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68"/>
  </p:notesMasterIdLst>
  <p:sldIdLst>
    <p:sldId id="295" r:id="rId2"/>
    <p:sldId id="296" r:id="rId3"/>
    <p:sldId id="414" r:id="rId4"/>
    <p:sldId id="392" r:id="rId5"/>
    <p:sldId id="338" r:id="rId6"/>
    <p:sldId id="340" r:id="rId7"/>
    <p:sldId id="319" r:id="rId8"/>
    <p:sldId id="354" r:id="rId9"/>
    <p:sldId id="415" r:id="rId10"/>
    <p:sldId id="358" r:id="rId11"/>
    <p:sldId id="359" r:id="rId12"/>
    <p:sldId id="360" r:id="rId13"/>
    <p:sldId id="361" r:id="rId14"/>
    <p:sldId id="367" r:id="rId15"/>
    <p:sldId id="301" r:id="rId16"/>
    <p:sldId id="311" r:id="rId17"/>
    <p:sldId id="368" r:id="rId18"/>
    <p:sldId id="394" r:id="rId19"/>
    <p:sldId id="396" r:id="rId20"/>
    <p:sldId id="447" r:id="rId21"/>
    <p:sldId id="448" r:id="rId22"/>
    <p:sldId id="381" r:id="rId23"/>
    <p:sldId id="386" r:id="rId24"/>
    <p:sldId id="387" r:id="rId25"/>
    <p:sldId id="388" r:id="rId26"/>
    <p:sldId id="389" r:id="rId27"/>
    <p:sldId id="404" r:id="rId28"/>
    <p:sldId id="405" r:id="rId29"/>
    <p:sldId id="407" r:id="rId30"/>
    <p:sldId id="406" r:id="rId31"/>
    <p:sldId id="408" r:id="rId32"/>
    <p:sldId id="409" r:id="rId33"/>
    <p:sldId id="410" r:id="rId34"/>
    <p:sldId id="449" r:id="rId35"/>
    <p:sldId id="302" r:id="rId36"/>
    <p:sldId id="411" r:id="rId37"/>
    <p:sldId id="450" r:id="rId38"/>
    <p:sldId id="435" r:id="rId39"/>
    <p:sldId id="416" r:id="rId40"/>
    <p:sldId id="369" r:id="rId41"/>
    <p:sldId id="417" r:id="rId42"/>
    <p:sldId id="418" r:id="rId43"/>
    <p:sldId id="419" r:id="rId44"/>
    <p:sldId id="421" r:id="rId45"/>
    <p:sldId id="422" r:id="rId46"/>
    <p:sldId id="424" r:id="rId47"/>
    <p:sldId id="425" r:id="rId48"/>
    <p:sldId id="380" r:id="rId49"/>
    <p:sldId id="426" r:id="rId50"/>
    <p:sldId id="434" r:id="rId51"/>
    <p:sldId id="427" r:id="rId52"/>
    <p:sldId id="428" r:id="rId53"/>
    <p:sldId id="429" r:id="rId54"/>
    <p:sldId id="430" r:id="rId55"/>
    <p:sldId id="431" r:id="rId56"/>
    <p:sldId id="397" r:id="rId57"/>
    <p:sldId id="398" r:id="rId58"/>
    <p:sldId id="399" r:id="rId59"/>
    <p:sldId id="437" r:id="rId60"/>
    <p:sldId id="438" r:id="rId61"/>
    <p:sldId id="440" r:id="rId62"/>
    <p:sldId id="439" r:id="rId63"/>
    <p:sldId id="441" r:id="rId64"/>
    <p:sldId id="443" r:id="rId65"/>
    <p:sldId id="444" r:id="rId66"/>
    <p:sldId id="44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fan Nur Fauzi" initials="INF" lastIdx="2" clrIdx="0">
    <p:extLst>
      <p:ext uri="{19B8F6BF-5375-455C-9EA6-DF929625EA0E}">
        <p15:presenceInfo xmlns:p15="http://schemas.microsoft.com/office/powerpoint/2012/main" userId="ff6ad4a28d6e56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15B"/>
    <a:srgbClr val="4472C4"/>
    <a:srgbClr val="EBEBEB"/>
    <a:srgbClr val="CFD5EA"/>
    <a:srgbClr val="203864"/>
    <a:srgbClr val="19325C"/>
    <a:srgbClr val="2F5597"/>
    <a:srgbClr val="FFFFFF"/>
    <a:srgbClr val="FFCC00"/>
    <a:srgbClr val="B8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8" autoAdjust="0"/>
    <p:restoredTop sz="94291" autoAdjust="0"/>
  </p:normalViewPr>
  <p:slideViewPr>
    <p:cSldViewPr snapToGrid="0">
      <p:cViewPr>
        <p:scale>
          <a:sx n="66" d="100"/>
          <a:sy n="66" d="100"/>
        </p:scale>
        <p:origin x="816" y="120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0307B-0502-40B1-9F9C-8A0E8A971B50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4BABA4-CF13-42A9-808D-CBB5D53ADD2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127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Title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0083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00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3875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6322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0900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1410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3797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4016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9565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7163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424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0435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6131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2635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0017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1877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1610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1741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05227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err="1"/>
              <a:t>Title</a:t>
            </a:r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6893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1957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6170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8317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0489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6238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0014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3390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32099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32099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470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2528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71440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4796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77298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60135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49058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203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8405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79428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8429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1831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8366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68289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0440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58041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8547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63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23821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64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1049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8829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66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174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7000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096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264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4BABA4-CF13-42A9-808D-CBB5D53ADD2E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87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7052-7439-40A7-B42C-8F5782341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B33B2-6B24-486B-93A6-97E4EA22C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100DE-C15A-45F5-BC97-6EF30E068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02762-A2B1-4745-B308-02725DAF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0DDC4-A29F-4FC0-97EC-53BA8F62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1649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B1E4-3967-4E99-BB56-77D16C1A3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A9E5D-7E78-4796-91DC-A81DD6089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0A625-7989-434D-9815-CA5401A3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08EF5-1721-495A-9884-A279875C4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5C9A3-47C4-41D0-A682-613E89212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25630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849D32-10AD-49B8-8F0A-F5ED496ED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B08B8-C0F1-4EF1-9983-C858CC963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AF8AD-8B97-4E93-90D9-77A198AF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C9DCB-0298-47C1-8C1A-A736AE0D2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36D27-1128-4407-89F8-B6D12F885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257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0A48-B306-40CF-8FFD-28A4E2686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CFE6-8F7A-4CDC-9358-E85147278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C2DAA-B1E8-4651-9350-EEAEEA4A4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4F1EE-1F2C-4FC2-91CA-9B09D30B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9CDF-C9DC-4761-91A1-27228C79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579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847B-8ADF-4A19-B6E8-4C0B5117D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95010-B856-4442-A812-2E092E4A0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FE668-41BF-47B6-A0C6-34EBCD930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EC48A-4B7E-4ED3-9E17-7455D9D0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05E7B-15FD-4B27-BC33-EF1D5F90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7005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C376-853B-4BAD-9E31-FE7EA90E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C664A-9FCC-4578-AE7A-5ACC07C1B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23664-FF1D-495B-958F-84BC5A4C2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E4A64-98BA-4F80-9DB5-C1416ED6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E26EB-D643-4459-9802-2DB46D6D3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74BBB-9505-43D6-A117-28A15702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618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0161-672A-4F74-8E74-72584F45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0F5C0-E5DA-4AC7-8964-FD90D15E0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94F9A-E47E-430C-B4C1-0C309837F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21824-A743-461B-8148-9EB6BEA32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846179-FAA0-46D3-B443-3456E75B0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A3A773-6194-4EFD-B130-94A8D1FD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BE9D87-7FF7-4AFA-9917-1DAD0558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1D951-1328-41BD-A201-95A29716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498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DA41-8727-4FDC-AD5A-12AA70CE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2A695-E293-4048-B052-8D377BAB3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53238-1268-4698-8308-E249000A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ADAB3-4666-4844-8483-4115208F0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0526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1C16C-D8F3-4FD9-B21F-1E247679A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D73BE1-25B2-462E-B836-4C9233A6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12EC6-0BF2-4845-B8DD-D5C11266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032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F70C-DF78-4657-B929-0A26E097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9690-DF8B-406B-85BA-7AAA6D5F1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EE10C-5334-414E-8BC0-005B48F8BE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CD177-86B7-4835-93F8-4F2D39DF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4C2CC-FA48-4E0A-A60E-948F16E8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73F6E-3833-4EBA-8909-FD160231A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9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02A6D-40A6-439A-885D-D7D1AC0B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51D55D-519A-4098-8C6D-A80848F33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E8240-54DA-4B0C-8DC4-EFC812339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99253-49F6-4C45-9A4D-18BB90C0A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E54D1-3285-4DDA-B1B4-6C75A71C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45510-0872-4D27-B4B5-7DDC4476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191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CD63F-FDFB-435A-AA52-E9DB612FC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FA7B7-AD70-44E2-8425-41B855CF6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3B066-B4BB-4A4A-908B-826813CD8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9DD46-8AE6-494A-A7E9-46E7078ABBF4}" type="datetimeFigureOut">
              <a:rPr lang="en-ID" smtClean="0"/>
              <a:t>14/07/2023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7FA1-A435-4224-9D68-B4AD6B5358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5E93-37D6-4434-80A7-8581CAC30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5BE40-9B8C-4EE1-8029-D901C9E5739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0962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flizal17.github.io/dashboard-hasil-skripsi/" TargetMode="Externa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agaimana Energi Listrik dari Pembangkit Listrik Bisa Sampai ke Rumah Kita?  Materi Kelas 6 SD/MI - Semua Halaman - Bobo">
            <a:extLst>
              <a:ext uri="{FF2B5EF4-FFF2-40B4-BE49-F238E27FC236}">
                <a16:creationId xmlns:a16="http://schemas.microsoft.com/office/drawing/2014/main" id="{4EF3CB77-A682-4E6B-AD0F-C591EEACE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01" y="-2304"/>
            <a:ext cx="6618699" cy="68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ACE9850-D970-47C1-9E78-E254FBEFA4CF}"/>
              </a:ext>
            </a:extLst>
          </p:cNvPr>
          <p:cNvSpPr/>
          <p:nvPr/>
        </p:nvSpPr>
        <p:spPr>
          <a:xfrm rot="10800000">
            <a:off x="0" y="-1"/>
            <a:ext cx="9040736" cy="6858001"/>
          </a:xfrm>
          <a:custGeom>
            <a:avLst/>
            <a:gdLst>
              <a:gd name="connsiteX0" fmla="*/ 10111143 w 10111143"/>
              <a:gd name="connsiteY0" fmla="*/ 6858001 h 6858001"/>
              <a:gd name="connsiteX1" fmla="*/ 4955307 w 10111143"/>
              <a:gd name="connsiteY1" fmla="*/ 6858001 h 6858001"/>
              <a:gd name="connsiteX2" fmla="*/ 4955307 w 10111143"/>
              <a:gd name="connsiteY2" fmla="*/ 6858000 h 6858001"/>
              <a:gd name="connsiteX3" fmla="*/ 0 w 10111143"/>
              <a:gd name="connsiteY3" fmla="*/ 6858000 h 6858001"/>
              <a:gd name="connsiteX4" fmla="*/ 2093858 w 10111143"/>
              <a:gd name="connsiteY4" fmla="*/ 0 h 6858001"/>
              <a:gd name="connsiteX5" fmla="*/ 4955307 w 10111143"/>
              <a:gd name="connsiteY5" fmla="*/ 0 h 6858001"/>
              <a:gd name="connsiteX6" fmla="*/ 7446087 w 10111143"/>
              <a:gd name="connsiteY6" fmla="*/ 0 h 6858001"/>
              <a:gd name="connsiteX7" fmla="*/ 10111143 w 10111143"/>
              <a:gd name="connsiteY7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11143" h="6858001">
                <a:moveTo>
                  <a:pt x="10111143" y="6858001"/>
                </a:moveTo>
                <a:lnTo>
                  <a:pt x="4955307" y="6858001"/>
                </a:lnTo>
                <a:lnTo>
                  <a:pt x="4955307" y="6858000"/>
                </a:lnTo>
                <a:lnTo>
                  <a:pt x="0" y="6858000"/>
                </a:lnTo>
                <a:lnTo>
                  <a:pt x="2093858" y="0"/>
                </a:lnTo>
                <a:lnTo>
                  <a:pt x="4955307" y="0"/>
                </a:lnTo>
                <a:lnTo>
                  <a:pt x="7446087" y="0"/>
                </a:lnTo>
                <a:lnTo>
                  <a:pt x="1011114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B9CCA9A-149D-405A-A87E-9F6302D5E263}"/>
              </a:ext>
            </a:extLst>
          </p:cNvPr>
          <p:cNvSpPr/>
          <p:nvPr/>
        </p:nvSpPr>
        <p:spPr>
          <a:xfrm rot="10800000">
            <a:off x="13715" y="0"/>
            <a:ext cx="4836045" cy="6858000"/>
          </a:xfrm>
          <a:custGeom>
            <a:avLst/>
            <a:gdLst>
              <a:gd name="connsiteX0" fmla="*/ 2093858 w 5700658"/>
              <a:gd name="connsiteY0" fmla="*/ 0 h 6858000"/>
              <a:gd name="connsiteX1" fmla="*/ 5700658 w 5700658"/>
              <a:gd name="connsiteY1" fmla="*/ 0 h 6858000"/>
              <a:gd name="connsiteX2" fmla="*/ 5700658 w 5700658"/>
              <a:gd name="connsiteY2" fmla="*/ 6858000 h 6858000"/>
              <a:gd name="connsiteX3" fmla="*/ 0 w 5700658"/>
              <a:gd name="connsiteY3" fmla="*/ 6858000 h 6858000"/>
              <a:gd name="connsiteX4" fmla="*/ 2093858 w 570065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0658" h="6858000">
                <a:moveTo>
                  <a:pt x="2093858" y="0"/>
                </a:moveTo>
                <a:lnTo>
                  <a:pt x="5700658" y="0"/>
                </a:lnTo>
                <a:lnTo>
                  <a:pt x="5700658" y="6858000"/>
                </a:lnTo>
                <a:lnTo>
                  <a:pt x="0" y="6858000"/>
                </a:lnTo>
                <a:lnTo>
                  <a:pt x="2093858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66478-9B96-47D6-9D21-CE48D01E5402}"/>
              </a:ext>
            </a:extLst>
          </p:cNvPr>
          <p:cNvSpPr/>
          <p:nvPr/>
        </p:nvSpPr>
        <p:spPr>
          <a:xfrm>
            <a:off x="0" y="4711074"/>
            <a:ext cx="738499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F313ADE9-357A-4B25-8DC6-DDFAF9FC91AC}"/>
              </a:ext>
            </a:extLst>
          </p:cNvPr>
          <p:cNvSpPr/>
          <p:nvPr/>
        </p:nvSpPr>
        <p:spPr>
          <a:xfrm>
            <a:off x="7500509" y="1176320"/>
            <a:ext cx="1407842" cy="3314700"/>
          </a:xfrm>
          <a:prstGeom prst="parallelogram">
            <a:avLst>
              <a:gd name="adj" fmla="val 64621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8B6FA2CD-5719-4914-A567-EE0592C54BF0}"/>
              </a:ext>
            </a:extLst>
          </p:cNvPr>
          <p:cNvSpPr/>
          <p:nvPr/>
        </p:nvSpPr>
        <p:spPr>
          <a:xfrm>
            <a:off x="7013207" y="2867011"/>
            <a:ext cx="1050938" cy="2503675"/>
          </a:xfrm>
          <a:prstGeom prst="parallelogram">
            <a:avLst>
              <a:gd name="adj" fmla="val 64621"/>
            </a:avLst>
          </a:prstGeom>
          <a:solidFill>
            <a:srgbClr val="FFCC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Diagonal Stripe 60">
            <a:extLst>
              <a:ext uri="{FF2B5EF4-FFF2-40B4-BE49-F238E27FC236}">
                <a16:creationId xmlns:a16="http://schemas.microsoft.com/office/drawing/2014/main" id="{8E2B767E-FDF3-44F5-9D0F-AD0DC896D0D2}"/>
              </a:ext>
            </a:extLst>
          </p:cNvPr>
          <p:cNvSpPr/>
          <p:nvPr/>
        </p:nvSpPr>
        <p:spPr>
          <a:xfrm rot="8067194" flipV="1">
            <a:off x="504988" y="5011570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2" name="Diagonal Stripe 61">
            <a:extLst>
              <a:ext uri="{FF2B5EF4-FFF2-40B4-BE49-F238E27FC236}">
                <a16:creationId xmlns:a16="http://schemas.microsoft.com/office/drawing/2014/main" id="{345B2DEA-DEDC-432C-8FAC-67F2A33B6EFF}"/>
              </a:ext>
            </a:extLst>
          </p:cNvPr>
          <p:cNvSpPr/>
          <p:nvPr/>
        </p:nvSpPr>
        <p:spPr>
          <a:xfrm rot="8143770" flipV="1">
            <a:off x="342011" y="5253305"/>
            <a:ext cx="1939166" cy="1969778"/>
          </a:xfrm>
          <a:custGeom>
            <a:avLst/>
            <a:gdLst>
              <a:gd name="connsiteX0" fmla="*/ 0 w 2181094"/>
              <a:gd name="connsiteY0" fmla="*/ 1950015 h 2122234"/>
              <a:gd name="connsiteX1" fmla="*/ 2004098 w 2181094"/>
              <a:gd name="connsiteY1" fmla="*/ 0 h 2122234"/>
              <a:gd name="connsiteX2" fmla="*/ 2181094 w 2181094"/>
              <a:gd name="connsiteY2" fmla="*/ 0 h 2122234"/>
              <a:gd name="connsiteX3" fmla="*/ 0 w 2181094"/>
              <a:gd name="connsiteY3" fmla="*/ 2122234 h 2122234"/>
              <a:gd name="connsiteX4" fmla="*/ 0 w 2181094"/>
              <a:gd name="connsiteY4" fmla="*/ 1950015 h 2122234"/>
              <a:gd name="connsiteX0" fmla="*/ 0 w 2099233"/>
              <a:gd name="connsiteY0" fmla="*/ 1950015 h 2122234"/>
              <a:gd name="connsiteX1" fmla="*/ 2004098 w 2099233"/>
              <a:gd name="connsiteY1" fmla="*/ 0 h 2122234"/>
              <a:gd name="connsiteX2" fmla="*/ 2099233 w 2099233"/>
              <a:gd name="connsiteY2" fmla="*/ 79772 h 2122234"/>
              <a:gd name="connsiteX3" fmla="*/ 0 w 2099233"/>
              <a:gd name="connsiteY3" fmla="*/ 2122234 h 2122234"/>
              <a:gd name="connsiteX4" fmla="*/ 0 w 2099233"/>
              <a:gd name="connsiteY4" fmla="*/ 1950015 h 2122234"/>
              <a:gd name="connsiteX0" fmla="*/ 0 w 2088318"/>
              <a:gd name="connsiteY0" fmla="*/ 1950015 h 2122234"/>
              <a:gd name="connsiteX1" fmla="*/ 2004098 w 2088318"/>
              <a:gd name="connsiteY1" fmla="*/ 0 h 2122234"/>
              <a:gd name="connsiteX2" fmla="*/ 2088318 w 2088318"/>
              <a:gd name="connsiteY2" fmla="*/ 90408 h 2122234"/>
              <a:gd name="connsiteX3" fmla="*/ 0 w 2088318"/>
              <a:gd name="connsiteY3" fmla="*/ 2122234 h 2122234"/>
              <a:gd name="connsiteX4" fmla="*/ 0 w 2088318"/>
              <a:gd name="connsiteY4" fmla="*/ 1950015 h 2122234"/>
              <a:gd name="connsiteX0" fmla="*/ 0 w 2088318"/>
              <a:gd name="connsiteY0" fmla="*/ 1948226 h 2120445"/>
              <a:gd name="connsiteX1" fmla="*/ 1998656 w 2088318"/>
              <a:gd name="connsiteY1" fmla="*/ 0 h 2120445"/>
              <a:gd name="connsiteX2" fmla="*/ 2088318 w 2088318"/>
              <a:gd name="connsiteY2" fmla="*/ 88619 h 2120445"/>
              <a:gd name="connsiteX3" fmla="*/ 0 w 2088318"/>
              <a:gd name="connsiteY3" fmla="*/ 2120445 h 2120445"/>
              <a:gd name="connsiteX4" fmla="*/ 0 w 2088318"/>
              <a:gd name="connsiteY4" fmla="*/ 1948226 h 2120445"/>
              <a:gd name="connsiteX0" fmla="*/ 0 w 2086468"/>
              <a:gd name="connsiteY0" fmla="*/ 1948226 h 2120445"/>
              <a:gd name="connsiteX1" fmla="*/ 1998656 w 2086468"/>
              <a:gd name="connsiteY1" fmla="*/ 0 h 2120445"/>
              <a:gd name="connsiteX2" fmla="*/ 2086468 w 2086468"/>
              <a:gd name="connsiteY2" fmla="*/ 97674 h 2120445"/>
              <a:gd name="connsiteX3" fmla="*/ 0 w 2086468"/>
              <a:gd name="connsiteY3" fmla="*/ 2120445 h 2120445"/>
              <a:gd name="connsiteX4" fmla="*/ 0 w 2086468"/>
              <a:gd name="connsiteY4" fmla="*/ 1948226 h 2120445"/>
              <a:gd name="connsiteX0" fmla="*/ 0 w 2086499"/>
              <a:gd name="connsiteY0" fmla="*/ 1948226 h 2120445"/>
              <a:gd name="connsiteX1" fmla="*/ 1998656 w 2086499"/>
              <a:gd name="connsiteY1" fmla="*/ 0 h 2120445"/>
              <a:gd name="connsiteX2" fmla="*/ 2086499 w 2086499"/>
              <a:gd name="connsiteY2" fmla="*/ 90423 h 2120445"/>
              <a:gd name="connsiteX3" fmla="*/ 0 w 2086499"/>
              <a:gd name="connsiteY3" fmla="*/ 2120445 h 2120445"/>
              <a:gd name="connsiteX4" fmla="*/ 0 w 2086499"/>
              <a:gd name="connsiteY4" fmla="*/ 1948226 h 212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6499" h="2120445">
                <a:moveTo>
                  <a:pt x="0" y="1948226"/>
                </a:moveTo>
                <a:lnTo>
                  <a:pt x="1998656" y="0"/>
                </a:lnTo>
                <a:lnTo>
                  <a:pt x="2086499" y="90423"/>
                </a:lnTo>
                <a:lnTo>
                  <a:pt x="0" y="2120445"/>
                </a:lnTo>
                <a:lnTo>
                  <a:pt x="0" y="1948226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6FD34B-6866-4714-B836-32928185A4AD}"/>
              </a:ext>
            </a:extLst>
          </p:cNvPr>
          <p:cNvSpPr/>
          <p:nvPr/>
        </p:nvSpPr>
        <p:spPr>
          <a:xfrm>
            <a:off x="77255" y="6425044"/>
            <a:ext cx="531190" cy="3907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C10352-10A9-4613-AD7B-E4FF5E3F5E0E}"/>
              </a:ext>
            </a:extLst>
          </p:cNvPr>
          <p:cNvGrpSpPr/>
          <p:nvPr/>
        </p:nvGrpSpPr>
        <p:grpSpPr>
          <a:xfrm flipH="1">
            <a:off x="9523334" y="5067672"/>
            <a:ext cx="3151266" cy="1808394"/>
            <a:chOff x="-1" y="5098666"/>
            <a:chExt cx="3151266" cy="1808394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0278068-17FA-420D-A1BF-EB8C84970F39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D86A7BA-6611-4E5F-8A80-BC3C4A589EBE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BDFA5E-2260-4295-B513-100CA99B3312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82EEB8-A670-4E3E-A294-B88DC2E1471D}"/>
              </a:ext>
            </a:extLst>
          </p:cNvPr>
          <p:cNvGrpSpPr/>
          <p:nvPr/>
        </p:nvGrpSpPr>
        <p:grpSpPr>
          <a:xfrm rot="10800000" flipH="1">
            <a:off x="0" y="-33250"/>
            <a:ext cx="3151266" cy="1808394"/>
            <a:chOff x="-1" y="5098666"/>
            <a:chExt cx="3151266" cy="180839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C9F3BB0-D895-4BC0-ADD5-D85DD17FF685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2E17378-4EBF-470B-B331-6EECA04C5802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24B2302-4533-4C28-B6CE-B33DD1540903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48" name="Rectangle 9">
            <a:extLst>
              <a:ext uri="{FF2B5EF4-FFF2-40B4-BE49-F238E27FC236}">
                <a16:creationId xmlns:a16="http://schemas.microsoft.com/office/drawing/2014/main" id="{2FAEB1F7-34ED-4894-AF70-95E930B9E0B7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A5923633-95DA-40FD-9D25-20CF7BE6459D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50" name="Parallelogram 30">
            <a:extLst>
              <a:ext uri="{FF2B5EF4-FFF2-40B4-BE49-F238E27FC236}">
                <a16:creationId xmlns:a16="http://schemas.microsoft.com/office/drawing/2014/main" id="{483E8738-F1C6-4EC3-A015-0A536ABEEFC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ectangle 30">
            <a:extLst>
              <a:ext uri="{FF2B5EF4-FFF2-40B4-BE49-F238E27FC236}">
                <a16:creationId xmlns:a16="http://schemas.microsoft.com/office/drawing/2014/main" id="{7C5A40D5-7805-4481-A682-3D4637003596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54" name="Google Shape;283;p37">
            <a:extLst>
              <a:ext uri="{FF2B5EF4-FFF2-40B4-BE49-F238E27FC236}">
                <a16:creationId xmlns:a16="http://schemas.microsoft.com/office/drawing/2014/main" id="{ECFE1D1F-0F50-43BF-BF15-8CA3D53FE4CB}"/>
              </a:ext>
            </a:extLst>
          </p:cNvPr>
          <p:cNvGrpSpPr/>
          <p:nvPr/>
        </p:nvGrpSpPr>
        <p:grpSpPr>
          <a:xfrm>
            <a:off x="190527" y="6515707"/>
            <a:ext cx="301752" cy="228600"/>
            <a:chOff x="192331" y="1823751"/>
            <a:chExt cx="239088" cy="182056"/>
          </a:xfrm>
          <a:noFill/>
        </p:grpSpPr>
        <p:grpSp>
          <p:nvGrpSpPr>
            <p:cNvPr id="55" name="Google Shape;284;p37">
              <a:extLst>
                <a:ext uri="{FF2B5EF4-FFF2-40B4-BE49-F238E27FC236}">
                  <a16:creationId xmlns:a16="http://schemas.microsoft.com/office/drawing/2014/main" id="{C56AE253-E5EF-4E2B-A170-98B2C2AFE328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57" name="Google Shape;285;p37">
                <a:extLst>
                  <a:ext uri="{FF2B5EF4-FFF2-40B4-BE49-F238E27FC236}">
                    <a16:creationId xmlns:a16="http://schemas.microsoft.com/office/drawing/2014/main" id="{56121ABD-5452-4428-AB8F-A50C4C417C30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286;p37">
                <a:extLst>
                  <a:ext uri="{FF2B5EF4-FFF2-40B4-BE49-F238E27FC236}">
                    <a16:creationId xmlns:a16="http://schemas.microsoft.com/office/drawing/2014/main" id="{C901F35A-15A9-4B0C-92B6-921FE9E9E54D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6" name="Google Shape;287;p37">
              <a:extLst>
                <a:ext uri="{FF2B5EF4-FFF2-40B4-BE49-F238E27FC236}">
                  <a16:creationId xmlns:a16="http://schemas.microsoft.com/office/drawing/2014/main" id="{0E28DD82-F62D-4C48-ADC2-B139EDE810BC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C086AC6-67B1-4C1F-A98C-3E7E3F7A10AB}"/>
              </a:ext>
            </a:extLst>
          </p:cNvPr>
          <p:cNvSpPr txBox="1"/>
          <p:nvPr/>
        </p:nvSpPr>
        <p:spPr>
          <a:xfrm>
            <a:off x="92800" y="1743363"/>
            <a:ext cx="740770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Pemanfaatan</a:t>
            </a:r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Sumber</a:t>
            </a:r>
            <a:r>
              <a:rPr lang="en-US" sz="2800" i="1" dirty="0">
                <a:solidFill>
                  <a:schemeClr val="bg1"/>
                </a:solidFill>
                <a:latin typeface="Rockwell" panose="02060603020205020403" pitchFamily="18" charset="0"/>
              </a:rPr>
              <a:t> Big Data </a:t>
            </a:r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dalam</a:t>
            </a:r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Memperkirakan</a:t>
            </a:r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Konsumsi</a:t>
            </a:r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Listrik</a:t>
            </a:r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0"/>
              </a:rPr>
              <a:t> Per </a:t>
            </a:r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Kapita</a:t>
            </a:r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Rumah</a:t>
            </a:r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Tangga</a:t>
            </a:r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ckwell" panose="02060603020205020403" pitchFamily="18" charset="0"/>
              </a:rPr>
              <a:t>Menggunakan</a:t>
            </a:r>
            <a:r>
              <a:rPr lang="en-US" sz="28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</a:p>
          <a:p>
            <a:r>
              <a:rPr lang="en-US" sz="2800" i="1" dirty="0">
                <a:solidFill>
                  <a:schemeClr val="bg1"/>
                </a:solidFill>
                <a:latin typeface="Rockwell" panose="02060603020205020403" pitchFamily="18" charset="0"/>
              </a:rPr>
              <a:t>Small Area Estimation</a:t>
            </a:r>
          </a:p>
          <a:p>
            <a:r>
              <a:rPr 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Studi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Kasus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: Level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Kecamatan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Provinsi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Jawa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Tengah 2021)</a:t>
            </a:r>
            <a:endParaRPr lang="en-ID" sz="20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48EE95E9-4FDB-4D5A-A2A6-9D82F20CE6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1" y="41122"/>
            <a:ext cx="1080000" cy="108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EC1F287-BB11-4E7B-A225-2880DC49D907}"/>
              </a:ext>
            </a:extLst>
          </p:cNvPr>
          <p:cNvSpPr txBox="1"/>
          <p:nvPr/>
        </p:nvSpPr>
        <p:spPr>
          <a:xfrm>
            <a:off x="1341256" y="146737"/>
            <a:ext cx="6637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POLITEKNIK STATISTIKA STIS</a:t>
            </a:r>
            <a:endParaRPr lang="en-ID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1D452-5AF1-4226-AE84-41DD222E1B47}"/>
              </a:ext>
            </a:extLst>
          </p:cNvPr>
          <p:cNvSpPr txBox="1"/>
          <p:nvPr/>
        </p:nvSpPr>
        <p:spPr>
          <a:xfrm>
            <a:off x="1341256" y="612782"/>
            <a:ext cx="615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Sidang</a:t>
            </a:r>
            <a:r>
              <a:rPr lang="en-ID" b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Skripsi</a:t>
            </a:r>
            <a:r>
              <a:rPr lang="en-ID" b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Prodi </a:t>
            </a:r>
            <a:r>
              <a:rPr lang="en-ID" b="1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Komputasi</a:t>
            </a:r>
            <a:r>
              <a:rPr lang="en-ID" b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Statistik</a:t>
            </a:r>
            <a:r>
              <a:rPr lang="en-ID" b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T.A. 2022/2023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ABF17D-7236-4CE6-8E46-8641DB2C70FD}"/>
              </a:ext>
            </a:extLst>
          </p:cNvPr>
          <p:cNvSpPr txBox="1"/>
          <p:nvPr/>
        </p:nvSpPr>
        <p:spPr>
          <a:xfrm>
            <a:off x="123849" y="4308752"/>
            <a:ext cx="512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Raflizal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Fikrar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Odriansyah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(221910812/4SD2)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6AB12F-87D9-4763-8633-C7445C27D349}"/>
              </a:ext>
            </a:extLst>
          </p:cNvPr>
          <p:cNvSpPr txBox="1"/>
          <p:nvPr/>
        </p:nvSpPr>
        <p:spPr>
          <a:xfrm>
            <a:off x="4794433" y="5885912"/>
            <a:ext cx="2590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Jakarta, 17 </a:t>
            </a:r>
            <a:r>
              <a:rPr lang="en-US" sz="1600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Juli</a:t>
            </a:r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2023</a:t>
            </a:r>
          </a:p>
          <a:p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R. 262, 14.30-15.30 WIB</a:t>
            </a:r>
            <a:endParaRPr lang="en-ID" sz="1600" dirty="0">
              <a:solidFill>
                <a:schemeClr val="bg1"/>
              </a:solidFill>
              <a:latin typeface="Rockwell" panose="020606030202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1FBAFAC7-5BC1-4DB3-BEFF-914C9068BC9C}"/>
              </a:ext>
            </a:extLst>
          </p:cNvPr>
          <p:cNvSpPr/>
          <p:nvPr/>
        </p:nvSpPr>
        <p:spPr>
          <a:xfrm>
            <a:off x="4502725" y="5911863"/>
            <a:ext cx="201148" cy="499331"/>
          </a:xfrm>
          <a:prstGeom prst="parallelogram">
            <a:avLst>
              <a:gd name="adj" fmla="val 71688"/>
            </a:avLst>
          </a:prstGeom>
          <a:solidFill>
            <a:srgbClr val="B4E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4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079E49-8B26-4A68-922B-148BA1261FF2}"/>
              </a:ext>
            </a:extLst>
          </p:cNvPr>
          <p:cNvSpPr txBox="1"/>
          <p:nvPr/>
        </p:nvSpPr>
        <p:spPr>
          <a:xfrm>
            <a:off x="125425" y="4736410"/>
            <a:ext cx="71893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Dosen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Pembimbing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: Prof. Setia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Pramana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S.Si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., M.Sc., Ph.D.</a:t>
            </a:r>
          </a:p>
          <a:p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Dosen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Penguji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1 : Dr. Eng. Arie Wahyu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Wijayanto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, S.S.T., M.T.</a:t>
            </a:r>
          </a:p>
          <a:p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Dosen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Penguji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2 : Farid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Ridho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, M.T.</a:t>
            </a:r>
          </a:p>
        </p:txBody>
      </p:sp>
    </p:spTree>
    <p:extLst>
      <p:ext uri="{BB962C8B-B14F-4D97-AF65-F5344CB8AC3E}">
        <p14:creationId xmlns:p14="http://schemas.microsoft.com/office/powerpoint/2010/main" val="2516281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58" y="10193"/>
            <a:ext cx="5377642" cy="631595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1. </a:t>
            </a:r>
            <a:r>
              <a:rPr lang="en-US" sz="35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Variabel</a:t>
            </a:r>
            <a:r>
              <a:rPr lang="en-US" sz="3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Penelitian</a:t>
            </a:r>
            <a:endParaRPr lang="id-ID" sz="3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10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1661542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12068" y="6428009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9">
                <a:extLst>
                  <a:ext uri="{FF2B5EF4-FFF2-40B4-BE49-F238E27FC236}">
                    <a16:creationId xmlns:a16="http://schemas.microsoft.com/office/drawing/2014/main" id="{5C88F03A-AC52-4E72-AFD2-3309999D10ED}"/>
                  </a:ext>
                </a:extLst>
              </p:cNvPr>
              <p:cNvSpPr txBox="1"/>
              <p:nvPr/>
            </p:nvSpPr>
            <p:spPr>
              <a:xfrm>
                <a:off x="777110" y="1021972"/>
                <a:ext cx="11039752" cy="464364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  <a:tabLst>
                    <a:tab pos="297815" algn="l"/>
                    <a:tab pos="298450" algn="l"/>
                  </a:tabLst>
                </a:pPr>
                <a:r>
                  <a:rPr lang="sv-SE" sz="23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Variabel </a:t>
                </a:r>
                <a:r>
                  <a:rPr lang="sv-SE" sz="2300" b="1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Interest</a:t>
                </a:r>
                <a:r>
                  <a:rPr lang="sv-SE" sz="23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sv-SE" sz="2300" b="1" spc="-5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ESTIMASI RATA-RATA KONSUMSI LISTRIK PER KAPITA RUTA</a:t>
                </a:r>
                <a:endParaRPr lang="en-US" sz="23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q"/>
                  <a:tabLst>
                    <a:tab pos="297815" algn="l"/>
                    <a:tab pos="298450" algn="l"/>
                  </a:tabLst>
                </a:pP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Nilai </a:t>
                </a:r>
                <a:r>
                  <a:rPr lang="en-US" sz="21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stimasi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rata-rata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konsumsi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listrik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per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kapita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ruta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KWh</a:t>
                </a:r>
                <a:r>
                  <a:rPr lang="en-US" sz="21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sz="21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apita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dihitung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menggunakan</a:t>
                </a:r>
                <a:r>
                  <a:rPr lang="en-US" sz="21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data SUSENAS </a:t>
                </a:r>
                <a:r>
                  <a:rPr lang="en-US" sz="21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Maret</a:t>
                </a:r>
                <a:r>
                  <a:rPr lang="en-US" sz="21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metode</a:t>
                </a:r>
                <a:r>
                  <a:rPr lang="en-US" sz="21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pendugaan</a:t>
                </a:r>
                <a:r>
                  <a:rPr lang="en-US" sz="21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langsung</a:t>
                </a:r>
                <a:r>
                  <a:rPr lang="en-US" sz="21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yang </a:t>
                </a:r>
                <a:r>
                  <a:rPr lang="en-US" sz="21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diformulasikan</a:t>
                </a:r>
                <a:r>
                  <a:rPr lang="en-US" sz="21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sbb</a:t>
                </a:r>
                <a:r>
                  <a:rPr lang="en-US" sz="21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  <a:endParaRPr lang="en-US" sz="21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ar-AE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𝑘𝑤</m:t>
                          </m:r>
                          <m:r>
                            <a:rPr lang="ar-AE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ar-AE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ar-AE" sz="2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𝑘𝑎𝑝𝑖𝑡𝑎</m:t>
                          </m:r>
                        </m:sub>
                      </m:sSub>
                      <m:r>
                        <a:rPr lang="ar-AE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ar-AE" sz="2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ar-AE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ar-AE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ar-AE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𝑘𝑤</m:t>
                                      </m:r>
                                      <m:sSub>
                                        <m:sSubPr>
                                          <m:ctrlPr>
                                            <a:rPr lang="ar-AE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ar-AE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ar-AE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ar-AE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ar-AE" sz="2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1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ar-AE" sz="21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ar-AE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𝑘𝑤</m:t>
                        </m:r>
                        <m: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𝑘𝑎𝑝𝑖𝑡𝑎</m:t>
                        </m:r>
                      </m:sub>
                    </m:sSub>
                  </m:oMath>
                </a14:m>
                <a:r>
                  <a:rPr lang="ar-AE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: 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rata-rata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konsumsi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listrik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per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kapita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ruta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suatu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kecamatan</a:t>
                </a:r>
                <a:endParaRPr lang="en-US" sz="21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𝑘𝑤</m:t>
                        </m:r>
                        <m:sSub>
                          <m:sSubPr>
                            <m:ctrlPr>
                              <a:rPr lang="ar-AE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ar-AE" sz="2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	: 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penggunaan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listrik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rumah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tangga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KWh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selama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sebulan</a:t>
                </a:r>
                <a:endParaRPr lang="en-US" sz="21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ar-AE" sz="2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	: 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anggota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rumah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tangga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rumah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tangga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1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	 :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penimbang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bobot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individu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rumah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tangga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21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adalah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ukuran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sampel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rumah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tangga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setiap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1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kecamatan</a:t>
                </a:r>
                <a:r>
                  <a:rPr lang="en-US" sz="21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1" name="object 9">
                <a:extLst>
                  <a:ext uri="{FF2B5EF4-FFF2-40B4-BE49-F238E27FC236}">
                    <a16:creationId xmlns:a16="http://schemas.microsoft.com/office/drawing/2014/main" id="{5C88F03A-AC52-4E72-AFD2-3309999D1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10" y="1021972"/>
                <a:ext cx="11039752" cy="4643644"/>
              </a:xfrm>
              <a:prstGeom prst="rect">
                <a:avLst/>
              </a:prstGeom>
              <a:blipFill>
                <a:blip r:embed="rId2"/>
                <a:stretch>
                  <a:fillRect l="-1601" t="-1708" r="-1491" b="-236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9957528"/>
      </p:ext>
    </p:extLst>
  </p:cSld>
  <p:clrMapOvr>
    <a:masterClrMapping/>
  </p:clrMapOvr>
  <p:transition spd="slow">
    <p:pull dir="l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58" y="10193"/>
            <a:ext cx="5377642" cy="631595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1. </a:t>
            </a:r>
            <a:r>
              <a:rPr lang="en-US" sz="35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Variabel</a:t>
            </a:r>
            <a:r>
              <a:rPr lang="en-US" sz="3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Penelitian</a:t>
            </a:r>
            <a:endParaRPr lang="id-ID" sz="3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11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8" y="5011570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1661542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12068" y="6428009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" name="object 9">
            <a:extLst>
              <a:ext uri="{FF2B5EF4-FFF2-40B4-BE49-F238E27FC236}">
                <a16:creationId xmlns:a16="http://schemas.microsoft.com/office/drawing/2014/main" id="{8F039146-A0EC-4317-B97A-6081D49509D5}"/>
              </a:ext>
            </a:extLst>
          </p:cNvPr>
          <p:cNvSpPr txBox="1"/>
          <p:nvPr/>
        </p:nvSpPr>
        <p:spPr>
          <a:xfrm>
            <a:off x="853703" y="812410"/>
            <a:ext cx="10889718" cy="1317027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R="5080" algn="just">
              <a:spcBef>
                <a:spcPts val="600"/>
              </a:spcBef>
              <a:spcAft>
                <a:spcPts val="300"/>
              </a:spcAft>
              <a:tabLst>
                <a:tab pos="297815" algn="l"/>
                <a:tab pos="298450" algn="l"/>
              </a:tabLst>
            </a:pPr>
            <a:r>
              <a:rPr lang="en-US" sz="21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sz="21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1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r>
              <a:rPr lang="en-US" sz="21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DATA PODES 2021</a:t>
            </a:r>
            <a:endParaRPr lang="en-US" sz="21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54965" marR="5080" indent="-34290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  <a:tabLst>
                <a:tab pos="297815" algn="l"/>
                <a:tab pos="298450" algn="l"/>
              </a:tabLst>
            </a:pP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Karena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keterbatasan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teori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mengenai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hubungan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ruta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PODES,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maka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digunakan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pendekatan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kemiskinan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ketimpangan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kaitannya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peubah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tersebut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sz="19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ABDFA3B-D915-4490-B215-B688E0A28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263014"/>
              </p:ext>
            </p:extLst>
          </p:nvPr>
        </p:nvGraphicFramePr>
        <p:xfrm>
          <a:off x="1214245" y="2194677"/>
          <a:ext cx="8542113" cy="2389444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709513">
                  <a:extLst>
                    <a:ext uri="{9D8B030D-6E8A-4147-A177-3AD203B41FA5}">
                      <a16:colId xmlns:a16="http://schemas.microsoft.com/office/drawing/2014/main" val="1784327267"/>
                    </a:ext>
                  </a:extLst>
                </a:gridCol>
                <a:gridCol w="6832600">
                  <a:extLst>
                    <a:ext uri="{9D8B030D-6E8A-4147-A177-3AD203B41FA5}">
                      <a16:colId xmlns:a16="http://schemas.microsoft.com/office/drawing/2014/main" val="33816144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Aspek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Kandidat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Peubah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Penyerta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dari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Data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Podes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301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Infrastruktur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keluarga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pengguna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listrik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PLN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tempat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ibadah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014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Pendidikan</a:t>
                      </a:r>
                      <a:endParaRPr lang="en-ID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sarana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pendidikan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470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Kesehatan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sarana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kesehatan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393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Ekonomi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industri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mikro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dan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kecil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sentra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industri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sarana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dan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prasarana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ekonomi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2609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AFA85C8-1B50-4134-BF95-D58BBDCF0AF3}"/>
              </a:ext>
            </a:extLst>
          </p:cNvPr>
          <p:cNvSpPr/>
          <p:nvPr/>
        </p:nvSpPr>
        <p:spPr>
          <a:xfrm>
            <a:off x="1112867" y="4551373"/>
            <a:ext cx="85421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[5]</a:t>
            </a:r>
            <a:endParaRPr lang="en-ID" sz="1400" b="1" dirty="0"/>
          </a:p>
        </p:txBody>
      </p:sp>
      <p:sp>
        <p:nvSpPr>
          <p:cNvPr id="31" name="object 41">
            <a:extLst>
              <a:ext uri="{FF2B5EF4-FFF2-40B4-BE49-F238E27FC236}">
                <a16:creationId xmlns:a16="http://schemas.microsoft.com/office/drawing/2014/main" id="{438858F8-579E-4DE8-96B4-95DEC424A89D}"/>
              </a:ext>
            </a:extLst>
          </p:cNvPr>
          <p:cNvSpPr txBox="1"/>
          <p:nvPr/>
        </p:nvSpPr>
        <p:spPr>
          <a:xfrm>
            <a:off x="56968" y="5631001"/>
            <a:ext cx="11686453" cy="70596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R="5080">
              <a:tabLst>
                <a:tab pos="298450" algn="l"/>
              </a:tabLst>
            </a:pPr>
            <a:r>
              <a:rPr lang="en-AU" sz="1100" b="1" dirty="0">
                <a:latin typeface="Cambria" panose="02040503050406030204" pitchFamily="18" charset="0"/>
                <a:ea typeface="Cambria" panose="02040503050406030204" pitchFamily="18" charset="0"/>
              </a:rPr>
              <a:t>REFERENSI:</a:t>
            </a:r>
          </a:p>
          <a:p>
            <a:pPr marR="5080">
              <a:tabLst>
                <a:tab pos="298450" algn="l"/>
              </a:tabLst>
            </a:pP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[5] T.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Siswanting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“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Geoinformatika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Kasus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Area Kecil dan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Penerapannya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Mendeteksi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Kantong-Kantong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Kemiskinan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Jember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 [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Disertasi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],” Bogor Inst.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Pertan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. Bogor, 2013</a:t>
            </a:r>
            <a:r>
              <a:rPr lang="en-AU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R="5080">
              <a:tabLst>
                <a:tab pos="298450" algn="l"/>
              </a:tabLst>
            </a:pPr>
            <a:r>
              <a:rPr lang="en-AU" sz="1100" dirty="0">
                <a:latin typeface="Cambria" panose="02040503050406030204" pitchFamily="18" charset="0"/>
                <a:ea typeface="Cambria" panose="02040503050406030204" pitchFamily="18" charset="0"/>
              </a:rPr>
              <a:t>[6] 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I. F. U.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Muzayanah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H. H. Lean, D. Hartono, K. D.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Indraswari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and R.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Partama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“Population density and energy consumption: A study in Indonesian provinces,”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Heliyon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, vol. 8, no. 9, p. e10634, 2022, </a:t>
            </a:r>
            <a:r>
              <a:rPr lang="en-ID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doi</a:t>
            </a:r>
            <a:r>
              <a:rPr lang="en-ID" sz="1100" dirty="0">
                <a:latin typeface="Cambria" panose="02040503050406030204" pitchFamily="18" charset="0"/>
                <a:ea typeface="Cambria" panose="02040503050406030204" pitchFamily="18" charset="0"/>
              </a:rPr>
              <a:t>: 10.1016/j.heliyon.2022.e10634</a:t>
            </a:r>
            <a:endParaRPr lang="en-AU" sz="1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9333D112-B9DC-4DC1-976B-AB2B4CC58BCB}"/>
              </a:ext>
            </a:extLst>
          </p:cNvPr>
          <p:cNvSpPr txBox="1"/>
          <p:nvPr/>
        </p:nvSpPr>
        <p:spPr>
          <a:xfrm>
            <a:off x="853703" y="4855480"/>
            <a:ext cx="10889718" cy="616836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4965" marR="5080" indent="-34290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  <a:tabLst>
                <a:tab pos="297815" algn="l"/>
                <a:tab pos="298450" algn="l"/>
              </a:tabLst>
            </a:pP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Selain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itu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kepadatan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penduduk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9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population density</a:t>
            </a:r>
            <a:r>
              <a:rPr lang="en-US" sz="19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juga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ditambahkan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sebagai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diperoleh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Podes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[6].</a:t>
            </a:r>
            <a:endParaRPr sz="19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695416"/>
      </p:ext>
    </p:extLst>
  </p:cSld>
  <p:clrMapOvr>
    <a:masterClrMapping/>
  </p:clrMapOvr>
  <p:transition spd="slow">
    <p:pull dir="l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1637763-C01B-43E3-92D2-C0B209BB84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879899"/>
                  </p:ext>
                </p:extLst>
              </p:nvPr>
            </p:nvGraphicFramePr>
            <p:xfrm>
              <a:off x="277432" y="2181608"/>
              <a:ext cx="11334859" cy="4053840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2355960">
                      <a:extLst>
                        <a:ext uri="{9D8B030D-6E8A-4147-A177-3AD203B41FA5}">
                          <a16:colId xmlns:a16="http://schemas.microsoft.com/office/drawing/2014/main" val="3682706670"/>
                        </a:ext>
                      </a:extLst>
                    </a:gridCol>
                    <a:gridCol w="1778000">
                      <a:extLst>
                        <a:ext uri="{9D8B030D-6E8A-4147-A177-3AD203B41FA5}">
                          <a16:colId xmlns:a16="http://schemas.microsoft.com/office/drawing/2014/main" val="286157102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234069189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003987344"/>
                        </a:ext>
                      </a:extLst>
                    </a:gridCol>
                    <a:gridCol w="2758665">
                      <a:extLst>
                        <a:ext uri="{9D8B030D-6E8A-4147-A177-3AD203B41FA5}">
                          <a16:colId xmlns:a16="http://schemas.microsoft.com/office/drawing/2014/main" val="2579566807"/>
                        </a:ext>
                      </a:extLst>
                    </a:gridCol>
                    <a:gridCol w="1699034">
                      <a:extLst>
                        <a:ext uri="{9D8B030D-6E8A-4147-A177-3AD203B41FA5}">
                          <a16:colId xmlns:a16="http://schemas.microsoft.com/office/drawing/2014/main" val="130129258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Kandidat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Peubah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Penyerta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Sumber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Data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Resolusi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Spasial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(meter)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Periode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Data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Referensi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Korelasi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dengan</a:t>
                          </a:r>
                          <a:endParaRPr lang="en-US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Konsumsi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Listrik</a:t>
                          </a:r>
                          <a:endParaRPr lang="en-US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Menurut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Referensi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46660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Nighttime Light Intensity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NOAA-VIIRS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463,83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Shi et al. (2014),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Ngestrini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(2019)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4678563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Built-Up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Sentinel-2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Faisal et al.(2016),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Ouyang et al. (2016)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6953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Land Surface Temperature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MODIS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1000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Rajeshwari &amp; Mani (2014),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Ayuningtyas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et al. (2015)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8976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Elevation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SRTM-NASA DEM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2000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Luo et al. (2019),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Katsoulakos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&amp;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Kaliampakos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(2014)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Negatif</a:t>
                          </a:r>
                          <a:endParaRPr lang="en-US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22576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Kepadatan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Senyawa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CO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Sentinel-5P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1113,33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Eom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et al. (2020), 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T. Liu et al. (2018), 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Saberian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et al. (2017) 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153364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Konsentrasi</a:t>
                          </a:r>
                          <a:r>
                            <a:rPr lang="en-US" sz="1400" i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Particulate Matter 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2,5</a:t>
                          </a:r>
                          <a:r>
                            <a:rPr lang="en-US" sz="1400" baseline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en-ID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2,5</m:t>
                                  </m:r>
                                </m:sub>
                              </m:sSub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Socioeconomic Data and Applications Center 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(SEDAC) NASA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1111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2019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D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038999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 Aridity Index</a:t>
                          </a:r>
                          <a:endParaRPr lang="en-ID" sz="1400" i="1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 Aridity and PET Database</a:t>
                          </a:r>
                          <a:endParaRPr lang="en-ID" sz="1400" i="1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1000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1970-2000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Zomer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et al. (2022), 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Eom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et al. (2020)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Negatif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2593863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Relative Wealth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i="1" kern="12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Facebook’s Data for Good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2400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Ferguson et al. (2000), 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Chi et al. (2022)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6965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1637763-C01B-43E3-92D2-C0B209BB84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7879899"/>
                  </p:ext>
                </p:extLst>
              </p:nvPr>
            </p:nvGraphicFramePr>
            <p:xfrm>
              <a:off x="277432" y="2181608"/>
              <a:ext cx="11334859" cy="4053840"/>
            </p:xfrm>
            <a:graphic>
              <a:graphicData uri="http://schemas.openxmlformats.org/drawingml/2006/table">
                <a:tbl>
                  <a:tblPr firstRow="1" firstCol="1">
                    <a:tableStyleId>{6E25E649-3F16-4E02-A733-19D2CDBF48F0}</a:tableStyleId>
                  </a:tblPr>
                  <a:tblGrid>
                    <a:gridCol w="2355960">
                      <a:extLst>
                        <a:ext uri="{9D8B030D-6E8A-4147-A177-3AD203B41FA5}">
                          <a16:colId xmlns:a16="http://schemas.microsoft.com/office/drawing/2014/main" val="3682706670"/>
                        </a:ext>
                      </a:extLst>
                    </a:gridCol>
                    <a:gridCol w="1778000">
                      <a:extLst>
                        <a:ext uri="{9D8B030D-6E8A-4147-A177-3AD203B41FA5}">
                          <a16:colId xmlns:a16="http://schemas.microsoft.com/office/drawing/2014/main" val="286157102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2340691893"/>
                        </a:ext>
                      </a:extLst>
                    </a:gridCol>
                    <a:gridCol w="1143000">
                      <a:extLst>
                        <a:ext uri="{9D8B030D-6E8A-4147-A177-3AD203B41FA5}">
                          <a16:colId xmlns:a16="http://schemas.microsoft.com/office/drawing/2014/main" val="1003987344"/>
                        </a:ext>
                      </a:extLst>
                    </a:gridCol>
                    <a:gridCol w="2758665">
                      <a:extLst>
                        <a:ext uri="{9D8B030D-6E8A-4147-A177-3AD203B41FA5}">
                          <a16:colId xmlns:a16="http://schemas.microsoft.com/office/drawing/2014/main" val="2579566807"/>
                        </a:ext>
                      </a:extLst>
                    </a:gridCol>
                    <a:gridCol w="1699034">
                      <a:extLst>
                        <a:ext uri="{9D8B030D-6E8A-4147-A177-3AD203B41FA5}">
                          <a16:colId xmlns:a16="http://schemas.microsoft.com/office/drawing/2014/main" val="130129258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Kandidat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Peubah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Penyerta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Sumber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Data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Resolusi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Spasial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(meter)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Periode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Data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Referensi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Korelasi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dengan</a:t>
                          </a:r>
                          <a:endParaRPr lang="en-US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Konsumsi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Listrik</a:t>
                          </a:r>
                          <a:endParaRPr lang="en-US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Menurut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Referensi</a:t>
                          </a:r>
                          <a:endParaRPr lang="en-ID" sz="14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03466605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Nighttime Light Intensity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NOAA-VIIRS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463,83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Shi et al. (2014),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Ngestrini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(2019)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4678563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Built-Up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Sentinel-2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Faisal et al.(2016),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Ouyang et al. (2016)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36953676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Land Surface Temperature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MODIS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1000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Rajeshwari &amp; Mani (2014),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Ayuningtyas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et al. (2015)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8897675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Elevation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SRTM-NASA DEM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2000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Luo et al. (2019),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Katsoulakos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&amp;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Kaliampakos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(2014)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Negatif</a:t>
                          </a:r>
                          <a:endParaRPr lang="en-US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9422576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Kepadatan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Senyawa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CO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Sentinel-5P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1113,33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Eom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et al. (2020), 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T. Liu et al. (2018), 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Saberian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et al. (2017) 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51533646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8" t="-282143" r="-381137" b="-112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Socioeconomic Data and Applications Center 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(SEDAC) NASA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1111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2019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en-ID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303899965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 Aridity Index</a:t>
                          </a:r>
                          <a:endParaRPr lang="en-ID" sz="1400" i="1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 Aridity and PET Database</a:t>
                          </a:r>
                          <a:endParaRPr lang="en-ID" sz="1400" i="1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1000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1970-2000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Zomer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et al. (2022), 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Eom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et al. (2020)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Negatif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25938632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Relative Wealth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i="1" kern="12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Facebook’s Data for Good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2400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2021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Ferguson et al. (2000), </a:t>
                          </a:r>
                        </a:p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Chi et al. (2022)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Positif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5696593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58" y="10193"/>
            <a:ext cx="5377642" cy="631595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1. </a:t>
            </a:r>
            <a:r>
              <a:rPr lang="en-US" sz="35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Variabel</a:t>
            </a:r>
            <a:r>
              <a:rPr lang="en-US" sz="3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5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Penelitian</a:t>
            </a:r>
            <a:endParaRPr lang="id-ID" sz="3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12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1661542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12068" y="6428009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6" name="object 9">
            <a:extLst>
              <a:ext uri="{FF2B5EF4-FFF2-40B4-BE49-F238E27FC236}">
                <a16:creationId xmlns:a16="http://schemas.microsoft.com/office/drawing/2014/main" id="{0E773E17-D3C3-4C98-9EE0-132C6206EF6A}"/>
              </a:ext>
            </a:extLst>
          </p:cNvPr>
          <p:cNvSpPr txBox="1"/>
          <p:nvPr/>
        </p:nvSpPr>
        <p:spPr>
          <a:xfrm>
            <a:off x="669461" y="775240"/>
            <a:ext cx="10989144" cy="129394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algn="just">
              <a:spcBef>
                <a:spcPts val="600"/>
              </a:spcBef>
              <a:tabLst>
                <a:tab pos="297815" algn="l"/>
                <a:tab pos="298450" algn="l"/>
              </a:tabLst>
            </a:pP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Peubah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SUMBER 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BIG DATA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97815" marR="5080" indent="-285750" algn="just"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297815" algn="l"/>
                <a:tab pos="298450" algn="l"/>
              </a:tabLst>
            </a:pP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peubah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ID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big data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didasarkan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teori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membahas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tentang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isu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lingkungan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infrastruktur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aktivitas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masyarakat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dan 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electricity usage adaptation.</a:t>
            </a:r>
          </a:p>
          <a:p>
            <a:pPr marL="297815" marR="5080" indent="-285750" algn="just">
              <a:spcBef>
                <a:spcPts val="600"/>
              </a:spcBef>
              <a:buFont typeface="Wingdings" panose="05000000000000000000" pitchFamily="2" charset="2"/>
              <a:buChar char="q"/>
              <a:tabLst>
                <a:tab pos="297815" algn="l"/>
                <a:tab pos="298450" algn="l"/>
              </a:tabLst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Berikut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rincian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peubah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big data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77766442"/>
      </p:ext>
    </p:extLst>
  </p:cSld>
  <p:clrMapOvr>
    <a:masterClrMapping/>
  </p:clrMapOvr>
  <p:transition spd="slow">
    <p:pull dir="l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876" y="10193"/>
            <a:ext cx="6410242" cy="6315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2.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Metode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Pengumpulan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Data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13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1661542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12068" y="6428009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" name="object 9">
            <a:extLst>
              <a:ext uri="{FF2B5EF4-FFF2-40B4-BE49-F238E27FC236}">
                <a16:creationId xmlns:a16="http://schemas.microsoft.com/office/drawing/2014/main" id="{A8C0E82E-5156-449D-8810-0B53F65E85AD}"/>
              </a:ext>
            </a:extLst>
          </p:cNvPr>
          <p:cNvSpPr txBox="1"/>
          <p:nvPr/>
        </p:nvSpPr>
        <p:spPr>
          <a:xfrm>
            <a:off x="3053576" y="1084242"/>
            <a:ext cx="8059903" cy="718787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algn="just">
              <a:lnSpc>
                <a:spcPts val="2810"/>
              </a:lnSpc>
              <a:spcBef>
                <a:spcPts val="250"/>
              </a:spcBef>
              <a:tabLst>
                <a:tab pos="297815" algn="l"/>
                <a:tab pos="298450" algn="l"/>
              </a:tabLst>
            </a:pP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Raw data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SUSENAS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&amp;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Pengeluaran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(KP)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Maret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2021 dan data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mikro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PODES 2021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diperoleh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Badan Pusat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Statistik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US" sz="20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32 projects to be funded by GEO and Google Earth Engine to solve world's  greatest challenges - Geospatial World">
            <a:extLst>
              <a:ext uri="{FF2B5EF4-FFF2-40B4-BE49-F238E27FC236}">
                <a16:creationId xmlns:a16="http://schemas.microsoft.com/office/drawing/2014/main" id="{8396BAD1-4EED-4E73-A81E-16B5F5A19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96" y="2384646"/>
            <a:ext cx="2723086" cy="153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bject 9">
            <a:extLst>
              <a:ext uri="{FF2B5EF4-FFF2-40B4-BE49-F238E27FC236}">
                <a16:creationId xmlns:a16="http://schemas.microsoft.com/office/drawing/2014/main" id="{9EAE3954-AE6B-4B57-BF9C-33D9C1D0526F}"/>
              </a:ext>
            </a:extLst>
          </p:cNvPr>
          <p:cNvSpPr txBox="1"/>
          <p:nvPr/>
        </p:nvSpPr>
        <p:spPr>
          <a:xfrm>
            <a:off x="3053577" y="2428364"/>
            <a:ext cx="8158375" cy="143693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algn="just">
              <a:lnSpc>
                <a:spcPts val="2810"/>
              </a:lnSpc>
              <a:spcBef>
                <a:spcPts val="25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nighttime light intensity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(NTL),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land surface temperature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(LST),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build-up index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(BUI),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elevation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dan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kepadatan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senyawa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diekstrak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diekspor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bentuk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raster (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GeoTIFF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platform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layanan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Google Earth Engine.</a:t>
            </a:r>
          </a:p>
        </p:txBody>
      </p:sp>
      <p:pic>
        <p:nvPicPr>
          <p:cNvPr id="4102" name="Picture 6" descr="Socioeconomic Data and Applications Center | Land Portal">
            <a:extLst>
              <a:ext uri="{FF2B5EF4-FFF2-40B4-BE49-F238E27FC236}">
                <a16:creationId xmlns:a16="http://schemas.microsoft.com/office/drawing/2014/main" id="{3C747864-210B-4CF7-AD90-D1D3A4D7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70" y="4176856"/>
            <a:ext cx="2201556" cy="11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wesome-gee-community-catalog">
            <a:extLst>
              <a:ext uri="{FF2B5EF4-FFF2-40B4-BE49-F238E27FC236}">
                <a16:creationId xmlns:a16="http://schemas.microsoft.com/office/drawing/2014/main" id="{9F411E24-3381-4427-A1AF-A30801DFD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90" y="4954895"/>
            <a:ext cx="3166749" cy="15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bject 9">
            <a:extLst>
              <a:ext uri="{FF2B5EF4-FFF2-40B4-BE49-F238E27FC236}">
                <a16:creationId xmlns:a16="http://schemas.microsoft.com/office/drawing/2014/main" id="{7F0C483A-4211-4573-B215-7E1AA8B2AAF3}"/>
              </a:ext>
            </a:extLst>
          </p:cNvPr>
          <p:cNvSpPr txBox="1"/>
          <p:nvPr/>
        </p:nvSpPr>
        <p:spPr>
          <a:xfrm>
            <a:off x="3038347" y="4473526"/>
            <a:ext cx="8059902" cy="143693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065" marR="5080" algn="just">
              <a:lnSpc>
                <a:spcPts val="2810"/>
              </a:lnSpc>
              <a:spcBef>
                <a:spcPts val="250"/>
              </a:spcBef>
              <a:tabLst>
                <a:tab pos="297815" algn="l"/>
                <a:tab pos="298450" algn="l"/>
              </a:tabLst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konsentrasi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PM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2,5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global aridity index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diunduh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bentuk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raster (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GeoTIFF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).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Sedangkan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relative wealth index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(RWI)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diunduh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bentuk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CSV,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kemudian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dilakukan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adjustment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high resolution population density.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6C654-BDE3-4ECC-945B-A01A7FA29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15" y="1012546"/>
            <a:ext cx="1394848" cy="108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8562"/>
      </p:ext>
    </p:extLst>
  </p:cSld>
  <p:clrMapOvr>
    <a:masterClrMapping/>
  </p:clrMapOvr>
  <p:transition spd="med">
    <p:pull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98D1EA-6BB2-4C27-B021-E14BE065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96" y="605043"/>
            <a:ext cx="10362406" cy="577942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31387"/>
            <a:ext cx="12204765" cy="65051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446" y="10193"/>
            <a:ext cx="6410242" cy="631595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3.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Kerangka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Pikiran</a:t>
            </a:r>
            <a:endParaRPr lang="id-ID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14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1661542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12068" y="6428009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82676641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427905" y="-3763591"/>
            <a:ext cx="7325137" cy="7672085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  <a:gd name="connsiteX0" fmla="*/ 0 w 5890116"/>
              <a:gd name="connsiteY0" fmla="*/ 5376105 h 6389875"/>
              <a:gd name="connsiteX1" fmla="*/ 5323383 w 5890116"/>
              <a:gd name="connsiteY1" fmla="*/ 0 h 6389875"/>
              <a:gd name="connsiteX2" fmla="*/ 5890116 w 5890116"/>
              <a:gd name="connsiteY2" fmla="*/ 540364 h 6389875"/>
              <a:gd name="connsiteX3" fmla="*/ 9288 w 5890116"/>
              <a:gd name="connsiteY3" fmla="*/ 6389875 h 6389875"/>
              <a:gd name="connsiteX4" fmla="*/ 0 w 5890116"/>
              <a:gd name="connsiteY4" fmla="*/ 5376105 h 6389875"/>
              <a:gd name="connsiteX0" fmla="*/ 11279 w 5880828"/>
              <a:gd name="connsiteY0" fmla="*/ 5897288 h 6389875"/>
              <a:gd name="connsiteX1" fmla="*/ 5314095 w 5880828"/>
              <a:gd name="connsiteY1" fmla="*/ 0 h 6389875"/>
              <a:gd name="connsiteX2" fmla="*/ 5880828 w 5880828"/>
              <a:gd name="connsiteY2" fmla="*/ 540364 h 6389875"/>
              <a:gd name="connsiteX3" fmla="*/ 0 w 5880828"/>
              <a:gd name="connsiteY3" fmla="*/ 6389875 h 6389875"/>
              <a:gd name="connsiteX4" fmla="*/ 11279 w 5880828"/>
              <a:gd name="connsiteY4" fmla="*/ 5897288 h 6389875"/>
              <a:gd name="connsiteX0" fmla="*/ 11279 w 5880828"/>
              <a:gd name="connsiteY0" fmla="*/ 5712083 h 6204670"/>
              <a:gd name="connsiteX1" fmla="*/ 5616713 w 5880828"/>
              <a:gd name="connsiteY1" fmla="*/ 0 h 6204670"/>
              <a:gd name="connsiteX2" fmla="*/ 5880828 w 5880828"/>
              <a:gd name="connsiteY2" fmla="*/ 355159 h 6204670"/>
              <a:gd name="connsiteX3" fmla="*/ 0 w 5880828"/>
              <a:gd name="connsiteY3" fmla="*/ 6204670 h 6204670"/>
              <a:gd name="connsiteX4" fmla="*/ 11279 w 5880828"/>
              <a:gd name="connsiteY4" fmla="*/ 5712083 h 6204670"/>
              <a:gd name="connsiteX0" fmla="*/ 11279 w 5880828"/>
              <a:gd name="connsiteY0" fmla="*/ 5619005 h 6111592"/>
              <a:gd name="connsiteX1" fmla="*/ 5617014 w 5880828"/>
              <a:gd name="connsiteY1" fmla="*/ 0 h 6111592"/>
              <a:gd name="connsiteX2" fmla="*/ 5880828 w 5880828"/>
              <a:gd name="connsiteY2" fmla="*/ 262081 h 6111592"/>
              <a:gd name="connsiteX3" fmla="*/ 0 w 5880828"/>
              <a:gd name="connsiteY3" fmla="*/ 6111592 h 6111592"/>
              <a:gd name="connsiteX4" fmla="*/ 11279 w 5880828"/>
              <a:gd name="connsiteY4" fmla="*/ 5619005 h 6111592"/>
              <a:gd name="connsiteX0" fmla="*/ 11279 w 5880828"/>
              <a:gd name="connsiteY0" fmla="*/ 5609726 h 6102313"/>
              <a:gd name="connsiteX1" fmla="*/ 5626482 w 5880828"/>
              <a:gd name="connsiteY1" fmla="*/ 0 h 6102313"/>
              <a:gd name="connsiteX2" fmla="*/ 5880828 w 5880828"/>
              <a:gd name="connsiteY2" fmla="*/ 252802 h 6102313"/>
              <a:gd name="connsiteX3" fmla="*/ 0 w 5880828"/>
              <a:gd name="connsiteY3" fmla="*/ 6102313 h 6102313"/>
              <a:gd name="connsiteX4" fmla="*/ 11279 w 5880828"/>
              <a:gd name="connsiteY4" fmla="*/ 5609726 h 6102313"/>
              <a:gd name="connsiteX0" fmla="*/ 11279 w 5880828"/>
              <a:gd name="connsiteY0" fmla="*/ 5581890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1279 w 5880828"/>
              <a:gd name="connsiteY4" fmla="*/ 5581890 h 6074477"/>
              <a:gd name="connsiteX0" fmla="*/ 190328 w 5880828"/>
              <a:gd name="connsiteY0" fmla="*/ 5497553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0328 w 5880828"/>
              <a:gd name="connsiteY4" fmla="*/ 5497553 h 6074477"/>
              <a:gd name="connsiteX0" fmla="*/ 199615 w 5880828"/>
              <a:gd name="connsiteY0" fmla="*/ 5450984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9615 w 5880828"/>
              <a:gd name="connsiteY4" fmla="*/ 5450984 h 607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0828" h="6074477">
                <a:moveTo>
                  <a:pt x="199615" y="5450984"/>
                </a:moveTo>
                <a:lnTo>
                  <a:pt x="5654887" y="0"/>
                </a:lnTo>
                <a:lnTo>
                  <a:pt x="5880828" y="224966"/>
                </a:lnTo>
                <a:lnTo>
                  <a:pt x="0" y="6074477"/>
                </a:lnTo>
                <a:lnTo>
                  <a:pt x="199615" y="5450984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15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D7C6A068-357C-414E-A106-2E61FB96484B}"/>
              </a:ext>
            </a:extLst>
          </p:cNvPr>
          <p:cNvSpPr/>
          <p:nvPr/>
        </p:nvSpPr>
        <p:spPr>
          <a:xfrm rot="16200000">
            <a:off x="2466769" y="-88748"/>
            <a:ext cx="2448165" cy="741495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537 h 10000"/>
              <a:gd name="connsiteX3" fmla="*/ 5000 w 10068"/>
              <a:gd name="connsiteY3" fmla="*/ 10000 h 10000"/>
              <a:gd name="connsiteX4" fmla="*/ 0 w 10068"/>
              <a:gd name="connsiteY4" fmla="*/ 8000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537 h 10000"/>
              <a:gd name="connsiteX3" fmla="*/ 5000 w 10068"/>
              <a:gd name="connsiteY3" fmla="*/ 10000 h 10000"/>
              <a:gd name="connsiteX4" fmla="*/ 137 w 10068"/>
              <a:gd name="connsiteY4" fmla="*/ 8631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911 h 10000"/>
              <a:gd name="connsiteX3" fmla="*/ 5000 w 10068"/>
              <a:gd name="connsiteY3" fmla="*/ 10000 h 10000"/>
              <a:gd name="connsiteX4" fmla="*/ 137 w 10068"/>
              <a:gd name="connsiteY4" fmla="*/ 8631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911 h 10000"/>
              <a:gd name="connsiteX3" fmla="*/ 5000 w 10068"/>
              <a:gd name="connsiteY3" fmla="*/ 10000 h 10000"/>
              <a:gd name="connsiteX4" fmla="*/ 205 w 10068"/>
              <a:gd name="connsiteY4" fmla="*/ 8841 h 10000"/>
              <a:gd name="connsiteX5" fmla="*/ 0 w 10068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68" h="10000">
                <a:moveTo>
                  <a:pt x="0" y="0"/>
                </a:moveTo>
                <a:lnTo>
                  <a:pt x="10000" y="0"/>
                </a:lnTo>
                <a:cubicBezTo>
                  <a:pt x="10023" y="2846"/>
                  <a:pt x="10045" y="6065"/>
                  <a:pt x="10068" y="8911"/>
                </a:cubicBezTo>
                <a:lnTo>
                  <a:pt x="5000" y="10000"/>
                </a:lnTo>
                <a:lnTo>
                  <a:pt x="205" y="8841"/>
                </a:lnTo>
                <a:cubicBezTo>
                  <a:pt x="159" y="5964"/>
                  <a:pt x="46" y="2877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34" y="3314240"/>
            <a:ext cx="6094613" cy="63159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&amp; PEMBAHASAN</a:t>
            </a:r>
            <a:endParaRPr lang="id-ID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grpSp>
        <p:nvGrpSpPr>
          <p:cNvPr id="329" name="Google Shape;5289;p75">
            <a:extLst>
              <a:ext uri="{FF2B5EF4-FFF2-40B4-BE49-F238E27FC236}">
                <a16:creationId xmlns:a16="http://schemas.microsoft.com/office/drawing/2014/main" id="{E35291A0-EDF9-4F20-94F0-D51C12DF8935}"/>
              </a:ext>
            </a:extLst>
          </p:cNvPr>
          <p:cNvGrpSpPr/>
          <p:nvPr/>
        </p:nvGrpSpPr>
        <p:grpSpPr>
          <a:xfrm>
            <a:off x="7896867" y="1882656"/>
            <a:ext cx="3452992" cy="3464826"/>
            <a:chOff x="1321125" y="758125"/>
            <a:chExt cx="5005250" cy="4478600"/>
          </a:xfrm>
        </p:grpSpPr>
        <p:sp>
          <p:nvSpPr>
            <p:cNvPr id="330" name="Google Shape;5290;p75">
              <a:extLst>
                <a:ext uri="{FF2B5EF4-FFF2-40B4-BE49-F238E27FC236}">
                  <a16:creationId xmlns:a16="http://schemas.microsoft.com/office/drawing/2014/main" id="{CC7732AC-2D1F-4DA3-983A-A3F0FB3903E5}"/>
                </a:ext>
              </a:extLst>
            </p:cNvPr>
            <p:cNvSpPr/>
            <p:nvPr/>
          </p:nvSpPr>
          <p:spPr>
            <a:xfrm>
              <a:off x="1321125" y="2679850"/>
              <a:ext cx="5005250" cy="2556875"/>
            </a:xfrm>
            <a:custGeom>
              <a:avLst/>
              <a:gdLst/>
              <a:ahLst/>
              <a:cxnLst/>
              <a:rect l="l" t="t" r="r" b="b"/>
              <a:pathLst>
                <a:path w="200210" h="102275" extrusionOk="0">
                  <a:moveTo>
                    <a:pt x="100105" y="1"/>
                  </a:moveTo>
                  <a:cubicBezTo>
                    <a:pt x="44799" y="1"/>
                    <a:pt x="0" y="22917"/>
                    <a:pt x="0" y="51138"/>
                  </a:cubicBezTo>
                  <a:cubicBezTo>
                    <a:pt x="0" y="79391"/>
                    <a:pt x="44799" y="102274"/>
                    <a:pt x="100105" y="102274"/>
                  </a:cubicBezTo>
                  <a:cubicBezTo>
                    <a:pt x="155378" y="102274"/>
                    <a:pt x="200210" y="79391"/>
                    <a:pt x="200210" y="51138"/>
                  </a:cubicBezTo>
                  <a:cubicBezTo>
                    <a:pt x="200210" y="22917"/>
                    <a:pt x="155378" y="1"/>
                    <a:pt x="1001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5291;p75">
              <a:extLst>
                <a:ext uri="{FF2B5EF4-FFF2-40B4-BE49-F238E27FC236}">
                  <a16:creationId xmlns:a16="http://schemas.microsoft.com/office/drawing/2014/main" id="{652188C9-4A9F-4A88-9995-F3D0DD683C49}"/>
                </a:ext>
              </a:extLst>
            </p:cNvPr>
            <p:cNvSpPr/>
            <p:nvPr/>
          </p:nvSpPr>
          <p:spPr>
            <a:xfrm>
              <a:off x="1410350" y="3713475"/>
              <a:ext cx="960700" cy="504325"/>
            </a:xfrm>
            <a:custGeom>
              <a:avLst/>
              <a:gdLst/>
              <a:ahLst/>
              <a:cxnLst/>
              <a:rect l="l" t="t" r="r" b="b"/>
              <a:pathLst>
                <a:path w="38428" h="20173" extrusionOk="0">
                  <a:moveTo>
                    <a:pt x="19446" y="0"/>
                  </a:moveTo>
                  <a:cubicBezTo>
                    <a:pt x="14863" y="0"/>
                    <a:pt x="10261" y="1035"/>
                    <a:pt x="6772" y="3088"/>
                  </a:cubicBezTo>
                  <a:cubicBezTo>
                    <a:pt x="0" y="7091"/>
                    <a:pt x="67" y="13495"/>
                    <a:pt x="6939" y="17365"/>
                  </a:cubicBezTo>
                  <a:cubicBezTo>
                    <a:pt x="10294" y="19238"/>
                    <a:pt x="14644" y="20172"/>
                    <a:pt x="19005" y="20172"/>
                  </a:cubicBezTo>
                  <a:cubicBezTo>
                    <a:pt x="23575" y="20172"/>
                    <a:pt x="28158" y="19146"/>
                    <a:pt x="31623" y="17098"/>
                  </a:cubicBezTo>
                  <a:cubicBezTo>
                    <a:pt x="38428" y="13062"/>
                    <a:pt x="38361" y="6690"/>
                    <a:pt x="31489" y="2821"/>
                  </a:cubicBezTo>
                  <a:cubicBezTo>
                    <a:pt x="28141" y="935"/>
                    <a:pt x="23802" y="0"/>
                    <a:pt x="194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5292;p75">
              <a:extLst>
                <a:ext uri="{FF2B5EF4-FFF2-40B4-BE49-F238E27FC236}">
                  <a16:creationId xmlns:a16="http://schemas.microsoft.com/office/drawing/2014/main" id="{A2AE0215-B6FF-45BB-9D0C-56B3AE530A96}"/>
                </a:ext>
              </a:extLst>
            </p:cNvPr>
            <p:cNvSpPr/>
            <p:nvPr/>
          </p:nvSpPr>
          <p:spPr>
            <a:xfrm>
              <a:off x="5155525" y="3873050"/>
              <a:ext cx="1033250" cy="543225"/>
            </a:xfrm>
            <a:custGeom>
              <a:avLst/>
              <a:gdLst/>
              <a:ahLst/>
              <a:cxnLst/>
              <a:rect l="l" t="t" r="r" b="b"/>
              <a:pathLst>
                <a:path w="41330" h="21729" extrusionOk="0">
                  <a:moveTo>
                    <a:pt x="20916" y="1"/>
                  </a:moveTo>
                  <a:cubicBezTo>
                    <a:pt x="15982" y="1"/>
                    <a:pt x="11034" y="1119"/>
                    <a:pt x="7305" y="3343"/>
                  </a:cubicBezTo>
                  <a:cubicBezTo>
                    <a:pt x="0" y="7646"/>
                    <a:pt x="67" y="14517"/>
                    <a:pt x="7472" y="18687"/>
                  </a:cubicBezTo>
                  <a:cubicBezTo>
                    <a:pt x="11064" y="20719"/>
                    <a:pt x="15733" y="21729"/>
                    <a:pt x="20422" y="21729"/>
                  </a:cubicBezTo>
                  <a:cubicBezTo>
                    <a:pt x="25356" y="21729"/>
                    <a:pt x="30312" y="20610"/>
                    <a:pt x="34058" y="18387"/>
                  </a:cubicBezTo>
                  <a:cubicBezTo>
                    <a:pt x="41330" y="14084"/>
                    <a:pt x="41263" y="7212"/>
                    <a:pt x="33891" y="3043"/>
                  </a:cubicBezTo>
                  <a:cubicBezTo>
                    <a:pt x="30283" y="1011"/>
                    <a:pt x="25605" y="1"/>
                    <a:pt x="20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293;p75">
              <a:extLst>
                <a:ext uri="{FF2B5EF4-FFF2-40B4-BE49-F238E27FC236}">
                  <a16:creationId xmlns:a16="http://schemas.microsoft.com/office/drawing/2014/main" id="{848A4BEB-4A34-49FE-94FA-40A611F72990}"/>
                </a:ext>
              </a:extLst>
            </p:cNvPr>
            <p:cNvSpPr/>
            <p:nvPr/>
          </p:nvSpPr>
          <p:spPr>
            <a:xfrm>
              <a:off x="4580100" y="758125"/>
              <a:ext cx="315250" cy="427350"/>
            </a:xfrm>
            <a:custGeom>
              <a:avLst/>
              <a:gdLst/>
              <a:ahLst/>
              <a:cxnLst/>
              <a:rect l="l" t="t" r="r" b="b"/>
              <a:pathLst>
                <a:path w="12610" h="17094" extrusionOk="0">
                  <a:moveTo>
                    <a:pt x="7401" y="5119"/>
                  </a:moveTo>
                  <a:lnTo>
                    <a:pt x="7401" y="5119"/>
                  </a:lnTo>
                  <a:cubicBezTo>
                    <a:pt x="7525" y="5123"/>
                    <a:pt x="7647" y="5154"/>
                    <a:pt x="7740" y="5185"/>
                  </a:cubicBezTo>
                  <a:cubicBezTo>
                    <a:pt x="8207" y="5352"/>
                    <a:pt x="8574" y="5786"/>
                    <a:pt x="8640" y="6286"/>
                  </a:cubicBezTo>
                  <a:cubicBezTo>
                    <a:pt x="8974" y="7754"/>
                    <a:pt x="8173" y="9922"/>
                    <a:pt x="6839" y="11156"/>
                  </a:cubicBezTo>
                  <a:cubicBezTo>
                    <a:pt x="6284" y="11658"/>
                    <a:pt x="5709" y="11909"/>
                    <a:pt x="5212" y="11909"/>
                  </a:cubicBezTo>
                  <a:cubicBezTo>
                    <a:pt x="5081" y="11909"/>
                    <a:pt x="4956" y="11891"/>
                    <a:pt x="4838" y="11857"/>
                  </a:cubicBezTo>
                  <a:cubicBezTo>
                    <a:pt x="4371" y="11690"/>
                    <a:pt x="4004" y="11256"/>
                    <a:pt x="3937" y="10756"/>
                  </a:cubicBezTo>
                  <a:cubicBezTo>
                    <a:pt x="3603" y="9288"/>
                    <a:pt x="4404" y="7087"/>
                    <a:pt x="5772" y="5886"/>
                  </a:cubicBezTo>
                  <a:cubicBezTo>
                    <a:pt x="6204" y="5453"/>
                    <a:pt x="6770" y="5187"/>
                    <a:pt x="7401" y="5119"/>
                  </a:cubicBezTo>
                  <a:close/>
                  <a:moveTo>
                    <a:pt x="7381" y="4707"/>
                  </a:moveTo>
                  <a:cubicBezTo>
                    <a:pt x="6788" y="4707"/>
                    <a:pt x="6126" y="5016"/>
                    <a:pt x="5505" y="5586"/>
                  </a:cubicBezTo>
                  <a:cubicBezTo>
                    <a:pt x="4037" y="6886"/>
                    <a:pt x="3170" y="9255"/>
                    <a:pt x="3570" y="10856"/>
                  </a:cubicBezTo>
                  <a:cubicBezTo>
                    <a:pt x="3670" y="11490"/>
                    <a:pt x="4104" y="12023"/>
                    <a:pt x="4738" y="12257"/>
                  </a:cubicBezTo>
                  <a:cubicBezTo>
                    <a:pt x="4871" y="12290"/>
                    <a:pt x="5038" y="12324"/>
                    <a:pt x="5205" y="12324"/>
                  </a:cubicBezTo>
                  <a:cubicBezTo>
                    <a:pt x="5905" y="12290"/>
                    <a:pt x="6606" y="11957"/>
                    <a:pt x="7106" y="11456"/>
                  </a:cubicBezTo>
                  <a:cubicBezTo>
                    <a:pt x="8574" y="10155"/>
                    <a:pt x="9441" y="7787"/>
                    <a:pt x="9041" y="6186"/>
                  </a:cubicBezTo>
                  <a:cubicBezTo>
                    <a:pt x="8941" y="5552"/>
                    <a:pt x="8507" y="5018"/>
                    <a:pt x="7873" y="4785"/>
                  </a:cubicBezTo>
                  <a:cubicBezTo>
                    <a:pt x="7717" y="4733"/>
                    <a:pt x="7552" y="4707"/>
                    <a:pt x="7381" y="4707"/>
                  </a:cubicBezTo>
                  <a:close/>
                  <a:moveTo>
                    <a:pt x="8874" y="348"/>
                  </a:moveTo>
                  <a:lnTo>
                    <a:pt x="9808" y="482"/>
                  </a:lnTo>
                  <a:cubicBezTo>
                    <a:pt x="9841" y="482"/>
                    <a:pt x="9875" y="515"/>
                    <a:pt x="9875" y="515"/>
                  </a:cubicBezTo>
                  <a:cubicBezTo>
                    <a:pt x="9908" y="549"/>
                    <a:pt x="9908" y="582"/>
                    <a:pt x="9875" y="615"/>
                  </a:cubicBezTo>
                  <a:lnTo>
                    <a:pt x="9374" y="2317"/>
                  </a:lnTo>
                  <a:cubicBezTo>
                    <a:pt x="9307" y="2617"/>
                    <a:pt x="9408" y="2917"/>
                    <a:pt x="9608" y="3117"/>
                  </a:cubicBezTo>
                  <a:cubicBezTo>
                    <a:pt x="9708" y="3184"/>
                    <a:pt x="9774" y="3284"/>
                    <a:pt x="9841" y="3351"/>
                  </a:cubicBezTo>
                  <a:cubicBezTo>
                    <a:pt x="9961" y="3510"/>
                    <a:pt x="10128" y="3586"/>
                    <a:pt x="10293" y="3586"/>
                  </a:cubicBezTo>
                  <a:cubicBezTo>
                    <a:pt x="10404" y="3586"/>
                    <a:pt x="10514" y="3551"/>
                    <a:pt x="10608" y="3484"/>
                  </a:cubicBezTo>
                  <a:lnTo>
                    <a:pt x="11776" y="2583"/>
                  </a:lnTo>
                  <a:lnTo>
                    <a:pt x="11809" y="2583"/>
                  </a:lnTo>
                  <a:cubicBezTo>
                    <a:pt x="11809" y="2617"/>
                    <a:pt x="11809" y="2617"/>
                    <a:pt x="11809" y="2650"/>
                  </a:cubicBezTo>
                  <a:lnTo>
                    <a:pt x="12109" y="3951"/>
                  </a:lnTo>
                  <a:cubicBezTo>
                    <a:pt x="12143" y="4084"/>
                    <a:pt x="12109" y="4251"/>
                    <a:pt x="12009" y="4351"/>
                  </a:cubicBezTo>
                  <a:lnTo>
                    <a:pt x="10875" y="5552"/>
                  </a:lnTo>
                  <a:cubicBezTo>
                    <a:pt x="10708" y="5786"/>
                    <a:pt x="10575" y="6053"/>
                    <a:pt x="10575" y="6319"/>
                  </a:cubicBezTo>
                  <a:cubicBezTo>
                    <a:pt x="10542" y="6586"/>
                    <a:pt x="10508" y="6886"/>
                    <a:pt x="10475" y="7187"/>
                  </a:cubicBezTo>
                  <a:cubicBezTo>
                    <a:pt x="10442" y="7487"/>
                    <a:pt x="10608" y="7787"/>
                    <a:pt x="10875" y="7887"/>
                  </a:cubicBezTo>
                  <a:lnTo>
                    <a:pt x="11609" y="8154"/>
                  </a:lnTo>
                  <a:cubicBezTo>
                    <a:pt x="11642" y="8154"/>
                    <a:pt x="11676" y="8187"/>
                    <a:pt x="11709" y="8221"/>
                  </a:cubicBezTo>
                  <a:cubicBezTo>
                    <a:pt x="11709" y="8254"/>
                    <a:pt x="11709" y="8287"/>
                    <a:pt x="11709" y="8321"/>
                  </a:cubicBezTo>
                  <a:lnTo>
                    <a:pt x="11009" y="10222"/>
                  </a:lnTo>
                  <a:cubicBezTo>
                    <a:pt x="10942" y="10356"/>
                    <a:pt x="10842" y="10422"/>
                    <a:pt x="10708" y="10456"/>
                  </a:cubicBezTo>
                  <a:lnTo>
                    <a:pt x="9841" y="10456"/>
                  </a:lnTo>
                  <a:cubicBezTo>
                    <a:pt x="9541" y="10456"/>
                    <a:pt x="9274" y="10622"/>
                    <a:pt x="9107" y="10856"/>
                  </a:cubicBezTo>
                  <a:cubicBezTo>
                    <a:pt x="8941" y="11156"/>
                    <a:pt x="8740" y="11456"/>
                    <a:pt x="8540" y="11723"/>
                  </a:cubicBezTo>
                  <a:cubicBezTo>
                    <a:pt x="8407" y="11957"/>
                    <a:pt x="8307" y="12224"/>
                    <a:pt x="8340" y="12524"/>
                  </a:cubicBezTo>
                  <a:lnTo>
                    <a:pt x="8507" y="13825"/>
                  </a:lnTo>
                  <a:cubicBezTo>
                    <a:pt x="8507" y="13958"/>
                    <a:pt x="8474" y="14125"/>
                    <a:pt x="8340" y="14225"/>
                  </a:cubicBezTo>
                  <a:lnTo>
                    <a:pt x="7039" y="15426"/>
                  </a:lnTo>
                  <a:lnTo>
                    <a:pt x="7006" y="15426"/>
                  </a:lnTo>
                  <a:cubicBezTo>
                    <a:pt x="6972" y="15426"/>
                    <a:pt x="6972" y="15426"/>
                    <a:pt x="6972" y="15393"/>
                  </a:cubicBezTo>
                  <a:lnTo>
                    <a:pt x="6606" y="14392"/>
                  </a:lnTo>
                  <a:cubicBezTo>
                    <a:pt x="6539" y="14258"/>
                    <a:pt x="6439" y="14158"/>
                    <a:pt x="6305" y="14092"/>
                  </a:cubicBezTo>
                  <a:cubicBezTo>
                    <a:pt x="6250" y="14078"/>
                    <a:pt x="6189" y="14070"/>
                    <a:pt x="6127" y="14070"/>
                  </a:cubicBezTo>
                  <a:cubicBezTo>
                    <a:pt x="6039" y="14070"/>
                    <a:pt x="5950" y="14086"/>
                    <a:pt x="5872" y="14125"/>
                  </a:cubicBezTo>
                  <a:cubicBezTo>
                    <a:pt x="5705" y="14192"/>
                    <a:pt x="5538" y="14258"/>
                    <a:pt x="5371" y="14325"/>
                  </a:cubicBezTo>
                  <a:cubicBezTo>
                    <a:pt x="5104" y="14425"/>
                    <a:pt x="4871" y="14625"/>
                    <a:pt x="4738" y="14859"/>
                  </a:cubicBezTo>
                  <a:lnTo>
                    <a:pt x="4004" y="16527"/>
                  </a:lnTo>
                  <a:cubicBezTo>
                    <a:pt x="3937" y="16627"/>
                    <a:pt x="3837" y="16694"/>
                    <a:pt x="3703" y="16694"/>
                  </a:cubicBezTo>
                  <a:lnTo>
                    <a:pt x="2803" y="16527"/>
                  </a:lnTo>
                  <a:cubicBezTo>
                    <a:pt x="2769" y="16527"/>
                    <a:pt x="2736" y="16527"/>
                    <a:pt x="2703" y="16493"/>
                  </a:cubicBezTo>
                  <a:cubicBezTo>
                    <a:pt x="2703" y="16460"/>
                    <a:pt x="2703" y="16427"/>
                    <a:pt x="2703" y="16393"/>
                  </a:cubicBezTo>
                  <a:lnTo>
                    <a:pt x="3203" y="14692"/>
                  </a:lnTo>
                  <a:cubicBezTo>
                    <a:pt x="3270" y="14425"/>
                    <a:pt x="3203" y="14125"/>
                    <a:pt x="2970" y="13925"/>
                  </a:cubicBezTo>
                  <a:cubicBezTo>
                    <a:pt x="2903" y="13825"/>
                    <a:pt x="2803" y="13758"/>
                    <a:pt x="2736" y="13658"/>
                  </a:cubicBezTo>
                  <a:cubicBezTo>
                    <a:pt x="2636" y="13525"/>
                    <a:pt x="2469" y="13458"/>
                    <a:pt x="2302" y="13458"/>
                  </a:cubicBezTo>
                  <a:cubicBezTo>
                    <a:pt x="2276" y="13449"/>
                    <a:pt x="2246" y="13445"/>
                    <a:pt x="2217" y="13445"/>
                  </a:cubicBezTo>
                  <a:cubicBezTo>
                    <a:pt x="2136" y="13445"/>
                    <a:pt x="2051" y="13476"/>
                    <a:pt x="2002" y="13525"/>
                  </a:cubicBezTo>
                  <a:lnTo>
                    <a:pt x="835" y="14392"/>
                  </a:lnTo>
                  <a:lnTo>
                    <a:pt x="801" y="14425"/>
                  </a:lnTo>
                  <a:cubicBezTo>
                    <a:pt x="801" y="14392"/>
                    <a:pt x="801" y="14392"/>
                    <a:pt x="801" y="14392"/>
                  </a:cubicBezTo>
                  <a:lnTo>
                    <a:pt x="501" y="13058"/>
                  </a:lnTo>
                  <a:cubicBezTo>
                    <a:pt x="468" y="12924"/>
                    <a:pt x="501" y="12757"/>
                    <a:pt x="601" y="12657"/>
                  </a:cubicBezTo>
                  <a:lnTo>
                    <a:pt x="1735" y="11456"/>
                  </a:lnTo>
                  <a:cubicBezTo>
                    <a:pt x="1902" y="11256"/>
                    <a:pt x="2036" y="10989"/>
                    <a:pt x="2036" y="10723"/>
                  </a:cubicBezTo>
                  <a:cubicBezTo>
                    <a:pt x="2069" y="10422"/>
                    <a:pt x="2102" y="10122"/>
                    <a:pt x="2136" y="9855"/>
                  </a:cubicBezTo>
                  <a:cubicBezTo>
                    <a:pt x="2169" y="9522"/>
                    <a:pt x="2002" y="9255"/>
                    <a:pt x="1735" y="9155"/>
                  </a:cubicBezTo>
                  <a:lnTo>
                    <a:pt x="1002" y="8888"/>
                  </a:lnTo>
                  <a:cubicBezTo>
                    <a:pt x="968" y="8855"/>
                    <a:pt x="935" y="8855"/>
                    <a:pt x="901" y="8821"/>
                  </a:cubicBezTo>
                  <a:cubicBezTo>
                    <a:pt x="901" y="8754"/>
                    <a:pt x="901" y="8721"/>
                    <a:pt x="901" y="8688"/>
                  </a:cubicBezTo>
                  <a:lnTo>
                    <a:pt x="1602" y="6786"/>
                  </a:lnTo>
                  <a:cubicBezTo>
                    <a:pt x="1669" y="6686"/>
                    <a:pt x="1769" y="6586"/>
                    <a:pt x="1902" y="6586"/>
                  </a:cubicBezTo>
                  <a:lnTo>
                    <a:pt x="2803" y="6586"/>
                  </a:lnTo>
                  <a:cubicBezTo>
                    <a:pt x="3070" y="6553"/>
                    <a:pt x="3337" y="6419"/>
                    <a:pt x="3503" y="6153"/>
                  </a:cubicBezTo>
                  <a:cubicBezTo>
                    <a:pt x="3670" y="5852"/>
                    <a:pt x="3870" y="5552"/>
                    <a:pt x="4070" y="5285"/>
                  </a:cubicBezTo>
                  <a:cubicBezTo>
                    <a:pt x="4204" y="5052"/>
                    <a:pt x="4304" y="4785"/>
                    <a:pt x="4271" y="4518"/>
                  </a:cubicBezTo>
                  <a:lnTo>
                    <a:pt x="4104" y="3217"/>
                  </a:lnTo>
                  <a:cubicBezTo>
                    <a:pt x="4104" y="3050"/>
                    <a:pt x="4137" y="2917"/>
                    <a:pt x="4271" y="2784"/>
                  </a:cubicBezTo>
                  <a:lnTo>
                    <a:pt x="5571" y="1649"/>
                  </a:lnTo>
                  <a:cubicBezTo>
                    <a:pt x="5571" y="1616"/>
                    <a:pt x="5571" y="1616"/>
                    <a:pt x="5605" y="1616"/>
                  </a:cubicBezTo>
                  <a:cubicBezTo>
                    <a:pt x="5605" y="1616"/>
                    <a:pt x="5605" y="1616"/>
                    <a:pt x="5605" y="1649"/>
                  </a:cubicBezTo>
                  <a:lnTo>
                    <a:pt x="6005" y="2650"/>
                  </a:lnTo>
                  <a:cubicBezTo>
                    <a:pt x="6038" y="2784"/>
                    <a:pt x="6139" y="2884"/>
                    <a:pt x="6272" y="2950"/>
                  </a:cubicBezTo>
                  <a:cubicBezTo>
                    <a:pt x="6339" y="2984"/>
                    <a:pt x="6414" y="3000"/>
                    <a:pt x="6489" y="3000"/>
                  </a:cubicBezTo>
                  <a:cubicBezTo>
                    <a:pt x="6564" y="3000"/>
                    <a:pt x="6639" y="2984"/>
                    <a:pt x="6706" y="2950"/>
                  </a:cubicBezTo>
                  <a:cubicBezTo>
                    <a:pt x="6872" y="2884"/>
                    <a:pt x="7039" y="2784"/>
                    <a:pt x="7239" y="2750"/>
                  </a:cubicBezTo>
                  <a:cubicBezTo>
                    <a:pt x="7506" y="2650"/>
                    <a:pt x="7706" y="2450"/>
                    <a:pt x="7840" y="2216"/>
                  </a:cubicBezTo>
                  <a:lnTo>
                    <a:pt x="8607" y="482"/>
                  </a:lnTo>
                  <a:cubicBezTo>
                    <a:pt x="8640" y="382"/>
                    <a:pt x="8774" y="348"/>
                    <a:pt x="8874" y="348"/>
                  </a:cubicBezTo>
                  <a:close/>
                  <a:moveTo>
                    <a:pt x="8809" y="0"/>
                  </a:moveTo>
                  <a:cubicBezTo>
                    <a:pt x="8564" y="0"/>
                    <a:pt x="8354" y="155"/>
                    <a:pt x="8240" y="382"/>
                  </a:cubicBezTo>
                  <a:lnTo>
                    <a:pt x="7473" y="2083"/>
                  </a:lnTo>
                  <a:cubicBezTo>
                    <a:pt x="7406" y="2216"/>
                    <a:pt x="7273" y="2350"/>
                    <a:pt x="7106" y="2383"/>
                  </a:cubicBezTo>
                  <a:cubicBezTo>
                    <a:pt x="6906" y="2450"/>
                    <a:pt x="6739" y="2550"/>
                    <a:pt x="6539" y="2617"/>
                  </a:cubicBezTo>
                  <a:cubicBezTo>
                    <a:pt x="6522" y="2633"/>
                    <a:pt x="6505" y="2642"/>
                    <a:pt x="6489" y="2642"/>
                  </a:cubicBezTo>
                  <a:cubicBezTo>
                    <a:pt x="6472" y="2642"/>
                    <a:pt x="6455" y="2633"/>
                    <a:pt x="6439" y="2617"/>
                  </a:cubicBezTo>
                  <a:cubicBezTo>
                    <a:pt x="6405" y="2617"/>
                    <a:pt x="6372" y="2583"/>
                    <a:pt x="6372" y="2550"/>
                  </a:cubicBezTo>
                  <a:lnTo>
                    <a:pt x="6005" y="1549"/>
                  </a:lnTo>
                  <a:cubicBezTo>
                    <a:pt x="5965" y="1346"/>
                    <a:pt x="5788" y="1230"/>
                    <a:pt x="5604" y="1230"/>
                  </a:cubicBezTo>
                  <a:cubicBezTo>
                    <a:pt x="5485" y="1230"/>
                    <a:pt x="5363" y="1278"/>
                    <a:pt x="5271" y="1383"/>
                  </a:cubicBezTo>
                  <a:lnTo>
                    <a:pt x="3970" y="2550"/>
                  </a:lnTo>
                  <a:cubicBezTo>
                    <a:pt x="3770" y="2750"/>
                    <a:pt x="3670" y="3017"/>
                    <a:pt x="3703" y="3317"/>
                  </a:cubicBezTo>
                  <a:lnTo>
                    <a:pt x="3870" y="4618"/>
                  </a:lnTo>
                  <a:cubicBezTo>
                    <a:pt x="3870" y="4785"/>
                    <a:pt x="3837" y="4952"/>
                    <a:pt x="3737" y="5119"/>
                  </a:cubicBezTo>
                  <a:cubicBezTo>
                    <a:pt x="3537" y="5385"/>
                    <a:pt x="3337" y="5686"/>
                    <a:pt x="3136" y="6019"/>
                  </a:cubicBezTo>
                  <a:cubicBezTo>
                    <a:pt x="3070" y="6119"/>
                    <a:pt x="2936" y="6219"/>
                    <a:pt x="2769" y="6219"/>
                  </a:cubicBezTo>
                  <a:lnTo>
                    <a:pt x="1902" y="6219"/>
                  </a:lnTo>
                  <a:cubicBezTo>
                    <a:pt x="1602" y="6219"/>
                    <a:pt x="1335" y="6419"/>
                    <a:pt x="1235" y="6686"/>
                  </a:cubicBezTo>
                  <a:lnTo>
                    <a:pt x="535" y="8621"/>
                  </a:lnTo>
                  <a:cubicBezTo>
                    <a:pt x="468" y="8754"/>
                    <a:pt x="468" y="8888"/>
                    <a:pt x="535" y="9021"/>
                  </a:cubicBezTo>
                  <a:cubicBezTo>
                    <a:pt x="601" y="9155"/>
                    <a:pt x="701" y="9255"/>
                    <a:pt x="835" y="9322"/>
                  </a:cubicBezTo>
                  <a:lnTo>
                    <a:pt x="1569" y="9555"/>
                  </a:lnTo>
                  <a:cubicBezTo>
                    <a:pt x="1669" y="9588"/>
                    <a:pt x="1735" y="9688"/>
                    <a:pt x="1702" y="9822"/>
                  </a:cubicBezTo>
                  <a:cubicBezTo>
                    <a:pt x="1669" y="10122"/>
                    <a:pt x="1635" y="10422"/>
                    <a:pt x="1635" y="10723"/>
                  </a:cubicBezTo>
                  <a:cubicBezTo>
                    <a:pt x="1602" y="10889"/>
                    <a:pt x="1535" y="11089"/>
                    <a:pt x="1435" y="11223"/>
                  </a:cubicBezTo>
                  <a:lnTo>
                    <a:pt x="268" y="12424"/>
                  </a:lnTo>
                  <a:cubicBezTo>
                    <a:pt x="101" y="12624"/>
                    <a:pt x="1" y="12924"/>
                    <a:pt x="68" y="13191"/>
                  </a:cubicBezTo>
                  <a:lnTo>
                    <a:pt x="368" y="14525"/>
                  </a:lnTo>
                  <a:cubicBezTo>
                    <a:pt x="401" y="14659"/>
                    <a:pt x="501" y="14792"/>
                    <a:pt x="668" y="14826"/>
                  </a:cubicBezTo>
                  <a:cubicBezTo>
                    <a:pt x="715" y="14849"/>
                    <a:pt x="767" y="14860"/>
                    <a:pt x="818" y="14860"/>
                  </a:cubicBezTo>
                  <a:cubicBezTo>
                    <a:pt x="911" y="14860"/>
                    <a:pt x="1004" y="14823"/>
                    <a:pt x="1068" y="14759"/>
                  </a:cubicBezTo>
                  <a:lnTo>
                    <a:pt x="2236" y="13892"/>
                  </a:lnTo>
                  <a:cubicBezTo>
                    <a:pt x="2261" y="13866"/>
                    <a:pt x="2292" y="13855"/>
                    <a:pt x="2321" y="13855"/>
                  </a:cubicBezTo>
                  <a:cubicBezTo>
                    <a:pt x="2369" y="13855"/>
                    <a:pt x="2415" y="13884"/>
                    <a:pt x="2436" y="13925"/>
                  </a:cubicBezTo>
                  <a:cubicBezTo>
                    <a:pt x="2536" y="14025"/>
                    <a:pt x="2603" y="14125"/>
                    <a:pt x="2703" y="14225"/>
                  </a:cubicBezTo>
                  <a:cubicBezTo>
                    <a:pt x="2803" y="14325"/>
                    <a:pt x="2870" y="14459"/>
                    <a:pt x="2836" y="14592"/>
                  </a:cubicBezTo>
                  <a:lnTo>
                    <a:pt x="2302" y="16293"/>
                  </a:lnTo>
                  <a:cubicBezTo>
                    <a:pt x="2269" y="16460"/>
                    <a:pt x="2302" y="16593"/>
                    <a:pt x="2369" y="16727"/>
                  </a:cubicBezTo>
                  <a:cubicBezTo>
                    <a:pt x="2436" y="16860"/>
                    <a:pt x="2603" y="16927"/>
                    <a:pt x="2736" y="16960"/>
                  </a:cubicBezTo>
                  <a:lnTo>
                    <a:pt x="3670" y="17094"/>
                  </a:lnTo>
                  <a:lnTo>
                    <a:pt x="3737" y="17094"/>
                  </a:lnTo>
                  <a:cubicBezTo>
                    <a:pt x="4037" y="17094"/>
                    <a:pt x="4271" y="16927"/>
                    <a:pt x="4371" y="16694"/>
                  </a:cubicBezTo>
                  <a:lnTo>
                    <a:pt x="5138" y="14992"/>
                  </a:lnTo>
                  <a:cubicBezTo>
                    <a:pt x="5205" y="14859"/>
                    <a:pt x="5338" y="14725"/>
                    <a:pt x="5505" y="14692"/>
                  </a:cubicBezTo>
                  <a:cubicBezTo>
                    <a:pt x="5705" y="14625"/>
                    <a:pt x="5872" y="14525"/>
                    <a:pt x="6072" y="14459"/>
                  </a:cubicBezTo>
                  <a:cubicBezTo>
                    <a:pt x="6089" y="14442"/>
                    <a:pt x="6105" y="14434"/>
                    <a:pt x="6122" y="14434"/>
                  </a:cubicBezTo>
                  <a:cubicBezTo>
                    <a:pt x="6139" y="14434"/>
                    <a:pt x="6155" y="14442"/>
                    <a:pt x="6172" y="14459"/>
                  </a:cubicBezTo>
                  <a:cubicBezTo>
                    <a:pt x="6205" y="14459"/>
                    <a:pt x="6239" y="14492"/>
                    <a:pt x="6239" y="14492"/>
                  </a:cubicBezTo>
                  <a:lnTo>
                    <a:pt x="6606" y="15526"/>
                  </a:lnTo>
                  <a:cubicBezTo>
                    <a:pt x="6647" y="15713"/>
                    <a:pt x="6830" y="15822"/>
                    <a:pt x="7019" y="15822"/>
                  </a:cubicBezTo>
                  <a:cubicBezTo>
                    <a:pt x="7134" y="15822"/>
                    <a:pt x="7251" y="15781"/>
                    <a:pt x="7339" y="15693"/>
                  </a:cubicBezTo>
                  <a:lnTo>
                    <a:pt x="8640" y="14525"/>
                  </a:lnTo>
                  <a:cubicBezTo>
                    <a:pt x="8840" y="14325"/>
                    <a:pt x="8941" y="14025"/>
                    <a:pt x="8907" y="13758"/>
                  </a:cubicBezTo>
                  <a:lnTo>
                    <a:pt x="8740" y="12457"/>
                  </a:lnTo>
                  <a:cubicBezTo>
                    <a:pt x="8740" y="12290"/>
                    <a:pt x="8774" y="12090"/>
                    <a:pt x="8874" y="11957"/>
                  </a:cubicBezTo>
                  <a:cubicBezTo>
                    <a:pt x="9074" y="11690"/>
                    <a:pt x="9274" y="11390"/>
                    <a:pt x="9474" y="11056"/>
                  </a:cubicBezTo>
                  <a:cubicBezTo>
                    <a:pt x="9541" y="10923"/>
                    <a:pt x="9674" y="10856"/>
                    <a:pt x="9841" y="10856"/>
                  </a:cubicBezTo>
                  <a:lnTo>
                    <a:pt x="10708" y="10856"/>
                  </a:lnTo>
                  <a:cubicBezTo>
                    <a:pt x="11009" y="10823"/>
                    <a:pt x="11276" y="10622"/>
                    <a:pt x="11376" y="10356"/>
                  </a:cubicBezTo>
                  <a:lnTo>
                    <a:pt x="12076" y="8454"/>
                  </a:lnTo>
                  <a:cubicBezTo>
                    <a:pt x="12210" y="8154"/>
                    <a:pt x="12043" y="7854"/>
                    <a:pt x="11743" y="7754"/>
                  </a:cubicBezTo>
                  <a:lnTo>
                    <a:pt x="11009" y="7487"/>
                  </a:lnTo>
                  <a:cubicBezTo>
                    <a:pt x="10909" y="7454"/>
                    <a:pt x="10875" y="7353"/>
                    <a:pt x="10875" y="7220"/>
                  </a:cubicBezTo>
                  <a:cubicBezTo>
                    <a:pt x="10942" y="6920"/>
                    <a:pt x="10975" y="6620"/>
                    <a:pt x="10975" y="6319"/>
                  </a:cubicBezTo>
                  <a:cubicBezTo>
                    <a:pt x="10975" y="6153"/>
                    <a:pt x="11075" y="5986"/>
                    <a:pt x="11175" y="5819"/>
                  </a:cubicBezTo>
                  <a:lnTo>
                    <a:pt x="12343" y="4685"/>
                  </a:lnTo>
                  <a:cubicBezTo>
                    <a:pt x="12543" y="4451"/>
                    <a:pt x="12610" y="4151"/>
                    <a:pt x="12576" y="3884"/>
                  </a:cubicBezTo>
                  <a:lnTo>
                    <a:pt x="12243" y="2583"/>
                  </a:lnTo>
                  <a:cubicBezTo>
                    <a:pt x="12198" y="2357"/>
                    <a:pt x="12014" y="2208"/>
                    <a:pt x="11818" y="2208"/>
                  </a:cubicBezTo>
                  <a:cubicBezTo>
                    <a:pt x="11725" y="2208"/>
                    <a:pt x="11628" y="2241"/>
                    <a:pt x="11542" y="2317"/>
                  </a:cubicBezTo>
                  <a:lnTo>
                    <a:pt x="10408" y="3184"/>
                  </a:lnTo>
                  <a:cubicBezTo>
                    <a:pt x="10383" y="3209"/>
                    <a:pt x="10352" y="3220"/>
                    <a:pt x="10321" y="3220"/>
                  </a:cubicBezTo>
                  <a:cubicBezTo>
                    <a:pt x="10270" y="3220"/>
                    <a:pt x="10216" y="3192"/>
                    <a:pt x="10175" y="3150"/>
                  </a:cubicBezTo>
                  <a:cubicBezTo>
                    <a:pt x="10108" y="3050"/>
                    <a:pt x="10008" y="2950"/>
                    <a:pt x="9908" y="2850"/>
                  </a:cubicBezTo>
                  <a:cubicBezTo>
                    <a:pt x="9808" y="2750"/>
                    <a:pt x="9774" y="2617"/>
                    <a:pt x="9774" y="2517"/>
                  </a:cubicBezTo>
                  <a:lnTo>
                    <a:pt x="10308" y="782"/>
                  </a:lnTo>
                  <a:cubicBezTo>
                    <a:pt x="10342" y="649"/>
                    <a:pt x="10308" y="482"/>
                    <a:pt x="10241" y="382"/>
                  </a:cubicBezTo>
                  <a:cubicBezTo>
                    <a:pt x="10141" y="248"/>
                    <a:pt x="10008" y="148"/>
                    <a:pt x="9875" y="148"/>
                  </a:cubicBezTo>
                  <a:lnTo>
                    <a:pt x="8941" y="15"/>
                  </a:lnTo>
                  <a:cubicBezTo>
                    <a:pt x="8896" y="5"/>
                    <a:pt x="8852" y="0"/>
                    <a:pt x="880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294;p75">
              <a:extLst>
                <a:ext uri="{FF2B5EF4-FFF2-40B4-BE49-F238E27FC236}">
                  <a16:creationId xmlns:a16="http://schemas.microsoft.com/office/drawing/2014/main" id="{D83D562E-DF13-4FF3-A6EA-539013DC7744}"/>
                </a:ext>
              </a:extLst>
            </p:cNvPr>
            <p:cNvSpPr/>
            <p:nvPr/>
          </p:nvSpPr>
          <p:spPr>
            <a:xfrm>
              <a:off x="4947875" y="782500"/>
              <a:ext cx="209325" cy="282225"/>
            </a:xfrm>
            <a:custGeom>
              <a:avLst/>
              <a:gdLst/>
              <a:ahLst/>
              <a:cxnLst/>
              <a:rect l="l" t="t" r="r" b="b"/>
              <a:pathLst>
                <a:path w="8373" h="11289" extrusionOk="0">
                  <a:moveTo>
                    <a:pt x="4904" y="3443"/>
                  </a:moveTo>
                  <a:cubicBezTo>
                    <a:pt x="4971" y="3443"/>
                    <a:pt x="5037" y="3443"/>
                    <a:pt x="5104" y="3476"/>
                  </a:cubicBezTo>
                  <a:cubicBezTo>
                    <a:pt x="5438" y="3576"/>
                    <a:pt x="5638" y="3843"/>
                    <a:pt x="5671" y="4177"/>
                  </a:cubicBezTo>
                  <a:cubicBezTo>
                    <a:pt x="5905" y="5144"/>
                    <a:pt x="5371" y="6545"/>
                    <a:pt x="4504" y="7346"/>
                  </a:cubicBezTo>
                  <a:cubicBezTo>
                    <a:pt x="4218" y="7660"/>
                    <a:pt x="3835" y="7827"/>
                    <a:pt x="3438" y="7827"/>
                  </a:cubicBezTo>
                  <a:cubicBezTo>
                    <a:pt x="3371" y="7827"/>
                    <a:pt x="3303" y="7822"/>
                    <a:pt x="3236" y="7813"/>
                  </a:cubicBezTo>
                  <a:cubicBezTo>
                    <a:pt x="2936" y="7679"/>
                    <a:pt x="2702" y="7413"/>
                    <a:pt x="2669" y="7079"/>
                  </a:cubicBezTo>
                  <a:cubicBezTo>
                    <a:pt x="2435" y="6145"/>
                    <a:pt x="2969" y="4711"/>
                    <a:pt x="3836" y="3943"/>
                  </a:cubicBezTo>
                  <a:cubicBezTo>
                    <a:pt x="4137" y="3643"/>
                    <a:pt x="4504" y="3476"/>
                    <a:pt x="4904" y="3443"/>
                  </a:cubicBezTo>
                  <a:close/>
                  <a:moveTo>
                    <a:pt x="4932" y="3118"/>
                  </a:moveTo>
                  <a:cubicBezTo>
                    <a:pt x="4439" y="3118"/>
                    <a:pt x="3969" y="3317"/>
                    <a:pt x="3636" y="3677"/>
                  </a:cubicBezTo>
                  <a:cubicBezTo>
                    <a:pt x="2669" y="4544"/>
                    <a:pt x="2102" y="6112"/>
                    <a:pt x="2335" y="7179"/>
                  </a:cubicBezTo>
                  <a:cubicBezTo>
                    <a:pt x="2402" y="7613"/>
                    <a:pt x="2702" y="7980"/>
                    <a:pt x="3136" y="8113"/>
                  </a:cubicBezTo>
                  <a:cubicBezTo>
                    <a:pt x="3236" y="8146"/>
                    <a:pt x="3336" y="8180"/>
                    <a:pt x="3469" y="8180"/>
                  </a:cubicBezTo>
                  <a:cubicBezTo>
                    <a:pt x="3936" y="8146"/>
                    <a:pt x="4403" y="7913"/>
                    <a:pt x="4737" y="7579"/>
                  </a:cubicBezTo>
                  <a:cubicBezTo>
                    <a:pt x="5704" y="6712"/>
                    <a:pt x="6271" y="5144"/>
                    <a:pt x="6005" y="4077"/>
                  </a:cubicBezTo>
                  <a:cubicBezTo>
                    <a:pt x="5938" y="3643"/>
                    <a:pt x="5638" y="3310"/>
                    <a:pt x="5237" y="3143"/>
                  </a:cubicBezTo>
                  <a:cubicBezTo>
                    <a:pt x="5135" y="3126"/>
                    <a:pt x="5033" y="3118"/>
                    <a:pt x="4932" y="3118"/>
                  </a:cubicBezTo>
                  <a:close/>
                  <a:moveTo>
                    <a:pt x="5818" y="328"/>
                  </a:moveTo>
                  <a:cubicBezTo>
                    <a:pt x="5835" y="328"/>
                    <a:pt x="5853" y="332"/>
                    <a:pt x="5871" y="341"/>
                  </a:cubicBezTo>
                  <a:lnTo>
                    <a:pt x="6472" y="441"/>
                  </a:lnTo>
                  <a:lnTo>
                    <a:pt x="6472" y="508"/>
                  </a:lnTo>
                  <a:lnTo>
                    <a:pt x="6138" y="1608"/>
                  </a:lnTo>
                  <a:cubicBezTo>
                    <a:pt x="6105" y="1809"/>
                    <a:pt x="6171" y="2009"/>
                    <a:pt x="6305" y="2142"/>
                  </a:cubicBezTo>
                  <a:cubicBezTo>
                    <a:pt x="6372" y="2209"/>
                    <a:pt x="6405" y="2276"/>
                    <a:pt x="6472" y="2309"/>
                  </a:cubicBezTo>
                  <a:cubicBezTo>
                    <a:pt x="6555" y="2413"/>
                    <a:pt x="6678" y="2465"/>
                    <a:pt x="6798" y="2465"/>
                  </a:cubicBezTo>
                  <a:cubicBezTo>
                    <a:pt x="6871" y="2465"/>
                    <a:pt x="6943" y="2447"/>
                    <a:pt x="7005" y="2409"/>
                  </a:cubicBezTo>
                  <a:lnTo>
                    <a:pt x="7773" y="1809"/>
                  </a:lnTo>
                  <a:lnTo>
                    <a:pt x="7973" y="2676"/>
                  </a:lnTo>
                  <a:cubicBezTo>
                    <a:pt x="7973" y="2776"/>
                    <a:pt x="7939" y="2843"/>
                    <a:pt x="7906" y="2909"/>
                  </a:cubicBezTo>
                  <a:lnTo>
                    <a:pt x="7139" y="3710"/>
                  </a:lnTo>
                  <a:cubicBezTo>
                    <a:pt x="7039" y="3843"/>
                    <a:pt x="6939" y="4043"/>
                    <a:pt x="6939" y="4210"/>
                  </a:cubicBezTo>
                  <a:cubicBezTo>
                    <a:pt x="6939" y="4410"/>
                    <a:pt x="6905" y="4611"/>
                    <a:pt x="6872" y="4777"/>
                  </a:cubicBezTo>
                  <a:cubicBezTo>
                    <a:pt x="6839" y="5011"/>
                    <a:pt x="6972" y="5211"/>
                    <a:pt x="7172" y="5278"/>
                  </a:cubicBezTo>
                  <a:lnTo>
                    <a:pt x="7639" y="5444"/>
                  </a:lnTo>
                  <a:cubicBezTo>
                    <a:pt x="7672" y="5444"/>
                    <a:pt x="7672" y="5478"/>
                    <a:pt x="7672" y="5478"/>
                  </a:cubicBezTo>
                  <a:cubicBezTo>
                    <a:pt x="7706" y="5511"/>
                    <a:pt x="7706" y="5511"/>
                    <a:pt x="7672" y="5545"/>
                  </a:cubicBezTo>
                  <a:lnTo>
                    <a:pt x="7205" y="6779"/>
                  </a:lnTo>
                  <a:cubicBezTo>
                    <a:pt x="7205" y="6845"/>
                    <a:pt x="7139" y="6879"/>
                    <a:pt x="7072" y="6912"/>
                  </a:cubicBezTo>
                  <a:lnTo>
                    <a:pt x="6472" y="6912"/>
                  </a:lnTo>
                  <a:cubicBezTo>
                    <a:pt x="6271" y="6912"/>
                    <a:pt x="6105" y="7012"/>
                    <a:pt x="6005" y="7179"/>
                  </a:cubicBezTo>
                  <a:cubicBezTo>
                    <a:pt x="5871" y="7379"/>
                    <a:pt x="5738" y="7579"/>
                    <a:pt x="5604" y="7746"/>
                  </a:cubicBezTo>
                  <a:cubicBezTo>
                    <a:pt x="5504" y="7913"/>
                    <a:pt x="5471" y="8113"/>
                    <a:pt x="5471" y="8280"/>
                  </a:cubicBezTo>
                  <a:lnTo>
                    <a:pt x="5571" y="9114"/>
                  </a:lnTo>
                  <a:cubicBezTo>
                    <a:pt x="5571" y="9214"/>
                    <a:pt x="5538" y="9314"/>
                    <a:pt x="5504" y="9381"/>
                  </a:cubicBezTo>
                  <a:lnTo>
                    <a:pt x="4670" y="10148"/>
                  </a:lnTo>
                  <a:lnTo>
                    <a:pt x="4403" y="9481"/>
                  </a:lnTo>
                  <a:cubicBezTo>
                    <a:pt x="4370" y="9381"/>
                    <a:pt x="4303" y="9314"/>
                    <a:pt x="4203" y="9281"/>
                  </a:cubicBezTo>
                  <a:cubicBezTo>
                    <a:pt x="4153" y="9247"/>
                    <a:pt x="4103" y="9231"/>
                    <a:pt x="4053" y="9231"/>
                  </a:cubicBezTo>
                  <a:cubicBezTo>
                    <a:pt x="4003" y="9231"/>
                    <a:pt x="3953" y="9247"/>
                    <a:pt x="3903" y="9281"/>
                  </a:cubicBezTo>
                  <a:cubicBezTo>
                    <a:pt x="3770" y="9314"/>
                    <a:pt x="3670" y="9381"/>
                    <a:pt x="3570" y="9414"/>
                  </a:cubicBezTo>
                  <a:cubicBezTo>
                    <a:pt x="3369" y="9481"/>
                    <a:pt x="3236" y="9614"/>
                    <a:pt x="3136" y="9781"/>
                  </a:cubicBezTo>
                  <a:lnTo>
                    <a:pt x="2636" y="10882"/>
                  </a:lnTo>
                  <a:cubicBezTo>
                    <a:pt x="2602" y="10948"/>
                    <a:pt x="2569" y="10982"/>
                    <a:pt x="2502" y="10982"/>
                  </a:cubicBezTo>
                  <a:lnTo>
                    <a:pt x="1868" y="10882"/>
                  </a:lnTo>
                  <a:lnTo>
                    <a:pt x="1868" y="10815"/>
                  </a:lnTo>
                  <a:lnTo>
                    <a:pt x="2202" y="9681"/>
                  </a:lnTo>
                  <a:cubicBezTo>
                    <a:pt x="2235" y="9514"/>
                    <a:pt x="2169" y="9281"/>
                    <a:pt x="2035" y="9147"/>
                  </a:cubicBezTo>
                  <a:cubicBezTo>
                    <a:pt x="1968" y="9114"/>
                    <a:pt x="1902" y="9047"/>
                    <a:pt x="1868" y="8980"/>
                  </a:cubicBezTo>
                  <a:cubicBezTo>
                    <a:pt x="1802" y="8880"/>
                    <a:pt x="1668" y="8847"/>
                    <a:pt x="1568" y="8847"/>
                  </a:cubicBezTo>
                  <a:cubicBezTo>
                    <a:pt x="1539" y="8837"/>
                    <a:pt x="1512" y="8833"/>
                    <a:pt x="1488" y="8833"/>
                  </a:cubicBezTo>
                  <a:cubicBezTo>
                    <a:pt x="1429" y="8833"/>
                    <a:pt x="1382" y="8857"/>
                    <a:pt x="1335" y="8880"/>
                  </a:cubicBezTo>
                  <a:lnTo>
                    <a:pt x="567" y="9481"/>
                  </a:lnTo>
                  <a:lnTo>
                    <a:pt x="367" y="8647"/>
                  </a:lnTo>
                  <a:cubicBezTo>
                    <a:pt x="367" y="8547"/>
                    <a:pt x="401" y="8447"/>
                    <a:pt x="434" y="8380"/>
                  </a:cubicBezTo>
                  <a:lnTo>
                    <a:pt x="1201" y="7613"/>
                  </a:lnTo>
                  <a:cubicBezTo>
                    <a:pt x="1301" y="7446"/>
                    <a:pt x="1401" y="7279"/>
                    <a:pt x="1401" y="7079"/>
                  </a:cubicBezTo>
                  <a:cubicBezTo>
                    <a:pt x="1401" y="6912"/>
                    <a:pt x="1435" y="6712"/>
                    <a:pt x="1468" y="6512"/>
                  </a:cubicBezTo>
                  <a:cubicBezTo>
                    <a:pt x="1501" y="6312"/>
                    <a:pt x="1368" y="6112"/>
                    <a:pt x="1168" y="6012"/>
                  </a:cubicBezTo>
                  <a:lnTo>
                    <a:pt x="701" y="5845"/>
                  </a:lnTo>
                  <a:cubicBezTo>
                    <a:pt x="667" y="5845"/>
                    <a:pt x="667" y="5845"/>
                    <a:pt x="667" y="5811"/>
                  </a:cubicBezTo>
                  <a:cubicBezTo>
                    <a:pt x="634" y="5811"/>
                    <a:pt x="634" y="5778"/>
                    <a:pt x="667" y="5778"/>
                  </a:cubicBezTo>
                  <a:lnTo>
                    <a:pt x="1134" y="4510"/>
                  </a:lnTo>
                  <a:cubicBezTo>
                    <a:pt x="1134" y="4444"/>
                    <a:pt x="1201" y="4410"/>
                    <a:pt x="1268" y="4410"/>
                  </a:cubicBezTo>
                  <a:lnTo>
                    <a:pt x="1868" y="4410"/>
                  </a:lnTo>
                  <a:cubicBezTo>
                    <a:pt x="2068" y="4377"/>
                    <a:pt x="2235" y="4277"/>
                    <a:pt x="2335" y="4110"/>
                  </a:cubicBezTo>
                  <a:cubicBezTo>
                    <a:pt x="2469" y="3910"/>
                    <a:pt x="2602" y="3743"/>
                    <a:pt x="2736" y="3543"/>
                  </a:cubicBezTo>
                  <a:cubicBezTo>
                    <a:pt x="2836" y="3376"/>
                    <a:pt x="2869" y="3210"/>
                    <a:pt x="2869" y="3009"/>
                  </a:cubicBezTo>
                  <a:lnTo>
                    <a:pt x="2769" y="2175"/>
                  </a:lnTo>
                  <a:cubicBezTo>
                    <a:pt x="2769" y="2075"/>
                    <a:pt x="2802" y="2009"/>
                    <a:pt x="2836" y="1942"/>
                  </a:cubicBezTo>
                  <a:lnTo>
                    <a:pt x="3670" y="1175"/>
                  </a:lnTo>
                  <a:lnTo>
                    <a:pt x="3936" y="1775"/>
                  </a:lnTo>
                  <a:cubicBezTo>
                    <a:pt x="3970" y="1875"/>
                    <a:pt x="4070" y="1975"/>
                    <a:pt x="4170" y="2009"/>
                  </a:cubicBezTo>
                  <a:cubicBezTo>
                    <a:pt x="4203" y="2025"/>
                    <a:pt x="4253" y="2034"/>
                    <a:pt x="4308" y="2034"/>
                  </a:cubicBezTo>
                  <a:cubicBezTo>
                    <a:pt x="4362" y="2034"/>
                    <a:pt x="4420" y="2025"/>
                    <a:pt x="4470" y="2009"/>
                  </a:cubicBezTo>
                  <a:cubicBezTo>
                    <a:pt x="4570" y="1942"/>
                    <a:pt x="4704" y="1909"/>
                    <a:pt x="4804" y="1875"/>
                  </a:cubicBezTo>
                  <a:cubicBezTo>
                    <a:pt x="4971" y="1809"/>
                    <a:pt x="5137" y="1675"/>
                    <a:pt x="5237" y="1508"/>
                  </a:cubicBezTo>
                  <a:lnTo>
                    <a:pt x="5704" y="408"/>
                  </a:lnTo>
                  <a:cubicBezTo>
                    <a:pt x="5729" y="359"/>
                    <a:pt x="5771" y="328"/>
                    <a:pt x="5818" y="328"/>
                  </a:cubicBezTo>
                  <a:close/>
                  <a:moveTo>
                    <a:pt x="5851" y="1"/>
                  </a:moveTo>
                  <a:cubicBezTo>
                    <a:pt x="5655" y="1"/>
                    <a:pt x="5492" y="99"/>
                    <a:pt x="5404" y="274"/>
                  </a:cubicBezTo>
                  <a:lnTo>
                    <a:pt x="4937" y="1375"/>
                  </a:lnTo>
                  <a:cubicBezTo>
                    <a:pt x="4870" y="1475"/>
                    <a:pt x="4804" y="1542"/>
                    <a:pt x="4704" y="1575"/>
                  </a:cubicBezTo>
                  <a:cubicBezTo>
                    <a:pt x="4570" y="1608"/>
                    <a:pt x="4437" y="1675"/>
                    <a:pt x="4337" y="1742"/>
                  </a:cubicBezTo>
                  <a:cubicBezTo>
                    <a:pt x="4303" y="1742"/>
                    <a:pt x="4303" y="1742"/>
                    <a:pt x="4270" y="1708"/>
                  </a:cubicBezTo>
                  <a:lnTo>
                    <a:pt x="4003" y="1041"/>
                  </a:lnTo>
                  <a:cubicBezTo>
                    <a:pt x="3962" y="896"/>
                    <a:pt x="3843" y="815"/>
                    <a:pt x="3718" y="815"/>
                  </a:cubicBezTo>
                  <a:cubicBezTo>
                    <a:pt x="3643" y="815"/>
                    <a:pt x="3566" y="845"/>
                    <a:pt x="3503" y="908"/>
                  </a:cubicBezTo>
                  <a:lnTo>
                    <a:pt x="2669" y="1675"/>
                  </a:lnTo>
                  <a:cubicBezTo>
                    <a:pt x="2502" y="1842"/>
                    <a:pt x="2435" y="2009"/>
                    <a:pt x="2469" y="2209"/>
                  </a:cubicBezTo>
                  <a:lnTo>
                    <a:pt x="2569" y="3043"/>
                  </a:lnTo>
                  <a:cubicBezTo>
                    <a:pt x="2569" y="3176"/>
                    <a:pt x="2535" y="3276"/>
                    <a:pt x="2469" y="3376"/>
                  </a:cubicBezTo>
                  <a:cubicBezTo>
                    <a:pt x="2335" y="3543"/>
                    <a:pt x="2202" y="3743"/>
                    <a:pt x="2102" y="3943"/>
                  </a:cubicBezTo>
                  <a:cubicBezTo>
                    <a:pt x="2035" y="4010"/>
                    <a:pt x="1968" y="4077"/>
                    <a:pt x="1868" y="4077"/>
                  </a:cubicBezTo>
                  <a:lnTo>
                    <a:pt x="1301" y="4077"/>
                  </a:lnTo>
                  <a:cubicBezTo>
                    <a:pt x="1101" y="4077"/>
                    <a:pt x="901" y="4210"/>
                    <a:pt x="834" y="4410"/>
                  </a:cubicBezTo>
                  <a:lnTo>
                    <a:pt x="367" y="5678"/>
                  </a:lnTo>
                  <a:cubicBezTo>
                    <a:pt x="334" y="5778"/>
                    <a:pt x="334" y="5878"/>
                    <a:pt x="367" y="5978"/>
                  </a:cubicBezTo>
                  <a:cubicBezTo>
                    <a:pt x="401" y="6078"/>
                    <a:pt x="501" y="6145"/>
                    <a:pt x="601" y="6178"/>
                  </a:cubicBezTo>
                  <a:lnTo>
                    <a:pt x="1068" y="6345"/>
                  </a:lnTo>
                  <a:cubicBezTo>
                    <a:pt x="1134" y="6378"/>
                    <a:pt x="1168" y="6412"/>
                    <a:pt x="1134" y="6479"/>
                  </a:cubicBezTo>
                  <a:cubicBezTo>
                    <a:pt x="1101" y="6679"/>
                    <a:pt x="1101" y="6879"/>
                    <a:pt x="1101" y="7079"/>
                  </a:cubicBezTo>
                  <a:cubicBezTo>
                    <a:pt x="1068" y="7179"/>
                    <a:pt x="1034" y="7279"/>
                    <a:pt x="968" y="7379"/>
                  </a:cubicBezTo>
                  <a:lnTo>
                    <a:pt x="234" y="8180"/>
                  </a:lnTo>
                  <a:cubicBezTo>
                    <a:pt x="67" y="8313"/>
                    <a:pt x="0" y="8513"/>
                    <a:pt x="34" y="8713"/>
                  </a:cubicBezTo>
                  <a:lnTo>
                    <a:pt x="267" y="9581"/>
                  </a:lnTo>
                  <a:cubicBezTo>
                    <a:pt x="289" y="9734"/>
                    <a:pt x="412" y="9830"/>
                    <a:pt x="551" y="9830"/>
                  </a:cubicBezTo>
                  <a:cubicBezTo>
                    <a:pt x="623" y="9830"/>
                    <a:pt x="699" y="9805"/>
                    <a:pt x="768" y="9748"/>
                  </a:cubicBezTo>
                  <a:lnTo>
                    <a:pt x="1535" y="9180"/>
                  </a:lnTo>
                  <a:cubicBezTo>
                    <a:pt x="1535" y="9180"/>
                    <a:pt x="1601" y="9180"/>
                    <a:pt x="1601" y="9214"/>
                  </a:cubicBezTo>
                  <a:cubicBezTo>
                    <a:pt x="1668" y="9281"/>
                    <a:pt x="1735" y="9347"/>
                    <a:pt x="1802" y="9414"/>
                  </a:cubicBezTo>
                  <a:cubicBezTo>
                    <a:pt x="1868" y="9447"/>
                    <a:pt x="1868" y="9547"/>
                    <a:pt x="1868" y="9614"/>
                  </a:cubicBezTo>
                  <a:lnTo>
                    <a:pt x="1535" y="10715"/>
                  </a:lnTo>
                  <a:cubicBezTo>
                    <a:pt x="1501" y="10848"/>
                    <a:pt x="1501" y="10948"/>
                    <a:pt x="1568" y="11048"/>
                  </a:cubicBezTo>
                  <a:cubicBezTo>
                    <a:pt x="1635" y="11115"/>
                    <a:pt x="1735" y="11182"/>
                    <a:pt x="1835" y="11215"/>
                  </a:cubicBezTo>
                  <a:lnTo>
                    <a:pt x="2435" y="11282"/>
                  </a:lnTo>
                  <a:lnTo>
                    <a:pt x="2502" y="11282"/>
                  </a:lnTo>
                  <a:cubicBezTo>
                    <a:pt x="2528" y="11286"/>
                    <a:pt x="2553" y="11288"/>
                    <a:pt x="2578" y="11288"/>
                  </a:cubicBezTo>
                  <a:cubicBezTo>
                    <a:pt x="2744" y="11288"/>
                    <a:pt x="2882" y="11194"/>
                    <a:pt x="2969" y="11048"/>
                  </a:cubicBezTo>
                  <a:lnTo>
                    <a:pt x="3469" y="9914"/>
                  </a:lnTo>
                  <a:cubicBezTo>
                    <a:pt x="3503" y="9848"/>
                    <a:pt x="3603" y="9781"/>
                    <a:pt x="3670" y="9748"/>
                  </a:cubicBezTo>
                  <a:cubicBezTo>
                    <a:pt x="3803" y="9681"/>
                    <a:pt x="3936" y="9647"/>
                    <a:pt x="4070" y="9581"/>
                  </a:cubicBezTo>
                  <a:cubicBezTo>
                    <a:pt x="4070" y="9564"/>
                    <a:pt x="4078" y="9556"/>
                    <a:pt x="4091" y="9556"/>
                  </a:cubicBezTo>
                  <a:cubicBezTo>
                    <a:pt x="4103" y="9556"/>
                    <a:pt x="4120" y="9564"/>
                    <a:pt x="4137" y="9581"/>
                  </a:cubicBezTo>
                  <a:lnTo>
                    <a:pt x="4370" y="10248"/>
                  </a:lnTo>
                  <a:cubicBezTo>
                    <a:pt x="4403" y="10348"/>
                    <a:pt x="4504" y="10415"/>
                    <a:pt x="4604" y="10448"/>
                  </a:cubicBezTo>
                  <a:cubicBezTo>
                    <a:pt x="4630" y="10457"/>
                    <a:pt x="4660" y="10461"/>
                    <a:pt x="4689" y="10461"/>
                  </a:cubicBezTo>
                  <a:cubicBezTo>
                    <a:pt x="4770" y="10461"/>
                    <a:pt x="4855" y="10430"/>
                    <a:pt x="4904" y="10381"/>
                  </a:cubicBezTo>
                  <a:lnTo>
                    <a:pt x="5738" y="9614"/>
                  </a:lnTo>
                  <a:cubicBezTo>
                    <a:pt x="5871" y="9447"/>
                    <a:pt x="5938" y="9281"/>
                    <a:pt x="5938" y="9080"/>
                  </a:cubicBezTo>
                  <a:lnTo>
                    <a:pt x="5838" y="8246"/>
                  </a:lnTo>
                  <a:cubicBezTo>
                    <a:pt x="5804" y="8113"/>
                    <a:pt x="5838" y="8013"/>
                    <a:pt x="5905" y="7913"/>
                  </a:cubicBezTo>
                  <a:cubicBezTo>
                    <a:pt x="6038" y="7746"/>
                    <a:pt x="6171" y="7546"/>
                    <a:pt x="6305" y="7346"/>
                  </a:cubicBezTo>
                  <a:cubicBezTo>
                    <a:pt x="6338" y="7279"/>
                    <a:pt x="6438" y="7212"/>
                    <a:pt x="6505" y="7212"/>
                  </a:cubicBezTo>
                  <a:lnTo>
                    <a:pt x="7072" y="7212"/>
                  </a:lnTo>
                  <a:cubicBezTo>
                    <a:pt x="7306" y="7212"/>
                    <a:pt x="7472" y="7079"/>
                    <a:pt x="7572" y="6879"/>
                  </a:cubicBezTo>
                  <a:lnTo>
                    <a:pt x="8006" y="5645"/>
                  </a:lnTo>
                  <a:cubicBezTo>
                    <a:pt x="8073" y="5545"/>
                    <a:pt x="8073" y="5411"/>
                    <a:pt x="8006" y="5311"/>
                  </a:cubicBezTo>
                  <a:cubicBezTo>
                    <a:pt x="7973" y="5211"/>
                    <a:pt x="7906" y="5144"/>
                    <a:pt x="7806" y="5111"/>
                  </a:cubicBezTo>
                  <a:lnTo>
                    <a:pt x="7306" y="4944"/>
                  </a:lnTo>
                  <a:cubicBezTo>
                    <a:pt x="7272" y="4911"/>
                    <a:pt x="7239" y="4877"/>
                    <a:pt x="7239" y="4811"/>
                  </a:cubicBezTo>
                  <a:cubicBezTo>
                    <a:pt x="7272" y="4611"/>
                    <a:pt x="7306" y="4410"/>
                    <a:pt x="7306" y="4210"/>
                  </a:cubicBezTo>
                  <a:cubicBezTo>
                    <a:pt x="7306" y="4110"/>
                    <a:pt x="7339" y="4010"/>
                    <a:pt x="7439" y="3910"/>
                  </a:cubicBezTo>
                  <a:lnTo>
                    <a:pt x="8173" y="3143"/>
                  </a:lnTo>
                  <a:cubicBezTo>
                    <a:pt x="8306" y="2976"/>
                    <a:pt x="8373" y="2776"/>
                    <a:pt x="8306" y="2576"/>
                  </a:cubicBezTo>
                  <a:lnTo>
                    <a:pt x="8106" y="1708"/>
                  </a:lnTo>
                  <a:cubicBezTo>
                    <a:pt x="8106" y="1608"/>
                    <a:pt x="8006" y="1508"/>
                    <a:pt x="7906" y="1475"/>
                  </a:cubicBezTo>
                  <a:cubicBezTo>
                    <a:pt x="7879" y="1466"/>
                    <a:pt x="7852" y="1462"/>
                    <a:pt x="7826" y="1462"/>
                  </a:cubicBezTo>
                  <a:cubicBezTo>
                    <a:pt x="7752" y="1462"/>
                    <a:pt x="7679" y="1493"/>
                    <a:pt x="7606" y="1542"/>
                  </a:cubicBezTo>
                  <a:lnTo>
                    <a:pt x="6839" y="2109"/>
                  </a:lnTo>
                  <a:cubicBezTo>
                    <a:pt x="6829" y="2119"/>
                    <a:pt x="6819" y="2123"/>
                    <a:pt x="6809" y="2123"/>
                  </a:cubicBezTo>
                  <a:cubicBezTo>
                    <a:pt x="6786" y="2123"/>
                    <a:pt x="6762" y="2099"/>
                    <a:pt x="6738" y="2075"/>
                  </a:cubicBezTo>
                  <a:cubicBezTo>
                    <a:pt x="6705" y="2009"/>
                    <a:pt x="6638" y="1942"/>
                    <a:pt x="6572" y="1875"/>
                  </a:cubicBezTo>
                  <a:cubicBezTo>
                    <a:pt x="6505" y="1842"/>
                    <a:pt x="6505" y="1775"/>
                    <a:pt x="6505" y="1675"/>
                  </a:cubicBezTo>
                  <a:lnTo>
                    <a:pt x="6839" y="574"/>
                  </a:lnTo>
                  <a:cubicBezTo>
                    <a:pt x="6872" y="474"/>
                    <a:pt x="6839" y="341"/>
                    <a:pt x="6805" y="274"/>
                  </a:cubicBezTo>
                  <a:cubicBezTo>
                    <a:pt x="6738" y="174"/>
                    <a:pt x="6638" y="107"/>
                    <a:pt x="6538" y="107"/>
                  </a:cubicBezTo>
                  <a:lnTo>
                    <a:pt x="5938" y="7"/>
                  </a:lnTo>
                  <a:cubicBezTo>
                    <a:pt x="5908" y="3"/>
                    <a:pt x="5879" y="1"/>
                    <a:pt x="58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295;p75">
              <a:extLst>
                <a:ext uri="{FF2B5EF4-FFF2-40B4-BE49-F238E27FC236}">
                  <a16:creationId xmlns:a16="http://schemas.microsoft.com/office/drawing/2014/main" id="{8DDD7788-F461-4542-AF7E-532DD18F78BF}"/>
                </a:ext>
              </a:extLst>
            </p:cNvPr>
            <p:cNvSpPr/>
            <p:nvPr/>
          </p:nvSpPr>
          <p:spPr>
            <a:xfrm>
              <a:off x="1902375" y="3849875"/>
              <a:ext cx="316900" cy="121725"/>
            </a:xfrm>
            <a:custGeom>
              <a:avLst/>
              <a:gdLst/>
              <a:ahLst/>
              <a:cxnLst/>
              <a:rect l="l" t="t" r="r" b="b"/>
              <a:pathLst>
                <a:path w="12676" h="4869" extrusionOk="0">
                  <a:moveTo>
                    <a:pt x="33" y="0"/>
                  </a:moveTo>
                  <a:cubicBezTo>
                    <a:pt x="33" y="0"/>
                    <a:pt x="0" y="967"/>
                    <a:pt x="267" y="1201"/>
                  </a:cubicBezTo>
                  <a:cubicBezTo>
                    <a:pt x="834" y="1568"/>
                    <a:pt x="1501" y="1801"/>
                    <a:pt x="2168" y="1901"/>
                  </a:cubicBezTo>
                  <a:cubicBezTo>
                    <a:pt x="3002" y="2102"/>
                    <a:pt x="4103" y="2902"/>
                    <a:pt x="4837" y="3469"/>
                  </a:cubicBezTo>
                  <a:cubicBezTo>
                    <a:pt x="5571" y="4036"/>
                    <a:pt x="6605" y="4570"/>
                    <a:pt x="8473" y="4804"/>
                  </a:cubicBezTo>
                  <a:cubicBezTo>
                    <a:pt x="8761" y="4847"/>
                    <a:pt x="9049" y="4868"/>
                    <a:pt x="9335" y="4868"/>
                  </a:cubicBezTo>
                  <a:cubicBezTo>
                    <a:pt x="10374" y="4868"/>
                    <a:pt x="11386" y="4586"/>
                    <a:pt x="12275" y="4036"/>
                  </a:cubicBezTo>
                  <a:cubicBezTo>
                    <a:pt x="12576" y="3736"/>
                    <a:pt x="12676" y="3302"/>
                    <a:pt x="12509" y="293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296;p75">
              <a:extLst>
                <a:ext uri="{FF2B5EF4-FFF2-40B4-BE49-F238E27FC236}">
                  <a16:creationId xmlns:a16="http://schemas.microsoft.com/office/drawing/2014/main" id="{22D72E6E-D3C7-44B4-BF36-9D22764A326E}"/>
                </a:ext>
              </a:extLst>
            </p:cNvPr>
            <p:cNvSpPr/>
            <p:nvPr/>
          </p:nvSpPr>
          <p:spPr>
            <a:xfrm>
              <a:off x="1902375" y="3754800"/>
              <a:ext cx="321900" cy="205175"/>
            </a:xfrm>
            <a:custGeom>
              <a:avLst/>
              <a:gdLst/>
              <a:ahLst/>
              <a:cxnLst/>
              <a:rect l="l" t="t" r="r" b="b"/>
              <a:pathLst>
                <a:path w="12876" h="8207" extrusionOk="0">
                  <a:moveTo>
                    <a:pt x="801" y="0"/>
                  </a:moveTo>
                  <a:cubicBezTo>
                    <a:pt x="667" y="0"/>
                    <a:pt x="534" y="100"/>
                    <a:pt x="500" y="234"/>
                  </a:cubicBezTo>
                  <a:cubicBezTo>
                    <a:pt x="434" y="501"/>
                    <a:pt x="367" y="1301"/>
                    <a:pt x="267" y="1735"/>
                  </a:cubicBezTo>
                  <a:cubicBezTo>
                    <a:pt x="67" y="2536"/>
                    <a:pt x="0" y="3336"/>
                    <a:pt x="67" y="4137"/>
                  </a:cubicBezTo>
                  <a:cubicBezTo>
                    <a:pt x="167" y="4670"/>
                    <a:pt x="1468" y="5004"/>
                    <a:pt x="2302" y="5304"/>
                  </a:cubicBezTo>
                  <a:cubicBezTo>
                    <a:pt x="3269" y="5671"/>
                    <a:pt x="4170" y="6205"/>
                    <a:pt x="4970" y="6839"/>
                  </a:cubicBezTo>
                  <a:cubicBezTo>
                    <a:pt x="6138" y="7639"/>
                    <a:pt x="7505" y="8106"/>
                    <a:pt x="8940" y="8206"/>
                  </a:cubicBezTo>
                  <a:cubicBezTo>
                    <a:pt x="10407" y="8206"/>
                    <a:pt x="12042" y="7739"/>
                    <a:pt x="12409" y="7139"/>
                  </a:cubicBezTo>
                  <a:cubicBezTo>
                    <a:pt x="12876" y="6372"/>
                    <a:pt x="12509" y="5938"/>
                    <a:pt x="10374" y="5037"/>
                  </a:cubicBezTo>
                  <a:cubicBezTo>
                    <a:pt x="9940" y="4837"/>
                    <a:pt x="8506" y="4070"/>
                    <a:pt x="8039" y="3803"/>
                  </a:cubicBezTo>
                  <a:cubicBezTo>
                    <a:pt x="6705" y="3036"/>
                    <a:pt x="5404" y="2002"/>
                    <a:pt x="4803" y="634"/>
                  </a:cubicBezTo>
                  <a:cubicBezTo>
                    <a:pt x="4737" y="467"/>
                    <a:pt x="4637" y="334"/>
                    <a:pt x="4470" y="234"/>
                  </a:cubicBezTo>
                  <a:cubicBezTo>
                    <a:pt x="4392" y="195"/>
                    <a:pt x="4314" y="179"/>
                    <a:pt x="4235" y="179"/>
                  </a:cubicBezTo>
                  <a:cubicBezTo>
                    <a:pt x="4180" y="179"/>
                    <a:pt x="4125" y="187"/>
                    <a:pt x="4070" y="201"/>
                  </a:cubicBezTo>
                  <a:cubicBezTo>
                    <a:pt x="3703" y="234"/>
                    <a:pt x="3369" y="334"/>
                    <a:pt x="3036" y="467"/>
                  </a:cubicBezTo>
                  <a:cubicBezTo>
                    <a:pt x="2735" y="601"/>
                    <a:pt x="2335" y="734"/>
                    <a:pt x="2335" y="1101"/>
                  </a:cubicBezTo>
                  <a:cubicBezTo>
                    <a:pt x="2335" y="1201"/>
                    <a:pt x="2368" y="1301"/>
                    <a:pt x="2402" y="1435"/>
                  </a:cubicBezTo>
                  <a:cubicBezTo>
                    <a:pt x="2435" y="1501"/>
                    <a:pt x="2468" y="1602"/>
                    <a:pt x="2402" y="1635"/>
                  </a:cubicBezTo>
                  <a:cubicBezTo>
                    <a:pt x="2393" y="1644"/>
                    <a:pt x="2379" y="1648"/>
                    <a:pt x="2362" y="1648"/>
                  </a:cubicBezTo>
                  <a:cubicBezTo>
                    <a:pt x="2317" y="1648"/>
                    <a:pt x="2250" y="1617"/>
                    <a:pt x="2202" y="1568"/>
                  </a:cubicBezTo>
                  <a:cubicBezTo>
                    <a:pt x="2001" y="1368"/>
                    <a:pt x="1801" y="1168"/>
                    <a:pt x="1635" y="934"/>
                  </a:cubicBezTo>
                  <a:cubicBezTo>
                    <a:pt x="1534" y="834"/>
                    <a:pt x="1401" y="734"/>
                    <a:pt x="1301" y="634"/>
                  </a:cubicBezTo>
                  <a:cubicBezTo>
                    <a:pt x="1168" y="567"/>
                    <a:pt x="1034" y="501"/>
                    <a:pt x="934" y="401"/>
                  </a:cubicBezTo>
                  <a:cubicBezTo>
                    <a:pt x="767" y="301"/>
                    <a:pt x="801" y="134"/>
                    <a:pt x="80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297;p75">
              <a:extLst>
                <a:ext uri="{FF2B5EF4-FFF2-40B4-BE49-F238E27FC236}">
                  <a16:creationId xmlns:a16="http://schemas.microsoft.com/office/drawing/2014/main" id="{E385B4D4-6AB1-4874-A5C3-2CE46A87ACA6}"/>
                </a:ext>
              </a:extLst>
            </p:cNvPr>
            <p:cNvSpPr/>
            <p:nvPr/>
          </p:nvSpPr>
          <p:spPr>
            <a:xfrm>
              <a:off x="1997425" y="3871550"/>
              <a:ext cx="227700" cy="89250"/>
            </a:xfrm>
            <a:custGeom>
              <a:avLst/>
              <a:gdLst/>
              <a:ahLst/>
              <a:cxnLst/>
              <a:rect l="l" t="t" r="r" b="b"/>
              <a:pathLst>
                <a:path w="9108" h="3570" extrusionOk="0">
                  <a:moveTo>
                    <a:pt x="5872" y="0"/>
                  </a:moveTo>
                  <a:cubicBezTo>
                    <a:pt x="5204" y="67"/>
                    <a:pt x="3870" y="901"/>
                    <a:pt x="3870" y="1068"/>
                  </a:cubicBezTo>
                  <a:cubicBezTo>
                    <a:pt x="4070" y="1435"/>
                    <a:pt x="3937" y="1935"/>
                    <a:pt x="3537" y="2135"/>
                  </a:cubicBezTo>
                  <a:cubicBezTo>
                    <a:pt x="3352" y="2252"/>
                    <a:pt x="3115" y="2300"/>
                    <a:pt x="2852" y="2300"/>
                  </a:cubicBezTo>
                  <a:cubicBezTo>
                    <a:pt x="1687" y="2300"/>
                    <a:pt x="1" y="1368"/>
                    <a:pt x="1" y="1368"/>
                  </a:cubicBezTo>
                  <a:lnTo>
                    <a:pt x="1" y="1368"/>
                  </a:lnTo>
                  <a:cubicBezTo>
                    <a:pt x="401" y="1602"/>
                    <a:pt x="801" y="1868"/>
                    <a:pt x="1168" y="2169"/>
                  </a:cubicBezTo>
                  <a:cubicBezTo>
                    <a:pt x="2369" y="2969"/>
                    <a:pt x="3737" y="3436"/>
                    <a:pt x="5171" y="3570"/>
                  </a:cubicBezTo>
                  <a:cubicBezTo>
                    <a:pt x="7072" y="3570"/>
                    <a:pt x="8240" y="3069"/>
                    <a:pt x="8640" y="2469"/>
                  </a:cubicBezTo>
                  <a:cubicBezTo>
                    <a:pt x="9107" y="1702"/>
                    <a:pt x="8840" y="1268"/>
                    <a:pt x="6706" y="334"/>
                  </a:cubicBezTo>
                  <a:lnTo>
                    <a:pt x="587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298;p75">
              <a:extLst>
                <a:ext uri="{FF2B5EF4-FFF2-40B4-BE49-F238E27FC236}">
                  <a16:creationId xmlns:a16="http://schemas.microsoft.com/office/drawing/2014/main" id="{04CF627B-D335-403D-A6A5-8B23590618F0}"/>
                </a:ext>
              </a:extLst>
            </p:cNvPr>
            <p:cNvSpPr/>
            <p:nvPr/>
          </p:nvSpPr>
          <p:spPr>
            <a:xfrm>
              <a:off x="1604650" y="3980800"/>
              <a:ext cx="136800" cy="107525"/>
            </a:xfrm>
            <a:custGeom>
              <a:avLst/>
              <a:gdLst/>
              <a:ahLst/>
              <a:cxnLst/>
              <a:rect l="l" t="t" r="r" b="b"/>
              <a:pathLst>
                <a:path w="5472" h="4301" extrusionOk="0">
                  <a:moveTo>
                    <a:pt x="101" y="0"/>
                  </a:moveTo>
                  <a:cubicBezTo>
                    <a:pt x="1" y="934"/>
                    <a:pt x="101" y="1868"/>
                    <a:pt x="468" y="2769"/>
                  </a:cubicBezTo>
                  <a:cubicBezTo>
                    <a:pt x="801" y="3736"/>
                    <a:pt x="2002" y="4170"/>
                    <a:pt x="2869" y="4270"/>
                  </a:cubicBezTo>
                  <a:cubicBezTo>
                    <a:pt x="3003" y="4291"/>
                    <a:pt x="3137" y="4301"/>
                    <a:pt x="3268" y="4301"/>
                  </a:cubicBezTo>
                  <a:cubicBezTo>
                    <a:pt x="3984" y="4301"/>
                    <a:pt x="4632" y="3995"/>
                    <a:pt x="4971" y="3403"/>
                  </a:cubicBezTo>
                  <a:cubicBezTo>
                    <a:pt x="5338" y="2569"/>
                    <a:pt x="5471" y="1635"/>
                    <a:pt x="5371" y="701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5299;p75">
              <a:extLst>
                <a:ext uri="{FF2B5EF4-FFF2-40B4-BE49-F238E27FC236}">
                  <a16:creationId xmlns:a16="http://schemas.microsoft.com/office/drawing/2014/main" id="{13E565FB-530F-4CBF-A9FA-F4953FB650D2}"/>
                </a:ext>
              </a:extLst>
            </p:cNvPr>
            <p:cNvSpPr/>
            <p:nvPr/>
          </p:nvSpPr>
          <p:spPr>
            <a:xfrm>
              <a:off x="1606325" y="3796500"/>
              <a:ext cx="136775" cy="279650"/>
            </a:xfrm>
            <a:custGeom>
              <a:avLst/>
              <a:gdLst/>
              <a:ahLst/>
              <a:cxnLst/>
              <a:rect l="l" t="t" r="r" b="b"/>
              <a:pathLst>
                <a:path w="5471" h="11186" extrusionOk="0">
                  <a:moveTo>
                    <a:pt x="934" y="0"/>
                  </a:moveTo>
                  <a:cubicBezTo>
                    <a:pt x="567" y="34"/>
                    <a:pt x="634" y="1601"/>
                    <a:pt x="601" y="3203"/>
                  </a:cubicBezTo>
                  <a:cubicBezTo>
                    <a:pt x="567" y="4904"/>
                    <a:pt x="100" y="5638"/>
                    <a:pt x="67" y="7039"/>
                  </a:cubicBezTo>
                  <a:cubicBezTo>
                    <a:pt x="0" y="8606"/>
                    <a:pt x="167" y="9307"/>
                    <a:pt x="901" y="10208"/>
                  </a:cubicBezTo>
                  <a:cubicBezTo>
                    <a:pt x="1315" y="10720"/>
                    <a:pt x="2263" y="11185"/>
                    <a:pt x="3157" y="11185"/>
                  </a:cubicBezTo>
                  <a:cubicBezTo>
                    <a:pt x="3776" y="11185"/>
                    <a:pt x="4368" y="10962"/>
                    <a:pt x="4737" y="10374"/>
                  </a:cubicBezTo>
                  <a:cubicBezTo>
                    <a:pt x="5471" y="9173"/>
                    <a:pt x="5371" y="7939"/>
                    <a:pt x="5137" y="6405"/>
                  </a:cubicBezTo>
                  <a:cubicBezTo>
                    <a:pt x="4904" y="5071"/>
                    <a:pt x="4704" y="3736"/>
                    <a:pt x="4637" y="2402"/>
                  </a:cubicBezTo>
                  <a:cubicBezTo>
                    <a:pt x="4570" y="1234"/>
                    <a:pt x="4537" y="100"/>
                    <a:pt x="4203" y="0"/>
                  </a:cubicBezTo>
                  <a:lnTo>
                    <a:pt x="4203" y="567"/>
                  </a:lnTo>
                  <a:cubicBezTo>
                    <a:pt x="4203" y="734"/>
                    <a:pt x="4237" y="1335"/>
                    <a:pt x="4036" y="1335"/>
                  </a:cubicBezTo>
                  <a:cubicBezTo>
                    <a:pt x="4003" y="1201"/>
                    <a:pt x="3970" y="1068"/>
                    <a:pt x="3970" y="901"/>
                  </a:cubicBezTo>
                  <a:cubicBezTo>
                    <a:pt x="4003" y="767"/>
                    <a:pt x="3936" y="634"/>
                    <a:pt x="3836" y="534"/>
                  </a:cubicBezTo>
                  <a:cubicBezTo>
                    <a:pt x="3703" y="467"/>
                    <a:pt x="3569" y="401"/>
                    <a:pt x="3436" y="401"/>
                  </a:cubicBezTo>
                  <a:cubicBezTo>
                    <a:pt x="3069" y="367"/>
                    <a:pt x="2702" y="367"/>
                    <a:pt x="2335" y="367"/>
                  </a:cubicBezTo>
                  <a:cubicBezTo>
                    <a:pt x="2168" y="367"/>
                    <a:pt x="2002" y="367"/>
                    <a:pt x="1802" y="401"/>
                  </a:cubicBezTo>
                  <a:cubicBezTo>
                    <a:pt x="1668" y="401"/>
                    <a:pt x="1501" y="434"/>
                    <a:pt x="1368" y="501"/>
                  </a:cubicBezTo>
                  <a:cubicBezTo>
                    <a:pt x="1268" y="534"/>
                    <a:pt x="1201" y="567"/>
                    <a:pt x="1201" y="667"/>
                  </a:cubicBezTo>
                  <a:cubicBezTo>
                    <a:pt x="1168" y="734"/>
                    <a:pt x="1168" y="801"/>
                    <a:pt x="1201" y="834"/>
                  </a:cubicBezTo>
                  <a:cubicBezTo>
                    <a:pt x="1201" y="968"/>
                    <a:pt x="1201" y="1068"/>
                    <a:pt x="1201" y="1168"/>
                  </a:cubicBezTo>
                  <a:cubicBezTo>
                    <a:pt x="1201" y="1234"/>
                    <a:pt x="1134" y="1268"/>
                    <a:pt x="1101" y="1268"/>
                  </a:cubicBezTo>
                  <a:cubicBezTo>
                    <a:pt x="1034" y="1268"/>
                    <a:pt x="1034" y="1234"/>
                    <a:pt x="1034" y="1201"/>
                  </a:cubicBezTo>
                  <a:cubicBezTo>
                    <a:pt x="1034" y="1001"/>
                    <a:pt x="1034" y="868"/>
                    <a:pt x="1001" y="634"/>
                  </a:cubicBezTo>
                  <a:lnTo>
                    <a:pt x="1001" y="300"/>
                  </a:lnTo>
                  <a:cubicBezTo>
                    <a:pt x="1001" y="200"/>
                    <a:pt x="934" y="100"/>
                    <a:pt x="9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5300;p75">
              <a:extLst>
                <a:ext uri="{FF2B5EF4-FFF2-40B4-BE49-F238E27FC236}">
                  <a16:creationId xmlns:a16="http://schemas.microsoft.com/office/drawing/2014/main" id="{B399B39A-1026-475D-BA2C-A385F2EDEFDB}"/>
                </a:ext>
              </a:extLst>
            </p:cNvPr>
            <p:cNvSpPr/>
            <p:nvPr/>
          </p:nvSpPr>
          <p:spPr>
            <a:xfrm>
              <a:off x="1605475" y="3959950"/>
              <a:ext cx="136800" cy="116200"/>
            </a:xfrm>
            <a:custGeom>
              <a:avLst/>
              <a:gdLst/>
              <a:ahLst/>
              <a:cxnLst/>
              <a:rect l="l" t="t" r="r" b="b"/>
              <a:pathLst>
                <a:path w="5472" h="4648" extrusionOk="0">
                  <a:moveTo>
                    <a:pt x="101" y="34"/>
                  </a:moveTo>
                  <a:lnTo>
                    <a:pt x="101" y="34"/>
                  </a:lnTo>
                  <a:cubicBezTo>
                    <a:pt x="101" y="51"/>
                    <a:pt x="101" y="75"/>
                    <a:pt x="101" y="104"/>
                  </a:cubicBezTo>
                  <a:lnTo>
                    <a:pt x="101" y="104"/>
                  </a:lnTo>
                  <a:cubicBezTo>
                    <a:pt x="101" y="80"/>
                    <a:pt x="101" y="56"/>
                    <a:pt x="101" y="34"/>
                  </a:cubicBezTo>
                  <a:close/>
                  <a:moveTo>
                    <a:pt x="5138" y="0"/>
                  </a:moveTo>
                  <a:cubicBezTo>
                    <a:pt x="5138" y="1"/>
                    <a:pt x="5138" y="1735"/>
                    <a:pt x="4738" y="1968"/>
                  </a:cubicBezTo>
                  <a:cubicBezTo>
                    <a:pt x="4692" y="1989"/>
                    <a:pt x="4647" y="1999"/>
                    <a:pt x="4604" y="1999"/>
                  </a:cubicBezTo>
                  <a:cubicBezTo>
                    <a:pt x="4231" y="1999"/>
                    <a:pt x="3934" y="1300"/>
                    <a:pt x="3904" y="1001"/>
                  </a:cubicBezTo>
                  <a:cubicBezTo>
                    <a:pt x="3510" y="875"/>
                    <a:pt x="3101" y="808"/>
                    <a:pt x="2695" y="808"/>
                  </a:cubicBezTo>
                  <a:cubicBezTo>
                    <a:pt x="2242" y="808"/>
                    <a:pt x="1791" y="892"/>
                    <a:pt x="1369" y="1068"/>
                  </a:cubicBezTo>
                  <a:cubicBezTo>
                    <a:pt x="1369" y="1068"/>
                    <a:pt x="1065" y="2033"/>
                    <a:pt x="659" y="2033"/>
                  </a:cubicBezTo>
                  <a:cubicBezTo>
                    <a:pt x="619" y="2033"/>
                    <a:pt x="577" y="2023"/>
                    <a:pt x="535" y="2002"/>
                  </a:cubicBezTo>
                  <a:cubicBezTo>
                    <a:pt x="102" y="1785"/>
                    <a:pt x="99" y="480"/>
                    <a:pt x="101" y="104"/>
                  </a:cubicBezTo>
                  <a:lnTo>
                    <a:pt x="101" y="104"/>
                  </a:lnTo>
                  <a:cubicBezTo>
                    <a:pt x="99" y="224"/>
                    <a:pt x="90" y="362"/>
                    <a:pt x="34" y="501"/>
                  </a:cubicBezTo>
                  <a:cubicBezTo>
                    <a:pt x="1" y="2068"/>
                    <a:pt x="168" y="2769"/>
                    <a:pt x="868" y="3670"/>
                  </a:cubicBezTo>
                  <a:cubicBezTo>
                    <a:pt x="1282" y="4182"/>
                    <a:pt x="2242" y="4647"/>
                    <a:pt x="3145" y="4647"/>
                  </a:cubicBezTo>
                  <a:cubicBezTo>
                    <a:pt x="3771" y="4647"/>
                    <a:pt x="4369" y="4424"/>
                    <a:pt x="4738" y="3836"/>
                  </a:cubicBezTo>
                  <a:cubicBezTo>
                    <a:pt x="5471" y="2669"/>
                    <a:pt x="5371" y="1501"/>
                    <a:pt x="51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5301;p75">
              <a:extLst>
                <a:ext uri="{FF2B5EF4-FFF2-40B4-BE49-F238E27FC236}">
                  <a16:creationId xmlns:a16="http://schemas.microsoft.com/office/drawing/2014/main" id="{684A34F5-7C94-4785-998D-A7A95209697F}"/>
                </a:ext>
              </a:extLst>
            </p:cNvPr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5302;p75">
              <a:extLst>
                <a:ext uri="{FF2B5EF4-FFF2-40B4-BE49-F238E27FC236}">
                  <a16:creationId xmlns:a16="http://schemas.microsoft.com/office/drawing/2014/main" id="{A4EB16F0-3A99-4B4D-9CC7-23C60FC1B22C}"/>
                </a:ext>
              </a:extLst>
            </p:cNvPr>
            <p:cNvSpPr/>
            <p:nvPr/>
          </p:nvSpPr>
          <p:spPr>
            <a:xfrm>
              <a:off x="1582975" y="2589800"/>
              <a:ext cx="466175" cy="1309475"/>
            </a:xfrm>
            <a:custGeom>
              <a:avLst/>
              <a:gdLst/>
              <a:ahLst/>
              <a:cxnLst/>
              <a:rect l="l" t="t" r="r" b="b"/>
              <a:pathLst>
                <a:path w="18647" h="52379" extrusionOk="0">
                  <a:moveTo>
                    <a:pt x="4036" y="0"/>
                  </a:moveTo>
                  <a:cubicBezTo>
                    <a:pt x="3136" y="2035"/>
                    <a:pt x="2569" y="4203"/>
                    <a:pt x="2302" y="6438"/>
                  </a:cubicBezTo>
                  <a:cubicBezTo>
                    <a:pt x="1701" y="14477"/>
                    <a:pt x="1401" y="26186"/>
                    <a:pt x="1401" y="26186"/>
                  </a:cubicBezTo>
                  <a:cubicBezTo>
                    <a:pt x="1301" y="27020"/>
                    <a:pt x="767" y="28954"/>
                    <a:pt x="434" y="32657"/>
                  </a:cubicBezTo>
                  <a:cubicBezTo>
                    <a:pt x="0" y="37027"/>
                    <a:pt x="1168" y="51737"/>
                    <a:pt x="1168" y="51737"/>
                  </a:cubicBezTo>
                  <a:cubicBezTo>
                    <a:pt x="1168" y="51737"/>
                    <a:pt x="2245" y="52378"/>
                    <a:pt x="3554" y="52378"/>
                  </a:cubicBezTo>
                  <a:cubicBezTo>
                    <a:pt x="4292" y="52378"/>
                    <a:pt x="5104" y="52175"/>
                    <a:pt x="5838" y="51537"/>
                  </a:cubicBezTo>
                  <a:cubicBezTo>
                    <a:pt x="5838" y="51537"/>
                    <a:pt x="8206" y="31123"/>
                    <a:pt x="8740" y="26753"/>
                  </a:cubicBezTo>
                  <a:cubicBezTo>
                    <a:pt x="9240" y="22983"/>
                    <a:pt x="10574" y="14778"/>
                    <a:pt x="10574" y="14778"/>
                  </a:cubicBezTo>
                  <a:lnTo>
                    <a:pt x="11575" y="27353"/>
                  </a:lnTo>
                  <a:cubicBezTo>
                    <a:pt x="11575" y="27353"/>
                    <a:pt x="11442" y="30756"/>
                    <a:pt x="11542" y="32957"/>
                  </a:cubicBezTo>
                  <a:cubicBezTo>
                    <a:pt x="11675" y="35526"/>
                    <a:pt x="12909" y="48235"/>
                    <a:pt x="12909" y="48235"/>
                  </a:cubicBezTo>
                  <a:cubicBezTo>
                    <a:pt x="12909" y="48235"/>
                    <a:pt x="14124" y="48640"/>
                    <a:pt x="15463" y="48640"/>
                  </a:cubicBezTo>
                  <a:cubicBezTo>
                    <a:pt x="16430" y="48640"/>
                    <a:pt x="17461" y="48429"/>
                    <a:pt x="18147" y="47701"/>
                  </a:cubicBezTo>
                  <a:cubicBezTo>
                    <a:pt x="18147" y="47701"/>
                    <a:pt x="18513" y="29555"/>
                    <a:pt x="18547" y="26453"/>
                  </a:cubicBezTo>
                  <a:cubicBezTo>
                    <a:pt x="18647" y="20382"/>
                    <a:pt x="18347" y="9074"/>
                    <a:pt x="18147" y="2902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5303;p75">
              <a:extLst>
                <a:ext uri="{FF2B5EF4-FFF2-40B4-BE49-F238E27FC236}">
                  <a16:creationId xmlns:a16="http://schemas.microsoft.com/office/drawing/2014/main" id="{C515709D-B20D-42FE-96FA-3164EEB78B25}"/>
                </a:ext>
              </a:extLst>
            </p:cNvPr>
            <p:cNvSpPr/>
            <p:nvPr/>
          </p:nvSpPr>
          <p:spPr>
            <a:xfrm>
              <a:off x="1847325" y="2816625"/>
              <a:ext cx="132625" cy="420325"/>
            </a:xfrm>
            <a:custGeom>
              <a:avLst/>
              <a:gdLst/>
              <a:ahLst/>
              <a:cxnLst/>
              <a:rect l="l" t="t" r="r" b="b"/>
              <a:pathLst>
                <a:path w="5305" h="16813" extrusionOk="0">
                  <a:moveTo>
                    <a:pt x="5304" y="1"/>
                  </a:moveTo>
                  <a:lnTo>
                    <a:pt x="5304" y="1"/>
                  </a:lnTo>
                  <a:cubicBezTo>
                    <a:pt x="3803" y="1368"/>
                    <a:pt x="534" y="1835"/>
                    <a:pt x="534" y="1835"/>
                  </a:cubicBezTo>
                  <a:lnTo>
                    <a:pt x="0" y="5705"/>
                  </a:lnTo>
                  <a:lnTo>
                    <a:pt x="834" y="16813"/>
                  </a:lnTo>
                  <a:lnTo>
                    <a:pt x="868" y="5938"/>
                  </a:lnTo>
                  <a:lnTo>
                    <a:pt x="1435" y="2436"/>
                  </a:lnTo>
                  <a:cubicBezTo>
                    <a:pt x="3036" y="2235"/>
                    <a:pt x="4437" y="1335"/>
                    <a:pt x="5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5304;p75">
              <a:extLst>
                <a:ext uri="{FF2B5EF4-FFF2-40B4-BE49-F238E27FC236}">
                  <a16:creationId xmlns:a16="http://schemas.microsoft.com/office/drawing/2014/main" id="{86480977-EB83-4595-8E7B-2A4D43682921}"/>
                </a:ext>
              </a:extLst>
            </p:cNvPr>
            <p:cNvSpPr/>
            <p:nvPr/>
          </p:nvSpPr>
          <p:spPr>
            <a:xfrm>
              <a:off x="1989100" y="2533925"/>
              <a:ext cx="108425" cy="150125"/>
            </a:xfrm>
            <a:custGeom>
              <a:avLst/>
              <a:gdLst/>
              <a:ahLst/>
              <a:cxnLst/>
              <a:rect l="l" t="t" r="r" b="b"/>
              <a:pathLst>
                <a:path w="4337" h="6005" extrusionOk="0">
                  <a:moveTo>
                    <a:pt x="2302" y="0"/>
                  </a:moveTo>
                  <a:cubicBezTo>
                    <a:pt x="2302" y="0"/>
                    <a:pt x="134" y="3570"/>
                    <a:pt x="67" y="3570"/>
                  </a:cubicBezTo>
                  <a:cubicBezTo>
                    <a:pt x="0" y="3570"/>
                    <a:pt x="1935" y="6005"/>
                    <a:pt x="1935" y="6005"/>
                  </a:cubicBezTo>
                  <a:lnTo>
                    <a:pt x="4337" y="3369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5305;p75">
              <a:extLst>
                <a:ext uri="{FF2B5EF4-FFF2-40B4-BE49-F238E27FC236}">
                  <a16:creationId xmlns:a16="http://schemas.microsoft.com/office/drawing/2014/main" id="{AAADADF2-0317-469B-B127-0CAAD60788A4}"/>
                </a:ext>
              </a:extLst>
            </p:cNvPr>
            <p:cNvSpPr/>
            <p:nvPr/>
          </p:nvSpPr>
          <p:spPr>
            <a:xfrm>
              <a:off x="1950725" y="2139475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" y="0"/>
                  </a:moveTo>
                  <a:lnTo>
                    <a:pt x="568" y="6805"/>
                  </a:lnTo>
                  <a:lnTo>
                    <a:pt x="5872" y="12243"/>
                  </a:lnTo>
                  <a:lnTo>
                    <a:pt x="3303" y="16512"/>
                  </a:lnTo>
                  <a:cubicBezTo>
                    <a:pt x="3837" y="17880"/>
                    <a:pt x="4904" y="18580"/>
                    <a:pt x="5872" y="19314"/>
                  </a:cubicBezTo>
                  <a:cubicBezTo>
                    <a:pt x="5872" y="19314"/>
                    <a:pt x="9841" y="14778"/>
                    <a:pt x="10575" y="13577"/>
                  </a:cubicBezTo>
                  <a:cubicBezTo>
                    <a:pt x="11275" y="12376"/>
                    <a:pt x="11142" y="11709"/>
                    <a:pt x="10241" y="10108"/>
                  </a:cubicBezTo>
                  <a:cubicBezTo>
                    <a:pt x="9407" y="8707"/>
                    <a:pt x="6639" y="5238"/>
                    <a:pt x="5238" y="3370"/>
                  </a:cubicBezTo>
                  <a:cubicBezTo>
                    <a:pt x="3203" y="701"/>
                    <a:pt x="3170" y="9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306;p75">
              <a:extLst>
                <a:ext uri="{FF2B5EF4-FFF2-40B4-BE49-F238E27FC236}">
                  <a16:creationId xmlns:a16="http://schemas.microsoft.com/office/drawing/2014/main" id="{B4A72A58-F9E8-44BA-9267-E64AE2F6C36C}"/>
                </a:ext>
              </a:extLst>
            </p:cNvPr>
            <p:cNvSpPr/>
            <p:nvPr/>
          </p:nvSpPr>
          <p:spPr>
            <a:xfrm>
              <a:off x="1683875" y="1777425"/>
              <a:ext cx="97600" cy="267000"/>
            </a:xfrm>
            <a:custGeom>
              <a:avLst/>
              <a:gdLst/>
              <a:ahLst/>
              <a:cxnLst/>
              <a:rect l="l" t="t" r="r" b="b"/>
              <a:pathLst>
                <a:path w="3904" h="10680" extrusionOk="0">
                  <a:moveTo>
                    <a:pt x="919" y="0"/>
                  </a:moveTo>
                  <a:cubicBezTo>
                    <a:pt x="558" y="0"/>
                    <a:pt x="210" y="220"/>
                    <a:pt x="34" y="572"/>
                  </a:cubicBezTo>
                  <a:lnTo>
                    <a:pt x="1401" y="1206"/>
                  </a:lnTo>
                  <a:cubicBezTo>
                    <a:pt x="934" y="1340"/>
                    <a:pt x="568" y="1640"/>
                    <a:pt x="367" y="2074"/>
                  </a:cubicBezTo>
                  <a:cubicBezTo>
                    <a:pt x="0" y="2807"/>
                    <a:pt x="467" y="4409"/>
                    <a:pt x="968" y="6410"/>
                  </a:cubicBezTo>
                  <a:cubicBezTo>
                    <a:pt x="1235" y="7644"/>
                    <a:pt x="1602" y="8878"/>
                    <a:pt x="2035" y="10079"/>
                  </a:cubicBezTo>
                  <a:cubicBezTo>
                    <a:pt x="2269" y="10646"/>
                    <a:pt x="2669" y="10680"/>
                    <a:pt x="2669" y="10680"/>
                  </a:cubicBezTo>
                  <a:lnTo>
                    <a:pt x="2669" y="8678"/>
                  </a:lnTo>
                  <a:lnTo>
                    <a:pt x="2602" y="7044"/>
                  </a:lnTo>
                  <a:cubicBezTo>
                    <a:pt x="2602" y="7044"/>
                    <a:pt x="3636" y="5609"/>
                    <a:pt x="3770" y="4442"/>
                  </a:cubicBezTo>
                  <a:cubicBezTo>
                    <a:pt x="3903" y="2907"/>
                    <a:pt x="3603" y="2307"/>
                    <a:pt x="3603" y="2307"/>
                  </a:cubicBezTo>
                  <a:lnTo>
                    <a:pt x="1935" y="1039"/>
                  </a:lnTo>
                  <a:cubicBezTo>
                    <a:pt x="1868" y="1039"/>
                    <a:pt x="1802" y="1039"/>
                    <a:pt x="1735" y="1073"/>
                  </a:cubicBezTo>
                  <a:cubicBezTo>
                    <a:pt x="1835" y="673"/>
                    <a:pt x="1635" y="239"/>
                    <a:pt x="1268" y="72"/>
                  </a:cubicBezTo>
                  <a:cubicBezTo>
                    <a:pt x="1154" y="23"/>
                    <a:pt x="1036" y="0"/>
                    <a:pt x="9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5307;p75">
              <a:extLst>
                <a:ext uri="{FF2B5EF4-FFF2-40B4-BE49-F238E27FC236}">
                  <a16:creationId xmlns:a16="http://schemas.microsoft.com/office/drawing/2014/main" id="{8BA33AAC-1B78-432F-B8CB-DE28A90BD602}"/>
                </a:ext>
              </a:extLst>
            </p:cNvPr>
            <p:cNvSpPr/>
            <p:nvPr/>
          </p:nvSpPr>
          <p:spPr>
            <a:xfrm>
              <a:off x="1802300" y="1760875"/>
              <a:ext cx="195150" cy="166500"/>
            </a:xfrm>
            <a:custGeom>
              <a:avLst/>
              <a:gdLst/>
              <a:ahLst/>
              <a:cxnLst/>
              <a:rect l="l" t="t" r="r" b="b"/>
              <a:pathLst>
                <a:path w="7806" h="6660" extrusionOk="0">
                  <a:moveTo>
                    <a:pt x="4470" y="0"/>
                  </a:moveTo>
                  <a:cubicBezTo>
                    <a:pt x="1501" y="0"/>
                    <a:pt x="0" y="3569"/>
                    <a:pt x="2102" y="5671"/>
                  </a:cubicBezTo>
                  <a:cubicBezTo>
                    <a:pt x="2785" y="6354"/>
                    <a:pt x="3626" y="6660"/>
                    <a:pt x="4451" y="6660"/>
                  </a:cubicBezTo>
                  <a:cubicBezTo>
                    <a:pt x="6164" y="6660"/>
                    <a:pt x="7806" y="5340"/>
                    <a:pt x="7806" y="3336"/>
                  </a:cubicBezTo>
                  <a:cubicBezTo>
                    <a:pt x="7806" y="1501"/>
                    <a:pt x="6305" y="0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5308;p75">
              <a:extLst>
                <a:ext uri="{FF2B5EF4-FFF2-40B4-BE49-F238E27FC236}">
                  <a16:creationId xmlns:a16="http://schemas.microsoft.com/office/drawing/2014/main" id="{F3475AAD-0DB0-4670-9225-01024DBB9A6D}"/>
                </a:ext>
              </a:extLst>
            </p:cNvPr>
            <p:cNvSpPr/>
            <p:nvPr/>
          </p:nvSpPr>
          <p:spPr>
            <a:xfrm>
              <a:off x="1661350" y="1799975"/>
              <a:ext cx="326100" cy="374550"/>
            </a:xfrm>
            <a:custGeom>
              <a:avLst/>
              <a:gdLst/>
              <a:ahLst/>
              <a:cxnLst/>
              <a:rect l="l" t="t" r="r" b="b"/>
              <a:pathLst>
                <a:path w="13044" h="14982" extrusionOk="0">
                  <a:moveTo>
                    <a:pt x="9781" y="0"/>
                  </a:moveTo>
                  <a:cubicBezTo>
                    <a:pt x="8099" y="0"/>
                    <a:pt x="6025" y="444"/>
                    <a:pt x="4504" y="1405"/>
                  </a:cubicBezTo>
                  <a:cubicBezTo>
                    <a:pt x="4671" y="4641"/>
                    <a:pt x="3937" y="5541"/>
                    <a:pt x="3537" y="5875"/>
                  </a:cubicBezTo>
                  <a:cubicBezTo>
                    <a:pt x="3471" y="5935"/>
                    <a:pt x="3408" y="5961"/>
                    <a:pt x="3347" y="5961"/>
                  </a:cubicBezTo>
                  <a:cubicBezTo>
                    <a:pt x="3037" y="5961"/>
                    <a:pt x="2781" y="5286"/>
                    <a:pt x="2503" y="5008"/>
                  </a:cubicBezTo>
                  <a:cubicBezTo>
                    <a:pt x="2327" y="4814"/>
                    <a:pt x="1938" y="4593"/>
                    <a:pt x="1531" y="4593"/>
                  </a:cubicBezTo>
                  <a:cubicBezTo>
                    <a:pt x="1166" y="4593"/>
                    <a:pt x="787" y="4771"/>
                    <a:pt x="535" y="5308"/>
                  </a:cubicBezTo>
                  <a:cubicBezTo>
                    <a:pt x="1" y="6475"/>
                    <a:pt x="1035" y="8043"/>
                    <a:pt x="1835" y="8443"/>
                  </a:cubicBezTo>
                  <a:cubicBezTo>
                    <a:pt x="2018" y="8526"/>
                    <a:pt x="2210" y="8565"/>
                    <a:pt x="2399" y="8565"/>
                  </a:cubicBezTo>
                  <a:cubicBezTo>
                    <a:pt x="2901" y="8565"/>
                    <a:pt x="3376" y="8285"/>
                    <a:pt x="3570" y="7776"/>
                  </a:cubicBezTo>
                  <a:lnTo>
                    <a:pt x="3570" y="12747"/>
                  </a:lnTo>
                  <a:cubicBezTo>
                    <a:pt x="4804" y="14981"/>
                    <a:pt x="7206" y="14548"/>
                    <a:pt x="8507" y="14848"/>
                  </a:cubicBezTo>
                  <a:cubicBezTo>
                    <a:pt x="8740" y="13947"/>
                    <a:pt x="8907" y="13514"/>
                    <a:pt x="8807" y="13013"/>
                  </a:cubicBezTo>
                  <a:lnTo>
                    <a:pt x="8807" y="11412"/>
                  </a:lnTo>
                  <a:cubicBezTo>
                    <a:pt x="9152" y="11477"/>
                    <a:pt x="9496" y="11514"/>
                    <a:pt x="9850" y="11514"/>
                  </a:cubicBezTo>
                  <a:cubicBezTo>
                    <a:pt x="10044" y="11514"/>
                    <a:pt x="10241" y="11503"/>
                    <a:pt x="10442" y="11479"/>
                  </a:cubicBezTo>
                  <a:cubicBezTo>
                    <a:pt x="11509" y="11312"/>
                    <a:pt x="12109" y="10445"/>
                    <a:pt x="12410" y="9244"/>
                  </a:cubicBezTo>
                  <a:cubicBezTo>
                    <a:pt x="12943" y="7376"/>
                    <a:pt x="13043" y="4207"/>
                    <a:pt x="12343" y="571"/>
                  </a:cubicBezTo>
                  <a:cubicBezTo>
                    <a:pt x="11849" y="198"/>
                    <a:pt x="10902" y="0"/>
                    <a:pt x="9781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5309;p75">
              <a:extLst>
                <a:ext uri="{FF2B5EF4-FFF2-40B4-BE49-F238E27FC236}">
                  <a16:creationId xmlns:a16="http://schemas.microsoft.com/office/drawing/2014/main" id="{E4B5A488-E671-4D99-A939-41C223AEA92E}"/>
                </a:ext>
              </a:extLst>
            </p:cNvPr>
            <p:cNvSpPr/>
            <p:nvPr/>
          </p:nvSpPr>
          <p:spPr>
            <a:xfrm>
              <a:off x="1833150" y="1915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34"/>
                    <a:pt x="301" y="868"/>
                  </a:cubicBezTo>
                  <a:cubicBezTo>
                    <a:pt x="409" y="976"/>
                    <a:pt x="539" y="1025"/>
                    <a:pt x="664" y="1025"/>
                  </a:cubicBezTo>
                  <a:cubicBezTo>
                    <a:pt x="925" y="1025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5310;p75">
              <a:extLst>
                <a:ext uri="{FF2B5EF4-FFF2-40B4-BE49-F238E27FC236}">
                  <a16:creationId xmlns:a16="http://schemas.microsoft.com/office/drawing/2014/main" id="{26A9C125-C2EB-448C-8A6A-B7A2D07263A5}"/>
                </a:ext>
              </a:extLst>
            </p:cNvPr>
            <p:cNvSpPr/>
            <p:nvPr/>
          </p:nvSpPr>
          <p:spPr>
            <a:xfrm>
              <a:off x="1929050" y="1910150"/>
              <a:ext cx="29200" cy="25625"/>
            </a:xfrm>
            <a:custGeom>
              <a:avLst/>
              <a:gdLst/>
              <a:ahLst/>
              <a:cxnLst/>
              <a:rect l="l" t="t" r="r" b="b"/>
              <a:pathLst>
                <a:path w="1168" h="1025" extrusionOk="0">
                  <a:moveTo>
                    <a:pt x="668" y="0"/>
                  </a:moveTo>
                  <a:cubicBezTo>
                    <a:pt x="234" y="0"/>
                    <a:pt x="0" y="567"/>
                    <a:pt x="301" y="867"/>
                  </a:cubicBezTo>
                  <a:cubicBezTo>
                    <a:pt x="409" y="976"/>
                    <a:pt x="539" y="1024"/>
                    <a:pt x="664" y="1024"/>
                  </a:cubicBezTo>
                  <a:cubicBezTo>
                    <a:pt x="925" y="1024"/>
                    <a:pt x="1168" y="816"/>
                    <a:pt x="1168" y="501"/>
                  </a:cubicBezTo>
                  <a:cubicBezTo>
                    <a:pt x="1168" y="234"/>
                    <a:pt x="968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5311;p75">
              <a:extLst>
                <a:ext uri="{FF2B5EF4-FFF2-40B4-BE49-F238E27FC236}">
                  <a16:creationId xmlns:a16="http://schemas.microsoft.com/office/drawing/2014/main" id="{5939F73F-FC0D-4DBC-9E56-D0471E66F96E}"/>
                </a:ext>
              </a:extLst>
            </p:cNvPr>
            <p:cNvSpPr/>
            <p:nvPr/>
          </p:nvSpPr>
          <p:spPr>
            <a:xfrm>
              <a:off x="1770600" y="2033575"/>
              <a:ext cx="110950" cy="68400"/>
            </a:xfrm>
            <a:custGeom>
              <a:avLst/>
              <a:gdLst/>
              <a:ahLst/>
              <a:cxnLst/>
              <a:rect l="l" t="t" r="r" b="b"/>
              <a:pathLst>
                <a:path w="4438" h="273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500"/>
                    <a:pt x="368" y="967"/>
                    <a:pt x="668" y="1368"/>
                  </a:cubicBezTo>
                  <a:cubicBezTo>
                    <a:pt x="1302" y="2135"/>
                    <a:pt x="4437" y="2735"/>
                    <a:pt x="4437" y="2735"/>
                  </a:cubicBezTo>
                  <a:lnTo>
                    <a:pt x="4437" y="2068"/>
                  </a:lnTo>
                  <a:cubicBezTo>
                    <a:pt x="4437" y="2068"/>
                    <a:pt x="2002" y="1568"/>
                    <a:pt x="1168" y="1168"/>
                  </a:cubicBezTo>
                  <a:cubicBezTo>
                    <a:pt x="668" y="901"/>
                    <a:pt x="267" y="500"/>
                    <a:pt x="1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5312;p75">
              <a:extLst>
                <a:ext uri="{FF2B5EF4-FFF2-40B4-BE49-F238E27FC236}">
                  <a16:creationId xmlns:a16="http://schemas.microsoft.com/office/drawing/2014/main" id="{7D411E7B-EC3E-4AA5-9A09-36AD2CEB517D}"/>
                </a:ext>
              </a:extLst>
            </p:cNvPr>
            <p:cNvSpPr/>
            <p:nvPr/>
          </p:nvSpPr>
          <p:spPr>
            <a:xfrm>
              <a:off x="1719725" y="1707400"/>
              <a:ext cx="273550" cy="162900"/>
            </a:xfrm>
            <a:custGeom>
              <a:avLst/>
              <a:gdLst/>
              <a:ahLst/>
              <a:cxnLst/>
              <a:rect l="l" t="t" r="r" b="b"/>
              <a:pathLst>
                <a:path w="10942" h="6516" extrusionOk="0">
                  <a:moveTo>
                    <a:pt x="8955" y="0"/>
                  </a:moveTo>
                  <a:cubicBezTo>
                    <a:pt x="8778" y="0"/>
                    <a:pt x="8626" y="150"/>
                    <a:pt x="8474" y="271"/>
                  </a:cubicBezTo>
                  <a:cubicBezTo>
                    <a:pt x="7785" y="943"/>
                    <a:pt x="6974" y="1090"/>
                    <a:pt x="6126" y="1090"/>
                  </a:cubicBezTo>
                  <a:cubicBezTo>
                    <a:pt x="5462" y="1090"/>
                    <a:pt x="4776" y="1000"/>
                    <a:pt x="4107" y="1000"/>
                  </a:cubicBezTo>
                  <a:cubicBezTo>
                    <a:pt x="4016" y="1000"/>
                    <a:pt x="3926" y="1001"/>
                    <a:pt x="3837" y="1005"/>
                  </a:cubicBezTo>
                  <a:cubicBezTo>
                    <a:pt x="2503" y="1038"/>
                    <a:pt x="935" y="1572"/>
                    <a:pt x="301" y="2873"/>
                  </a:cubicBezTo>
                  <a:cubicBezTo>
                    <a:pt x="34" y="3474"/>
                    <a:pt x="1" y="4074"/>
                    <a:pt x="535" y="4508"/>
                  </a:cubicBezTo>
                  <a:cubicBezTo>
                    <a:pt x="868" y="4741"/>
                    <a:pt x="1235" y="4741"/>
                    <a:pt x="1435" y="5175"/>
                  </a:cubicBezTo>
                  <a:cubicBezTo>
                    <a:pt x="1468" y="5273"/>
                    <a:pt x="1761" y="6508"/>
                    <a:pt x="1609" y="6510"/>
                  </a:cubicBezTo>
                  <a:lnTo>
                    <a:pt x="1609" y="6510"/>
                  </a:lnTo>
                  <a:cubicBezTo>
                    <a:pt x="1606" y="6510"/>
                    <a:pt x="1604" y="6509"/>
                    <a:pt x="1602" y="6509"/>
                  </a:cubicBezTo>
                  <a:lnTo>
                    <a:pt x="1602" y="6509"/>
                  </a:lnTo>
                  <a:cubicBezTo>
                    <a:pt x="1604" y="6509"/>
                    <a:pt x="1606" y="6510"/>
                    <a:pt x="1608" y="6510"/>
                  </a:cubicBezTo>
                  <a:cubicBezTo>
                    <a:pt x="1608" y="6510"/>
                    <a:pt x="1608" y="6510"/>
                    <a:pt x="1609" y="6510"/>
                  </a:cubicBezTo>
                  <a:lnTo>
                    <a:pt x="1609" y="6510"/>
                  </a:lnTo>
                  <a:cubicBezTo>
                    <a:pt x="1652" y="6514"/>
                    <a:pt x="1695" y="6516"/>
                    <a:pt x="1738" y="6516"/>
                  </a:cubicBezTo>
                  <a:cubicBezTo>
                    <a:pt x="2353" y="6516"/>
                    <a:pt x="2914" y="6099"/>
                    <a:pt x="3070" y="5508"/>
                  </a:cubicBezTo>
                  <a:cubicBezTo>
                    <a:pt x="3103" y="5375"/>
                    <a:pt x="3170" y="5108"/>
                    <a:pt x="3203" y="4975"/>
                  </a:cubicBezTo>
                  <a:cubicBezTo>
                    <a:pt x="3230" y="4838"/>
                    <a:pt x="3370" y="4724"/>
                    <a:pt x="3511" y="4724"/>
                  </a:cubicBezTo>
                  <a:cubicBezTo>
                    <a:pt x="3542" y="4724"/>
                    <a:pt x="3573" y="4729"/>
                    <a:pt x="3603" y="4741"/>
                  </a:cubicBezTo>
                  <a:cubicBezTo>
                    <a:pt x="4004" y="4841"/>
                    <a:pt x="4271" y="5008"/>
                    <a:pt x="4637" y="5108"/>
                  </a:cubicBezTo>
                  <a:cubicBezTo>
                    <a:pt x="5345" y="5301"/>
                    <a:pt x="6067" y="5398"/>
                    <a:pt x="6784" y="5398"/>
                  </a:cubicBezTo>
                  <a:cubicBezTo>
                    <a:pt x="7183" y="5398"/>
                    <a:pt x="7580" y="5368"/>
                    <a:pt x="7973" y="5308"/>
                  </a:cubicBezTo>
                  <a:cubicBezTo>
                    <a:pt x="8774" y="5141"/>
                    <a:pt x="9508" y="4774"/>
                    <a:pt x="10108" y="4207"/>
                  </a:cubicBezTo>
                  <a:cubicBezTo>
                    <a:pt x="10675" y="3507"/>
                    <a:pt x="10942" y="2573"/>
                    <a:pt x="10809" y="1706"/>
                  </a:cubicBezTo>
                  <a:cubicBezTo>
                    <a:pt x="10809" y="1639"/>
                    <a:pt x="10809" y="1606"/>
                    <a:pt x="10809" y="1572"/>
                  </a:cubicBezTo>
                  <a:cubicBezTo>
                    <a:pt x="10809" y="1505"/>
                    <a:pt x="10775" y="1405"/>
                    <a:pt x="10742" y="1372"/>
                  </a:cubicBezTo>
                  <a:cubicBezTo>
                    <a:pt x="10714" y="1344"/>
                    <a:pt x="10681" y="1332"/>
                    <a:pt x="10645" y="1332"/>
                  </a:cubicBezTo>
                  <a:cubicBezTo>
                    <a:pt x="10468" y="1332"/>
                    <a:pt x="10219" y="1622"/>
                    <a:pt x="10108" y="1706"/>
                  </a:cubicBezTo>
                  <a:cubicBezTo>
                    <a:pt x="10008" y="1806"/>
                    <a:pt x="9908" y="1906"/>
                    <a:pt x="9774" y="1972"/>
                  </a:cubicBezTo>
                  <a:cubicBezTo>
                    <a:pt x="9674" y="2039"/>
                    <a:pt x="9541" y="2106"/>
                    <a:pt x="9441" y="2173"/>
                  </a:cubicBezTo>
                  <a:cubicBezTo>
                    <a:pt x="9508" y="1772"/>
                    <a:pt x="9508" y="1372"/>
                    <a:pt x="9441" y="972"/>
                  </a:cubicBezTo>
                  <a:cubicBezTo>
                    <a:pt x="9408" y="705"/>
                    <a:pt x="9341" y="71"/>
                    <a:pt x="9007" y="4"/>
                  </a:cubicBezTo>
                  <a:cubicBezTo>
                    <a:pt x="8990" y="1"/>
                    <a:pt x="8972" y="0"/>
                    <a:pt x="89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5313;p75">
              <a:extLst>
                <a:ext uri="{FF2B5EF4-FFF2-40B4-BE49-F238E27FC236}">
                  <a16:creationId xmlns:a16="http://schemas.microsoft.com/office/drawing/2014/main" id="{0A624C1F-1A7E-4352-8F9A-6CEA25D8CD99}"/>
                </a:ext>
              </a:extLst>
            </p:cNvPr>
            <p:cNvSpPr/>
            <p:nvPr/>
          </p:nvSpPr>
          <p:spPr>
            <a:xfrm>
              <a:off x="1816475" y="1884750"/>
              <a:ext cx="29200" cy="22925"/>
            </a:xfrm>
            <a:custGeom>
              <a:avLst/>
              <a:gdLst/>
              <a:ahLst/>
              <a:cxnLst/>
              <a:rect l="l" t="t" r="r" b="b"/>
              <a:pathLst>
                <a:path w="1168" h="917" extrusionOk="0">
                  <a:moveTo>
                    <a:pt x="632" y="1"/>
                  </a:moveTo>
                  <a:cubicBezTo>
                    <a:pt x="527" y="1"/>
                    <a:pt x="423" y="27"/>
                    <a:pt x="334" y="82"/>
                  </a:cubicBezTo>
                  <a:cubicBezTo>
                    <a:pt x="67" y="282"/>
                    <a:pt x="0" y="649"/>
                    <a:pt x="167" y="916"/>
                  </a:cubicBezTo>
                  <a:lnTo>
                    <a:pt x="1168" y="282"/>
                  </a:lnTo>
                  <a:cubicBezTo>
                    <a:pt x="1057" y="104"/>
                    <a:pt x="842" y="1"/>
                    <a:pt x="6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5314;p75">
              <a:extLst>
                <a:ext uri="{FF2B5EF4-FFF2-40B4-BE49-F238E27FC236}">
                  <a16:creationId xmlns:a16="http://schemas.microsoft.com/office/drawing/2014/main" id="{35F69F0D-C700-4F24-A9A2-480820A9B46B}"/>
                </a:ext>
              </a:extLst>
            </p:cNvPr>
            <p:cNvSpPr/>
            <p:nvPr/>
          </p:nvSpPr>
          <p:spPr>
            <a:xfrm>
              <a:off x="1860675" y="2006050"/>
              <a:ext cx="43375" cy="26675"/>
            </a:xfrm>
            <a:custGeom>
              <a:avLst/>
              <a:gdLst/>
              <a:ahLst/>
              <a:cxnLst/>
              <a:rect l="l" t="t" r="r" b="b"/>
              <a:pathLst>
                <a:path w="1735" h="1067" extrusionOk="0">
                  <a:moveTo>
                    <a:pt x="100" y="0"/>
                  </a:moveTo>
                  <a:lnTo>
                    <a:pt x="100" y="0"/>
                  </a:lnTo>
                  <a:cubicBezTo>
                    <a:pt x="0" y="467"/>
                    <a:pt x="267" y="934"/>
                    <a:pt x="734" y="1034"/>
                  </a:cubicBezTo>
                  <a:cubicBezTo>
                    <a:pt x="810" y="1056"/>
                    <a:pt x="885" y="1066"/>
                    <a:pt x="958" y="1066"/>
                  </a:cubicBezTo>
                  <a:cubicBezTo>
                    <a:pt x="1334" y="1066"/>
                    <a:pt x="1651" y="797"/>
                    <a:pt x="1735" y="4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5315;p75">
              <a:extLst>
                <a:ext uri="{FF2B5EF4-FFF2-40B4-BE49-F238E27FC236}">
                  <a16:creationId xmlns:a16="http://schemas.microsoft.com/office/drawing/2014/main" id="{74C7FA49-954B-4BF7-8B06-83BB03F11C10}"/>
                </a:ext>
              </a:extLst>
            </p:cNvPr>
            <p:cNvSpPr/>
            <p:nvPr/>
          </p:nvSpPr>
          <p:spPr>
            <a:xfrm>
              <a:off x="1863175" y="2013550"/>
              <a:ext cx="23375" cy="19550"/>
            </a:xfrm>
            <a:custGeom>
              <a:avLst/>
              <a:gdLst/>
              <a:ahLst/>
              <a:cxnLst/>
              <a:rect l="l" t="t" r="r" b="b"/>
              <a:pathLst>
                <a:path w="935" h="782" extrusionOk="0">
                  <a:moveTo>
                    <a:pt x="0" y="1"/>
                  </a:moveTo>
                  <a:cubicBezTo>
                    <a:pt x="34" y="367"/>
                    <a:pt x="267" y="668"/>
                    <a:pt x="634" y="734"/>
                  </a:cubicBezTo>
                  <a:cubicBezTo>
                    <a:pt x="705" y="758"/>
                    <a:pt x="776" y="782"/>
                    <a:pt x="846" y="782"/>
                  </a:cubicBezTo>
                  <a:cubicBezTo>
                    <a:pt x="876" y="782"/>
                    <a:pt x="905" y="777"/>
                    <a:pt x="934" y="768"/>
                  </a:cubicBezTo>
                  <a:cubicBezTo>
                    <a:pt x="901" y="334"/>
                    <a:pt x="501" y="1"/>
                    <a:pt x="6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5316;p75">
              <a:extLst>
                <a:ext uri="{FF2B5EF4-FFF2-40B4-BE49-F238E27FC236}">
                  <a16:creationId xmlns:a16="http://schemas.microsoft.com/office/drawing/2014/main" id="{213E18AA-2A68-47CF-94D6-7AB4AA9A5959}"/>
                </a:ext>
              </a:extLst>
            </p:cNvPr>
            <p:cNvSpPr/>
            <p:nvPr/>
          </p:nvSpPr>
          <p:spPr>
            <a:xfrm>
              <a:off x="1941550" y="1878825"/>
              <a:ext cx="30900" cy="21325"/>
            </a:xfrm>
            <a:custGeom>
              <a:avLst/>
              <a:gdLst/>
              <a:ahLst/>
              <a:cxnLst/>
              <a:rect l="l" t="t" r="r" b="b"/>
              <a:pathLst>
                <a:path w="1236" h="853" extrusionOk="0">
                  <a:moveTo>
                    <a:pt x="556" y="1"/>
                  </a:moveTo>
                  <a:cubicBezTo>
                    <a:pt x="324" y="1"/>
                    <a:pt x="99" y="131"/>
                    <a:pt x="1" y="353"/>
                  </a:cubicBezTo>
                  <a:lnTo>
                    <a:pt x="1102" y="853"/>
                  </a:lnTo>
                  <a:cubicBezTo>
                    <a:pt x="1235" y="553"/>
                    <a:pt x="1102" y="186"/>
                    <a:pt x="801" y="52"/>
                  </a:cubicBezTo>
                  <a:cubicBezTo>
                    <a:pt x="722" y="17"/>
                    <a:pt x="639" y="1"/>
                    <a:pt x="5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5317;p75">
              <a:extLst>
                <a:ext uri="{FF2B5EF4-FFF2-40B4-BE49-F238E27FC236}">
                  <a16:creationId xmlns:a16="http://schemas.microsoft.com/office/drawing/2014/main" id="{D0D2462B-0A52-419A-A630-8A12D525F9D3}"/>
                </a:ext>
              </a:extLst>
            </p:cNvPr>
            <p:cNvSpPr/>
            <p:nvPr/>
          </p:nvSpPr>
          <p:spPr>
            <a:xfrm>
              <a:off x="1892350" y="1910150"/>
              <a:ext cx="50075" cy="81750"/>
            </a:xfrm>
            <a:custGeom>
              <a:avLst/>
              <a:gdLst/>
              <a:ahLst/>
              <a:cxnLst/>
              <a:rect l="l" t="t" r="r" b="b"/>
              <a:pathLst>
                <a:path w="2003" h="3270" extrusionOk="0">
                  <a:moveTo>
                    <a:pt x="1" y="0"/>
                  </a:moveTo>
                  <a:lnTo>
                    <a:pt x="301" y="3269"/>
                  </a:lnTo>
                  <a:lnTo>
                    <a:pt x="2002" y="26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5318;p75">
              <a:extLst>
                <a:ext uri="{FF2B5EF4-FFF2-40B4-BE49-F238E27FC236}">
                  <a16:creationId xmlns:a16="http://schemas.microsoft.com/office/drawing/2014/main" id="{0D0F066F-C33B-41ED-A3FB-294B6E3B6A85}"/>
                </a:ext>
              </a:extLst>
            </p:cNvPr>
            <p:cNvSpPr/>
            <p:nvPr/>
          </p:nvSpPr>
          <p:spPr>
            <a:xfrm>
              <a:off x="1586300" y="2118625"/>
              <a:ext cx="457850" cy="607375"/>
            </a:xfrm>
            <a:custGeom>
              <a:avLst/>
              <a:gdLst/>
              <a:ahLst/>
              <a:cxnLst/>
              <a:rect l="l" t="t" r="r" b="b"/>
              <a:pathLst>
                <a:path w="18314" h="24295" extrusionOk="0">
                  <a:moveTo>
                    <a:pt x="4437" y="1"/>
                  </a:moveTo>
                  <a:cubicBezTo>
                    <a:pt x="2903" y="601"/>
                    <a:pt x="1435" y="1335"/>
                    <a:pt x="1" y="2102"/>
                  </a:cubicBezTo>
                  <a:cubicBezTo>
                    <a:pt x="1" y="2102"/>
                    <a:pt x="534" y="7639"/>
                    <a:pt x="1435" y="11209"/>
                  </a:cubicBezTo>
                  <a:cubicBezTo>
                    <a:pt x="2102" y="13777"/>
                    <a:pt x="2469" y="22750"/>
                    <a:pt x="2469" y="22750"/>
                  </a:cubicBezTo>
                  <a:cubicBezTo>
                    <a:pt x="5014" y="23779"/>
                    <a:pt x="7730" y="24294"/>
                    <a:pt x="10450" y="24294"/>
                  </a:cubicBezTo>
                  <a:cubicBezTo>
                    <a:pt x="10903" y="24294"/>
                    <a:pt x="11356" y="24280"/>
                    <a:pt x="11809" y="24251"/>
                  </a:cubicBezTo>
                  <a:cubicBezTo>
                    <a:pt x="13977" y="24118"/>
                    <a:pt x="16112" y="23617"/>
                    <a:pt x="18114" y="22783"/>
                  </a:cubicBezTo>
                  <a:cubicBezTo>
                    <a:pt x="18114" y="22783"/>
                    <a:pt x="18314" y="17146"/>
                    <a:pt x="17913" y="10108"/>
                  </a:cubicBezTo>
                  <a:cubicBezTo>
                    <a:pt x="17647" y="4937"/>
                    <a:pt x="17446" y="2202"/>
                    <a:pt x="16179" y="1435"/>
                  </a:cubicBezTo>
                  <a:cubicBezTo>
                    <a:pt x="15412" y="968"/>
                    <a:pt x="12209" y="201"/>
                    <a:pt x="12209" y="201"/>
                  </a:cubicBezTo>
                  <a:cubicBezTo>
                    <a:pt x="12109" y="868"/>
                    <a:pt x="11842" y="1535"/>
                    <a:pt x="11509" y="2102"/>
                  </a:cubicBezTo>
                  <a:cubicBezTo>
                    <a:pt x="10375" y="1535"/>
                    <a:pt x="4437" y="1"/>
                    <a:pt x="443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5319;p75">
              <a:extLst>
                <a:ext uri="{FF2B5EF4-FFF2-40B4-BE49-F238E27FC236}">
                  <a16:creationId xmlns:a16="http://schemas.microsoft.com/office/drawing/2014/main" id="{6C45B612-4637-44F5-977D-40D4A77298DF}"/>
                </a:ext>
              </a:extLst>
            </p:cNvPr>
            <p:cNvSpPr/>
            <p:nvPr/>
          </p:nvSpPr>
          <p:spPr>
            <a:xfrm>
              <a:off x="1874000" y="2171175"/>
              <a:ext cx="63425" cy="552075"/>
            </a:xfrm>
            <a:custGeom>
              <a:avLst/>
              <a:gdLst/>
              <a:ahLst/>
              <a:cxnLst/>
              <a:rect l="l" t="t" r="r" b="b"/>
              <a:pathLst>
                <a:path w="2537" h="22083" extrusionOk="0">
                  <a:moveTo>
                    <a:pt x="1" y="0"/>
                  </a:moveTo>
                  <a:cubicBezTo>
                    <a:pt x="1" y="1"/>
                    <a:pt x="2102" y="11075"/>
                    <a:pt x="1002" y="22082"/>
                  </a:cubicBezTo>
                  <a:cubicBezTo>
                    <a:pt x="1268" y="22049"/>
                    <a:pt x="1535" y="22016"/>
                    <a:pt x="1769" y="21982"/>
                  </a:cubicBezTo>
                  <a:cubicBezTo>
                    <a:pt x="2102" y="18246"/>
                    <a:pt x="2536" y="940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5320;p75">
              <a:extLst>
                <a:ext uri="{FF2B5EF4-FFF2-40B4-BE49-F238E27FC236}">
                  <a16:creationId xmlns:a16="http://schemas.microsoft.com/office/drawing/2014/main" id="{7F5C82E8-D8AE-4142-A97E-6352D8455C00}"/>
                </a:ext>
              </a:extLst>
            </p:cNvPr>
            <p:cNvSpPr/>
            <p:nvPr/>
          </p:nvSpPr>
          <p:spPr>
            <a:xfrm>
              <a:off x="1874000" y="2091100"/>
              <a:ext cx="51750" cy="99025"/>
            </a:xfrm>
            <a:custGeom>
              <a:avLst/>
              <a:gdLst/>
              <a:ahLst/>
              <a:cxnLst/>
              <a:rect l="l" t="t" r="r" b="b"/>
              <a:pathLst>
                <a:path w="2070" h="3961" extrusionOk="0">
                  <a:moveTo>
                    <a:pt x="301" y="1"/>
                  </a:moveTo>
                  <a:lnTo>
                    <a:pt x="301" y="1368"/>
                  </a:lnTo>
                  <a:cubicBezTo>
                    <a:pt x="234" y="1969"/>
                    <a:pt x="134" y="2603"/>
                    <a:pt x="1" y="3203"/>
                  </a:cubicBezTo>
                  <a:cubicBezTo>
                    <a:pt x="153" y="3105"/>
                    <a:pt x="301" y="3065"/>
                    <a:pt x="444" y="3065"/>
                  </a:cubicBezTo>
                  <a:cubicBezTo>
                    <a:pt x="1117" y="3065"/>
                    <a:pt x="1664" y="3961"/>
                    <a:pt x="1858" y="3961"/>
                  </a:cubicBezTo>
                  <a:cubicBezTo>
                    <a:pt x="1876" y="3961"/>
                    <a:pt x="1891" y="3953"/>
                    <a:pt x="1902" y="3937"/>
                  </a:cubicBezTo>
                  <a:cubicBezTo>
                    <a:pt x="2069" y="3703"/>
                    <a:pt x="1068" y="168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5321;p75">
              <a:extLst>
                <a:ext uri="{FF2B5EF4-FFF2-40B4-BE49-F238E27FC236}">
                  <a16:creationId xmlns:a16="http://schemas.microsoft.com/office/drawing/2014/main" id="{5C665E37-387E-4CF8-A439-F14CF8FE6A5B}"/>
                </a:ext>
              </a:extLst>
            </p:cNvPr>
            <p:cNvSpPr/>
            <p:nvPr/>
          </p:nvSpPr>
          <p:spPr>
            <a:xfrm>
              <a:off x="1697225" y="2066100"/>
              <a:ext cx="176800" cy="150950"/>
            </a:xfrm>
            <a:custGeom>
              <a:avLst/>
              <a:gdLst/>
              <a:ahLst/>
              <a:cxnLst/>
              <a:rect l="l" t="t" r="r" b="b"/>
              <a:pathLst>
                <a:path w="7072" h="6038" extrusionOk="0">
                  <a:moveTo>
                    <a:pt x="2135" y="0"/>
                  </a:moveTo>
                  <a:cubicBezTo>
                    <a:pt x="1401" y="0"/>
                    <a:pt x="0" y="2102"/>
                    <a:pt x="0" y="2102"/>
                  </a:cubicBezTo>
                  <a:cubicBezTo>
                    <a:pt x="0" y="2102"/>
                    <a:pt x="434" y="2635"/>
                    <a:pt x="1301" y="3569"/>
                  </a:cubicBezTo>
                  <a:cubicBezTo>
                    <a:pt x="2335" y="4637"/>
                    <a:pt x="3569" y="6004"/>
                    <a:pt x="3970" y="6038"/>
                  </a:cubicBezTo>
                  <a:cubicBezTo>
                    <a:pt x="4370" y="6038"/>
                    <a:pt x="5171" y="4837"/>
                    <a:pt x="5904" y="4403"/>
                  </a:cubicBezTo>
                  <a:cubicBezTo>
                    <a:pt x="6258" y="4194"/>
                    <a:pt x="6541" y="4140"/>
                    <a:pt x="6741" y="4140"/>
                  </a:cubicBezTo>
                  <a:cubicBezTo>
                    <a:pt x="6955" y="4140"/>
                    <a:pt x="7072" y="4203"/>
                    <a:pt x="7072" y="4203"/>
                  </a:cubicBezTo>
                  <a:cubicBezTo>
                    <a:pt x="7072" y="4203"/>
                    <a:pt x="6605" y="3269"/>
                    <a:pt x="4770" y="2435"/>
                  </a:cubicBezTo>
                  <a:cubicBezTo>
                    <a:pt x="2936" y="1601"/>
                    <a:pt x="2202" y="767"/>
                    <a:pt x="2135" y="400"/>
                  </a:cubicBezTo>
                  <a:lnTo>
                    <a:pt x="21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5322;p75">
              <a:extLst>
                <a:ext uri="{FF2B5EF4-FFF2-40B4-BE49-F238E27FC236}">
                  <a16:creationId xmlns:a16="http://schemas.microsoft.com/office/drawing/2014/main" id="{BB7A808F-2ED1-43CC-84F2-5AAC5AECD2CE}"/>
                </a:ext>
              </a:extLst>
            </p:cNvPr>
            <p:cNvSpPr/>
            <p:nvPr/>
          </p:nvSpPr>
          <p:spPr>
            <a:xfrm>
              <a:off x="1369475" y="2523075"/>
              <a:ext cx="386150" cy="546250"/>
            </a:xfrm>
            <a:custGeom>
              <a:avLst/>
              <a:gdLst/>
              <a:ahLst/>
              <a:cxnLst/>
              <a:rect l="l" t="t" r="r" b="b"/>
              <a:pathLst>
                <a:path w="15446" h="21850" extrusionOk="0">
                  <a:moveTo>
                    <a:pt x="768" y="1"/>
                  </a:moveTo>
                  <a:cubicBezTo>
                    <a:pt x="735" y="1"/>
                    <a:pt x="701" y="34"/>
                    <a:pt x="668" y="34"/>
                  </a:cubicBezTo>
                  <a:lnTo>
                    <a:pt x="134" y="368"/>
                  </a:lnTo>
                  <a:cubicBezTo>
                    <a:pt x="34" y="401"/>
                    <a:pt x="1" y="501"/>
                    <a:pt x="34" y="601"/>
                  </a:cubicBezTo>
                  <a:lnTo>
                    <a:pt x="34" y="13043"/>
                  </a:lnTo>
                  <a:cubicBezTo>
                    <a:pt x="34" y="13310"/>
                    <a:pt x="168" y="13544"/>
                    <a:pt x="401" y="13677"/>
                  </a:cubicBezTo>
                  <a:lnTo>
                    <a:pt x="14511" y="21816"/>
                  </a:lnTo>
                  <a:cubicBezTo>
                    <a:pt x="14545" y="21850"/>
                    <a:pt x="14611" y="21850"/>
                    <a:pt x="14678" y="21850"/>
                  </a:cubicBezTo>
                  <a:lnTo>
                    <a:pt x="14745" y="21850"/>
                  </a:lnTo>
                  <a:lnTo>
                    <a:pt x="15312" y="21516"/>
                  </a:lnTo>
                  <a:cubicBezTo>
                    <a:pt x="15378" y="21449"/>
                    <a:pt x="15445" y="21383"/>
                    <a:pt x="15412" y="21283"/>
                  </a:cubicBezTo>
                  <a:lnTo>
                    <a:pt x="15412" y="8840"/>
                  </a:lnTo>
                  <a:cubicBezTo>
                    <a:pt x="15412" y="8707"/>
                    <a:pt x="15378" y="8574"/>
                    <a:pt x="15312" y="8473"/>
                  </a:cubicBezTo>
                  <a:cubicBezTo>
                    <a:pt x="15245" y="8407"/>
                    <a:pt x="15212" y="8307"/>
                    <a:pt x="15112" y="8273"/>
                  </a:cubicBezTo>
                  <a:cubicBezTo>
                    <a:pt x="15112" y="8240"/>
                    <a:pt x="15078" y="8207"/>
                    <a:pt x="15045" y="8207"/>
                  </a:cubicBezTo>
                  <a:lnTo>
                    <a:pt x="10542" y="5605"/>
                  </a:lnTo>
                  <a:lnTo>
                    <a:pt x="10508" y="5605"/>
                  </a:lnTo>
                  <a:cubicBezTo>
                    <a:pt x="10275" y="5471"/>
                    <a:pt x="9207" y="4838"/>
                    <a:pt x="9207" y="4838"/>
                  </a:cubicBezTo>
                  <a:lnTo>
                    <a:pt x="8340" y="4337"/>
                  </a:lnTo>
                  <a:lnTo>
                    <a:pt x="935" y="67"/>
                  </a:lnTo>
                  <a:cubicBezTo>
                    <a:pt x="868" y="34"/>
                    <a:pt x="835" y="34"/>
                    <a:pt x="7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5323;p75">
              <a:extLst>
                <a:ext uri="{FF2B5EF4-FFF2-40B4-BE49-F238E27FC236}">
                  <a16:creationId xmlns:a16="http://schemas.microsoft.com/office/drawing/2014/main" id="{BD40A288-C183-4A06-B177-4DC2F7EDB48B}"/>
                </a:ext>
              </a:extLst>
            </p:cNvPr>
            <p:cNvSpPr/>
            <p:nvPr/>
          </p:nvSpPr>
          <p:spPr>
            <a:xfrm>
              <a:off x="1373650" y="2523075"/>
              <a:ext cx="378625" cy="219350"/>
            </a:xfrm>
            <a:custGeom>
              <a:avLst/>
              <a:gdLst/>
              <a:ahLst/>
              <a:cxnLst/>
              <a:rect l="l" t="t" r="r" b="b"/>
              <a:pathLst>
                <a:path w="15145" h="8774" extrusionOk="0">
                  <a:moveTo>
                    <a:pt x="601" y="1"/>
                  </a:moveTo>
                  <a:cubicBezTo>
                    <a:pt x="568" y="1"/>
                    <a:pt x="534" y="1"/>
                    <a:pt x="534" y="34"/>
                  </a:cubicBezTo>
                  <a:lnTo>
                    <a:pt x="1" y="334"/>
                  </a:lnTo>
                  <a:cubicBezTo>
                    <a:pt x="20" y="325"/>
                    <a:pt x="43" y="321"/>
                    <a:pt x="66" y="321"/>
                  </a:cubicBezTo>
                  <a:cubicBezTo>
                    <a:pt x="123" y="321"/>
                    <a:pt x="187" y="344"/>
                    <a:pt x="234" y="368"/>
                  </a:cubicBezTo>
                  <a:lnTo>
                    <a:pt x="7973" y="4838"/>
                  </a:lnTo>
                  <a:lnTo>
                    <a:pt x="8507" y="5138"/>
                  </a:lnTo>
                  <a:cubicBezTo>
                    <a:pt x="8740" y="5271"/>
                    <a:pt x="9741" y="5838"/>
                    <a:pt x="9841" y="5905"/>
                  </a:cubicBezTo>
                  <a:lnTo>
                    <a:pt x="14344" y="8507"/>
                  </a:lnTo>
                  <a:cubicBezTo>
                    <a:pt x="14378" y="8507"/>
                    <a:pt x="14411" y="8540"/>
                    <a:pt x="14411" y="8574"/>
                  </a:cubicBezTo>
                  <a:cubicBezTo>
                    <a:pt x="14478" y="8607"/>
                    <a:pt x="14511" y="8640"/>
                    <a:pt x="14544" y="8707"/>
                  </a:cubicBezTo>
                  <a:lnTo>
                    <a:pt x="14611" y="8774"/>
                  </a:lnTo>
                  <a:lnTo>
                    <a:pt x="15145" y="8473"/>
                  </a:lnTo>
                  <a:cubicBezTo>
                    <a:pt x="15111" y="8373"/>
                    <a:pt x="15045" y="8307"/>
                    <a:pt x="14978" y="8240"/>
                  </a:cubicBezTo>
                  <a:cubicBezTo>
                    <a:pt x="14945" y="8240"/>
                    <a:pt x="14911" y="8207"/>
                    <a:pt x="14878" y="8207"/>
                  </a:cubicBezTo>
                  <a:lnTo>
                    <a:pt x="10408" y="5605"/>
                  </a:lnTo>
                  <a:lnTo>
                    <a:pt x="10375" y="5571"/>
                  </a:lnTo>
                  <a:cubicBezTo>
                    <a:pt x="10141" y="5438"/>
                    <a:pt x="9040" y="4838"/>
                    <a:pt x="9040" y="4838"/>
                  </a:cubicBezTo>
                  <a:lnTo>
                    <a:pt x="8173" y="4337"/>
                  </a:lnTo>
                  <a:lnTo>
                    <a:pt x="768" y="67"/>
                  </a:lnTo>
                  <a:cubicBezTo>
                    <a:pt x="734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5324;p75">
              <a:extLst>
                <a:ext uri="{FF2B5EF4-FFF2-40B4-BE49-F238E27FC236}">
                  <a16:creationId xmlns:a16="http://schemas.microsoft.com/office/drawing/2014/main" id="{41500F4C-9086-4A40-AE37-05B58DD80855}"/>
                </a:ext>
              </a:extLst>
            </p:cNvPr>
            <p:cNvSpPr/>
            <p:nvPr/>
          </p:nvSpPr>
          <p:spPr>
            <a:xfrm>
              <a:off x="1370325" y="2531075"/>
              <a:ext cx="371125" cy="538775"/>
            </a:xfrm>
            <a:custGeom>
              <a:avLst/>
              <a:gdLst/>
              <a:ahLst/>
              <a:cxnLst/>
              <a:rect l="l" t="t" r="r" b="b"/>
              <a:pathLst>
                <a:path w="14845" h="21551" extrusionOk="0">
                  <a:moveTo>
                    <a:pt x="199" y="1"/>
                  </a:moveTo>
                  <a:cubicBezTo>
                    <a:pt x="176" y="1"/>
                    <a:pt x="153" y="5"/>
                    <a:pt x="134" y="14"/>
                  </a:cubicBezTo>
                  <a:cubicBezTo>
                    <a:pt x="34" y="81"/>
                    <a:pt x="0" y="148"/>
                    <a:pt x="0" y="248"/>
                  </a:cubicBezTo>
                  <a:lnTo>
                    <a:pt x="0" y="12723"/>
                  </a:lnTo>
                  <a:cubicBezTo>
                    <a:pt x="0" y="12957"/>
                    <a:pt x="134" y="13190"/>
                    <a:pt x="367" y="13357"/>
                  </a:cubicBezTo>
                  <a:lnTo>
                    <a:pt x="14544" y="21530"/>
                  </a:lnTo>
                  <a:cubicBezTo>
                    <a:pt x="14572" y="21544"/>
                    <a:pt x="14602" y="21551"/>
                    <a:pt x="14632" y="21551"/>
                  </a:cubicBezTo>
                  <a:cubicBezTo>
                    <a:pt x="14741" y="21551"/>
                    <a:pt x="14844" y="21461"/>
                    <a:pt x="14844" y="21330"/>
                  </a:cubicBezTo>
                  <a:lnTo>
                    <a:pt x="14844" y="8821"/>
                  </a:lnTo>
                  <a:cubicBezTo>
                    <a:pt x="14844" y="8687"/>
                    <a:pt x="14811" y="8554"/>
                    <a:pt x="14744" y="8454"/>
                  </a:cubicBezTo>
                  <a:cubicBezTo>
                    <a:pt x="14677" y="8354"/>
                    <a:pt x="14611" y="8254"/>
                    <a:pt x="14511" y="8187"/>
                  </a:cubicBezTo>
                  <a:lnTo>
                    <a:pt x="10007" y="5585"/>
                  </a:lnTo>
                  <a:lnTo>
                    <a:pt x="8640" y="4851"/>
                  </a:lnTo>
                  <a:lnTo>
                    <a:pt x="367" y="48"/>
                  </a:lnTo>
                  <a:cubicBezTo>
                    <a:pt x="320" y="24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5325;p75">
              <a:extLst>
                <a:ext uri="{FF2B5EF4-FFF2-40B4-BE49-F238E27FC236}">
                  <a16:creationId xmlns:a16="http://schemas.microsoft.com/office/drawing/2014/main" id="{4A97297A-94BC-4687-9A7E-4BC7EA2B855B}"/>
                </a:ext>
              </a:extLst>
            </p:cNvPr>
            <p:cNvSpPr/>
            <p:nvPr/>
          </p:nvSpPr>
          <p:spPr>
            <a:xfrm>
              <a:off x="1737250" y="2740725"/>
              <a:ext cx="1700" cy="1700"/>
            </a:xfrm>
            <a:custGeom>
              <a:avLst/>
              <a:gdLst/>
              <a:ahLst/>
              <a:cxnLst/>
              <a:rect l="l" t="t" r="r" b="b"/>
              <a:pathLst>
                <a:path w="68" h="68" extrusionOk="0">
                  <a:moveTo>
                    <a:pt x="67" y="68"/>
                  </a:moveTo>
                  <a:lnTo>
                    <a:pt x="67" y="68"/>
                  </a:lnTo>
                  <a:lnTo>
                    <a:pt x="0" y="1"/>
                  </a:lnTo>
                  <a:cubicBezTo>
                    <a:pt x="34" y="34"/>
                    <a:pt x="34" y="34"/>
                    <a:pt x="67" y="6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5326;p75">
              <a:extLst>
                <a:ext uri="{FF2B5EF4-FFF2-40B4-BE49-F238E27FC236}">
                  <a16:creationId xmlns:a16="http://schemas.microsoft.com/office/drawing/2014/main" id="{7A9D07A5-4FB5-4BDF-8C6D-EDB8F962C16E}"/>
                </a:ext>
              </a:extLst>
            </p:cNvPr>
            <p:cNvSpPr/>
            <p:nvPr/>
          </p:nvSpPr>
          <p:spPr>
            <a:xfrm>
              <a:off x="1738075" y="2734900"/>
              <a:ext cx="17550" cy="334425"/>
            </a:xfrm>
            <a:custGeom>
              <a:avLst/>
              <a:gdLst/>
              <a:ahLst/>
              <a:cxnLst/>
              <a:rect l="l" t="t" r="r" b="b"/>
              <a:pathLst>
                <a:path w="702" h="13377" extrusionOk="0">
                  <a:moveTo>
                    <a:pt x="601" y="0"/>
                  </a:moveTo>
                  <a:lnTo>
                    <a:pt x="34" y="301"/>
                  </a:lnTo>
                  <a:cubicBezTo>
                    <a:pt x="101" y="401"/>
                    <a:pt x="134" y="534"/>
                    <a:pt x="134" y="668"/>
                  </a:cubicBezTo>
                  <a:lnTo>
                    <a:pt x="134" y="13177"/>
                  </a:lnTo>
                  <a:cubicBezTo>
                    <a:pt x="134" y="13244"/>
                    <a:pt x="119" y="13296"/>
                    <a:pt x="78" y="13334"/>
                  </a:cubicBezTo>
                  <a:lnTo>
                    <a:pt x="78" y="13334"/>
                  </a:lnTo>
                  <a:lnTo>
                    <a:pt x="601" y="13043"/>
                  </a:lnTo>
                  <a:cubicBezTo>
                    <a:pt x="668" y="12976"/>
                    <a:pt x="701" y="12910"/>
                    <a:pt x="701" y="12810"/>
                  </a:cubicBezTo>
                  <a:lnTo>
                    <a:pt x="701" y="367"/>
                  </a:lnTo>
                  <a:cubicBezTo>
                    <a:pt x="701" y="234"/>
                    <a:pt x="668" y="101"/>
                    <a:pt x="601" y="0"/>
                  </a:cubicBezTo>
                  <a:close/>
                  <a:moveTo>
                    <a:pt x="78" y="13334"/>
                  </a:moveTo>
                  <a:lnTo>
                    <a:pt x="1" y="13377"/>
                  </a:lnTo>
                  <a:cubicBezTo>
                    <a:pt x="33" y="13366"/>
                    <a:pt x="59" y="13352"/>
                    <a:pt x="78" y="133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5327;p75">
              <a:extLst>
                <a:ext uri="{FF2B5EF4-FFF2-40B4-BE49-F238E27FC236}">
                  <a16:creationId xmlns:a16="http://schemas.microsoft.com/office/drawing/2014/main" id="{C3874666-0ACC-40CD-BC1B-CE83B7681FD0}"/>
                </a:ext>
              </a:extLst>
            </p:cNvPr>
            <p:cNvSpPr/>
            <p:nvPr/>
          </p:nvSpPr>
          <p:spPr>
            <a:xfrm>
              <a:off x="1432025" y="2157800"/>
              <a:ext cx="260225" cy="824375"/>
            </a:xfrm>
            <a:custGeom>
              <a:avLst/>
              <a:gdLst/>
              <a:ahLst/>
              <a:cxnLst/>
              <a:rect l="l" t="t" r="r" b="b"/>
              <a:pathLst>
                <a:path w="10409" h="32975" extrusionOk="0">
                  <a:moveTo>
                    <a:pt x="9247" y="0"/>
                  </a:moveTo>
                  <a:cubicBezTo>
                    <a:pt x="5644" y="0"/>
                    <a:pt x="4078" y="3843"/>
                    <a:pt x="1101" y="16113"/>
                  </a:cubicBezTo>
                  <a:cubicBezTo>
                    <a:pt x="601" y="18081"/>
                    <a:pt x="368" y="21050"/>
                    <a:pt x="67" y="24452"/>
                  </a:cubicBezTo>
                  <a:cubicBezTo>
                    <a:pt x="1" y="25753"/>
                    <a:pt x="1" y="27054"/>
                    <a:pt x="134" y="28388"/>
                  </a:cubicBezTo>
                  <a:cubicBezTo>
                    <a:pt x="334" y="31924"/>
                    <a:pt x="1101" y="32191"/>
                    <a:pt x="3203" y="32791"/>
                  </a:cubicBezTo>
                  <a:cubicBezTo>
                    <a:pt x="3662" y="32925"/>
                    <a:pt x="4020" y="32975"/>
                    <a:pt x="4300" y="32975"/>
                  </a:cubicBezTo>
                  <a:cubicBezTo>
                    <a:pt x="5140" y="32975"/>
                    <a:pt x="5271" y="32525"/>
                    <a:pt x="5271" y="32525"/>
                  </a:cubicBezTo>
                  <a:lnTo>
                    <a:pt x="4504" y="32091"/>
                  </a:lnTo>
                  <a:cubicBezTo>
                    <a:pt x="4137" y="31157"/>
                    <a:pt x="3903" y="30223"/>
                    <a:pt x="3803" y="29222"/>
                  </a:cubicBezTo>
                  <a:lnTo>
                    <a:pt x="3803" y="29222"/>
                  </a:lnTo>
                  <a:cubicBezTo>
                    <a:pt x="4070" y="29556"/>
                    <a:pt x="4337" y="29823"/>
                    <a:pt x="4671" y="30056"/>
                  </a:cubicBezTo>
                  <a:cubicBezTo>
                    <a:pt x="4823" y="30178"/>
                    <a:pt x="5009" y="30237"/>
                    <a:pt x="5196" y="30237"/>
                  </a:cubicBezTo>
                  <a:cubicBezTo>
                    <a:pt x="5419" y="30237"/>
                    <a:pt x="5641" y="30153"/>
                    <a:pt x="5805" y="29989"/>
                  </a:cubicBezTo>
                  <a:cubicBezTo>
                    <a:pt x="5905" y="29823"/>
                    <a:pt x="5538" y="29589"/>
                    <a:pt x="5171" y="28955"/>
                  </a:cubicBezTo>
                  <a:cubicBezTo>
                    <a:pt x="4737" y="28121"/>
                    <a:pt x="4737" y="27521"/>
                    <a:pt x="4037" y="26754"/>
                  </a:cubicBezTo>
                  <a:cubicBezTo>
                    <a:pt x="3770" y="26487"/>
                    <a:pt x="3637" y="26120"/>
                    <a:pt x="3637" y="25753"/>
                  </a:cubicBezTo>
                  <a:cubicBezTo>
                    <a:pt x="3603" y="23618"/>
                    <a:pt x="4204" y="20483"/>
                    <a:pt x="4704" y="17981"/>
                  </a:cubicBezTo>
                  <a:cubicBezTo>
                    <a:pt x="5338" y="15145"/>
                    <a:pt x="8573" y="7206"/>
                    <a:pt x="8573" y="7206"/>
                  </a:cubicBezTo>
                  <a:cubicBezTo>
                    <a:pt x="9274" y="5272"/>
                    <a:pt x="10408" y="1269"/>
                    <a:pt x="9341" y="1"/>
                  </a:cubicBezTo>
                  <a:cubicBezTo>
                    <a:pt x="9309" y="1"/>
                    <a:pt x="9278" y="0"/>
                    <a:pt x="9247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5328;p75">
              <a:extLst>
                <a:ext uri="{FF2B5EF4-FFF2-40B4-BE49-F238E27FC236}">
                  <a16:creationId xmlns:a16="http://schemas.microsoft.com/office/drawing/2014/main" id="{31F17300-3661-46A2-B7DB-8DC495524967}"/>
                </a:ext>
              </a:extLst>
            </p:cNvPr>
            <p:cNvSpPr/>
            <p:nvPr/>
          </p:nvSpPr>
          <p:spPr>
            <a:xfrm>
              <a:off x="1425350" y="2131125"/>
              <a:ext cx="277725" cy="662350"/>
            </a:xfrm>
            <a:custGeom>
              <a:avLst/>
              <a:gdLst/>
              <a:ahLst/>
              <a:cxnLst/>
              <a:rect l="l" t="t" r="r" b="b"/>
              <a:pathLst>
                <a:path w="11109" h="26494" extrusionOk="0">
                  <a:moveTo>
                    <a:pt x="9708" y="1"/>
                  </a:moveTo>
                  <a:cubicBezTo>
                    <a:pt x="9707" y="1"/>
                    <a:pt x="6005" y="868"/>
                    <a:pt x="5104" y="2236"/>
                  </a:cubicBezTo>
                  <a:cubicBezTo>
                    <a:pt x="4104" y="3804"/>
                    <a:pt x="3703" y="5805"/>
                    <a:pt x="1969" y="11943"/>
                  </a:cubicBezTo>
                  <a:cubicBezTo>
                    <a:pt x="701" y="16546"/>
                    <a:pt x="34" y="21316"/>
                    <a:pt x="1" y="26086"/>
                  </a:cubicBezTo>
                  <a:cubicBezTo>
                    <a:pt x="1" y="26086"/>
                    <a:pt x="884" y="26494"/>
                    <a:pt x="2044" y="26494"/>
                  </a:cubicBezTo>
                  <a:cubicBezTo>
                    <a:pt x="2701" y="26494"/>
                    <a:pt x="3446" y="26363"/>
                    <a:pt x="4170" y="25953"/>
                  </a:cubicBezTo>
                  <a:cubicBezTo>
                    <a:pt x="4170" y="25953"/>
                    <a:pt x="5071" y="20616"/>
                    <a:pt x="5838" y="17780"/>
                  </a:cubicBezTo>
                  <a:cubicBezTo>
                    <a:pt x="6639" y="14945"/>
                    <a:pt x="9141" y="8774"/>
                    <a:pt x="9141" y="8774"/>
                  </a:cubicBezTo>
                  <a:cubicBezTo>
                    <a:pt x="9141" y="8774"/>
                    <a:pt x="11109" y="4271"/>
                    <a:pt x="97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5329;p75">
              <a:extLst>
                <a:ext uri="{FF2B5EF4-FFF2-40B4-BE49-F238E27FC236}">
                  <a16:creationId xmlns:a16="http://schemas.microsoft.com/office/drawing/2014/main" id="{AFF2DB64-9FDA-416E-8CC2-01E70A2899DB}"/>
                </a:ext>
              </a:extLst>
            </p:cNvPr>
            <p:cNvSpPr/>
            <p:nvPr/>
          </p:nvSpPr>
          <p:spPr>
            <a:xfrm>
              <a:off x="1754750" y="2805775"/>
              <a:ext cx="39225" cy="195625"/>
            </a:xfrm>
            <a:custGeom>
              <a:avLst/>
              <a:gdLst/>
              <a:ahLst/>
              <a:cxnLst/>
              <a:rect l="l" t="t" r="r" b="b"/>
              <a:pathLst>
                <a:path w="1569" h="7825" extrusionOk="0">
                  <a:moveTo>
                    <a:pt x="1" y="1"/>
                  </a:moveTo>
                  <a:lnTo>
                    <a:pt x="1" y="7640"/>
                  </a:lnTo>
                  <a:cubicBezTo>
                    <a:pt x="1" y="7640"/>
                    <a:pt x="101" y="7673"/>
                    <a:pt x="268" y="7806"/>
                  </a:cubicBezTo>
                  <a:cubicBezTo>
                    <a:pt x="288" y="7818"/>
                    <a:pt x="306" y="7824"/>
                    <a:pt x="324" y="7824"/>
                  </a:cubicBezTo>
                  <a:cubicBezTo>
                    <a:pt x="451" y="7824"/>
                    <a:pt x="509" y="7517"/>
                    <a:pt x="568" y="7106"/>
                  </a:cubicBezTo>
                  <a:lnTo>
                    <a:pt x="568" y="6239"/>
                  </a:lnTo>
                  <a:cubicBezTo>
                    <a:pt x="568" y="6239"/>
                    <a:pt x="657" y="6323"/>
                    <a:pt x="779" y="6323"/>
                  </a:cubicBezTo>
                  <a:cubicBezTo>
                    <a:pt x="982" y="6323"/>
                    <a:pt x="1277" y="6089"/>
                    <a:pt x="1402" y="4838"/>
                  </a:cubicBezTo>
                  <a:cubicBezTo>
                    <a:pt x="1569" y="2636"/>
                    <a:pt x="568" y="2236"/>
                    <a:pt x="568" y="2236"/>
                  </a:cubicBezTo>
                  <a:lnTo>
                    <a:pt x="568" y="1135"/>
                  </a:lnTo>
                  <a:cubicBezTo>
                    <a:pt x="568" y="435"/>
                    <a:pt x="434" y="234"/>
                    <a:pt x="268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5330;p75">
              <a:extLst>
                <a:ext uri="{FF2B5EF4-FFF2-40B4-BE49-F238E27FC236}">
                  <a16:creationId xmlns:a16="http://schemas.microsoft.com/office/drawing/2014/main" id="{D46E41C2-6CD6-4E2F-B0BB-0FE5E10F04D0}"/>
                </a:ext>
              </a:extLst>
            </p:cNvPr>
            <p:cNvSpPr/>
            <p:nvPr/>
          </p:nvSpPr>
          <p:spPr>
            <a:xfrm>
              <a:off x="1708900" y="2820800"/>
              <a:ext cx="48375" cy="162625"/>
            </a:xfrm>
            <a:custGeom>
              <a:avLst/>
              <a:gdLst/>
              <a:ahLst/>
              <a:cxnLst/>
              <a:rect l="l" t="t" r="r" b="b"/>
              <a:pathLst>
                <a:path w="1935" h="6505" extrusionOk="0">
                  <a:moveTo>
                    <a:pt x="1301" y="0"/>
                  </a:moveTo>
                  <a:cubicBezTo>
                    <a:pt x="1301" y="217"/>
                    <a:pt x="1187" y="949"/>
                    <a:pt x="984" y="949"/>
                  </a:cubicBezTo>
                  <a:cubicBezTo>
                    <a:pt x="968" y="949"/>
                    <a:pt x="951" y="944"/>
                    <a:pt x="934" y="934"/>
                  </a:cubicBezTo>
                  <a:cubicBezTo>
                    <a:pt x="701" y="801"/>
                    <a:pt x="0" y="334"/>
                    <a:pt x="0" y="334"/>
                  </a:cubicBezTo>
                  <a:lnTo>
                    <a:pt x="0" y="334"/>
                  </a:lnTo>
                  <a:lnTo>
                    <a:pt x="134" y="4403"/>
                  </a:lnTo>
                  <a:cubicBezTo>
                    <a:pt x="134" y="4403"/>
                    <a:pt x="400" y="4537"/>
                    <a:pt x="801" y="4804"/>
                  </a:cubicBezTo>
                  <a:cubicBezTo>
                    <a:pt x="1234" y="5037"/>
                    <a:pt x="1301" y="5438"/>
                    <a:pt x="1301" y="6105"/>
                  </a:cubicBezTo>
                  <a:lnTo>
                    <a:pt x="1935" y="6505"/>
                  </a:lnTo>
                  <a:lnTo>
                    <a:pt x="1868" y="267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5331;p75">
              <a:extLst>
                <a:ext uri="{FF2B5EF4-FFF2-40B4-BE49-F238E27FC236}">
                  <a16:creationId xmlns:a16="http://schemas.microsoft.com/office/drawing/2014/main" id="{8FDC9245-2DA6-4295-9D4A-A1710E2455BE}"/>
                </a:ext>
              </a:extLst>
            </p:cNvPr>
            <p:cNvSpPr/>
            <p:nvPr/>
          </p:nvSpPr>
          <p:spPr>
            <a:xfrm>
              <a:off x="1706400" y="2787425"/>
              <a:ext cx="23075" cy="184025"/>
            </a:xfrm>
            <a:custGeom>
              <a:avLst/>
              <a:gdLst/>
              <a:ahLst/>
              <a:cxnLst/>
              <a:rect l="l" t="t" r="r" b="b"/>
              <a:pathLst>
                <a:path w="923" h="7361" extrusionOk="0">
                  <a:moveTo>
                    <a:pt x="0" y="1"/>
                  </a:moveTo>
                  <a:lnTo>
                    <a:pt x="33" y="7039"/>
                  </a:lnTo>
                  <a:lnTo>
                    <a:pt x="534" y="7340"/>
                  </a:lnTo>
                  <a:cubicBezTo>
                    <a:pt x="557" y="7354"/>
                    <a:pt x="578" y="7361"/>
                    <a:pt x="599" y="7361"/>
                  </a:cubicBezTo>
                  <a:cubicBezTo>
                    <a:pt x="822" y="7361"/>
                    <a:pt x="923" y="6567"/>
                    <a:pt x="801" y="5438"/>
                  </a:cubicBezTo>
                  <a:lnTo>
                    <a:pt x="901" y="2770"/>
                  </a:lnTo>
                  <a:cubicBezTo>
                    <a:pt x="801" y="1569"/>
                    <a:pt x="767" y="468"/>
                    <a:pt x="500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5332;p75">
              <a:extLst>
                <a:ext uri="{FF2B5EF4-FFF2-40B4-BE49-F238E27FC236}">
                  <a16:creationId xmlns:a16="http://schemas.microsoft.com/office/drawing/2014/main" id="{EC3A35F3-00CE-43D4-ABAA-234F22662241}"/>
                </a:ext>
              </a:extLst>
            </p:cNvPr>
            <p:cNvSpPr/>
            <p:nvPr/>
          </p:nvSpPr>
          <p:spPr>
            <a:xfrm>
              <a:off x="2436900" y="774700"/>
              <a:ext cx="2043150" cy="3149025"/>
            </a:xfrm>
            <a:custGeom>
              <a:avLst/>
              <a:gdLst/>
              <a:ahLst/>
              <a:cxnLst/>
              <a:rect l="l" t="t" r="r" b="b"/>
              <a:pathLst>
                <a:path w="81726" h="125961" extrusionOk="0">
                  <a:moveTo>
                    <a:pt x="79361" y="1"/>
                  </a:moveTo>
                  <a:cubicBezTo>
                    <a:pt x="79117" y="1"/>
                    <a:pt x="78875" y="80"/>
                    <a:pt x="78657" y="219"/>
                  </a:cubicBezTo>
                  <a:lnTo>
                    <a:pt x="1736" y="44651"/>
                  </a:lnTo>
                  <a:cubicBezTo>
                    <a:pt x="735" y="45285"/>
                    <a:pt x="101" y="46386"/>
                    <a:pt x="68" y="47553"/>
                  </a:cubicBezTo>
                  <a:lnTo>
                    <a:pt x="68" y="124008"/>
                  </a:lnTo>
                  <a:cubicBezTo>
                    <a:pt x="1" y="124441"/>
                    <a:pt x="201" y="124842"/>
                    <a:pt x="568" y="125075"/>
                  </a:cubicBezTo>
                  <a:lnTo>
                    <a:pt x="1902" y="125842"/>
                  </a:lnTo>
                  <a:cubicBezTo>
                    <a:pt x="2051" y="125924"/>
                    <a:pt x="2217" y="125961"/>
                    <a:pt x="2385" y="125961"/>
                  </a:cubicBezTo>
                  <a:cubicBezTo>
                    <a:pt x="2632" y="125961"/>
                    <a:pt x="2885" y="125881"/>
                    <a:pt x="3103" y="125742"/>
                  </a:cubicBezTo>
                  <a:lnTo>
                    <a:pt x="80025" y="81311"/>
                  </a:lnTo>
                  <a:cubicBezTo>
                    <a:pt x="80992" y="80677"/>
                    <a:pt x="81626" y="79576"/>
                    <a:pt x="81693" y="78408"/>
                  </a:cubicBezTo>
                  <a:lnTo>
                    <a:pt x="81693" y="1954"/>
                  </a:lnTo>
                  <a:cubicBezTo>
                    <a:pt x="81726" y="1520"/>
                    <a:pt x="81526" y="1120"/>
                    <a:pt x="81159" y="886"/>
                  </a:cubicBezTo>
                  <a:lnTo>
                    <a:pt x="79858" y="119"/>
                  </a:lnTo>
                  <a:cubicBezTo>
                    <a:pt x="79696" y="38"/>
                    <a:pt x="79528" y="1"/>
                    <a:pt x="7936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5333;p75">
              <a:extLst>
                <a:ext uri="{FF2B5EF4-FFF2-40B4-BE49-F238E27FC236}">
                  <a16:creationId xmlns:a16="http://schemas.microsoft.com/office/drawing/2014/main" id="{C83BE953-67F9-4499-AC35-72415EBB1569}"/>
                </a:ext>
              </a:extLst>
            </p:cNvPr>
            <p:cNvSpPr/>
            <p:nvPr/>
          </p:nvSpPr>
          <p:spPr>
            <a:xfrm>
              <a:off x="2472775" y="794075"/>
              <a:ext cx="2006450" cy="3129725"/>
            </a:xfrm>
            <a:custGeom>
              <a:avLst/>
              <a:gdLst/>
              <a:ahLst/>
              <a:cxnLst/>
              <a:rect l="l" t="t" r="r" b="b"/>
              <a:pathLst>
                <a:path w="80258" h="125189" extrusionOk="0">
                  <a:moveTo>
                    <a:pt x="79301" y="0"/>
                  </a:moveTo>
                  <a:cubicBezTo>
                    <a:pt x="79163" y="0"/>
                    <a:pt x="79014" y="26"/>
                    <a:pt x="78857" y="78"/>
                  </a:cubicBezTo>
                  <a:cubicBezTo>
                    <a:pt x="78890" y="211"/>
                    <a:pt x="78890" y="311"/>
                    <a:pt x="78890" y="412"/>
                  </a:cubicBezTo>
                  <a:lnTo>
                    <a:pt x="78890" y="76866"/>
                  </a:lnTo>
                  <a:cubicBezTo>
                    <a:pt x="78823" y="78034"/>
                    <a:pt x="78223" y="79135"/>
                    <a:pt x="77222" y="79768"/>
                  </a:cubicBezTo>
                  <a:lnTo>
                    <a:pt x="301" y="124167"/>
                  </a:lnTo>
                  <a:cubicBezTo>
                    <a:pt x="200" y="124234"/>
                    <a:pt x="100" y="124267"/>
                    <a:pt x="0" y="124334"/>
                  </a:cubicBezTo>
                  <a:cubicBezTo>
                    <a:pt x="91" y="124876"/>
                    <a:pt x="441" y="125189"/>
                    <a:pt x="918" y="125189"/>
                  </a:cubicBezTo>
                  <a:cubicBezTo>
                    <a:pt x="1144" y="125189"/>
                    <a:pt x="1399" y="125118"/>
                    <a:pt x="1668" y="124967"/>
                  </a:cubicBezTo>
                  <a:lnTo>
                    <a:pt x="78590" y="80569"/>
                  </a:lnTo>
                  <a:cubicBezTo>
                    <a:pt x="79557" y="79902"/>
                    <a:pt x="80191" y="78834"/>
                    <a:pt x="80258" y="77633"/>
                  </a:cubicBezTo>
                  <a:lnTo>
                    <a:pt x="80258" y="1179"/>
                  </a:lnTo>
                  <a:cubicBezTo>
                    <a:pt x="80258" y="428"/>
                    <a:pt x="79869" y="0"/>
                    <a:pt x="793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5334;p75">
              <a:extLst>
                <a:ext uri="{FF2B5EF4-FFF2-40B4-BE49-F238E27FC236}">
                  <a16:creationId xmlns:a16="http://schemas.microsoft.com/office/drawing/2014/main" id="{30BF58FF-5929-4628-9AB3-8437C18445DE}"/>
                </a:ext>
              </a:extLst>
            </p:cNvPr>
            <p:cNvSpPr/>
            <p:nvPr/>
          </p:nvSpPr>
          <p:spPr>
            <a:xfrm>
              <a:off x="2465275" y="799350"/>
              <a:ext cx="1972250" cy="3094750"/>
            </a:xfrm>
            <a:custGeom>
              <a:avLst/>
              <a:gdLst/>
              <a:ahLst/>
              <a:cxnLst/>
              <a:rect l="l" t="t" r="r" b="b"/>
              <a:pathLst>
                <a:path w="78890" h="123790" extrusionOk="0">
                  <a:moveTo>
                    <a:pt x="78890" y="0"/>
                  </a:moveTo>
                  <a:lnTo>
                    <a:pt x="60543" y="10408"/>
                  </a:lnTo>
                  <a:lnTo>
                    <a:pt x="42230" y="20882"/>
                  </a:lnTo>
                  <a:lnTo>
                    <a:pt x="23951" y="31390"/>
                  </a:lnTo>
                  <a:lnTo>
                    <a:pt x="14811" y="36660"/>
                  </a:lnTo>
                  <a:lnTo>
                    <a:pt x="5671" y="41930"/>
                  </a:lnTo>
                  <a:lnTo>
                    <a:pt x="3403" y="43265"/>
                  </a:lnTo>
                  <a:lnTo>
                    <a:pt x="2235" y="43932"/>
                  </a:lnTo>
                  <a:cubicBezTo>
                    <a:pt x="2068" y="44032"/>
                    <a:pt x="1868" y="44132"/>
                    <a:pt x="1668" y="44265"/>
                  </a:cubicBezTo>
                  <a:cubicBezTo>
                    <a:pt x="1468" y="44399"/>
                    <a:pt x="1268" y="44566"/>
                    <a:pt x="1101" y="44732"/>
                  </a:cubicBezTo>
                  <a:cubicBezTo>
                    <a:pt x="434" y="45433"/>
                    <a:pt x="67" y="46334"/>
                    <a:pt x="0" y="47301"/>
                  </a:cubicBezTo>
                  <a:lnTo>
                    <a:pt x="0" y="49936"/>
                  </a:lnTo>
                  <a:lnTo>
                    <a:pt x="0" y="60510"/>
                  </a:lnTo>
                  <a:lnTo>
                    <a:pt x="67" y="81592"/>
                  </a:lnTo>
                  <a:cubicBezTo>
                    <a:pt x="100" y="95669"/>
                    <a:pt x="200" y="109712"/>
                    <a:pt x="267" y="123789"/>
                  </a:cubicBezTo>
                  <a:cubicBezTo>
                    <a:pt x="367" y="109712"/>
                    <a:pt x="467" y="95669"/>
                    <a:pt x="500" y="81592"/>
                  </a:cubicBezTo>
                  <a:lnTo>
                    <a:pt x="567" y="60510"/>
                  </a:lnTo>
                  <a:lnTo>
                    <a:pt x="567" y="49936"/>
                  </a:lnTo>
                  <a:lnTo>
                    <a:pt x="567" y="47301"/>
                  </a:lnTo>
                  <a:cubicBezTo>
                    <a:pt x="601" y="46500"/>
                    <a:pt x="934" y="45733"/>
                    <a:pt x="1501" y="45166"/>
                  </a:cubicBezTo>
                  <a:cubicBezTo>
                    <a:pt x="1635" y="44999"/>
                    <a:pt x="1801" y="44866"/>
                    <a:pt x="1968" y="44766"/>
                  </a:cubicBezTo>
                  <a:cubicBezTo>
                    <a:pt x="2102" y="44666"/>
                    <a:pt x="2335" y="44566"/>
                    <a:pt x="2502" y="44432"/>
                  </a:cubicBezTo>
                  <a:lnTo>
                    <a:pt x="3669" y="43798"/>
                  </a:lnTo>
                  <a:lnTo>
                    <a:pt x="5938" y="42464"/>
                  </a:lnTo>
                  <a:lnTo>
                    <a:pt x="15078" y="37194"/>
                  </a:lnTo>
                  <a:lnTo>
                    <a:pt x="24217" y="31923"/>
                  </a:lnTo>
                  <a:lnTo>
                    <a:pt x="42464" y="21349"/>
                  </a:lnTo>
                  <a:lnTo>
                    <a:pt x="60677" y="10708"/>
                  </a:lnTo>
                  <a:lnTo>
                    <a:pt x="788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5335;p75">
              <a:extLst>
                <a:ext uri="{FF2B5EF4-FFF2-40B4-BE49-F238E27FC236}">
                  <a16:creationId xmlns:a16="http://schemas.microsoft.com/office/drawing/2014/main" id="{3FC594A6-C282-4D98-BACF-8E62115984F4}"/>
                </a:ext>
              </a:extLst>
            </p:cNvPr>
            <p:cNvSpPr/>
            <p:nvPr/>
          </p:nvSpPr>
          <p:spPr>
            <a:xfrm>
              <a:off x="2638725" y="2564150"/>
              <a:ext cx="791425" cy="1019800"/>
            </a:xfrm>
            <a:custGeom>
              <a:avLst/>
              <a:gdLst/>
              <a:ahLst/>
              <a:cxnLst/>
              <a:rect l="l" t="t" r="r" b="b"/>
              <a:pathLst>
                <a:path w="31657" h="40792" extrusionOk="0">
                  <a:moveTo>
                    <a:pt x="31076" y="1"/>
                  </a:moveTo>
                  <a:cubicBezTo>
                    <a:pt x="30931" y="1"/>
                    <a:pt x="30766" y="51"/>
                    <a:pt x="30589" y="159"/>
                  </a:cubicBezTo>
                  <a:lnTo>
                    <a:pt x="1068" y="17205"/>
                  </a:lnTo>
                  <a:cubicBezTo>
                    <a:pt x="434" y="17605"/>
                    <a:pt x="34" y="18305"/>
                    <a:pt x="0" y="19039"/>
                  </a:cubicBezTo>
                  <a:lnTo>
                    <a:pt x="0" y="40021"/>
                  </a:lnTo>
                  <a:cubicBezTo>
                    <a:pt x="0" y="40502"/>
                    <a:pt x="243" y="40792"/>
                    <a:pt x="603" y="40792"/>
                  </a:cubicBezTo>
                  <a:cubicBezTo>
                    <a:pt x="742" y="40792"/>
                    <a:pt x="900" y="40748"/>
                    <a:pt x="1068" y="40655"/>
                  </a:cubicBezTo>
                  <a:lnTo>
                    <a:pt x="30589" y="23576"/>
                  </a:lnTo>
                  <a:cubicBezTo>
                    <a:pt x="31223" y="23176"/>
                    <a:pt x="31623" y="22508"/>
                    <a:pt x="31656" y="21741"/>
                  </a:cubicBezTo>
                  <a:lnTo>
                    <a:pt x="31656" y="759"/>
                  </a:lnTo>
                  <a:cubicBezTo>
                    <a:pt x="31656" y="289"/>
                    <a:pt x="31424" y="1"/>
                    <a:pt x="310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5336;p75">
              <a:extLst>
                <a:ext uri="{FF2B5EF4-FFF2-40B4-BE49-F238E27FC236}">
                  <a16:creationId xmlns:a16="http://schemas.microsoft.com/office/drawing/2014/main" id="{40D206D3-3FF4-4A92-9ADA-8BD4199BBD68}"/>
                </a:ext>
              </a:extLst>
            </p:cNvPr>
            <p:cNvSpPr/>
            <p:nvPr/>
          </p:nvSpPr>
          <p:spPr>
            <a:xfrm>
              <a:off x="2677925" y="2685350"/>
              <a:ext cx="711350" cy="413175"/>
            </a:xfrm>
            <a:custGeom>
              <a:avLst/>
              <a:gdLst/>
              <a:ahLst/>
              <a:cxnLst/>
              <a:rect l="l" t="t" r="r" b="b"/>
              <a:pathLst>
                <a:path w="28454" h="16527" extrusionOk="0">
                  <a:moveTo>
                    <a:pt x="28323" y="1"/>
                  </a:moveTo>
                  <a:cubicBezTo>
                    <a:pt x="28309" y="1"/>
                    <a:pt x="28297" y="5"/>
                    <a:pt x="28287" y="14"/>
                  </a:cubicBezTo>
                  <a:lnTo>
                    <a:pt x="67" y="16326"/>
                  </a:lnTo>
                  <a:cubicBezTo>
                    <a:pt x="0" y="16326"/>
                    <a:pt x="0" y="16393"/>
                    <a:pt x="34" y="16460"/>
                  </a:cubicBezTo>
                  <a:cubicBezTo>
                    <a:pt x="34" y="16493"/>
                    <a:pt x="67" y="16493"/>
                    <a:pt x="134" y="16526"/>
                  </a:cubicBezTo>
                  <a:cubicBezTo>
                    <a:pt x="134" y="16526"/>
                    <a:pt x="167" y="16493"/>
                    <a:pt x="167" y="16493"/>
                  </a:cubicBezTo>
                  <a:lnTo>
                    <a:pt x="28387" y="215"/>
                  </a:lnTo>
                  <a:cubicBezTo>
                    <a:pt x="28454" y="181"/>
                    <a:pt x="28454" y="114"/>
                    <a:pt x="28420" y="48"/>
                  </a:cubicBezTo>
                  <a:cubicBezTo>
                    <a:pt x="28397" y="24"/>
                    <a:pt x="28357" y="1"/>
                    <a:pt x="283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5337;p75">
              <a:extLst>
                <a:ext uri="{FF2B5EF4-FFF2-40B4-BE49-F238E27FC236}">
                  <a16:creationId xmlns:a16="http://schemas.microsoft.com/office/drawing/2014/main" id="{E1F53969-9524-45F5-99EA-4B48A5D8A80D}"/>
                </a:ext>
              </a:extLst>
            </p:cNvPr>
            <p:cNvSpPr/>
            <p:nvPr/>
          </p:nvSpPr>
          <p:spPr>
            <a:xfrm>
              <a:off x="2677925" y="2779925"/>
              <a:ext cx="711350" cy="412825"/>
            </a:xfrm>
            <a:custGeom>
              <a:avLst/>
              <a:gdLst/>
              <a:ahLst/>
              <a:cxnLst/>
              <a:rect l="l" t="t" r="r" b="b"/>
              <a:pathLst>
                <a:path w="28454" h="16513" extrusionOk="0">
                  <a:moveTo>
                    <a:pt x="28287" y="1"/>
                  </a:moveTo>
                  <a:lnTo>
                    <a:pt x="67" y="16312"/>
                  </a:lnTo>
                  <a:cubicBezTo>
                    <a:pt x="0" y="16346"/>
                    <a:pt x="0" y="16413"/>
                    <a:pt x="34" y="16446"/>
                  </a:cubicBezTo>
                  <a:cubicBezTo>
                    <a:pt x="34" y="16479"/>
                    <a:pt x="67" y="16513"/>
                    <a:pt x="134" y="16513"/>
                  </a:cubicBezTo>
                  <a:cubicBezTo>
                    <a:pt x="134" y="16513"/>
                    <a:pt x="167" y="16513"/>
                    <a:pt x="167" y="16479"/>
                  </a:cubicBezTo>
                  <a:lnTo>
                    <a:pt x="28387" y="201"/>
                  </a:lnTo>
                  <a:cubicBezTo>
                    <a:pt x="28454" y="168"/>
                    <a:pt x="28454" y="101"/>
                    <a:pt x="28420" y="67"/>
                  </a:cubicBezTo>
                  <a:cubicBezTo>
                    <a:pt x="28387" y="1"/>
                    <a:pt x="28320" y="1"/>
                    <a:pt x="28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5338;p75">
              <a:extLst>
                <a:ext uri="{FF2B5EF4-FFF2-40B4-BE49-F238E27FC236}">
                  <a16:creationId xmlns:a16="http://schemas.microsoft.com/office/drawing/2014/main" id="{111EE43D-7C87-42A3-91B0-D7FC5FCF92CE}"/>
                </a:ext>
              </a:extLst>
            </p:cNvPr>
            <p:cNvSpPr/>
            <p:nvPr/>
          </p:nvSpPr>
          <p:spPr>
            <a:xfrm>
              <a:off x="2677925" y="2874450"/>
              <a:ext cx="711350" cy="412525"/>
            </a:xfrm>
            <a:custGeom>
              <a:avLst/>
              <a:gdLst/>
              <a:ahLst/>
              <a:cxnLst/>
              <a:rect l="l" t="t" r="r" b="b"/>
              <a:pathLst>
                <a:path w="28454" h="16501" extrusionOk="0">
                  <a:moveTo>
                    <a:pt x="28341" y="1"/>
                  </a:moveTo>
                  <a:cubicBezTo>
                    <a:pt x="28320" y="1"/>
                    <a:pt x="28301" y="9"/>
                    <a:pt x="28287" y="23"/>
                  </a:cubicBezTo>
                  <a:lnTo>
                    <a:pt x="67" y="16301"/>
                  </a:lnTo>
                  <a:cubicBezTo>
                    <a:pt x="0" y="16334"/>
                    <a:pt x="0" y="16401"/>
                    <a:pt x="34" y="16434"/>
                  </a:cubicBezTo>
                  <a:cubicBezTo>
                    <a:pt x="34" y="16468"/>
                    <a:pt x="67" y="16501"/>
                    <a:pt x="134" y="16501"/>
                  </a:cubicBezTo>
                  <a:lnTo>
                    <a:pt x="167" y="16501"/>
                  </a:lnTo>
                  <a:lnTo>
                    <a:pt x="28387" y="189"/>
                  </a:lnTo>
                  <a:cubicBezTo>
                    <a:pt x="28454" y="156"/>
                    <a:pt x="28454" y="89"/>
                    <a:pt x="28420" y="56"/>
                  </a:cubicBezTo>
                  <a:cubicBezTo>
                    <a:pt x="28401" y="17"/>
                    <a:pt x="28370" y="1"/>
                    <a:pt x="283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5339;p75">
              <a:extLst>
                <a:ext uri="{FF2B5EF4-FFF2-40B4-BE49-F238E27FC236}">
                  <a16:creationId xmlns:a16="http://schemas.microsoft.com/office/drawing/2014/main" id="{FB5FF8C7-BD52-42C4-A261-86C0029E6B39}"/>
                </a:ext>
              </a:extLst>
            </p:cNvPr>
            <p:cNvSpPr/>
            <p:nvPr/>
          </p:nvSpPr>
          <p:spPr>
            <a:xfrm>
              <a:off x="2677925" y="2968900"/>
              <a:ext cx="711350" cy="412325"/>
            </a:xfrm>
            <a:custGeom>
              <a:avLst/>
              <a:gdLst/>
              <a:ahLst/>
              <a:cxnLst/>
              <a:rect l="l" t="t" r="r" b="b"/>
              <a:pathLst>
                <a:path w="28454" h="16493" extrusionOk="0">
                  <a:moveTo>
                    <a:pt x="28323" y="0"/>
                  </a:moveTo>
                  <a:cubicBezTo>
                    <a:pt x="28309" y="0"/>
                    <a:pt x="28297" y="4"/>
                    <a:pt x="28287" y="14"/>
                  </a:cubicBezTo>
                  <a:lnTo>
                    <a:pt x="67" y="16292"/>
                  </a:lnTo>
                  <a:cubicBezTo>
                    <a:pt x="0" y="16326"/>
                    <a:pt x="0" y="16392"/>
                    <a:pt x="34" y="16459"/>
                  </a:cubicBezTo>
                  <a:cubicBezTo>
                    <a:pt x="34" y="16492"/>
                    <a:pt x="67" y="16492"/>
                    <a:pt x="134" y="16492"/>
                  </a:cubicBezTo>
                  <a:lnTo>
                    <a:pt x="167" y="16492"/>
                  </a:lnTo>
                  <a:lnTo>
                    <a:pt x="28387" y="214"/>
                  </a:lnTo>
                  <a:cubicBezTo>
                    <a:pt x="28454" y="181"/>
                    <a:pt x="28454" y="114"/>
                    <a:pt x="28420" y="47"/>
                  </a:cubicBezTo>
                  <a:cubicBezTo>
                    <a:pt x="28397" y="24"/>
                    <a:pt x="28357" y="0"/>
                    <a:pt x="2832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5340;p75">
              <a:extLst>
                <a:ext uri="{FF2B5EF4-FFF2-40B4-BE49-F238E27FC236}">
                  <a16:creationId xmlns:a16="http://schemas.microsoft.com/office/drawing/2014/main" id="{137212C5-710F-4039-8212-F96B21A737DC}"/>
                </a:ext>
              </a:extLst>
            </p:cNvPr>
            <p:cNvSpPr/>
            <p:nvPr/>
          </p:nvSpPr>
          <p:spPr>
            <a:xfrm>
              <a:off x="2677925" y="3062775"/>
              <a:ext cx="712375" cy="413525"/>
            </a:xfrm>
            <a:custGeom>
              <a:avLst/>
              <a:gdLst/>
              <a:ahLst/>
              <a:cxnLst/>
              <a:rect l="l" t="t" r="r" b="b"/>
              <a:pathLst>
                <a:path w="28495" h="16541" extrusionOk="0">
                  <a:moveTo>
                    <a:pt x="28359" y="1"/>
                  </a:moveTo>
                  <a:cubicBezTo>
                    <a:pt x="28337" y="1"/>
                    <a:pt x="28313" y="9"/>
                    <a:pt x="28287" y="28"/>
                  </a:cubicBezTo>
                  <a:lnTo>
                    <a:pt x="67" y="16307"/>
                  </a:lnTo>
                  <a:cubicBezTo>
                    <a:pt x="0" y="16340"/>
                    <a:pt x="0" y="16407"/>
                    <a:pt x="34" y="16473"/>
                  </a:cubicBezTo>
                  <a:cubicBezTo>
                    <a:pt x="34" y="16507"/>
                    <a:pt x="67" y="16540"/>
                    <a:pt x="134" y="16540"/>
                  </a:cubicBezTo>
                  <a:cubicBezTo>
                    <a:pt x="134" y="16540"/>
                    <a:pt x="167" y="16507"/>
                    <a:pt x="167" y="16507"/>
                  </a:cubicBezTo>
                  <a:lnTo>
                    <a:pt x="28387" y="195"/>
                  </a:lnTo>
                  <a:cubicBezTo>
                    <a:pt x="28495" y="141"/>
                    <a:pt x="28450" y="1"/>
                    <a:pt x="283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5341;p75">
              <a:extLst>
                <a:ext uri="{FF2B5EF4-FFF2-40B4-BE49-F238E27FC236}">
                  <a16:creationId xmlns:a16="http://schemas.microsoft.com/office/drawing/2014/main" id="{1D3F0A86-5FA0-4724-BFD4-D987B0E10512}"/>
                </a:ext>
              </a:extLst>
            </p:cNvPr>
            <p:cNvSpPr/>
            <p:nvPr/>
          </p:nvSpPr>
          <p:spPr>
            <a:xfrm>
              <a:off x="2681250" y="2868175"/>
              <a:ext cx="705525" cy="603950"/>
            </a:xfrm>
            <a:custGeom>
              <a:avLst/>
              <a:gdLst/>
              <a:ahLst/>
              <a:cxnLst/>
              <a:rect l="l" t="t" r="r" b="b"/>
              <a:pathLst>
                <a:path w="28221" h="24158" extrusionOk="0">
                  <a:moveTo>
                    <a:pt x="25842" y="0"/>
                  </a:moveTo>
                  <a:cubicBezTo>
                    <a:pt x="25344" y="0"/>
                    <a:pt x="24776" y="363"/>
                    <a:pt x="24251" y="1041"/>
                  </a:cubicBezTo>
                  <a:lnTo>
                    <a:pt x="24218" y="1107"/>
                  </a:lnTo>
                  <a:cubicBezTo>
                    <a:pt x="23701" y="1790"/>
                    <a:pt x="23133" y="2139"/>
                    <a:pt x="22633" y="2139"/>
                  </a:cubicBezTo>
                  <a:cubicBezTo>
                    <a:pt x="22326" y="2139"/>
                    <a:pt x="22044" y="2008"/>
                    <a:pt x="21816" y="1741"/>
                  </a:cubicBezTo>
                  <a:lnTo>
                    <a:pt x="21116" y="907"/>
                  </a:lnTo>
                  <a:cubicBezTo>
                    <a:pt x="20893" y="621"/>
                    <a:pt x="20613" y="486"/>
                    <a:pt x="20308" y="486"/>
                  </a:cubicBezTo>
                  <a:cubicBezTo>
                    <a:pt x="19653" y="486"/>
                    <a:pt x="18882" y="1106"/>
                    <a:pt x="18314" y="2175"/>
                  </a:cubicBezTo>
                  <a:lnTo>
                    <a:pt x="17713" y="3309"/>
                  </a:lnTo>
                  <a:cubicBezTo>
                    <a:pt x="17144" y="4357"/>
                    <a:pt x="16414" y="5002"/>
                    <a:pt x="15739" y="5002"/>
                  </a:cubicBezTo>
                  <a:cubicBezTo>
                    <a:pt x="15663" y="5002"/>
                    <a:pt x="15587" y="4994"/>
                    <a:pt x="15512" y="4977"/>
                  </a:cubicBezTo>
                  <a:cubicBezTo>
                    <a:pt x="15457" y="4968"/>
                    <a:pt x="15402" y="4964"/>
                    <a:pt x="15346" y="4964"/>
                  </a:cubicBezTo>
                  <a:cubicBezTo>
                    <a:pt x="14548" y="4964"/>
                    <a:pt x="13638" y="5840"/>
                    <a:pt x="13077" y="7212"/>
                  </a:cubicBezTo>
                  <a:lnTo>
                    <a:pt x="12143" y="9513"/>
                  </a:lnTo>
                  <a:cubicBezTo>
                    <a:pt x="11609" y="10814"/>
                    <a:pt x="10742" y="11715"/>
                    <a:pt x="9941" y="11748"/>
                  </a:cubicBezTo>
                  <a:lnTo>
                    <a:pt x="9107" y="11782"/>
                  </a:lnTo>
                  <a:cubicBezTo>
                    <a:pt x="8507" y="11882"/>
                    <a:pt x="8006" y="12215"/>
                    <a:pt x="7673" y="12682"/>
                  </a:cubicBezTo>
                  <a:lnTo>
                    <a:pt x="6772" y="13817"/>
                  </a:lnTo>
                  <a:cubicBezTo>
                    <a:pt x="6265" y="14418"/>
                    <a:pt x="5726" y="14733"/>
                    <a:pt x="5250" y="14733"/>
                  </a:cubicBezTo>
                  <a:cubicBezTo>
                    <a:pt x="4882" y="14733"/>
                    <a:pt x="4551" y="14543"/>
                    <a:pt x="4304" y="14150"/>
                  </a:cubicBezTo>
                  <a:lnTo>
                    <a:pt x="4270" y="14083"/>
                  </a:lnTo>
                  <a:cubicBezTo>
                    <a:pt x="4031" y="13668"/>
                    <a:pt x="3698" y="13475"/>
                    <a:pt x="3330" y="13475"/>
                  </a:cubicBezTo>
                  <a:cubicBezTo>
                    <a:pt x="2516" y="13475"/>
                    <a:pt x="1529" y="14413"/>
                    <a:pt x="1001" y="15951"/>
                  </a:cubicBezTo>
                  <a:lnTo>
                    <a:pt x="1" y="18720"/>
                  </a:lnTo>
                  <a:lnTo>
                    <a:pt x="1" y="24157"/>
                  </a:lnTo>
                  <a:lnTo>
                    <a:pt x="28221" y="7879"/>
                  </a:lnTo>
                  <a:lnTo>
                    <a:pt x="28187" y="1875"/>
                  </a:lnTo>
                  <a:lnTo>
                    <a:pt x="26553" y="307"/>
                  </a:lnTo>
                  <a:cubicBezTo>
                    <a:pt x="26346" y="100"/>
                    <a:pt x="26104" y="0"/>
                    <a:pt x="258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5342;p75">
              <a:extLst>
                <a:ext uri="{FF2B5EF4-FFF2-40B4-BE49-F238E27FC236}">
                  <a16:creationId xmlns:a16="http://schemas.microsoft.com/office/drawing/2014/main" id="{E43F592D-8777-4489-85C7-D84E78F68052}"/>
                </a:ext>
              </a:extLst>
            </p:cNvPr>
            <p:cNvSpPr/>
            <p:nvPr/>
          </p:nvSpPr>
          <p:spPr>
            <a:xfrm>
              <a:off x="2677925" y="2865675"/>
              <a:ext cx="711725" cy="473025"/>
            </a:xfrm>
            <a:custGeom>
              <a:avLst/>
              <a:gdLst/>
              <a:ahLst/>
              <a:cxnLst/>
              <a:rect l="l" t="t" r="r" b="b"/>
              <a:pathLst>
                <a:path w="28469" h="18921" extrusionOk="0">
                  <a:moveTo>
                    <a:pt x="25999" y="0"/>
                  </a:moveTo>
                  <a:cubicBezTo>
                    <a:pt x="25961" y="0"/>
                    <a:pt x="25923" y="2"/>
                    <a:pt x="25885" y="7"/>
                  </a:cubicBezTo>
                  <a:cubicBezTo>
                    <a:pt x="25218" y="107"/>
                    <a:pt x="24651" y="507"/>
                    <a:pt x="24284" y="1074"/>
                  </a:cubicBezTo>
                  <a:lnTo>
                    <a:pt x="24251" y="1141"/>
                  </a:lnTo>
                  <a:cubicBezTo>
                    <a:pt x="23784" y="1741"/>
                    <a:pt x="23250" y="2108"/>
                    <a:pt x="22783" y="2108"/>
                  </a:cubicBezTo>
                  <a:lnTo>
                    <a:pt x="22750" y="2108"/>
                  </a:lnTo>
                  <a:cubicBezTo>
                    <a:pt x="22450" y="2108"/>
                    <a:pt x="22183" y="1975"/>
                    <a:pt x="22016" y="1741"/>
                  </a:cubicBezTo>
                  <a:lnTo>
                    <a:pt x="21315" y="907"/>
                  </a:lnTo>
                  <a:cubicBezTo>
                    <a:pt x="21102" y="632"/>
                    <a:pt x="20748" y="469"/>
                    <a:pt x="20408" y="469"/>
                  </a:cubicBezTo>
                  <a:cubicBezTo>
                    <a:pt x="20377" y="469"/>
                    <a:pt x="20346" y="471"/>
                    <a:pt x="20315" y="474"/>
                  </a:cubicBezTo>
                  <a:cubicBezTo>
                    <a:pt x="19614" y="540"/>
                    <a:pt x="18880" y="1207"/>
                    <a:pt x="18313" y="2208"/>
                  </a:cubicBezTo>
                  <a:lnTo>
                    <a:pt x="17713" y="3376"/>
                  </a:lnTo>
                  <a:cubicBezTo>
                    <a:pt x="17166" y="4379"/>
                    <a:pt x="16452" y="4994"/>
                    <a:pt x="15825" y="4994"/>
                  </a:cubicBezTo>
                  <a:cubicBezTo>
                    <a:pt x="15764" y="4994"/>
                    <a:pt x="15704" y="4989"/>
                    <a:pt x="15645" y="4977"/>
                  </a:cubicBezTo>
                  <a:cubicBezTo>
                    <a:pt x="15575" y="4964"/>
                    <a:pt x="15505" y="4958"/>
                    <a:pt x="15434" y="4958"/>
                  </a:cubicBezTo>
                  <a:cubicBezTo>
                    <a:pt x="14587" y="4958"/>
                    <a:pt x="13661" y="5860"/>
                    <a:pt x="13076" y="7245"/>
                  </a:cubicBezTo>
                  <a:lnTo>
                    <a:pt x="12142" y="9580"/>
                  </a:lnTo>
                  <a:cubicBezTo>
                    <a:pt x="11642" y="10848"/>
                    <a:pt x="10808" y="11715"/>
                    <a:pt x="10074" y="11748"/>
                  </a:cubicBezTo>
                  <a:lnTo>
                    <a:pt x="9240" y="11782"/>
                  </a:lnTo>
                  <a:cubicBezTo>
                    <a:pt x="8606" y="11848"/>
                    <a:pt x="8039" y="12215"/>
                    <a:pt x="7706" y="12716"/>
                  </a:cubicBezTo>
                  <a:lnTo>
                    <a:pt x="6805" y="13850"/>
                  </a:lnTo>
                  <a:cubicBezTo>
                    <a:pt x="6359" y="14391"/>
                    <a:pt x="5853" y="14719"/>
                    <a:pt x="5402" y="14719"/>
                  </a:cubicBezTo>
                  <a:cubicBezTo>
                    <a:pt x="5380" y="14719"/>
                    <a:pt x="5359" y="14719"/>
                    <a:pt x="5337" y="14717"/>
                  </a:cubicBezTo>
                  <a:cubicBezTo>
                    <a:pt x="5004" y="14684"/>
                    <a:pt x="4704" y="14484"/>
                    <a:pt x="4537" y="14183"/>
                  </a:cubicBezTo>
                  <a:lnTo>
                    <a:pt x="4503" y="14117"/>
                  </a:lnTo>
                  <a:cubicBezTo>
                    <a:pt x="4294" y="13728"/>
                    <a:pt x="3923" y="13473"/>
                    <a:pt x="3488" y="13473"/>
                  </a:cubicBezTo>
                  <a:cubicBezTo>
                    <a:pt x="3438" y="13473"/>
                    <a:pt x="3387" y="13476"/>
                    <a:pt x="3336" y="13483"/>
                  </a:cubicBezTo>
                  <a:cubicBezTo>
                    <a:pt x="2469" y="13550"/>
                    <a:pt x="1535" y="14584"/>
                    <a:pt x="1034" y="16018"/>
                  </a:cubicBezTo>
                  <a:lnTo>
                    <a:pt x="34" y="18787"/>
                  </a:lnTo>
                  <a:cubicBezTo>
                    <a:pt x="0" y="18853"/>
                    <a:pt x="34" y="18887"/>
                    <a:pt x="67" y="18920"/>
                  </a:cubicBezTo>
                  <a:lnTo>
                    <a:pt x="134" y="18920"/>
                  </a:lnTo>
                  <a:cubicBezTo>
                    <a:pt x="167" y="18920"/>
                    <a:pt x="200" y="18887"/>
                    <a:pt x="200" y="18853"/>
                  </a:cubicBezTo>
                  <a:lnTo>
                    <a:pt x="1201" y="16085"/>
                  </a:lnTo>
                  <a:cubicBezTo>
                    <a:pt x="1668" y="14717"/>
                    <a:pt x="2569" y="13750"/>
                    <a:pt x="3336" y="13683"/>
                  </a:cubicBezTo>
                  <a:cubicBezTo>
                    <a:pt x="3365" y="13681"/>
                    <a:pt x="3394" y="13679"/>
                    <a:pt x="3422" y="13679"/>
                  </a:cubicBezTo>
                  <a:cubicBezTo>
                    <a:pt x="3793" y="13679"/>
                    <a:pt x="4148" y="13876"/>
                    <a:pt x="4303" y="14217"/>
                  </a:cubicBezTo>
                  <a:lnTo>
                    <a:pt x="4337" y="14283"/>
                  </a:lnTo>
                  <a:cubicBezTo>
                    <a:pt x="4537" y="14650"/>
                    <a:pt x="4904" y="14884"/>
                    <a:pt x="5304" y="14917"/>
                  </a:cubicBezTo>
                  <a:cubicBezTo>
                    <a:pt x="5346" y="14922"/>
                    <a:pt x="5388" y="14925"/>
                    <a:pt x="5430" y="14925"/>
                  </a:cubicBezTo>
                  <a:cubicBezTo>
                    <a:pt x="5931" y="14925"/>
                    <a:pt x="6480" y="14568"/>
                    <a:pt x="6972" y="13983"/>
                  </a:cubicBezTo>
                  <a:lnTo>
                    <a:pt x="7872" y="12849"/>
                  </a:lnTo>
                  <a:cubicBezTo>
                    <a:pt x="8173" y="12382"/>
                    <a:pt x="8673" y="12082"/>
                    <a:pt x="9240" y="11982"/>
                  </a:cubicBezTo>
                  <a:lnTo>
                    <a:pt x="10074" y="11948"/>
                  </a:lnTo>
                  <a:cubicBezTo>
                    <a:pt x="10908" y="11915"/>
                    <a:pt x="11809" y="11014"/>
                    <a:pt x="12342" y="9647"/>
                  </a:cubicBezTo>
                  <a:lnTo>
                    <a:pt x="13310" y="7345"/>
                  </a:lnTo>
                  <a:cubicBezTo>
                    <a:pt x="13831" y="6056"/>
                    <a:pt x="14692" y="5190"/>
                    <a:pt x="15424" y="5190"/>
                  </a:cubicBezTo>
                  <a:cubicBezTo>
                    <a:pt x="15488" y="5190"/>
                    <a:pt x="15550" y="5197"/>
                    <a:pt x="15611" y="5210"/>
                  </a:cubicBezTo>
                  <a:cubicBezTo>
                    <a:pt x="15674" y="5221"/>
                    <a:pt x="15737" y="5227"/>
                    <a:pt x="15801" y="5227"/>
                  </a:cubicBezTo>
                  <a:cubicBezTo>
                    <a:pt x="16523" y="5227"/>
                    <a:pt x="17331" y="4548"/>
                    <a:pt x="17913" y="3476"/>
                  </a:cubicBezTo>
                  <a:lnTo>
                    <a:pt x="18513" y="2308"/>
                  </a:lnTo>
                  <a:cubicBezTo>
                    <a:pt x="19014" y="1374"/>
                    <a:pt x="19681" y="740"/>
                    <a:pt x="20315" y="707"/>
                  </a:cubicBezTo>
                  <a:cubicBezTo>
                    <a:pt x="20365" y="697"/>
                    <a:pt x="20415" y="692"/>
                    <a:pt x="20463" y="692"/>
                  </a:cubicBezTo>
                  <a:cubicBezTo>
                    <a:pt x="20737" y="692"/>
                    <a:pt x="20979" y="842"/>
                    <a:pt x="21149" y="1041"/>
                  </a:cubicBezTo>
                  <a:lnTo>
                    <a:pt x="21849" y="1875"/>
                  </a:lnTo>
                  <a:cubicBezTo>
                    <a:pt x="22083" y="2175"/>
                    <a:pt x="22416" y="2342"/>
                    <a:pt x="22783" y="2342"/>
                  </a:cubicBezTo>
                  <a:cubicBezTo>
                    <a:pt x="23317" y="2308"/>
                    <a:pt x="23917" y="1941"/>
                    <a:pt x="24418" y="1274"/>
                  </a:cubicBezTo>
                  <a:lnTo>
                    <a:pt x="24484" y="1207"/>
                  </a:lnTo>
                  <a:cubicBezTo>
                    <a:pt x="24785" y="674"/>
                    <a:pt x="25285" y="340"/>
                    <a:pt x="25885" y="207"/>
                  </a:cubicBezTo>
                  <a:cubicBezTo>
                    <a:pt x="25919" y="202"/>
                    <a:pt x="25953" y="200"/>
                    <a:pt x="25987" y="200"/>
                  </a:cubicBezTo>
                  <a:cubicBezTo>
                    <a:pt x="26218" y="200"/>
                    <a:pt x="26440" y="299"/>
                    <a:pt x="26586" y="474"/>
                  </a:cubicBezTo>
                  <a:lnTo>
                    <a:pt x="28254" y="2075"/>
                  </a:lnTo>
                  <a:cubicBezTo>
                    <a:pt x="28272" y="2087"/>
                    <a:pt x="28292" y="2093"/>
                    <a:pt x="28312" y="2093"/>
                  </a:cubicBezTo>
                  <a:cubicBezTo>
                    <a:pt x="28396" y="2093"/>
                    <a:pt x="28468" y="1989"/>
                    <a:pt x="28387" y="1908"/>
                  </a:cubicBezTo>
                  <a:lnTo>
                    <a:pt x="26753" y="307"/>
                  </a:lnTo>
                  <a:cubicBezTo>
                    <a:pt x="26548" y="102"/>
                    <a:pt x="26267" y="0"/>
                    <a:pt x="2599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5343;p75">
              <a:extLst>
                <a:ext uri="{FF2B5EF4-FFF2-40B4-BE49-F238E27FC236}">
                  <a16:creationId xmlns:a16="http://schemas.microsoft.com/office/drawing/2014/main" id="{C5AB82E4-DFF2-497A-9CA4-167479020A79}"/>
                </a:ext>
              </a:extLst>
            </p:cNvPr>
            <p:cNvSpPr/>
            <p:nvPr/>
          </p:nvSpPr>
          <p:spPr>
            <a:xfrm>
              <a:off x="3317550" y="2866650"/>
              <a:ext cx="5025" cy="240200"/>
            </a:xfrm>
            <a:custGeom>
              <a:avLst/>
              <a:gdLst/>
              <a:ahLst/>
              <a:cxnLst/>
              <a:rect l="l" t="t" r="r" b="b"/>
              <a:pathLst>
                <a:path w="201" h="9608" extrusionOk="0">
                  <a:moveTo>
                    <a:pt x="100" y="1"/>
                  </a:moveTo>
                  <a:cubicBezTo>
                    <a:pt x="33" y="1"/>
                    <a:pt x="0" y="68"/>
                    <a:pt x="0" y="101"/>
                  </a:cubicBezTo>
                  <a:lnTo>
                    <a:pt x="0" y="501"/>
                  </a:lnTo>
                  <a:cubicBezTo>
                    <a:pt x="0" y="568"/>
                    <a:pt x="33" y="601"/>
                    <a:pt x="100" y="635"/>
                  </a:cubicBezTo>
                  <a:cubicBezTo>
                    <a:pt x="167" y="635"/>
                    <a:pt x="200" y="568"/>
                    <a:pt x="200" y="501"/>
                  </a:cubicBezTo>
                  <a:lnTo>
                    <a:pt x="200" y="101"/>
                  </a:lnTo>
                  <a:cubicBezTo>
                    <a:pt x="200" y="68"/>
                    <a:pt x="167" y="1"/>
                    <a:pt x="100" y="1"/>
                  </a:cubicBezTo>
                  <a:close/>
                  <a:moveTo>
                    <a:pt x="100" y="1035"/>
                  </a:moveTo>
                  <a:cubicBezTo>
                    <a:pt x="33" y="1035"/>
                    <a:pt x="0" y="1102"/>
                    <a:pt x="0" y="1168"/>
                  </a:cubicBezTo>
                  <a:lnTo>
                    <a:pt x="0" y="1802"/>
                  </a:lnTo>
                  <a:cubicBezTo>
                    <a:pt x="0" y="1836"/>
                    <a:pt x="33" y="1902"/>
                    <a:pt x="100" y="1902"/>
                  </a:cubicBezTo>
                  <a:cubicBezTo>
                    <a:pt x="167" y="1902"/>
                    <a:pt x="200" y="1869"/>
                    <a:pt x="200" y="1802"/>
                  </a:cubicBezTo>
                  <a:lnTo>
                    <a:pt x="200" y="1168"/>
                  </a:lnTo>
                  <a:cubicBezTo>
                    <a:pt x="200" y="1102"/>
                    <a:pt x="167" y="1035"/>
                    <a:pt x="100" y="1035"/>
                  </a:cubicBezTo>
                  <a:close/>
                  <a:moveTo>
                    <a:pt x="100" y="2336"/>
                  </a:moveTo>
                  <a:cubicBezTo>
                    <a:pt x="33" y="2336"/>
                    <a:pt x="0" y="2369"/>
                    <a:pt x="0" y="2436"/>
                  </a:cubicBezTo>
                  <a:lnTo>
                    <a:pt x="0" y="3070"/>
                  </a:lnTo>
                  <a:cubicBezTo>
                    <a:pt x="0" y="3137"/>
                    <a:pt x="33" y="3170"/>
                    <a:pt x="100" y="3203"/>
                  </a:cubicBezTo>
                  <a:cubicBezTo>
                    <a:pt x="167" y="3203"/>
                    <a:pt x="200" y="3137"/>
                    <a:pt x="200" y="3070"/>
                  </a:cubicBezTo>
                  <a:lnTo>
                    <a:pt x="200" y="2436"/>
                  </a:lnTo>
                  <a:cubicBezTo>
                    <a:pt x="200" y="2369"/>
                    <a:pt x="167" y="2336"/>
                    <a:pt x="100" y="2336"/>
                  </a:cubicBezTo>
                  <a:close/>
                  <a:moveTo>
                    <a:pt x="100" y="3604"/>
                  </a:moveTo>
                  <a:cubicBezTo>
                    <a:pt x="33" y="3604"/>
                    <a:pt x="0" y="3670"/>
                    <a:pt x="0" y="3737"/>
                  </a:cubicBezTo>
                  <a:lnTo>
                    <a:pt x="0" y="4371"/>
                  </a:lnTo>
                  <a:cubicBezTo>
                    <a:pt x="0" y="4404"/>
                    <a:pt x="33" y="4471"/>
                    <a:pt x="100" y="4471"/>
                  </a:cubicBezTo>
                  <a:cubicBezTo>
                    <a:pt x="167" y="4471"/>
                    <a:pt x="200" y="4437"/>
                    <a:pt x="200" y="4371"/>
                  </a:cubicBezTo>
                  <a:lnTo>
                    <a:pt x="200" y="3737"/>
                  </a:lnTo>
                  <a:cubicBezTo>
                    <a:pt x="200" y="3670"/>
                    <a:pt x="167" y="3604"/>
                    <a:pt x="100" y="3604"/>
                  </a:cubicBezTo>
                  <a:close/>
                  <a:moveTo>
                    <a:pt x="100" y="4904"/>
                  </a:moveTo>
                  <a:cubicBezTo>
                    <a:pt x="33" y="4904"/>
                    <a:pt x="0" y="4938"/>
                    <a:pt x="0" y="5005"/>
                  </a:cubicBezTo>
                  <a:lnTo>
                    <a:pt x="0" y="5638"/>
                  </a:lnTo>
                  <a:cubicBezTo>
                    <a:pt x="0" y="5705"/>
                    <a:pt x="33" y="5738"/>
                    <a:pt x="100" y="5772"/>
                  </a:cubicBezTo>
                  <a:cubicBezTo>
                    <a:pt x="167" y="5772"/>
                    <a:pt x="200" y="5705"/>
                    <a:pt x="200" y="5638"/>
                  </a:cubicBezTo>
                  <a:lnTo>
                    <a:pt x="200" y="5005"/>
                  </a:lnTo>
                  <a:cubicBezTo>
                    <a:pt x="200" y="4938"/>
                    <a:pt x="167" y="4904"/>
                    <a:pt x="100" y="4904"/>
                  </a:cubicBezTo>
                  <a:close/>
                  <a:moveTo>
                    <a:pt x="100" y="6172"/>
                  </a:moveTo>
                  <a:cubicBezTo>
                    <a:pt x="33" y="6172"/>
                    <a:pt x="0" y="6239"/>
                    <a:pt x="0" y="6305"/>
                  </a:cubicBezTo>
                  <a:lnTo>
                    <a:pt x="0" y="6939"/>
                  </a:lnTo>
                  <a:cubicBezTo>
                    <a:pt x="0" y="6973"/>
                    <a:pt x="33" y="7039"/>
                    <a:pt x="100" y="7039"/>
                  </a:cubicBezTo>
                  <a:cubicBezTo>
                    <a:pt x="134" y="7039"/>
                    <a:pt x="200" y="6973"/>
                    <a:pt x="200" y="6939"/>
                  </a:cubicBezTo>
                  <a:lnTo>
                    <a:pt x="200" y="6305"/>
                  </a:lnTo>
                  <a:cubicBezTo>
                    <a:pt x="200" y="6239"/>
                    <a:pt x="167" y="6172"/>
                    <a:pt x="100" y="6172"/>
                  </a:cubicBezTo>
                  <a:close/>
                  <a:moveTo>
                    <a:pt x="100" y="7473"/>
                  </a:moveTo>
                  <a:cubicBezTo>
                    <a:pt x="33" y="7473"/>
                    <a:pt x="0" y="7506"/>
                    <a:pt x="0" y="7573"/>
                  </a:cubicBezTo>
                  <a:lnTo>
                    <a:pt x="0" y="8207"/>
                  </a:lnTo>
                  <a:cubicBezTo>
                    <a:pt x="0" y="8274"/>
                    <a:pt x="33" y="8307"/>
                    <a:pt x="100" y="8340"/>
                  </a:cubicBezTo>
                  <a:cubicBezTo>
                    <a:pt x="167" y="8340"/>
                    <a:pt x="200" y="8274"/>
                    <a:pt x="200" y="8207"/>
                  </a:cubicBezTo>
                  <a:lnTo>
                    <a:pt x="200" y="7573"/>
                  </a:lnTo>
                  <a:cubicBezTo>
                    <a:pt x="200" y="7506"/>
                    <a:pt x="167" y="7473"/>
                    <a:pt x="100" y="7473"/>
                  </a:cubicBezTo>
                  <a:close/>
                  <a:moveTo>
                    <a:pt x="100" y="8741"/>
                  </a:moveTo>
                  <a:cubicBezTo>
                    <a:pt x="33" y="8741"/>
                    <a:pt x="0" y="8807"/>
                    <a:pt x="0" y="8841"/>
                  </a:cubicBezTo>
                  <a:lnTo>
                    <a:pt x="0" y="9508"/>
                  </a:lnTo>
                  <a:cubicBezTo>
                    <a:pt x="0" y="9541"/>
                    <a:pt x="33" y="9608"/>
                    <a:pt x="100" y="9608"/>
                  </a:cubicBezTo>
                  <a:cubicBezTo>
                    <a:pt x="167" y="9608"/>
                    <a:pt x="200" y="9574"/>
                    <a:pt x="200" y="9508"/>
                  </a:cubicBezTo>
                  <a:lnTo>
                    <a:pt x="200" y="8841"/>
                  </a:lnTo>
                  <a:cubicBezTo>
                    <a:pt x="200" y="8807"/>
                    <a:pt x="167" y="8741"/>
                    <a:pt x="100" y="874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5344;p75">
              <a:extLst>
                <a:ext uri="{FF2B5EF4-FFF2-40B4-BE49-F238E27FC236}">
                  <a16:creationId xmlns:a16="http://schemas.microsoft.com/office/drawing/2014/main" id="{B3562055-E652-4AD3-91FB-251F42F6F762}"/>
                </a:ext>
              </a:extLst>
            </p:cNvPr>
            <p:cNvSpPr/>
            <p:nvPr/>
          </p:nvSpPr>
          <p:spPr>
            <a:xfrm>
              <a:off x="3030675" y="3005300"/>
              <a:ext cx="5850" cy="266675"/>
            </a:xfrm>
            <a:custGeom>
              <a:avLst/>
              <a:gdLst/>
              <a:ahLst/>
              <a:cxnLst/>
              <a:rect l="l" t="t" r="r" b="b"/>
              <a:pathLst>
                <a:path w="234" h="10667" extrusionOk="0">
                  <a:moveTo>
                    <a:pt x="117" y="1"/>
                  </a:moveTo>
                  <a:cubicBezTo>
                    <a:pt x="59" y="1"/>
                    <a:pt x="0" y="42"/>
                    <a:pt x="0" y="126"/>
                  </a:cubicBezTo>
                  <a:lnTo>
                    <a:pt x="0" y="292"/>
                  </a:lnTo>
                  <a:cubicBezTo>
                    <a:pt x="0" y="359"/>
                    <a:pt x="67" y="393"/>
                    <a:pt x="134" y="393"/>
                  </a:cubicBezTo>
                  <a:cubicBezTo>
                    <a:pt x="167" y="393"/>
                    <a:pt x="234" y="359"/>
                    <a:pt x="234" y="292"/>
                  </a:cubicBezTo>
                  <a:lnTo>
                    <a:pt x="234" y="126"/>
                  </a:lnTo>
                  <a:cubicBezTo>
                    <a:pt x="234" y="42"/>
                    <a:pt x="175" y="1"/>
                    <a:pt x="117" y="1"/>
                  </a:cubicBezTo>
                  <a:close/>
                  <a:moveTo>
                    <a:pt x="117" y="826"/>
                  </a:moveTo>
                  <a:cubicBezTo>
                    <a:pt x="59" y="826"/>
                    <a:pt x="0" y="860"/>
                    <a:pt x="0" y="926"/>
                  </a:cubicBezTo>
                  <a:lnTo>
                    <a:pt x="0" y="1593"/>
                  </a:lnTo>
                  <a:cubicBezTo>
                    <a:pt x="0" y="1627"/>
                    <a:pt x="67" y="1693"/>
                    <a:pt x="134" y="1693"/>
                  </a:cubicBezTo>
                  <a:cubicBezTo>
                    <a:pt x="167" y="1693"/>
                    <a:pt x="234" y="1627"/>
                    <a:pt x="234" y="1593"/>
                  </a:cubicBezTo>
                  <a:lnTo>
                    <a:pt x="234" y="926"/>
                  </a:lnTo>
                  <a:cubicBezTo>
                    <a:pt x="234" y="860"/>
                    <a:pt x="175" y="826"/>
                    <a:pt x="117" y="826"/>
                  </a:cubicBezTo>
                  <a:close/>
                  <a:moveTo>
                    <a:pt x="117" y="2102"/>
                  </a:moveTo>
                  <a:cubicBezTo>
                    <a:pt x="59" y="2102"/>
                    <a:pt x="0" y="2144"/>
                    <a:pt x="0" y="2227"/>
                  </a:cubicBezTo>
                  <a:lnTo>
                    <a:pt x="0" y="2861"/>
                  </a:lnTo>
                  <a:cubicBezTo>
                    <a:pt x="0" y="2928"/>
                    <a:pt x="67" y="2961"/>
                    <a:pt x="134" y="2961"/>
                  </a:cubicBezTo>
                  <a:cubicBezTo>
                    <a:pt x="167" y="2961"/>
                    <a:pt x="234" y="2928"/>
                    <a:pt x="234" y="2861"/>
                  </a:cubicBezTo>
                  <a:lnTo>
                    <a:pt x="234" y="2227"/>
                  </a:lnTo>
                  <a:cubicBezTo>
                    <a:pt x="234" y="2144"/>
                    <a:pt x="175" y="2102"/>
                    <a:pt x="117" y="2102"/>
                  </a:cubicBezTo>
                  <a:close/>
                  <a:moveTo>
                    <a:pt x="117" y="3395"/>
                  </a:moveTo>
                  <a:cubicBezTo>
                    <a:pt x="59" y="3395"/>
                    <a:pt x="0" y="3428"/>
                    <a:pt x="0" y="3495"/>
                  </a:cubicBezTo>
                  <a:lnTo>
                    <a:pt x="0" y="4162"/>
                  </a:lnTo>
                  <a:cubicBezTo>
                    <a:pt x="0" y="4195"/>
                    <a:pt x="67" y="4262"/>
                    <a:pt x="134" y="4262"/>
                  </a:cubicBezTo>
                  <a:cubicBezTo>
                    <a:pt x="167" y="4262"/>
                    <a:pt x="234" y="4195"/>
                    <a:pt x="234" y="4162"/>
                  </a:cubicBezTo>
                  <a:lnTo>
                    <a:pt x="234" y="3495"/>
                  </a:lnTo>
                  <a:cubicBezTo>
                    <a:pt x="234" y="3428"/>
                    <a:pt x="175" y="3395"/>
                    <a:pt x="117" y="3395"/>
                  </a:cubicBezTo>
                  <a:close/>
                  <a:moveTo>
                    <a:pt x="117" y="4671"/>
                  </a:moveTo>
                  <a:cubicBezTo>
                    <a:pt x="59" y="4671"/>
                    <a:pt x="0" y="4712"/>
                    <a:pt x="0" y="4796"/>
                  </a:cubicBezTo>
                  <a:lnTo>
                    <a:pt x="0" y="5429"/>
                  </a:lnTo>
                  <a:cubicBezTo>
                    <a:pt x="0" y="5496"/>
                    <a:pt x="67" y="5530"/>
                    <a:pt x="134" y="5530"/>
                  </a:cubicBezTo>
                  <a:cubicBezTo>
                    <a:pt x="167" y="5530"/>
                    <a:pt x="234" y="5496"/>
                    <a:pt x="234" y="5429"/>
                  </a:cubicBezTo>
                  <a:lnTo>
                    <a:pt x="234" y="4796"/>
                  </a:lnTo>
                  <a:cubicBezTo>
                    <a:pt x="234" y="4712"/>
                    <a:pt x="175" y="4671"/>
                    <a:pt x="117" y="4671"/>
                  </a:cubicBezTo>
                  <a:close/>
                  <a:moveTo>
                    <a:pt x="117" y="5963"/>
                  </a:moveTo>
                  <a:cubicBezTo>
                    <a:pt x="59" y="5963"/>
                    <a:pt x="0" y="5997"/>
                    <a:pt x="0" y="6063"/>
                  </a:cubicBezTo>
                  <a:lnTo>
                    <a:pt x="0" y="6730"/>
                  </a:lnTo>
                  <a:cubicBezTo>
                    <a:pt x="0" y="6764"/>
                    <a:pt x="67" y="6830"/>
                    <a:pt x="134" y="6830"/>
                  </a:cubicBezTo>
                  <a:cubicBezTo>
                    <a:pt x="167" y="6830"/>
                    <a:pt x="234" y="6764"/>
                    <a:pt x="234" y="6697"/>
                  </a:cubicBezTo>
                  <a:lnTo>
                    <a:pt x="234" y="6063"/>
                  </a:lnTo>
                  <a:cubicBezTo>
                    <a:pt x="234" y="5997"/>
                    <a:pt x="175" y="5963"/>
                    <a:pt x="117" y="5963"/>
                  </a:cubicBezTo>
                  <a:close/>
                  <a:moveTo>
                    <a:pt x="117" y="7239"/>
                  </a:moveTo>
                  <a:cubicBezTo>
                    <a:pt x="59" y="7239"/>
                    <a:pt x="0" y="7281"/>
                    <a:pt x="0" y="7364"/>
                  </a:cubicBezTo>
                  <a:lnTo>
                    <a:pt x="0" y="7998"/>
                  </a:lnTo>
                  <a:cubicBezTo>
                    <a:pt x="0" y="8065"/>
                    <a:pt x="67" y="8098"/>
                    <a:pt x="134" y="8098"/>
                  </a:cubicBezTo>
                  <a:cubicBezTo>
                    <a:pt x="167" y="8098"/>
                    <a:pt x="234" y="8065"/>
                    <a:pt x="234" y="7998"/>
                  </a:cubicBezTo>
                  <a:lnTo>
                    <a:pt x="234" y="7364"/>
                  </a:lnTo>
                  <a:cubicBezTo>
                    <a:pt x="234" y="7281"/>
                    <a:pt x="175" y="7239"/>
                    <a:pt x="117" y="7239"/>
                  </a:cubicBezTo>
                  <a:close/>
                  <a:moveTo>
                    <a:pt x="117" y="8532"/>
                  </a:moveTo>
                  <a:cubicBezTo>
                    <a:pt x="59" y="8532"/>
                    <a:pt x="0" y="8565"/>
                    <a:pt x="0" y="8632"/>
                  </a:cubicBezTo>
                  <a:lnTo>
                    <a:pt x="0" y="9299"/>
                  </a:lnTo>
                  <a:cubicBezTo>
                    <a:pt x="0" y="9332"/>
                    <a:pt x="67" y="9399"/>
                    <a:pt x="134" y="9399"/>
                  </a:cubicBezTo>
                  <a:cubicBezTo>
                    <a:pt x="167" y="9399"/>
                    <a:pt x="234" y="9332"/>
                    <a:pt x="234" y="9299"/>
                  </a:cubicBezTo>
                  <a:lnTo>
                    <a:pt x="234" y="8632"/>
                  </a:lnTo>
                  <a:cubicBezTo>
                    <a:pt x="234" y="8565"/>
                    <a:pt x="175" y="8532"/>
                    <a:pt x="117" y="8532"/>
                  </a:cubicBezTo>
                  <a:close/>
                  <a:moveTo>
                    <a:pt x="117" y="9808"/>
                  </a:moveTo>
                  <a:cubicBezTo>
                    <a:pt x="59" y="9808"/>
                    <a:pt x="0" y="9849"/>
                    <a:pt x="0" y="9933"/>
                  </a:cubicBezTo>
                  <a:lnTo>
                    <a:pt x="0" y="10566"/>
                  </a:lnTo>
                  <a:cubicBezTo>
                    <a:pt x="0" y="10633"/>
                    <a:pt x="67" y="10667"/>
                    <a:pt x="134" y="10667"/>
                  </a:cubicBezTo>
                  <a:cubicBezTo>
                    <a:pt x="167" y="10667"/>
                    <a:pt x="234" y="10633"/>
                    <a:pt x="234" y="10566"/>
                  </a:cubicBezTo>
                  <a:lnTo>
                    <a:pt x="234" y="9933"/>
                  </a:lnTo>
                  <a:cubicBezTo>
                    <a:pt x="234" y="9849"/>
                    <a:pt x="175" y="9808"/>
                    <a:pt x="117" y="980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345;p75">
              <a:extLst>
                <a:ext uri="{FF2B5EF4-FFF2-40B4-BE49-F238E27FC236}">
                  <a16:creationId xmlns:a16="http://schemas.microsoft.com/office/drawing/2014/main" id="{81330269-2B81-4DC2-844B-50792320D659}"/>
                </a:ext>
              </a:extLst>
            </p:cNvPr>
            <p:cNvSpPr/>
            <p:nvPr/>
          </p:nvSpPr>
          <p:spPr>
            <a:xfrm>
              <a:off x="2888075" y="3172725"/>
              <a:ext cx="5025" cy="182650"/>
            </a:xfrm>
            <a:custGeom>
              <a:avLst/>
              <a:gdLst/>
              <a:ahLst/>
              <a:cxnLst/>
              <a:rect l="l" t="t" r="r" b="b"/>
              <a:pathLst>
                <a:path w="201" h="7306" extrusionOk="0">
                  <a:moveTo>
                    <a:pt x="100" y="0"/>
                  </a:moveTo>
                  <a:cubicBezTo>
                    <a:pt x="34" y="0"/>
                    <a:pt x="0" y="67"/>
                    <a:pt x="0" y="133"/>
                  </a:cubicBezTo>
                  <a:lnTo>
                    <a:pt x="0" y="767"/>
                  </a:lnTo>
                  <a:cubicBezTo>
                    <a:pt x="0" y="834"/>
                    <a:pt x="34" y="867"/>
                    <a:pt x="100" y="867"/>
                  </a:cubicBezTo>
                  <a:cubicBezTo>
                    <a:pt x="134" y="867"/>
                    <a:pt x="200" y="801"/>
                    <a:pt x="200" y="767"/>
                  </a:cubicBezTo>
                  <a:lnTo>
                    <a:pt x="200" y="133"/>
                  </a:lnTo>
                  <a:cubicBezTo>
                    <a:pt x="200" y="67"/>
                    <a:pt x="134" y="0"/>
                    <a:pt x="100" y="0"/>
                  </a:cubicBezTo>
                  <a:close/>
                  <a:moveTo>
                    <a:pt x="100" y="1301"/>
                  </a:moveTo>
                  <a:cubicBezTo>
                    <a:pt x="34" y="1301"/>
                    <a:pt x="0" y="1334"/>
                    <a:pt x="0" y="1401"/>
                  </a:cubicBezTo>
                  <a:lnTo>
                    <a:pt x="0" y="2035"/>
                  </a:lnTo>
                  <a:cubicBezTo>
                    <a:pt x="0" y="2102"/>
                    <a:pt x="34" y="2168"/>
                    <a:pt x="100" y="2168"/>
                  </a:cubicBezTo>
                  <a:lnTo>
                    <a:pt x="100" y="2135"/>
                  </a:lnTo>
                  <a:cubicBezTo>
                    <a:pt x="134" y="2135"/>
                    <a:pt x="200" y="2102"/>
                    <a:pt x="200" y="2035"/>
                  </a:cubicBezTo>
                  <a:lnTo>
                    <a:pt x="200" y="1401"/>
                  </a:lnTo>
                  <a:cubicBezTo>
                    <a:pt x="200" y="1334"/>
                    <a:pt x="134" y="1301"/>
                    <a:pt x="100" y="1301"/>
                  </a:cubicBezTo>
                  <a:close/>
                  <a:moveTo>
                    <a:pt x="100" y="2602"/>
                  </a:moveTo>
                  <a:cubicBezTo>
                    <a:pt x="34" y="2602"/>
                    <a:pt x="0" y="2635"/>
                    <a:pt x="0" y="2702"/>
                  </a:cubicBezTo>
                  <a:lnTo>
                    <a:pt x="0" y="3336"/>
                  </a:lnTo>
                  <a:cubicBezTo>
                    <a:pt x="0" y="3402"/>
                    <a:pt x="34" y="3436"/>
                    <a:pt x="100" y="3436"/>
                  </a:cubicBezTo>
                  <a:cubicBezTo>
                    <a:pt x="134" y="3436"/>
                    <a:pt x="200" y="3402"/>
                    <a:pt x="200" y="3336"/>
                  </a:cubicBezTo>
                  <a:lnTo>
                    <a:pt x="200" y="2702"/>
                  </a:lnTo>
                  <a:cubicBezTo>
                    <a:pt x="200" y="2635"/>
                    <a:pt x="134" y="2602"/>
                    <a:pt x="100" y="2602"/>
                  </a:cubicBezTo>
                  <a:close/>
                  <a:moveTo>
                    <a:pt x="100" y="3836"/>
                  </a:moveTo>
                  <a:cubicBezTo>
                    <a:pt x="34" y="3836"/>
                    <a:pt x="0" y="3903"/>
                    <a:pt x="0" y="3970"/>
                  </a:cubicBezTo>
                  <a:lnTo>
                    <a:pt x="0" y="4603"/>
                  </a:lnTo>
                  <a:cubicBezTo>
                    <a:pt x="0" y="4670"/>
                    <a:pt x="34" y="4737"/>
                    <a:pt x="100" y="4737"/>
                  </a:cubicBezTo>
                  <a:lnTo>
                    <a:pt x="100" y="4703"/>
                  </a:lnTo>
                  <a:cubicBezTo>
                    <a:pt x="167" y="4703"/>
                    <a:pt x="200" y="4670"/>
                    <a:pt x="200" y="4603"/>
                  </a:cubicBezTo>
                  <a:lnTo>
                    <a:pt x="200" y="3970"/>
                  </a:lnTo>
                  <a:cubicBezTo>
                    <a:pt x="200" y="3903"/>
                    <a:pt x="134" y="3836"/>
                    <a:pt x="100" y="3836"/>
                  </a:cubicBezTo>
                  <a:close/>
                  <a:moveTo>
                    <a:pt x="100" y="5137"/>
                  </a:moveTo>
                  <a:cubicBezTo>
                    <a:pt x="34" y="5137"/>
                    <a:pt x="0" y="5204"/>
                    <a:pt x="0" y="5270"/>
                  </a:cubicBezTo>
                  <a:lnTo>
                    <a:pt x="0" y="5904"/>
                  </a:lnTo>
                  <a:cubicBezTo>
                    <a:pt x="0" y="5971"/>
                    <a:pt x="34" y="6004"/>
                    <a:pt x="100" y="6004"/>
                  </a:cubicBezTo>
                  <a:cubicBezTo>
                    <a:pt x="134" y="6004"/>
                    <a:pt x="200" y="5938"/>
                    <a:pt x="200" y="5904"/>
                  </a:cubicBezTo>
                  <a:lnTo>
                    <a:pt x="200" y="5270"/>
                  </a:lnTo>
                  <a:cubicBezTo>
                    <a:pt x="200" y="5204"/>
                    <a:pt x="134" y="5137"/>
                    <a:pt x="100" y="5137"/>
                  </a:cubicBezTo>
                  <a:close/>
                  <a:moveTo>
                    <a:pt x="100" y="6438"/>
                  </a:moveTo>
                  <a:cubicBezTo>
                    <a:pt x="34" y="6438"/>
                    <a:pt x="0" y="6471"/>
                    <a:pt x="0" y="6538"/>
                  </a:cubicBezTo>
                  <a:lnTo>
                    <a:pt x="0" y="7172"/>
                  </a:lnTo>
                  <a:cubicBezTo>
                    <a:pt x="0" y="7239"/>
                    <a:pt x="34" y="7305"/>
                    <a:pt x="100" y="7305"/>
                  </a:cubicBezTo>
                  <a:cubicBezTo>
                    <a:pt x="167" y="7305"/>
                    <a:pt x="200" y="7239"/>
                    <a:pt x="200" y="7172"/>
                  </a:cubicBezTo>
                  <a:lnTo>
                    <a:pt x="200" y="6538"/>
                  </a:lnTo>
                  <a:cubicBezTo>
                    <a:pt x="200" y="6471"/>
                    <a:pt x="134" y="6438"/>
                    <a:pt x="100" y="643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5346;p75">
              <a:extLst>
                <a:ext uri="{FF2B5EF4-FFF2-40B4-BE49-F238E27FC236}">
                  <a16:creationId xmlns:a16="http://schemas.microsoft.com/office/drawing/2014/main" id="{97B15063-CA39-4666-9D57-714330A80CD1}"/>
                </a:ext>
              </a:extLst>
            </p:cNvPr>
            <p:cNvSpPr/>
            <p:nvPr/>
          </p:nvSpPr>
          <p:spPr>
            <a:xfrm>
              <a:off x="2744225" y="3207750"/>
              <a:ext cx="5850" cy="230175"/>
            </a:xfrm>
            <a:custGeom>
              <a:avLst/>
              <a:gdLst/>
              <a:ahLst/>
              <a:cxnLst/>
              <a:rect l="l" t="t" r="r" b="b"/>
              <a:pathLst>
                <a:path w="234" h="9207" extrusionOk="0">
                  <a:moveTo>
                    <a:pt x="117" y="0"/>
                  </a:moveTo>
                  <a:cubicBezTo>
                    <a:pt x="58" y="0"/>
                    <a:pt x="0" y="33"/>
                    <a:pt x="17" y="100"/>
                  </a:cubicBezTo>
                  <a:cubicBezTo>
                    <a:pt x="17" y="167"/>
                    <a:pt x="50" y="200"/>
                    <a:pt x="117" y="200"/>
                  </a:cubicBezTo>
                  <a:cubicBezTo>
                    <a:pt x="184" y="200"/>
                    <a:pt x="217" y="133"/>
                    <a:pt x="217" y="100"/>
                  </a:cubicBezTo>
                  <a:cubicBezTo>
                    <a:pt x="234" y="33"/>
                    <a:pt x="175" y="0"/>
                    <a:pt x="117" y="0"/>
                  </a:cubicBezTo>
                  <a:close/>
                  <a:moveTo>
                    <a:pt x="117" y="634"/>
                  </a:moveTo>
                  <a:cubicBezTo>
                    <a:pt x="58" y="634"/>
                    <a:pt x="0" y="667"/>
                    <a:pt x="17" y="734"/>
                  </a:cubicBezTo>
                  <a:lnTo>
                    <a:pt x="17" y="1368"/>
                  </a:lnTo>
                  <a:cubicBezTo>
                    <a:pt x="17" y="1434"/>
                    <a:pt x="50" y="1501"/>
                    <a:pt x="117" y="1501"/>
                  </a:cubicBezTo>
                  <a:cubicBezTo>
                    <a:pt x="184" y="1501"/>
                    <a:pt x="217" y="1434"/>
                    <a:pt x="217" y="1368"/>
                  </a:cubicBezTo>
                  <a:lnTo>
                    <a:pt x="217" y="734"/>
                  </a:lnTo>
                  <a:cubicBezTo>
                    <a:pt x="234" y="667"/>
                    <a:pt x="175" y="634"/>
                    <a:pt x="117" y="634"/>
                  </a:cubicBezTo>
                  <a:close/>
                  <a:moveTo>
                    <a:pt x="117" y="1935"/>
                  </a:moveTo>
                  <a:cubicBezTo>
                    <a:pt x="58" y="1935"/>
                    <a:pt x="0" y="1968"/>
                    <a:pt x="17" y="2035"/>
                  </a:cubicBezTo>
                  <a:lnTo>
                    <a:pt x="17" y="2669"/>
                  </a:lnTo>
                  <a:cubicBezTo>
                    <a:pt x="17" y="2735"/>
                    <a:pt x="50" y="2769"/>
                    <a:pt x="117" y="2769"/>
                  </a:cubicBezTo>
                  <a:cubicBezTo>
                    <a:pt x="184" y="2769"/>
                    <a:pt x="217" y="2735"/>
                    <a:pt x="217" y="2669"/>
                  </a:cubicBezTo>
                  <a:lnTo>
                    <a:pt x="217" y="2035"/>
                  </a:lnTo>
                  <a:cubicBezTo>
                    <a:pt x="234" y="1968"/>
                    <a:pt x="175" y="1935"/>
                    <a:pt x="117" y="1935"/>
                  </a:cubicBezTo>
                  <a:close/>
                  <a:moveTo>
                    <a:pt x="117" y="3202"/>
                  </a:moveTo>
                  <a:cubicBezTo>
                    <a:pt x="58" y="3202"/>
                    <a:pt x="0" y="3236"/>
                    <a:pt x="17" y="3302"/>
                  </a:cubicBezTo>
                  <a:lnTo>
                    <a:pt x="17" y="3936"/>
                  </a:lnTo>
                  <a:cubicBezTo>
                    <a:pt x="17" y="4003"/>
                    <a:pt x="50" y="4070"/>
                    <a:pt x="117" y="4070"/>
                  </a:cubicBezTo>
                  <a:cubicBezTo>
                    <a:pt x="184" y="4070"/>
                    <a:pt x="217" y="4003"/>
                    <a:pt x="217" y="3936"/>
                  </a:cubicBezTo>
                  <a:lnTo>
                    <a:pt x="217" y="3302"/>
                  </a:lnTo>
                  <a:cubicBezTo>
                    <a:pt x="234" y="3236"/>
                    <a:pt x="175" y="3202"/>
                    <a:pt x="117" y="3202"/>
                  </a:cubicBezTo>
                  <a:close/>
                  <a:moveTo>
                    <a:pt x="117" y="4503"/>
                  </a:moveTo>
                  <a:cubicBezTo>
                    <a:pt x="58" y="4503"/>
                    <a:pt x="0" y="4537"/>
                    <a:pt x="17" y="4603"/>
                  </a:cubicBezTo>
                  <a:lnTo>
                    <a:pt x="17" y="5237"/>
                  </a:lnTo>
                  <a:cubicBezTo>
                    <a:pt x="17" y="5304"/>
                    <a:pt x="50" y="5337"/>
                    <a:pt x="117" y="5337"/>
                  </a:cubicBezTo>
                  <a:cubicBezTo>
                    <a:pt x="184" y="5337"/>
                    <a:pt x="217" y="5304"/>
                    <a:pt x="217" y="5237"/>
                  </a:cubicBezTo>
                  <a:lnTo>
                    <a:pt x="217" y="4603"/>
                  </a:lnTo>
                  <a:cubicBezTo>
                    <a:pt x="234" y="4537"/>
                    <a:pt x="175" y="4503"/>
                    <a:pt x="117" y="4503"/>
                  </a:cubicBezTo>
                  <a:close/>
                  <a:moveTo>
                    <a:pt x="117" y="5804"/>
                  </a:moveTo>
                  <a:cubicBezTo>
                    <a:pt x="58" y="5804"/>
                    <a:pt x="0" y="5838"/>
                    <a:pt x="17" y="5904"/>
                  </a:cubicBezTo>
                  <a:lnTo>
                    <a:pt x="17" y="6505"/>
                  </a:lnTo>
                  <a:cubicBezTo>
                    <a:pt x="17" y="6571"/>
                    <a:pt x="50" y="6638"/>
                    <a:pt x="117" y="6638"/>
                  </a:cubicBezTo>
                  <a:cubicBezTo>
                    <a:pt x="184" y="6638"/>
                    <a:pt x="217" y="6571"/>
                    <a:pt x="217" y="6538"/>
                  </a:cubicBezTo>
                  <a:lnTo>
                    <a:pt x="217" y="5904"/>
                  </a:lnTo>
                  <a:cubicBezTo>
                    <a:pt x="234" y="5838"/>
                    <a:pt x="175" y="5804"/>
                    <a:pt x="117" y="5804"/>
                  </a:cubicBezTo>
                  <a:close/>
                  <a:moveTo>
                    <a:pt x="117" y="7072"/>
                  </a:moveTo>
                  <a:cubicBezTo>
                    <a:pt x="58" y="7072"/>
                    <a:pt x="0" y="7105"/>
                    <a:pt x="17" y="7172"/>
                  </a:cubicBezTo>
                  <a:lnTo>
                    <a:pt x="17" y="7806"/>
                  </a:lnTo>
                  <a:cubicBezTo>
                    <a:pt x="17" y="7872"/>
                    <a:pt x="50" y="7906"/>
                    <a:pt x="117" y="7906"/>
                  </a:cubicBezTo>
                  <a:cubicBezTo>
                    <a:pt x="184" y="7906"/>
                    <a:pt x="217" y="7872"/>
                    <a:pt x="217" y="7806"/>
                  </a:cubicBezTo>
                  <a:lnTo>
                    <a:pt x="217" y="7172"/>
                  </a:lnTo>
                  <a:cubicBezTo>
                    <a:pt x="234" y="7105"/>
                    <a:pt x="175" y="7072"/>
                    <a:pt x="117" y="7072"/>
                  </a:cubicBezTo>
                  <a:close/>
                  <a:moveTo>
                    <a:pt x="117" y="8339"/>
                  </a:moveTo>
                  <a:cubicBezTo>
                    <a:pt x="58" y="8339"/>
                    <a:pt x="0" y="8373"/>
                    <a:pt x="17" y="8439"/>
                  </a:cubicBezTo>
                  <a:lnTo>
                    <a:pt x="17" y="9073"/>
                  </a:lnTo>
                  <a:cubicBezTo>
                    <a:pt x="17" y="9140"/>
                    <a:pt x="50" y="9207"/>
                    <a:pt x="117" y="9207"/>
                  </a:cubicBezTo>
                  <a:cubicBezTo>
                    <a:pt x="184" y="9207"/>
                    <a:pt x="217" y="9140"/>
                    <a:pt x="217" y="9073"/>
                  </a:cubicBezTo>
                  <a:lnTo>
                    <a:pt x="217" y="8439"/>
                  </a:lnTo>
                  <a:cubicBezTo>
                    <a:pt x="234" y="8373"/>
                    <a:pt x="175" y="8339"/>
                    <a:pt x="117" y="833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5347;p75">
              <a:extLst>
                <a:ext uri="{FF2B5EF4-FFF2-40B4-BE49-F238E27FC236}">
                  <a16:creationId xmlns:a16="http://schemas.microsoft.com/office/drawing/2014/main" id="{A6B28F08-D321-41D0-9B87-610FB8A5A8F1}"/>
                </a:ext>
              </a:extLst>
            </p:cNvPr>
            <p:cNvSpPr/>
            <p:nvPr/>
          </p:nvSpPr>
          <p:spPr>
            <a:xfrm>
              <a:off x="3173675" y="2880000"/>
              <a:ext cx="6300" cy="309425"/>
            </a:xfrm>
            <a:custGeom>
              <a:avLst/>
              <a:gdLst/>
              <a:ahLst/>
              <a:cxnLst/>
              <a:rect l="l" t="t" r="r" b="b"/>
              <a:pathLst>
                <a:path w="252" h="12377" extrusionOk="0">
                  <a:moveTo>
                    <a:pt x="118" y="1"/>
                  </a:moveTo>
                  <a:cubicBezTo>
                    <a:pt x="59" y="1"/>
                    <a:pt x="1" y="34"/>
                    <a:pt x="18" y="101"/>
                  </a:cubicBezTo>
                  <a:lnTo>
                    <a:pt x="18" y="701"/>
                  </a:lnTo>
                  <a:cubicBezTo>
                    <a:pt x="18" y="768"/>
                    <a:pt x="51" y="835"/>
                    <a:pt x="118" y="835"/>
                  </a:cubicBezTo>
                  <a:cubicBezTo>
                    <a:pt x="184" y="835"/>
                    <a:pt x="218" y="768"/>
                    <a:pt x="218" y="701"/>
                  </a:cubicBezTo>
                  <a:lnTo>
                    <a:pt x="218" y="101"/>
                  </a:lnTo>
                  <a:cubicBezTo>
                    <a:pt x="234" y="34"/>
                    <a:pt x="176" y="1"/>
                    <a:pt x="118" y="1"/>
                  </a:cubicBezTo>
                  <a:close/>
                  <a:moveTo>
                    <a:pt x="130" y="1268"/>
                  </a:moveTo>
                  <a:cubicBezTo>
                    <a:pt x="84" y="1268"/>
                    <a:pt x="34" y="1302"/>
                    <a:pt x="18" y="1368"/>
                  </a:cubicBezTo>
                  <a:lnTo>
                    <a:pt x="18" y="2002"/>
                  </a:lnTo>
                  <a:cubicBezTo>
                    <a:pt x="18" y="2069"/>
                    <a:pt x="51" y="2102"/>
                    <a:pt x="118" y="2102"/>
                  </a:cubicBezTo>
                  <a:cubicBezTo>
                    <a:pt x="184" y="2102"/>
                    <a:pt x="218" y="2069"/>
                    <a:pt x="218" y="2002"/>
                  </a:cubicBezTo>
                  <a:lnTo>
                    <a:pt x="218" y="1368"/>
                  </a:lnTo>
                  <a:cubicBezTo>
                    <a:pt x="218" y="1302"/>
                    <a:pt x="176" y="1268"/>
                    <a:pt x="130" y="1268"/>
                  </a:cubicBezTo>
                  <a:close/>
                  <a:moveTo>
                    <a:pt x="130" y="2561"/>
                  </a:moveTo>
                  <a:cubicBezTo>
                    <a:pt x="84" y="2561"/>
                    <a:pt x="34" y="2586"/>
                    <a:pt x="18" y="2636"/>
                  </a:cubicBezTo>
                  <a:lnTo>
                    <a:pt x="18" y="3270"/>
                  </a:lnTo>
                  <a:cubicBezTo>
                    <a:pt x="18" y="3336"/>
                    <a:pt x="51" y="3403"/>
                    <a:pt x="118" y="3403"/>
                  </a:cubicBezTo>
                  <a:cubicBezTo>
                    <a:pt x="184" y="3403"/>
                    <a:pt x="218" y="3336"/>
                    <a:pt x="218" y="3270"/>
                  </a:cubicBezTo>
                  <a:lnTo>
                    <a:pt x="218" y="2636"/>
                  </a:lnTo>
                  <a:cubicBezTo>
                    <a:pt x="218" y="2586"/>
                    <a:pt x="176" y="2561"/>
                    <a:pt x="130" y="2561"/>
                  </a:cubicBezTo>
                  <a:close/>
                  <a:moveTo>
                    <a:pt x="130" y="3837"/>
                  </a:moveTo>
                  <a:cubicBezTo>
                    <a:pt x="84" y="3837"/>
                    <a:pt x="34" y="3870"/>
                    <a:pt x="18" y="3937"/>
                  </a:cubicBezTo>
                  <a:lnTo>
                    <a:pt x="18" y="4571"/>
                  </a:lnTo>
                  <a:cubicBezTo>
                    <a:pt x="18" y="4637"/>
                    <a:pt x="51" y="4671"/>
                    <a:pt x="118" y="4671"/>
                  </a:cubicBezTo>
                  <a:cubicBezTo>
                    <a:pt x="184" y="4671"/>
                    <a:pt x="218" y="4637"/>
                    <a:pt x="218" y="4571"/>
                  </a:cubicBezTo>
                  <a:lnTo>
                    <a:pt x="218" y="3937"/>
                  </a:lnTo>
                  <a:cubicBezTo>
                    <a:pt x="218" y="3870"/>
                    <a:pt x="176" y="3837"/>
                    <a:pt x="130" y="3837"/>
                  </a:cubicBezTo>
                  <a:close/>
                  <a:moveTo>
                    <a:pt x="130" y="5129"/>
                  </a:moveTo>
                  <a:cubicBezTo>
                    <a:pt x="84" y="5129"/>
                    <a:pt x="34" y="5154"/>
                    <a:pt x="18" y="5204"/>
                  </a:cubicBezTo>
                  <a:lnTo>
                    <a:pt x="18" y="5838"/>
                  </a:lnTo>
                  <a:cubicBezTo>
                    <a:pt x="18" y="5905"/>
                    <a:pt x="51" y="5972"/>
                    <a:pt x="118" y="5972"/>
                  </a:cubicBezTo>
                  <a:cubicBezTo>
                    <a:pt x="184" y="5972"/>
                    <a:pt x="218" y="5905"/>
                    <a:pt x="218" y="5838"/>
                  </a:cubicBezTo>
                  <a:lnTo>
                    <a:pt x="218" y="5204"/>
                  </a:lnTo>
                  <a:cubicBezTo>
                    <a:pt x="218" y="5154"/>
                    <a:pt x="176" y="5129"/>
                    <a:pt x="130" y="5129"/>
                  </a:cubicBezTo>
                  <a:close/>
                  <a:moveTo>
                    <a:pt x="130" y="6405"/>
                  </a:moveTo>
                  <a:cubicBezTo>
                    <a:pt x="84" y="6405"/>
                    <a:pt x="34" y="6439"/>
                    <a:pt x="18" y="6505"/>
                  </a:cubicBezTo>
                  <a:lnTo>
                    <a:pt x="18" y="7139"/>
                  </a:lnTo>
                  <a:cubicBezTo>
                    <a:pt x="18" y="7206"/>
                    <a:pt x="51" y="7239"/>
                    <a:pt x="118" y="7239"/>
                  </a:cubicBezTo>
                  <a:cubicBezTo>
                    <a:pt x="184" y="7239"/>
                    <a:pt x="218" y="7206"/>
                    <a:pt x="218" y="7139"/>
                  </a:cubicBezTo>
                  <a:lnTo>
                    <a:pt x="218" y="6505"/>
                  </a:lnTo>
                  <a:cubicBezTo>
                    <a:pt x="218" y="6439"/>
                    <a:pt x="176" y="6405"/>
                    <a:pt x="130" y="6405"/>
                  </a:cubicBezTo>
                  <a:close/>
                  <a:moveTo>
                    <a:pt x="130" y="7698"/>
                  </a:moveTo>
                  <a:cubicBezTo>
                    <a:pt x="84" y="7698"/>
                    <a:pt x="34" y="7723"/>
                    <a:pt x="18" y="7773"/>
                  </a:cubicBezTo>
                  <a:lnTo>
                    <a:pt x="18" y="8407"/>
                  </a:lnTo>
                  <a:cubicBezTo>
                    <a:pt x="18" y="8473"/>
                    <a:pt x="51" y="8540"/>
                    <a:pt x="118" y="8540"/>
                  </a:cubicBezTo>
                  <a:cubicBezTo>
                    <a:pt x="184" y="8540"/>
                    <a:pt x="218" y="8473"/>
                    <a:pt x="218" y="8407"/>
                  </a:cubicBezTo>
                  <a:lnTo>
                    <a:pt x="218" y="7773"/>
                  </a:lnTo>
                  <a:cubicBezTo>
                    <a:pt x="218" y="7723"/>
                    <a:pt x="176" y="7698"/>
                    <a:pt x="130" y="7698"/>
                  </a:cubicBezTo>
                  <a:close/>
                  <a:moveTo>
                    <a:pt x="130" y="8974"/>
                  </a:moveTo>
                  <a:cubicBezTo>
                    <a:pt x="84" y="8974"/>
                    <a:pt x="34" y="9007"/>
                    <a:pt x="18" y="9074"/>
                  </a:cubicBezTo>
                  <a:lnTo>
                    <a:pt x="18" y="9708"/>
                  </a:lnTo>
                  <a:cubicBezTo>
                    <a:pt x="18" y="9774"/>
                    <a:pt x="51" y="9808"/>
                    <a:pt x="118" y="9808"/>
                  </a:cubicBezTo>
                  <a:lnTo>
                    <a:pt x="118" y="9841"/>
                  </a:lnTo>
                  <a:cubicBezTo>
                    <a:pt x="184" y="9808"/>
                    <a:pt x="251" y="9774"/>
                    <a:pt x="218" y="9708"/>
                  </a:cubicBezTo>
                  <a:lnTo>
                    <a:pt x="218" y="9074"/>
                  </a:lnTo>
                  <a:cubicBezTo>
                    <a:pt x="218" y="9007"/>
                    <a:pt x="176" y="8974"/>
                    <a:pt x="130" y="8974"/>
                  </a:cubicBezTo>
                  <a:close/>
                  <a:moveTo>
                    <a:pt x="130" y="10266"/>
                  </a:moveTo>
                  <a:cubicBezTo>
                    <a:pt x="84" y="10266"/>
                    <a:pt x="34" y="10291"/>
                    <a:pt x="18" y="10341"/>
                  </a:cubicBezTo>
                  <a:lnTo>
                    <a:pt x="18" y="10975"/>
                  </a:lnTo>
                  <a:cubicBezTo>
                    <a:pt x="18" y="11042"/>
                    <a:pt x="51" y="11109"/>
                    <a:pt x="118" y="11109"/>
                  </a:cubicBezTo>
                  <a:cubicBezTo>
                    <a:pt x="184" y="11109"/>
                    <a:pt x="218" y="11042"/>
                    <a:pt x="218" y="10975"/>
                  </a:cubicBezTo>
                  <a:lnTo>
                    <a:pt x="218" y="10341"/>
                  </a:lnTo>
                  <a:cubicBezTo>
                    <a:pt x="218" y="10291"/>
                    <a:pt x="176" y="10266"/>
                    <a:pt x="130" y="10266"/>
                  </a:cubicBezTo>
                  <a:close/>
                  <a:moveTo>
                    <a:pt x="130" y="11542"/>
                  </a:moveTo>
                  <a:cubicBezTo>
                    <a:pt x="84" y="11542"/>
                    <a:pt x="34" y="11576"/>
                    <a:pt x="18" y="11642"/>
                  </a:cubicBezTo>
                  <a:lnTo>
                    <a:pt x="18" y="12276"/>
                  </a:lnTo>
                  <a:cubicBezTo>
                    <a:pt x="18" y="12343"/>
                    <a:pt x="51" y="12376"/>
                    <a:pt x="118" y="12376"/>
                  </a:cubicBezTo>
                  <a:cubicBezTo>
                    <a:pt x="184" y="12376"/>
                    <a:pt x="218" y="12343"/>
                    <a:pt x="218" y="12276"/>
                  </a:cubicBezTo>
                  <a:lnTo>
                    <a:pt x="218" y="11642"/>
                  </a:lnTo>
                  <a:cubicBezTo>
                    <a:pt x="218" y="11576"/>
                    <a:pt x="176" y="11542"/>
                    <a:pt x="130" y="11542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5348;p75">
              <a:extLst>
                <a:ext uri="{FF2B5EF4-FFF2-40B4-BE49-F238E27FC236}">
                  <a16:creationId xmlns:a16="http://schemas.microsoft.com/office/drawing/2014/main" id="{DCCFD094-37BF-42A2-9ED6-134C83EF250F}"/>
                </a:ext>
              </a:extLst>
            </p:cNvPr>
            <p:cNvSpPr/>
            <p:nvPr/>
          </p:nvSpPr>
          <p:spPr>
            <a:xfrm>
              <a:off x="3313375" y="2858650"/>
              <a:ext cx="13375" cy="21500"/>
            </a:xfrm>
            <a:custGeom>
              <a:avLst/>
              <a:gdLst/>
              <a:ahLst/>
              <a:cxnLst/>
              <a:rect l="l" t="t" r="r" b="b"/>
              <a:pathLst>
                <a:path w="535" h="860" extrusionOk="0">
                  <a:moveTo>
                    <a:pt x="348" y="0"/>
                  </a:moveTo>
                  <a:cubicBezTo>
                    <a:pt x="322" y="0"/>
                    <a:pt x="294" y="7"/>
                    <a:pt x="267" y="21"/>
                  </a:cubicBezTo>
                  <a:cubicBezTo>
                    <a:pt x="100" y="154"/>
                    <a:pt x="0" y="354"/>
                    <a:pt x="0" y="588"/>
                  </a:cubicBezTo>
                  <a:cubicBezTo>
                    <a:pt x="0" y="760"/>
                    <a:pt x="73" y="860"/>
                    <a:pt x="165" y="860"/>
                  </a:cubicBezTo>
                  <a:cubicBezTo>
                    <a:pt x="197" y="860"/>
                    <a:pt x="232" y="847"/>
                    <a:pt x="267" y="821"/>
                  </a:cubicBezTo>
                  <a:cubicBezTo>
                    <a:pt x="434" y="688"/>
                    <a:pt x="534" y="488"/>
                    <a:pt x="534" y="288"/>
                  </a:cubicBezTo>
                  <a:cubicBezTo>
                    <a:pt x="534" y="102"/>
                    <a:pt x="450" y="0"/>
                    <a:pt x="3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5349;p75">
              <a:extLst>
                <a:ext uri="{FF2B5EF4-FFF2-40B4-BE49-F238E27FC236}">
                  <a16:creationId xmlns:a16="http://schemas.microsoft.com/office/drawing/2014/main" id="{CE1AD34D-0C35-4FA6-95FC-37B0282BC3A1}"/>
                </a:ext>
              </a:extLst>
            </p:cNvPr>
            <p:cNvSpPr/>
            <p:nvPr/>
          </p:nvSpPr>
          <p:spPr>
            <a:xfrm>
              <a:off x="3170775" y="2871525"/>
              <a:ext cx="12525" cy="21525"/>
            </a:xfrm>
            <a:custGeom>
              <a:avLst/>
              <a:gdLst/>
              <a:ahLst/>
              <a:cxnLst/>
              <a:rect l="l" t="t" r="r" b="b"/>
              <a:pathLst>
                <a:path w="501" h="861" extrusionOk="0">
                  <a:moveTo>
                    <a:pt x="350" y="1"/>
                  </a:moveTo>
                  <a:cubicBezTo>
                    <a:pt x="316" y="1"/>
                    <a:pt x="277" y="13"/>
                    <a:pt x="234" y="39"/>
                  </a:cubicBezTo>
                  <a:cubicBezTo>
                    <a:pt x="67" y="173"/>
                    <a:pt x="0" y="373"/>
                    <a:pt x="0" y="573"/>
                  </a:cubicBezTo>
                  <a:cubicBezTo>
                    <a:pt x="0" y="759"/>
                    <a:pt x="85" y="860"/>
                    <a:pt x="187" y="860"/>
                  </a:cubicBezTo>
                  <a:cubicBezTo>
                    <a:pt x="213" y="860"/>
                    <a:pt x="240" y="854"/>
                    <a:pt x="267" y="840"/>
                  </a:cubicBezTo>
                  <a:cubicBezTo>
                    <a:pt x="434" y="673"/>
                    <a:pt x="501" y="473"/>
                    <a:pt x="501" y="273"/>
                  </a:cubicBezTo>
                  <a:cubicBezTo>
                    <a:pt x="501" y="100"/>
                    <a:pt x="446" y="1"/>
                    <a:pt x="3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5350;p75">
              <a:extLst>
                <a:ext uri="{FF2B5EF4-FFF2-40B4-BE49-F238E27FC236}">
                  <a16:creationId xmlns:a16="http://schemas.microsoft.com/office/drawing/2014/main" id="{B313182F-0333-4635-BB53-8C3DAF9343DB}"/>
                </a:ext>
              </a:extLst>
            </p:cNvPr>
            <p:cNvSpPr/>
            <p:nvPr/>
          </p:nvSpPr>
          <p:spPr>
            <a:xfrm>
              <a:off x="3027325" y="2997575"/>
              <a:ext cx="12550" cy="21400"/>
            </a:xfrm>
            <a:custGeom>
              <a:avLst/>
              <a:gdLst/>
              <a:ahLst/>
              <a:cxnLst/>
              <a:rect l="l" t="t" r="r" b="b"/>
              <a:pathLst>
                <a:path w="502" h="856" extrusionOk="0">
                  <a:moveTo>
                    <a:pt x="355" y="0"/>
                  </a:moveTo>
                  <a:cubicBezTo>
                    <a:pt x="328" y="0"/>
                    <a:pt x="299" y="11"/>
                    <a:pt x="268" y="34"/>
                  </a:cubicBezTo>
                  <a:cubicBezTo>
                    <a:pt x="101" y="168"/>
                    <a:pt x="1" y="368"/>
                    <a:pt x="1" y="568"/>
                  </a:cubicBezTo>
                  <a:cubicBezTo>
                    <a:pt x="1" y="754"/>
                    <a:pt x="64" y="855"/>
                    <a:pt x="174" y="855"/>
                  </a:cubicBezTo>
                  <a:cubicBezTo>
                    <a:pt x="202" y="855"/>
                    <a:pt x="234" y="849"/>
                    <a:pt x="268" y="835"/>
                  </a:cubicBezTo>
                  <a:cubicBezTo>
                    <a:pt x="434" y="702"/>
                    <a:pt x="501" y="501"/>
                    <a:pt x="501" y="268"/>
                  </a:cubicBezTo>
                  <a:cubicBezTo>
                    <a:pt x="501" y="115"/>
                    <a:pt x="442" y="0"/>
                    <a:pt x="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5351;p75">
              <a:extLst>
                <a:ext uri="{FF2B5EF4-FFF2-40B4-BE49-F238E27FC236}">
                  <a16:creationId xmlns:a16="http://schemas.microsoft.com/office/drawing/2014/main" id="{5BBA2953-12FC-407F-B5D2-B3FD0391EC04}"/>
                </a:ext>
              </a:extLst>
            </p:cNvPr>
            <p:cNvSpPr/>
            <p:nvPr/>
          </p:nvSpPr>
          <p:spPr>
            <a:xfrm>
              <a:off x="2883900" y="3158400"/>
              <a:ext cx="13375" cy="21025"/>
            </a:xfrm>
            <a:custGeom>
              <a:avLst/>
              <a:gdLst/>
              <a:ahLst/>
              <a:cxnLst/>
              <a:rect l="l" t="t" r="r" b="b"/>
              <a:pathLst>
                <a:path w="535" h="841" extrusionOk="0">
                  <a:moveTo>
                    <a:pt x="369" y="1"/>
                  </a:moveTo>
                  <a:cubicBezTo>
                    <a:pt x="337" y="1"/>
                    <a:pt x="302" y="13"/>
                    <a:pt x="267" y="39"/>
                  </a:cubicBezTo>
                  <a:cubicBezTo>
                    <a:pt x="100" y="139"/>
                    <a:pt x="0" y="373"/>
                    <a:pt x="0" y="573"/>
                  </a:cubicBezTo>
                  <a:cubicBezTo>
                    <a:pt x="0" y="726"/>
                    <a:pt x="79" y="841"/>
                    <a:pt x="175" y="841"/>
                  </a:cubicBezTo>
                  <a:cubicBezTo>
                    <a:pt x="205" y="841"/>
                    <a:pt x="236" y="830"/>
                    <a:pt x="267" y="807"/>
                  </a:cubicBezTo>
                  <a:cubicBezTo>
                    <a:pt x="434" y="673"/>
                    <a:pt x="534" y="473"/>
                    <a:pt x="534" y="273"/>
                  </a:cubicBezTo>
                  <a:cubicBezTo>
                    <a:pt x="534" y="100"/>
                    <a:pt x="461" y="1"/>
                    <a:pt x="3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5352;p75">
              <a:extLst>
                <a:ext uri="{FF2B5EF4-FFF2-40B4-BE49-F238E27FC236}">
                  <a16:creationId xmlns:a16="http://schemas.microsoft.com/office/drawing/2014/main" id="{AD5E0BFD-8F90-4660-BB3E-A277E4071456}"/>
                </a:ext>
              </a:extLst>
            </p:cNvPr>
            <p:cNvSpPr/>
            <p:nvPr/>
          </p:nvSpPr>
          <p:spPr>
            <a:xfrm>
              <a:off x="2740450" y="3199275"/>
              <a:ext cx="13375" cy="21500"/>
            </a:xfrm>
            <a:custGeom>
              <a:avLst/>
              <a:gdLst/>
              <a:ahLst/>
              <a:cxnLst/>
              <a:rect l="l" t="t" r="r" b="b"/>
              <a:pathLst>
                <a:path w="535" h="860" extrusionOk="0">
                  <a:moveTo>
                    <a:pt x="384" y="0"/>
                  </a:moveTo>
                  <a:cubicBezTo>
                    <a:pt x="350" y="0"/>
                    <a:pt x="311" y="13"/>
                    <a:pt x="268" y="39"/>
                  </a:cubicBezTo>
                  <a:cubicBezTo>
                    <a:pt x="101" y="139"/>
                    <a:pt x="1" y="372"/>
                    <a:pt x="1" y="573"/>
                  </a:cubicBezTo>
                  <a:cubicBezTo>
                    <a:pt x="1" y="758"/>
                    <a:pt x="85" y="860"/>
                    <a:pt x="187" y="860"/>
                  </a:cubicBezTo>
                  <a:cubicBezTo>
                    <a:pt x="213" y="860"/>
                    <a:pt x="241" y="853"/>
                    <a:pt x="268" y="839"/>
                  </a:cubicBezTo>
                  <a:cubicBezTo>
                    <a:pt x="435" y="673"/>
                    <a:pt x="535" y="472"/>
                    <a:pt x="535" y="272"/>
                  </a:cubicBezTo>
                  <a:cubicBezTo>
                    <a:pt x="535" y="100"/>
                    <a:pt x="480" y="0"/>
                    <a:pt x="3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5353;p75">
              <a:extLst>
                <a:ext uri="{FF2B5EF4-FFF2-40B4-BE49-F238E27FC236}">
                  <a16:creationId xmlns:a16="http://schemas.microsoft.com/office/drawing/2014/main" id="{B67EAD74-A455-4233-A88B-4F713BF81CF4}"/>
                </a:ext>
              </a:extLst>
            </p:cNvPr>
            <p:cNvSpPr/>
            <p:nvPr/>
          </p:nvSpPr>
          <p:spPr>
            <a:xfrm>
              <a:off x="4184825" y="1197350"/>
              <a:ext cx="95100" cy="155750"/>
            </a:xfrm>
            <a:custGeom>
              <a:avLst/>
              <a:gdLst/>
              <a:ahLst/>
              <a:cxnLst/>
              <a:rect l="l" t="t" r="r" b="b"/>
              <a:pathLst>
                <a:path w="3804" h="6230" extrusionOk="0">
                  <a:moveTo>
                    <a:pt x="3336" y="592"/>
                  </a:moveTo>
                  <a:lnTo>
                    <a:pt x="3336" y="3928"/>
                  </a:lnTo>
                  <a:lnTo>
                    <a:pt x="468" y="5596"/>
                  </a:lnTo>
                  <a:lnTo>
                    <a:pt x="468" y="2260"/>
                  </a:lnTo>
                  <a:lnTo>
                    <a:pt x="3336" y="592"/>
                  </a:lnTo>
                  <a:close/>
                  <a:moveTo>
                    <a:pt x="3570" y="0"/>
                  </a:moveTo>
                  <a:cubicBezTo>
                    <a:pt x="3536" y="0"/>
                    <a:pt x="3503" y="8"/>
                    <a:pt x="3470" y="25"/>
                  </a:cubicBezTo>
                  <a:lnTo>
                    <a:pt x="134" y="1960"/>
                  </a:lnTo>
                  <a:cubicBezTo>
                    <a:pt x="67" y="1993"/>
                    <a:pt x="1" y="2060"/>
                    <a:pt x="1" y="2160"/>
                  </a:cubicBezTo>
                  <a:lnTo>
                    <a:pt x="1" y="5996"/>
                  </a:lnTo>
                  <a:cubicBezTo>
                    <a:pt x="1" y="6063"/>
                    <a:pt x="67" y="6130"/>
                    <a:pt x="134" y="6196"/>
                  </a:cubicBezTo>
                  <a:cubicBezTo>
                    <a:pt x="167" y="6196"/>
                    <a:pt x="201" y="6230"/>
                    <a:pt x="234" y="6230"/>
                  </a:cubicBezTo>
                  <a:cubicBezTo>
                    <a:pt x="267" y="6230"/>
                    <a:pt x="301" y="6196"/>
                    <a:pt x="334" y="6196"/>
                  </a:cubicBezTo>
                  <a:lnTo>
                    <a:pt x="3670" y="4262"/>
                  </a:lnTo>
                  <a:cubicBezTo>
                    <a:pt x="3737" y="4228"/>
                    <a:pt x="3803" y="4161"/>
                    <a:pt x="3803" y="4061"/>
                  </a:cubicBezTo>
                  <a:lnTo>
                    <a:pt x="3803" y="225"/>
                  </a:lnTo>
                  <a:cubicBezTo>
                    <a:pt x="3803" y="159"/>
                    <a:pt x="3737" y="59"/>
                    <a:pt x="3670" y="25"/>
                  </a:cubicBezTo>
                  <a:cubicBezTo>
                    <a:pt x="3636" y="8"/>
                    <a:pt x="3603" y="0"/>
                    <a:pt x="357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5354;p75">
              <a:extLst>
                <a:ext uri="{FF2B5EF4-FFF2-40B4-BE49-F238E27FC236}">
                  <a16:creationId xmlns:a16="http://schemas.microsoft.com/office/drawing/2014/main" id="{5D1757FB-6268-41B8-B837-B15989D13BA6}"/>
                </a:ext>
              </a:extLst>
            </p:cNvPr>
            <p:cNvSpPr/>
            <p:nvPr/>
          </p:nvSpPr>
          <p:spPr>
            <a:xfrm>
              <a:off x="4178150" y="1233700"/>
              <a:ext cx="79250" cy="67825"/>
            </a:xfrm>
            <a:custGeom>
              <a:avLst/>
              <a:gdLst/>
              <a:ahLst/>
              <a:cxnLst/>
              <a:rect l="l" t="t" r="r" b="b"/>
              <a:pathLst>
                <a:path w="3170" h="2713" extrusionOk="0">
                  <a:moveTo>
                    <a:pt x="343" y="1"/>
                  </a:moveTo>
                  <a:cubicBezTo>
                    <a:pt x="277" y="1"/>
                    <a:pt x="206" y="34"/>
                    <a:pt x="134" y="106"/>
                  </a:cubicBezTo>
                  <a:cubicBezTo>
                    <a:pt x="1" y="206"/>
                    <a:pt x="1" y="406"/>
                    <a:pt x="134" y="473"/>
                  </a:cubicBezTo>
                  <a:lnTo>
                    <a:pt x="1802" y="2541"/>
                  </a:lnTo>
                  <a:cubicBezTo>
                    <a:pt x="1832" y="2600"/>
                    <a:pt x="1968" y="2713"/>
                    <a:pt x="2068" y="2713"/>
                  </a:cubicBezTo>
                  <a:cubicBezTo>
                    <a:pt x="2080" y="2713"/>
                    <a:pt x="2091" y="2711"/>
                    <a:pt x="2102" y="2707"/>
                  </a:cubicBezTo>
                  <a:cubicBezTo>
                    <a:pt x="2202" y="2707"/>
                    <a:pt x="2236" y="2641"/>
                    <a:pt x="2336" y="2474"/>
                  </a:cubicBezTo>
                  <a:lnTo>
                    <a:pt x="3103" y="806"/>
                  </a:lnTo>
                  <a:cubicBezTo>
                    <a:pt x="3170" y="673"/>
                    <a:pt x="3170" y="506"/>
                    <a:pt x="3036" y="473"/>
                  </a:cubicBezTo>
                  <a:cubicBezTo>
                    <a:pt x="2994" y="456"/>
                    <a:pt x="2957" y="447"/>
                    <a:pt x="2923" y="447"/>
                  </a:cubicBezTo>
                  <a:cubicBezTo>
                    <a:pt x="2819" y="447"/>
                    <a:pt x="2744" y="523"/>
                    <a:pt x="2669" y="673"/>
                  </a:cubicBezTo>
                  <a:lnTo>
                    <a:pt x="2035" y="1940"/>
                  </a:lnTo>
                  <a:lnTo>
                    <a:pt x="501" y="72"/>
                  </a:lnTo>
                  <a:cubicBezTo>
                    <a:pt x="455" y="26"/>
                    <a:pt x="401" y="1"/>
                    <a:pt x="3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5355;p75">
              <a:extLst>
                <a:ext uri="{FF2B5EF4-FFF2-40B4-BE49-F238E27FC236}">
                  <a16:creationId xmlns:a16="http://schemas.microsoft.com/office/drawing/2014/main" id="{8BE8DD6B-6398-416D-9700-20F17AEB39BC}"/>
                </a:ext>
              </a:extLst>
            </p:cNvPr>
            <p:cNvSpPr/>
            <p:nvPr/>
          </p:nvSpPr>
          <p:spPr>
            <a:xfrm>
              <a:off x="3710325" y="1323750"/>
              <a:ext cx="422825" cy="261325"/>
            </a:xfrm>
            <a:custGeom>
              <a:avLst/>
              <a:gdLst/>
              <a:ahLst/>
              <a:cxnLst/>
              <a:rect l="l" t="t" r="r" b="b"/>
              <a:pathLst>
                <a:path w="16913" h="10453" extrusionOk="0">
                  <a:moveTo>
                    <a:pt x="16624" y="0"/>
                  </a:moveTo>
                  <a:cubicBezTo>
                    <a:pt x="16551" y="0"/>
                    <a:pt x="16468" y="23"/>
                    <a:pt x="16379" y="73"/>
                  </a:cubicBezTo>
                  <a:lnTo>
                    <a:pt x="534" y="9213"/>
                  </a:lnTo>
                  <a:cubicBezTo>
                    <a:pt x="234" y="9413"/>
                    <a:pt x="34" y="9746"/>
                    <a:pt x="0" y="10113"/>
                  </a:cubicBezTo>
                  <a:cubicBezTo>
                    <a:pt x="0" y="10324"/>
                    <a:pt x="116" y="10453"/>
                    <a:pt x="288" y="10453"/>
                  </a:cubicBezTo>
                  <a:cubicBezTo>
                    <a:pt x="361" y="10453"/>
                    <a:pt x="445" y="10430"/>
                    <a:pt x="534" y="10380"/>
                  </a:cubicBezTo>
                  <a:lnTo>
                    <a:pt x="16379" y="1240"/>
                  </a:lnTo>
                  <a:cubicBezTo>
                    <a:pt x="16679" y="1040"/>
                    <a:pt x="16879" y="707"/>
                    <a:pt x="16912" y="340"/>
                  </a:cubicBezTo>
                  <a:cubicBezTo>
                    <a:pt x="16912" y="129"/>
                    <a:pt x="16797" y="0"/>
                    <a:pt x="166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5356;p75">
              <a:extLst>
                <a:ext uri="{FF2B5EF4-FFF2-40B4-BE49-F238E27FC236}">
                  <a16:creationId xmlns:a16="http://schemas.microsoft.com/office/drawing/2014/main" id="{758E2529-8AC0-4BC7-8C23-1CF619BA8E9C}"/>
                </a:ext>
              </a:extLst>
            </p:cNvPr>
            <p:cNvSpPr/>
            <p:nvPr/>
          </p:nvSpPr>
          <p:spPr>
            <a:xfrm>
              <a:off x="4184825" y="1341600"/>
              <a:ext cx="95100" cy="155775"/>
            </a:xfrm>
            <a:custGeom>
              <a:avLst/>
              <a:gdLst/>
              <a:ahLst/>
              <a:cxnLst/>
              <a:rect l="l" t="t" r="r" b="b"/>
              <a:pathLst>
                <a:path w="3804" h="6231" extrusionOk="0">
                  <a:moveTo>
                    <a:pt x="3336" y="626"/>
                  </a:moveTo>
                  <a:lnTo>
                    <a:pt x="3336" y="3962"/>
                  </a:lnTo>
                  <a:lnTo>
                    <a:pt x="468" y="5630"/>
                  </a:lnTo>
                  <a:lnTo>
                    <a:pt x="468" y="2294"/>
                  </a:lnTo>
                  <a:lnTo>
                    <a:pt x="3336" y="626"/>
                  </a:lnTo>
                  <a:close/>
                  <a:moveTo>
                    <a:pt x="3570" y="1"/>
                  </a:moveTo>
                  <a:cubicBezTo>
                    <a:pt x="3536" y="1"/>
                    <a:pt x="3503" y="9"/>
                    <a:pt x="3470" y="26"/>
                  </a:cubicBezTo>
                  <a:lnTo>
                    <a:pt x="134" y="1961"/>
                  </a:lnTo>
                  <a:cubicBezTo>
                    <a:pt x="67" y="1994"/>
                    <a:pt x="1" y="2061"/>
                    <a:pt x="1" y="2161"/>
                  </a:cubicBezTo>
                  <a:lnTo>
                    <a:pt x="1" y="5997"/>
                  </a:lnTo>
                  <a:cubicBezTo>
                    <a:pt x="1" y="6064"/>
                    <a:pt x="67" y="6164"/>
                    <a:pt x="134" y="6197"/>
                  </a:cubicBezTo>
                  <a:cubicBezTo>
                    <a:pt x="167" y="6197"/>
                    <a:pt x="201" y="6230"/>
                    <a:pt x="234" y="6230"/>
                  </a:cubicBezTo>
                  <a:cubicBezTo>
                    <a:pt x="267" y="6230"/>
                    <a:pt x="301" y="6197"/>
                    <a:pt x="334" y="6197"/>
                  </a:cubicBezTo>
                  <a:lnTo>
                    <a:pt x="3670" y="4262"/>
                  </a:lnTo>
                  <a:cubicBezTo>
                    <a:pt x="3737" y="4229"/>
                    <a:pt x="3803" y="4162"/>
                    <a:pt x="3803" y="4062"/>
                  </a:cubicBezTo>
                  <a:lnTo>
                    <a:pt x="3803" y="226"/>
                  </a:lnTo>
                  <a:cubicBezTo>
                    <a:pt x="3803" y="126"/>
                    <a:pt x="3737" y="59"/>
                    <a:pt x="3670" y="26"/>
                  </a:cubicBezTo>
                  <a:cubicBezTo>
                    <a:pt x="3636" y="9"/>
                    <a:pt x="3603" y="1"/>
                    <a:pt x="357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5357;p75">
              <a:extLst>
                <a:ext uri="{FF2B5EF4-FFF2-40B4-BE49-F238E27FC236}">
                  <a16:creationId xmlns:a16="http://schemas.microsoft.com/office/drawing/2014/main" id="{3C9F3A21-15A5-4FB1-B60D-FC9DBE925A3C}"/>
                </a:ext>
              </a:extLst>
            </p:cNvPr>
            <p:cNvSpPr/>
            <p:nvPr/>
          </p:nvSpPr>
          <p:spPr>
            <a:xfrm>
              <a:off x="4178150" y="1378500"/>
              <a:ext cx="79250" cy="68825"/>
            </a:xfrm>
            <a:custGeom>
              <a:avLst/>
              <a:gdLst/>
              <a:ahLst/>
              <a:cxnLst/>
              <a:rect l="l" t="t" r="r" b="b"/>
              <a:pathLst>
                <a:path w="3170" h="2753" extrusionOk="0">
                  <a:moveTo>
                    <a:pt x="330" y="1"/>
                  </a:moveTo>
                  <a:cubicBezTo>
                    <a:pt x="268" y="1"/>
                    <a:pt x="201" y="34"/>
                    <a:pt x="134" y="118"/>
                  </a:cubicBezTo>
                  <a:cubicBezTo>
                    <a:pt x="1" y="218"/>
                    <a:pt x="1" y="418"/>
                    <a:pt x="101" y="518"/>
                  </a:cubicBezTo>
                  <a:lnTo>
                    <a:pt x="1769" y="2586"/>
                  </a:lnTo>
                  <a:cubicBezTo>
                    <a:pt x="1835" y="2620"/>
                    <a:pt x="1969" y="2753"/>
                    <a:pt x="2102" y="2753"/>
                  </a:cubicBezTo>
                  <a:cubicBezTo>
                    <a:pt x="2202" y="2720"/>
                    <a:pt x="2236" y="2653"/>
                    <a:pt x="2302" y="2486"/>
                  </a:cubicBezTo>
                  <a:lnTo>
                    <a:pt x="3103" y="818"/>
                  </a:lnTo>
                  <a:cubicBezTo>
                    <a:pt x="3136" y="718"/>
                    <a:pt x="3170" y="551"/>
                    <a:pt x="3003" y="485"/>
                  </a:cubicBezTo>
                  <a:cubicBezTo>
                    <a:pt x="2970" y="468"/>
                    <a:pt x="2938" y="460"/>
                    <a:pt x="2906" y="460"/>
                  </a:cubicBezTo>
                  <a:cubicBezTo>
                    <a:pt x="2807" y="460"/>
                    <a:pt x="2712" y="541"/>
                    <a:pt x="2636" y="718"/>
                  </a:cubicBezTo>
                  <a:lnTo>
                    <a:pt x="2035" y="1952"/>
                  </a:lnTo>
                  <a:lnTo>
                    <a:pt x="501" y="84"/>
                  </a:lnTo>
                  <a:cubicBezTo>
                    <a:pt x="451" y="34"/>
                    <a:pt x="393" y="1"/>
                    <a:pt x="3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5358;p75">
              <a:extLst>
                <a:ext uri="{FF2B5EF4-FFF2-40B4-BE49-F238E27FC236}">
                  <a16:creationId xmlns:a16="http://schemas.microsoft.com/office/drawing/2014/main" id="{50DEEAB7-14BA-4976-9FB9-09EBAFCAB676}"/>
                </a:ext>
              </a:extLst>
            </p:cNvPr>
            <p:cNvSpPr/>
            <p:nvPr/>
          </p:nvSpPr>
          <p:spPr>
            <a:xfrm>
              <a:off x="3710325" y="1467475"/>
              <a:ext cx="422825" cy="261850"/>
            </a:xfrm>
            <a:custGeom>
              <a:avLst/>
              <a:gdLst/>
              <a:ahLst/>
              <a:cxnLst/>
              <a:rect l="l" t="t" r="r" b="b"/>
              <a:pathLst>
                <a:path w="16913" h="10474" extrusionOk="0">
                  <a:moveTo>
                    <a:pt x="16641" y="1"/>
                  </a:moveTo>
                  <a:cubicBezTo>
                    <a:pt x="16564" y="1"/>
                    <a:pt x="16475" y="30"/>
                    <a:pt x="16379" y="95"/>
                  </a:cubicBezTo>
                  <a:lnTo>
                    <a:pt x="534" y="9234"/>
                  </a:lnTo>
                  <a:cubicBezTo>
                    <a:pt x="234" y="9401"/>
                    <a:pt x="34" y="9735"/>
                    <a:pt x="0" y="10102"/>
                  </a:cubicBezTo>
                  <a:cubicBezTo>
                    <a:pt x="0" y="10338"/>
                    <a:pt x="117" y="10474"/>
                    <a:pt x="292" y="10474"/>
                  </a:cubicBezTo>
                  <a:cubicBezTo>
                    <a:pt x="364" y="10474"/>
                    <a:pt x="446" y="10451"/>
                    <a:pt x="534" y="10402"/>
                  </a:cubicBezTo>
                  <a:lnTo>
                    <a:pt x="16379" y="1229"/>
                  </a:lnTo>
                  <a:cubicBezTo>
                    <a:pt x="16679" y="1029"/>
                    <a:pt x="16879" y="728"/>
                    <a:pt x="16912" y="361"/>
                  </a:cubicBezTo>
                  <a:cubicBezTo>
                    <a:pt x="16912" y="135"/>
                    <a:pt x="16805" y="1"/>
                    <a:pt x="16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5359;p75">
              <a:extLst>
                <a:ext uri="{FF2B5EF4-FFF2-40B4-BE49-F238E27FC236}">
                  <a16:creationId xmlns:a16="http://schemas.microsoft.com/office/drawing/2014/main" id="{0C780BAA-A2B4-45E5-AA90-CB6AFDAF0A72}"/>
                </a:ext>
              </a:extLst>
            </p:cNvPr>
            <p:cNvSpPr/>
            <p:nvPr/>
          </p:nvSpPr>
          <p:spPr>
            <a:xfrm>
              <a:off x="2864725" y="1537950"/>
              <a:ext cx="617125" cy="904675"/>
            </a:xfrm>
            <a:custGeom>
              <a:avLst/>
              <a:gdLst/>
              <a:ahLst/>
              <a:cxnLst/>
              <a:rect l="l" t="t" r="r" b="b"/>
              <a:pathLst>
                <a:path w="24685" h="36187" extrusionOk="0">
                  <a:moveTo>
                    <a:pt x="23836" y="1"/>
                  </a:moveTo>
                  <a:cubicBezTo>
                    <a:pt x="23631" y="1"/>
                    <a:pt x="23399" y="67"/>
                    <a:pt x="23150" y="211"/>
                  </a:cubicBezTo>
                  <a:lnTo>
                    <a:pt x="1501" y="12720"/>
                  </a:lnTo>
                  <a:cubicBezTo>
                    <a:pt x="601" y="13320"/>
                    <a:pt x="34" y="14288"/>
                    <a:pt x="0" y="15389"/>
                  </a:cubicBezTo>
                  <a:lnTo>
                    <a:pt x="0" y="35103"/>
                  </a:lnTo>
                  <a:cubicBezTo>
                    <a:pt x="0" y="35786"/>
                    <a:pt x="333" y="36186"/>
                    <a:pt x="822" y="36186"/>
                  </a:cubicBezTo>
                  <a:cubicBezTo>
                    <a:pt x="1026" y="36186"/>
                    <a:pt x="1256" y="36117"/>
                    <a:pt x="1501" y="35970"/>
                  </a:cubicBezTo>
                  <a:lnTo>
                    <a:pt x="23150" y="23461"/>
                  </a:lnTo>
                  <a:cubicBezTo>
                    <a:pt x="24051" y="22861"/>
                    <a:pt x="24618" y="21893"/>
                    <a:pt x="24684" y="20826"/>
                  </a:cubicBezTo>
                  <a:lnTo>
                    <a:pt x="24684" y="1078"/>
                  </a:lnTo>
                  <a:cubicBezTo>
                    <a:pt x="24684" y="412"/>
                    <a:pt x="24345" y="1"/>
                    <a:pt x="238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5360;p75">
              <a:extLst>
                <a:ext uri="{FF2B5EF4-FFF2-40B4-BE49-F238E27FC236}">
                  <a16:creationId xmlns:a16="http://schemas.microsoft.com/office/drawing/2014/main" id="{C7C23E49-C49E-4165-8495-DE2968C547DD}"/>
                </a:ext>
              </a:extLst>
            </p:cNvPr>
            <p:cNvSpPr/>
            <p:nvPr/>
          </p:nvSpPr>
          <p:spPr>
            <a:xfrm>
              <a:off x="3208300" y="1923475"/>
              <a:ext cx="35875" cy="75100"/>
            </a:xfrm>
            <a:custGeom>
              <a:avLst/>
              <a:gdLst/>
              <a:ahLst/>
              <a:cxnLst/>
              <a:rect l="l" t="t" r="r" b="b"/>
              <a:pathLst>
                <a:path w="1435" h="3004" extrusionOk="0">
                  <a:moveTo>
                    <a:pt x="1368" y="1"/>
                  </a:moveTo>
                  <a:lnTo>
                    <a:pt x="67" y="735"/>
                  </a:lnTo>
                  <a:cubicBezTo>
                    <a:pt x="67" y="735"/>
                    <a:pt x="34" y="768"/>
                    <a:pt x="34" y="802"/>
                  </a:cubicBezTo>
                  <a:cubicBezTo>
                    <a:pt x="0" y="802"/>
                    <a:pt x="0" y="835"/>
                    <a:pt x="0" y="868"/>
                  </a:cubicBezTo>
                  <a:lnTo>
                    <a:pt x="0" y="1135"/>
                  </a:lnTo>
                  <a:cubicBezTo>
                    <a:pt x="0" y="1135"/>
                    <a:pt x="0" y="1168"/>
                    <a:pt x="0" y="1202"/>
                  </a:cubicBezTo>
                  <a:cubicBezTo>
                    <a:pt x="0" y="1235"/>
                    <a:pt x="34" y="1235"/>
                    <a:pt x="34" y="1302"/>
                  </a:cubicBezTo>
                  <a:lnTo>
                    <a:pt x="701" y="2970"/>
                  </a:lnTo>
                  <a:cubicBezTo>
                    <a:pt x="701" y="2970"/>
                    <a:pt x="734" y="2970"/>
                    <a:pt x="734" y="3003"/>
                  </a:cubicBezTo>
                  <a:lnTo>
                    <a:pt x="801" y="3003"/>
                  </a:lnTo>
                  <a:lnTo>
                    <a:pt x="1034" y="2870"/>
                  </a:lnTo>
                  <a:cubicBezTo>
                    <a:pt x="1068" y="2836"/>
                    <a:pt x="1068" y="2836"/>
                    <a:pt x="1101" y="2803"/>
                  </a:cubicBezTo>
                  <a:cubicBezTo>
                    <a:pt x="1101" y="2770"/>
                    <a:pt x="1101" y="2736"/>
                    <a:pt x="1101" y="2703"/>
                  </a:cubicBezTo>
                  <a:cubicBezTo>
                    <a:pt x="1101" y="2703"/>
                    <a:pt x="1101" y="2670"/>
                    <a:pt x="1101" y="2670"/>
                  </a:cubicBezTo>
                  <a:lnTo>
                    <a:pt x="434" y="1002"/>
                  </a:lnTo>
                  <a:lnTo>
                    <a:pt x="1368" y="468"/>
                  </a:lnTo>
                  <a:cubicBezTo>
                    <a:pt x="1368" y="468"/>
                    <a:pt x="1401" y="435"/>
                    <a:pt x="1401" y="401"/>
                  </a:cubicBezTo>
                  <a:cubicBezTo>
                    <a:pt x="1435" y="401"/>
                    <a:pt x="1435" y="368"/>
                    <a:pt x="1435" y="334"/>
                  </a:cubicBezTo>
                  <a:lnTo>
                    <a:pt x="1435" y="68"/>
                  </a:lnTo>
                  <a:cubicBezTo>
                    <a:pt x="1435" y="34"/>
                    <a:pt x="1435" y="1"/>
                    <a:pt x="1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5361;p75">
              <a:extLst>
                <a:ext uri="{FF2B5EF4-FFF2-40B4-BE49-F238E27FC236}">
                  <a16:creationId xmlns:a16="http://schemas.microsoft.com/office/drawing/2014/main" id="{18086308-2502-4B84-AAF9-4BF765AC2694}"/>
                </a:ext>
              </a:extLst>
            </p:cNvPr>
            <p:cNvSpPr/>
            <p:nvPr/>
          </p:nvSpPr>
          <p:spPr>
            <a:xfrm>
              <a:off x="3163275" y="1953500"/>
              <a:ext cx="39200" cy="75925"/>
            </a:xfrm>
            <a:custGeom>
              <a:avLst/>
              <a:gdLst/>
              <a:ahLst/>
              <a:cxnLst/>
              <a:rect l="l" t="t" r="r" b="b"/>
              <a:pathLst>
                <a:path w="1568" h="3037" extrusionOk="0">
                  <a:moveTo>
                    <a:pt x="959" y="551"/>
                  </a:moveTo>
                  <a:cubicBezTo>
                    <a:pt x="1001" y="551"/>
                    <a:pt x="1034" y="568"/>
                    <a:pt x="1067" y="601"/>
                  </a:cubicBezTo>
                  <a:cubicBezTo>
                    <a:pt x="1134" y="701"/>
                    <a:pt x="1168" y="835"/>
                    <a:pt x="1168" y="968"/>
                  </a:cubicBezTo>
                  <a:lnTo>
                    <a:pt x="1168" y="1302"/>
                  </a:lnTo>
                  <a:lnTo>
                    <a:pt x="1168" y="1602"/>
                  </a:lnTo>
                  <a:cubicBezTo>
                    <a:pt x="1168" y="1769"/>
                    <a:pt x="1134" y="1936"/>
                    <a:pt x="1067" y="2102"/>
                  </a:cubicBezTo>
                  <a:cubicBezTo>
                    <a:pt x="1001" y="2236"/>
                    <a:pt x="901" y="2336"/>
                    <a:pt x="801" y="2436"/>
                  </a:cubicBezTo>
                  <a:cubicBezTo>
                    <a:pt x="704" y="2455"/>
                    <a:pt x="641" y="2474"/>
                    <a:pt x="593" y="2474"/>
                  </a:cubicBezTo>
                  <a:cubicBezTo>
                    <a:pt x="557" y="2474"/>
                    <a:pt x="529" y="2464"/>
                    <a:pt x="500" y="2436"/>
                  </a:cubicBezTo>
                  <a:cubicBezTo>
                    <a:pt x="434" y="2302"/>
                    <a:pt x="400" y="2169"/>
                    <a:pt x="400" y="2036"/>
                  </a:cubicBezTo>
                  <a:lnTo>
                    <a:pt x="400" y="1735"/>
                  </a:lnTo>
                  <a:lnTo>
                    <a:pt x="400" y="1402"/>
                  </a:lnTo>
                  <a:cubicBezTo>
                    <a:pt x="400" y="1235"/>
                    <a:pt x="434" y="1068"/>
                    <a:pt x="500" y="901"/>
                  </a:cubicBezTo>
                  <a:cubicBezTo>
                    <a:pt x="567" y="768"/>
                    <a:pt x="667" y="668"/>
                    <a:pt x="801" y="601"/>
                  </a:cubicBezTo>
                  <a:cubicBezTo>
                    <a:pt x="867" y="568"/>
                    <a:pt x="917" y="551"/>
                    <a:pt x="959" y="551"/>
                  </a:cubicBezTo>
                  <a:close/>
                  <a:moveTo>
                    <a:pt x="1134" y="1"/>
                  </a:moveTo>
                  <a:cubicBezTo>
                    <a:pt x="1001" y="1"/>
                    <a:pt x="901" y="34"/>
                    <a:pt x="767" y="101"/>
                  </a:cubicBezTo>
                  <a:cubicBezTo>
                    <a:pt x="634" y="201"/>
                    <a:pt x="534" y="268"/>
                    <a:pt x="434" y="401"/>
                  </a:cubicBezTo>
                  <a:cubicBezTo>
                    <a:pt x="334" y="501"/>
                    <a:pt x="234" y="635"/>
                    <a:pt x="200" y="768"/>
                  </a:cubicBezTo>
                  <a:cubicBezTo>
                    <a:pt x="133" y="901"/>
                    <a:pt x="67" y="1035"/>
                    <a:pt x="67" y="1168"/>
                  </a:cubicBezTo>
                  <a:cubicBezTo>
                    <a:pt x="33" y="1335"/>
                    <a:pt x="0" y="1469"/>
                    <a:pt x="0" y="1602"/>
                  </a:cubicBezTo>
                  <a:lnTo>
                    <a:pt x="0" y="1769"/>
                  </a:lnTo>
                  <a:lnTo>
                    <a:pt x="0" y="2136"/>
                  </a:lnTo>
                  <a:lnTo>
                    <a:pt x="0" y="2302"/>
                  </a:lnTo>
                  <a:cubicBezTo>
                    <a:pt x="0" y="2436"/>
                    <a:pt x="33" y="2569"/>
                    <a:pt x="67" y="2703"/>
                  </a:cubicBezTo>
                  <a:cubicBezTo>
                    <a:pt x="67" y="2803"/>
                    <a:pt x="100" y="2870"/>
                    <a:pt x="200" y="2936"/>
                  </a:cubicBezTo>
                  <a:cubicBezTo>
                    <a:pt x="234" y="3003"/>
                    <a:pt x="334" y="3036"/>
                    <a:pt x="434" y="3036"/>
                  </a:cubicBezTo>
                  <a:cubicBezTo>
                    <a:pt x="534" y="3003"/>
                    <a:pt x="667" y="2970"/>
                    <a:pt x="767" y="2903"/>
                  </a:cubicBezTo>
                  <a:cubicBezTo>
                    <a:pt x="901" y="2836"/>
                    <a:pt x="1034" y="2736"/>
                    <a:pt x="1134" y="2603"/>
                  </a:cubicBezTo>
                  <a:cubicBezTo>
                    <a:pt x="1234" y="2503"/>
                    <a:pt x="1301" y="2403"/>
                    <a:pt x="1368" y="2269"/>
                  </a:cubicBezTo>
                  <a:cubicBezTo>
                    <a:pt x="1434" y="2136"/>
                    <a:pt x="1468" y="2002"/>
                    <a:pt x="1501" y="1835"/>
                  </a:cubicBezTo>
                  <a:cubicBezTo>
                    <a:pt x="1534" y="1702"/>
                    <a:pt x="1568" y="1535"/>
                    <a:pt x="1568" y="1402"/>
                  </a:cubicBezTo>
                  <a:lnTo>
                    <a:pt x="1568" y="1068"/>
                  </a:lnTo>
                  <a:lnTo>
                    <a:pt x="1568" y="735"/>
                  </a:lnTo>
                  <a:cubicBezTo>
                    <a:pt x="1568" y="601"/>
                    <a:pt x="1534" y="468"/>
                    <a:pt x="1501" y="334"/>
                  </a:cubicBezTo>
                  <a:cubicBezTo>
                    <a:pt x="1501" y="234"/>
                    <a:pt x="1434" y="168"/>
                    <a:pt x="1368" y="68"/>
                  </a:cubicBezTo>
                  <a:cubicBezTo>
                    <a:pt x="1301" y="1"/>
                    <a:pt x="1234" y="1"/>
                    <a:pt x="1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5362;p75">
              <a:extLst>
                <a:ext uri="{FF2B5EF4-FFF2-40B4-BE49-F238E27FC236}">
                  <a16:creationId xmlns:a16="http://schemas.microsoft.com/office/drawing/2014/main" id="{F0E5427C-028E-4F0D-8157-CD7A276890A4}"/>
                </a:ext>
              </a:extLst>
            </p:cNvPr>
            <p:cNvSpPr/>
            <p:nvPr/>
          </p:nvSpPr>
          <p:spPr>
            <a:xfrm>
              <a:off x="3103225" y="1976850"/>
              <a:ext cx="53400" cy="90100"/>
            </a:xfrm>
            <a:custGeom>
              <a:avLst/>
              <a:gdLst/>
              <a:ahLst/>
              <a:cxnLst/>
              <a:rect l="l" t="t" r="r" b="b"/>
              <a:pathLst>
                <a:path w="2136" h="3604" extrusionOk="0">
                  <a:moveTo>
                    <a:pt x="1752" y="376"/>
                  </a:moveTo>
                  <a:cubicBezTo>
                    <a:pt x="1768" y="376"/>
                    <a:pt x="1785" y="384"/>
                    <a:pt x="1802" y="401"/>
                  </a:cubicBezTo>
                  <a:cubicBezTo>
                    <a:pt x="1835" y="434"/>
                    <a:pt x="1835" y="468"/>
                    <a:pt x="1835" y="501"/>
                  </a:cubicBezTo>
                  <a:lnTo>
                    <a:pt x="1835" y="568"/>
                  </a:lnTo>
                  <a:lnTo>
                    <a:pt x="1835" y="768"/>
                  </a:lnTo>
                  <a:lnTo>
                    <a:pt x="1835" y="868"/>
                  </a:lnTo>
                  <a:cubicBezTo>
                    <a:pt x="1835" y="901"/>
                    <a:pt x="1835" y="968"/>
                    <a:pt x="1802" y="1002"/>
                  </a:cubicBezTo>
                  <a:cubicBezTo>
                    <a:pt x="1768" y="1068"/>
                    <a:pt x="1735" y="1102"/>
                    <a:pt x="1702" y="1135"/>
                  </a:cubicBezTo>
                  <a:cubicBezTo>
                    <a:pt x="1668" y="1152"/>
                    <a:pt x="1635" y="1160"/>
                    <a:pt x="1610" y="1160"/>
                  </a:cubicBezTo>
                  <a:cubicBezTo>
                    <a:pt x="1585" y="1160"/>
                    <a:pt x="1568" y="1152"/>
                    <a:pt x="1568" y="1135"/>
                  </a:cubicBezTo>
                  <a:cubicBezTo>
                    <a:pt x="1535" y="1102"/>
                    <a:pt x="1535" y="1068"/>
                    <a:pt x="1535" y="1035"/>
                  </a:cubicBezTo>
                  <a:lnTo>
                    <a:pt x="1535" y="968"/>
                  </a:lnTo>
                  <a:lnTo>
                    <a:pt x="1535" y="735"/>
                  </a:lnTo>
                  <a:lnTo>
                    <a:pt x="1535" y="668"/>
                  </a:lnTo>
                  <a:cubicBezTo>
                    <a:pt x="1535" y="601"/>
                    <a:pt x="1535" y="568"/>
                    <a:pt x="1568" y="501"/>
                  </a:cubicBezTo>
                  <a:cubicBezTo>
                    <a:pt x="1601" y="468"/>
                    <a:pt x="1635" y="434"/>
                    <a:pt x="1702" y="401"/>
                  </a:cubicBezTo>
                  <a:cubicBezTo>
                    <a:pt x="1718" y="384"/>
                    <a:pt x="1735" y="376"/>
                    <a:pt x="1752" y="376"/>
                  </a:cubicBezTo>
                  <a:close/>
                  <a:moveTo>
                    <a:pt x="1868" y="1"/>
                  </a:moveTo>
                  <a:cubicBezTo>
                    <a:pt x="1802" y="1"/>
                    <a:pt x="1735" y="34"/>
                    <a:pt x="1702" y="68"/>
                  </a:cubicBezTo>
                  <a:cubicBezTo>
                    <a:pt x="1601" y="101"/>
                    <a:pt x="1568" y="168"/>
                    <a:pt x="1501" y="234"/>
                  </a:cubicBezTo>
                  <a:cubicBezTo>
                    <a:pt x="1435" y="268"/>
                    <a:pt x="1401" y="334"/>
                    <a:pt x="1368" y="401"/>
                  </a:cubicBezTo>
                  <a:cubicBezTo>
                    <a:pt x="1335" y="468"/>
                    <a:pt x="1301" y="535"/>
                    <a:pt x="1301" y="601"/>
                  </a:cubicBezTo>
                  <a:cubicBezTo>
                    <a:pt x="1268" y="668"/>
                    <a:pt x="1268" y="735"/>
                    <a:pt x="1268" y="801"/>
                  </a:cubicBezTo>
                  <a:lnTo>
                    <a:pt x="1268" y="1035"/>
                  </a:lnTo>
                  <a:lnTo>
                    <a:pt x="1268" y="1235"/>
                  </a:lnTo>
                  <a:cubicBezTo>
                    <a:pt x="1268" y="1302"/>
                    <a:pt x="1268" y="1335"/>
                    <a:pt x="1301" y="1402"/>
                  </a:cubicBezTo>
                  <a:cubicBezTo>
                    <a:pt x="1301" y="1435"/>
                    <a:pt x="1335" y="1469"/>
                    <a:pt x="1368" y="1502"/>
                  </a:cubicBezTo>
                  <a:cubicBezTo>
                    <a:pt x="1401" y="1535"/>
                    <a:pt x="1468" y="1535"/>
                    <a:pt x="1501" y="1535"/>
                  </a:cubicBezTo>
                  <a:cubicBezTo>
                    <a:pt x="1568" y="1535"/>
                    <a:pt x="1635" y="1502"/>
                    <a:pt x="1702" y="1469"/>
                  </a:cubicBezTo>
                  <a:cubicBezTo>
                    <a:pt x="1835" y="1368"/>
                    <a:pt x="1935" y="1268"/>
                    <a:pt x="2002" y="1135"/>
                  </a:cubicBezTo>
                  <a:cubicBezTo>
                    <a:pt x="2035" y="1068"/>
                    <a:pt x="2068" y="1002"/>
                    <a:pt x="2102" y="935"/>
                  </a:cubicBezTo>
                  <a:cubicBezTo>
                    <a:pt x="2102" y="868"/>
                    <a:pt x="2102" y="801"/>
                    <a:pt x="2135" y="735"/>
                  </a:cubicBezTo>
                  <a:lnTo>
                    <a:pt x="2135" y="535"/>
                  </a:lnTo>
                  <a:lnTo>
                    <a:pt x="2135" y="301"/>
                  </a:lnTo>
                  <a:cubicBezTo>
                    <a:pt x="2102" y="268"/>
                    <a:pt x="2102" y="201"/>
                    <a:pt x="2102" y="134"/>
                  </a:cubicBezTo>
                  <a:cubicBezTo>
                    <a:pt x="2068" y="101"/>
                    <a:pt x="2035" y="68"/>
                    <a:pt x="2002" y="34"/>
                  </a:cubicBezTo>
                  <a:cubicBezTo>
                    <a:pt x="1968" y="1"/>
                    <a:pt x="1902" y="1"/>
                    <a:pt x="1868" y="1"/>
                  </a:cubicBezTo>
                  <a:close/>
                  <a:moveTo>
                    <a:pt x="434" y="835"/>
                  </a:moveTo>
                  <a:lnTo>
                    <a:pt x="267" y="935"/>
                  </a:lnTo>
                  <a:cubicBezTo>
                    <a:pt x="234" y="968"/>
                    <a:pt x="200" y="1002"/>
                    <a:pt x="200" y="1068"/>
                  </a:cubicBezTo>
                  <a:lnTo>
                    <a:pt x="1635" y="2703"/>
                  </a:lnTo>
                  <a:cubicBezTo>
                    <a:pt x="1635" y="2703"/>
                    <a:pt x="1668" y="2736"/>
                    <a:pt x="1668" y="2736"/>
                  </a:cubicBezTo>
                  <a:lnTo>
                    <a:pt x="1735" y="2736"/>
                  </a:lnTo>
                  <a:lnTo>
                    <a:pt x="1902" y="2636"/>
                  </a:lnTo>
                  <a:cubicBezTo>
                    <a:pt x="1935" y="2636"/>
                    <a:pt x="1935" y="2603"/>
                    <a:pt x="1968" y="2569"/>
                  </a:cubicBezTo>
                  <a:cubicBezTo>
                    <a:pt x="1968" y="2569"/>
                    <a:pt x="1968" y="2536"/>
                    <a:pt x="1968" y="2503"/>
                  </a:cubicBezTo>
                  <a:lnTo>
                    <a:pt x="534" y="868"/>
                  </a:lnTo>
                  <a:cubicBezTo>
                    <a:pt x="534" y="868"/>
                    <a:pt x="534" y="835"/>
                    <a:pt x="501" y="835"/>
                  </a:cubicBezTo>
                  <a:close/>
                  <a:moveTo>
                    <a:pt x="548" y="2488"/>
                  </a:moveTo>
                  <a:cubicBezTo>
                    <a:pt x="560" y="2488"/>
                    <a:pt x="567" y="2491"/>
                    <a:pt x="567" y="2503"/>
                  </a:cubicBezTo>
                  <a:cubicBezTo>
                    <a:pt x="567" y="2503"/>
                    <a:pt x="601" y="2569"/>
                    <a:pt x="601" y="2603"/>
                  </a:cubicBezTo>
                  <a:cubicBezTo>
                    <a:pt x="601" y="2636"/>
                    <a:pt x="601" y="2636"/>
                    <a:pt x="601" y="2669"/>
                  </a:cubicBezTo>
                  <a:lnTo>
                    <a:pt x="601" y="2870"/>
                  </a:lnTo>
                  <a:cubicBezTo>
                    <a:pt x="601" y="2903"/>
                    <a:pt x="601" y="2936"/>
                    <a:pt x="601" y="2970"/>
                  </a:cubicBezTo>
                  <a:cubicBezTo>
                    <a:pt x="601" y="3003"/>
                    <a:pt x="567" y="3070"/>
                    <a:pt x="567" y="3103"/>
                  </a:cubicBezTo>
                  <a:cubicBezTo>
                    <a:pt x="534" y="3170"/>
                    <a:pt x="467" y="3203"/>
                    <a:pt x="434" y="3236"/>
                  </a:cubicBezTo>
                  <a:lnTo>
                    <a:pt x="301" y="3236"/>
                  </a:lnTo>
                  <a:cubicBezTo>
                    <a:pt x="301" y="3203"/>
                    <a:pt x="267" y="3170"/>
                    <a:pt x="267" y="3103"/>
                  </a:cubicBezTo>
                  <a:cubicBezTo>
                    <a:pt x="267" y="3103"/>
                    <a:pt x="267" y="3070"/>
                    <a:pt x="267" y="3036"/>
                  </a:cubicBezTo>
                  <a:lnTo>
                    <a:pt x="267" y="2836"/>
                  </a:lnTo>
                  <a:cubicBezTo>
                    <a:pt x="267" y="2803"/>
                    <a:pt x="267" y="2769"/>
                    <a:pt x="267" y="2769"/>
                  </a:cubicBezTo>
                  <a:cubicBezTo>
                    <a:pt x="267" y="2703"/>
                    <a:pt x="301" y="2669"/>
                    <a:pt x="334" y="2603"/>
                  </a:cubicBezTo>
                  <a:cubicBezTo>
                    <a:pt x="334" y="2569"/>
                    <a:pt x="367" y="2503"/>
                    <a:pt x="434" y="2503"/>
                  </a:cubicBezTo>
                  <a:cubicBezTo>
                    <a:pt x="478" y="2503"/>
                    <a:pt x="523" y="2488"/>
                    <a:pt x="548" y="2488"/>
                  </a:cubicBezTo>
                  <a:close/>
                  <a:moveTo>
                    <a:pt x="664" y="2088"/>
                  </a:moveTo>
                  <a:cubicBezTo>
                    <a:pt x="654" y="2088"/>
                    <a:pt x="644" y="2093"/>
                    <a:pt x="634" y="2102"/>
                  </a:cubicBezTo>
                  <a:cubicBezTo>
                    <a:pt x="567" y="2102"/>
                    <a:pt x="501" y="2102"/>
                    <a:pt x="434" y="2136"/>
                  </a:cubicBezTo>
                  <a:cubicBezTo>
                    <a:pt x="367" y="2202"/>
                    <a:pt x="301" y="2236"/>
                    <a:pt x="234" y="2302"/>
                  </a:cubicBezTo>
                  <a:cubicBezTo>
                    <a:pt x="200" y="2369"/>
                    <a:pt x="167" y="2436"/>
                    <a:pt x="134" y="2503"/>
                  </a:cubicBezTo>
                  <a:cubicBezTo>
                    <a:pt x="67" y="2569"/>
                    <a:pt x="67" y="2636"/>
                    <a:pt x="34" y="2703"/>
                  </a:cubicBezTo>
                  <a:cubicBezTo>
                    <a:pt x="34" y="2769"/>
                    <a:pt x="0" y="2836"/>
                    <a:pt x="0" y="2903"/>
                  </a:cubicBezTo>
                  <a:lnTo>
                    <a:pt x="0" y="3103"/>
                  </a:lnTo>
                  <a:lnTo>
                    <a:pt x="0" y="3303"/>
                  </a:lnTo>
                  <a:cubicBezTo>
                    <a:pt x="0" y="3370"/>
                    <a:pt x="0" y="3437"/>
                    <a:pt x="34" y="3470"/>
                  </a:cubicBezTo>
                  <a:cubicBezTo>
                    <a:pt x="67" y="3503"/>
                    <a:pt x="67" y="3570"/>
                    <a:pt x="134" y="3570"/>
                  </a:cubicBezTo>
                  <a:cubicBezTo>
                    <a:pt x="167" y="3603"/>
                    <a:pt x="200" y="3603"/>
                    <a:pt x="234" y="3603"/>
                  </a:cubicBezTo>
                  <a:cubicBezTo>
                    <a:pt x="301" y="3603"/>
                    <a:pt x="367" y="3570"/>
                    <a:pt x="434" y="3537"/>
                  </a:cubicBezTo>
                  <a:cubicBezTo>
                    <a:pt x="501" y="3503"/>
                    <a:pt x="567" y="3470"/>
                    <a:pt x="634" y="3403"/>
                  </a:cubicBezTo>
                  <a:cubicBezTo>
                    <a:pt x="667" y="3337"/>
                    <a:pt x="701" y="3270"/>
                    <a:pt x="768" y="3203"/>
                  </a:cubicBezTo>
                  <a:cubicBezTo>
                    <a:pt x="801" y="3136"/>
                    <a:pt x="801" y="3070"/>
                    <a:pt x="834" y="3003"/>
                  </a:cubicBezTo>
                  <a:cubicBezTo>
                    <a:pt x="834" y="2936"/>
                    <a:pt x="868" y="2870"/>
                    <a:pt x="868" y="2836"/>
                  </a:cubicBezTo>
                  <a:lnTo>
                    <a:pt x="868" y="2603"/>
                  </a:lnTo>
                  <a:lnTo>
                    <a:pt x="868" y="2403"/>
                  </a:lnTo>
                  <a:cubicBezTo>
                    <a:pt x="868" y="2336"/>
                    <a:pt x="868" y="2269"/>
                    <a:pt x="834" y="2236"/>
                  </a:cubicBezTo>
                  <a:cubicBezTo>
                    <a:pt x="801" y="2202"/>
                    <a:pt x="801" y="2136"/>
                    <a:pt x="768" y="2136"/>
                  </a:cubicBezTo>
                  <a:cubicBezTo>
                    <a:pt x="720" y="2112"/>
                    <a:pt x="690" y="2088"/>
                    <a:pt x="664" y="208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5363;p75">
              <a:extLst>
                <a:ext uri="{FF2B5EF4-FFF2-40B4-BE49-F238E27FC236}">
                  <a16:creationId xmlns:a16="http://schemas.microsoft.com/office/drawing/2014/main" id="{5B76FA07-479B-43EE-BD03-A4FF841DE7E0}"/>
                </a:ext>
              </a:extLst>
            </p:cNvPr>
            <p:cNvSpPr/>
            <p:nvPr/>
          </p:nvSpPr>
          <p:spPr>
            <a:xfrm>
              <a:off x="3240825" y="1769200"/>
              <a:ext cx="80075" cy="110100"/>
            </a:xfrm>
            <a:custGeom>
              <a:avLst/>
              <a:gdLst/>
              <a:ahLst/>
              <a:cxnLst/>
              <a:rect l="l" t="t" r="r" b="b"/>
              <a:pathLst>
                <a:path w="3203" h="4404" extrusionOk="0">
                  <a:moveTo>
                    <a:pt x="968" y="1"/>
                  </a:moveTo>
                  <a:lnTo>
                    <a:pt x="0" y="2302"/>
                  </a:lnTo>
                  <a:cubicBezTo>
                    <a:pt x="767" y="2603"/>
                    <a:pt x="1368" y="3337"/>
                    <a:pt x="1668" y="4404"/>
                  </a:cubicBezTo>
                  <a:lnTo>
                    <a:pt x="3203" y="2836"/>
                  </a:lnTo>
                  <a:cubicBezTo>
                    <a:pt x="2802" y="1402"/>
                    <a:pt x="2002" y="434"/>
                    <a:pt x="9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5364;p75">
              <a:extLst>
                <a:ext uri="{FF2B5EF4-FFF2-40B4-BE49-F238E27FC236}">
                  <a16:creationId xmlns:a16="http://schemas.microsoft.com/office/drawing/2014/main" id="{92CC0F54-10C0-4D68-9DA3-FC684A4769B2}"/>
                </a:ext>
              </a:extLst>
            </p:cNvPr>
            <p:cNvSpPr/>
            <p:nvPr/>
          </p:nvSpPr>
          <p:spPr>
            <a:xfrm>
              <a:off x="3173275" y="1763750"/>
              <a:ext cx="91750" cy="73025"/>
            </a:xfrm>
            <a:custGeom>
              <a:avLst/>
              <a:gdLst/>
              <a:ahLst/>
              <a:cxnLst/>
              <a:rect l="l" t="t" r="r" b="b"/>
              <a:pathLst>
                <a:path w="3670" h="2921" extrusionOk="0">
                  <a:moveTo>
                    <a:pt x="2472" y="0"/>
                  </a:moveTo>
                  <a:cubicBezTo>
                    <a:pt x="1713" y="0"/>
                    <a:pt x="877" y="239"/>
                    <a:pt x="0" y="753"/>
                  </a:cubicBezTo>
                  <a:lnTo>
                    <a:pt x="0" y="2921"/>
                  </a:lnTo>
                  <a:cubicBezTo>
                    <a:pt x="642" y="2536"/>
                    <a:pt x="1256" y="2357"/>
                    <a:pt x="1816" y="2357"/>
                  </a:cubicBezTo>
                  <a:cubicBezTo>
                    <a:pt x="2130" y="2357"/>
                    <a:pt x="2427" y="2413"/>
                    <a:pt x="2702" y="2520"/>
                  </a:cubicBezTo>
                  <a:lnTo>
                    <a:pt x="3670" y="219"/>
                  </a:lnTo>
                  <a:cubicBezTo>
                    <a:pt x="3298" y="75"/>
                    <a:pt x="2897" y="0"/>
                    <a:pt x="2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5365;p75">
              <a:extLst>
                <a:ext uri="{FF2B5EF4-FFF2-40B4-BE49-F238E27FC236}">
                  <a16:creationId xmlns:a16="http://schemas.microsoft.com/office/drawing/2014/main" id="{EE306FA8-3A09-4CD1-9ABA-B0E37F898E1D}"/>
                </a:ext>
              </a:extLst>
            </p:cNvPr>
            <p:cNvSpPr/>
            <p:nvPr/>
          </p:nvSpPr>
          <p:spPr>
            <a:xfrm>
              <a:off x="3282525" y="1840100"/>
              <a:ext cx="46725" cy="134275"/>
            </a:xfrm>
            <a:custGeom>
              <a:avLst/>
              <a:gdLst/>
              <a:ahLst/>
              <a:cxnLst/>
              <a:rect l="l" t="t" r="r" b="b"/>
              <a:pathLst>
                <a:path w="1869" h="5371" extrusionOk="0">
                  <a:moveTo>
                    <a:pt x="1535" y="0"/>
                  </a:moveTo>
                  <a:lnTo>
                    <a:pt x="0" y="1568"/>
                  </a:lnTo>
                  <a:cubicBezTo>
                    <a:pt x="167" y="2135"/>
                    <a:pt x="234" y="2735"/>
                    <a:pt x="234" y="3336"/>
                  </a:cubicBezTo>
                  <a:cubicBezTo>
                    <a:pt x="234" y="4003"/>
                    <a:pt x="134" y="4704"/>
                    <a:pt x="0" y="5371"/>
                  </a:cubicBezTo>
                  <a:lnTo>
                    <a:pt x="1535" y="5137"/>
                  </a:lnTo>
                  <a:cubicBezTo>
                    <a:pt x="1735" y="4237"/>
                    <a:pt x="1835" y="3336"/>
                    <a:pt x="1868" y="2402"/>
                  </a:cubicBezTo>
                  <a:cubicBezTo>
                    <a:pt x="1868" y="1601"/>
                    <a:pt x="1768" y="801"/>
                    <a:pt x="1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5366;p75">
              <a:extLst>
                <a:ext uri="{FF2B5EF4-FFF2-40B4-BE49-F238E27FC236}">
                  <a16:creationId xmlns:a16="http://schemas.microsoft.com/office/drawing/2014/main" id="{244C7AE0-BBAB-4E3C-9D4F-765623D7E9C1}"/>
                </a:ext>
              </a:extLst>
            </p:cNvPr>
            <p:cNvSpPr/>
            <p:nvPr/>
          </p:nvSpPr>
          <p:spPr>
            <a:xfrm>
              <a:off x="3017325" y="1782550"/>
              <a:ext cx="303575" cy="433700"/>
            </a:xfrm>
            <a:custGeom>
              <a:avLst/>
              <a:gdLst/>
              <a:ahLst/>
              <a:cxnLst/>
              <a:rect l="l" t="t" r="r" b="b"/>
              <a:pathLst>
                <a:path w="12143" h="17348" extrusionOk="0">
                  <a:moveTo>
                    <a:pt x="6238" y="1"/>
                  </a:moveTo>
                  <a:cubicBezTo>
                    <a:pt x="4737" y="935"/>
                    <a:pt x="3470" y="2202"/>
                    <a:pt x="2569" y="3703"/>
                  </a:cubicBezTo>
                  <a:cubicBezTo>
                    <a:pt x="1502" y="5371"/>
                    <a:pt x="734" y="7206"/>
                    <a:pt x="301" y="9140"/>
                  </a:cubicBezTo>
                  <a:cubicBezTo>
                    <a:pt x="101" y="10041"/>
                    <a:pt x="1" y="10975"/>
                    <a:pt x="1" y="11876"/>
                  </a:cubicBezTo>
                  <a:cubicBezTo>
                    <a:pt x="1" y="12710"/>
                    <a:pt x="101" y="13510"/>
                    <a:pt x="301" y="14277"/>
                  </a:cubicBezTo>
                  <a:cubicBezTo>
                    <a:pt x="701" y="15745"/>
                    <a:pt x="1535" y="16713"/>
                    <a:pt x="2569" y="17113"/>
                  </a:cubicBezTo>
                  <a:cubicBezTo>
                    <a:pt x="2942" y="17269"/>
                    <a:pt x="3346" y="17348"/>
                    <a:pt x="3774" y="17348"/>
                  </a:cubicBezTo>
                  <a:cubicBezTo>
                    <a:pt x="4532" y="17348"/>
                    <a:pt x="5365" y="17103"/>
                    <a:pt x="6238" y="16612"/>
                  </a:cubicBezTo>
                  <a:cubicBezTo>
                    <a:pt x="7706" y="15678"/>
                    <a:pt x="8974" y="14411"/>
                    <a:pt x="9908" y="12910"/>
                  </a:cubicBezTo>
                  <a:cubicBezTo>
                    <a:pt x="10975" y="11242"/>
                    <a:pt x="11742" y="9374"/>
                    <a:pt x="12143" y="7439"/>
                  </a:cubicBezTo>
                  <a:lnTo>
                    <a:pt x="12143" y="7439"/>
                  </a:lnTo>
                  <a:lnTo>
                    <a:pt x="10608" y="7639"/>
                  </a:lnTo>
                  <a:cubicBezTo>
                    <a:pt x="10275" y="9074"/>
                    <a:pt x="9707" y="10441"/>
                    <a:pt x="8940" y="11676"/>
                  </a:cubicBezTo>
                  <a:cubicBezTo>
                    <a:pt x="8240" y="12776"/>
                    <a:pt x="7339" y="13744"/>
                    <a:pt x="6238" y="14411"/>
                  </a:cubicBezTo>
                  <a:cubicBezTo>
                    <a:pt x="5575" y="14796"/>
                    <a:pt x="4954" y="14975"/>
                    <a:pt x="4399" y="14975"/>
                  </a:cubicBezTo>
                  <a:cubicBezTo>
                    <a:pt x="4089" y="14975"/>
                    <a:pt x="3800" y="14919"/>
                    <a:pt x="3536" y="14811"/>
                  </a:cubicBezTo>
                  <a:cubicBezTo>
                    <a:pt x="2669" y="14411"/>
                    <a:pt x="2069" y="13644"/>
                    <a:pt x="1869" y="12710"/>
                  </a:cubicBezTo>
                  <a:cubicBezTo>
                    <a:pt x="1702" y="12143"/>
                    <a:pt x="1635" y="11542"/>
                    <a:pt x="1635" y="10942"/>
                  </a:cubicBezTo>
                  <a:cubicBezTo>
                    <a:pt x="1635" y="10275"/>
                    <a:pt x="1702" y="9607"/>
                    <a:pt x="1869" y="8940"/>
                  </a:cubicBezTo>
                  <a:cubicBezTo>
                    <a:pt x="2169" y="7506"/>
                    <a:pt x="2736" y="6138"/>
                    <a:pt x="3536" y="4904"/>
                  </a:cubicBezTo>
                  <a:cubicBezTo>
                    <a:pt x="4204" y="3770"/>
                    <a:pt x="5138" y="2836"/>
                    <a:pt x="6238" y="2169"/>
                  </a:cubicBezTo>
                  <a:lnTo>
                    <a:pt x="62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5367;p75">
              <a:extLst>
                <a:ext uri="{FF2B5EF4-FFF2-40B4-BE49-F238E27FC236}">
                  <a16:creationId xmlns:a16="http://schemas.microsoft.com/office/drawing/2014/main" id="{0FF12BCB-4D99-4366-B311-AF72CAA83853}"/>
                </a:ext>
              </a:extLst>
            </p:cNvPr>
            <p:cNvSpPr/>
            <p:nvPr/>
          </p:nvSpPr>
          <p:spPr>
            <a:xfrm>
              <a:off x="2437750" y="1963100"/>
              <a:ext cx="309400" cy="744300"/>
            </a:xfrm>
            <a:custGeom>
              <a:avLst/>
              <a:gdLst/>
              <a:ahLst/>
              <a:cxnLst/>
              <a:rect l="l" t="t" r="r" b="b"/>
              <a:pathLst>
                <a:path w="12376" h="29772" extrusionOk="0">
                  <a:moveTo>
                    <a:pt x="11516" y="1"/>
                  </a:moveTo>
                  <a:cubicBezTo>
                    <a:pt x="11303" y="1"/>
                    <a:pt x="11063" y="70"/>
                    <a:pt x="10808" y="217"/>
                  </a:cubicBezTo>
                  <a:lnTo>
                    <a:pt x="0" y="6488"/>
                  </a:lnTo>
                  <a:lnTo>
                    <a:pt x="0" y="9824"/>
                  </a:lnTo>
                  <a:cubicBezTo>
                    <a:pt x="877" y="9311"/>
                    <a:pt x="1713" y="9072"/>
                    <a:pt x="2472" y="9072"/>
                  </a:cubicBezTo>
                  <a:cubicBezTo>
                    <a:pt x="2897" y="9072"/>
                    <a:pt x="3298" y="9147"/>
                    <a:pt x="3670" y="9290"/>
                  </a:cubicBezTo>
                  <a:cubicBezTo>
                    <a:pt x="4704" y="9691"/>
                    <a:pt x="5504" y="10691"/>
                    <a:pt x="5938" y="12126"/>
                  </a:cubicBezTo>
                  <a:cubicBezTo>
                    <a:pt x="6138" y="12893"/>
                    <a:pt x="6238" y="13727"/>
                    <a:pt x="6238" y="14527"/>
                  </a:cubicBezTo>
                  <a:cubicBezTo>
                    <a:pt x="6238" y="15428"/>
                    <a:pt x="6138" y="16362"/>
                    <a:pt x="5938" y="17263"/>
                  </a:cubicBezTo>
                  <a:cubicBezTo>
                    <a:pt x="5504" y="19197"/>
                    <a:pt x="4737" y="21065"/>
                    <a:pt x="3670" y="22733"/>
                  </a:cubicBezTo>
                  <a:cubicBezTo>
                    <a:pt x="2736" y="24234"/>
                    <a:pt x="1501" y="25469"/>
                    <a:pt x="0" y="26436"/>
                  </a:cubicBezTo>
                  <a:lnTo>
                    <a:pt x="0" y="29772"/>
                  </a:lnTo>
                  <a:lnTo>
                    <a:pt x="10808" y="23501"/>
                  </a:lnTo>
                  <a:cubicBezTo>
                    <a:pt x="11742" y="22900"/>
                    <a:pt x="12309" y="21933"/>
                    <a:pt x="12376" y="20832"/>
                  </a:cubicBezTo>
                  <a:lnTo>
                    <a:pt x="12376" y="1085"/>
                  </a:lnTo>
                  <a:cubicBezTo>
                    <a:pt x="12376" y="401"/>
                    <a:pt x="12026" y="1"/>
                    <a:pt x="11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5368;p75">
              <a:extLst>
                <a:ext uri="{FF2B5EF4-FFF2-40B4-BE49-F238E27FC236}">
                  <a16:creationId xmlns:a16="http://schemas.microsoft.com/office/drawing/2014/main" id="{7FE3D044-6778-42DE-A095-572124826F5D}"/>
                </a:ext>
              </a:extLst>
            </p:cNvPr>
            <p:cNvSpPr/>
            <p:nvPr/>
          </p:nvSpPr>
          <p:spPr>
            <a:xfrm>
              <a:off x="2437750" y="2393700"/>
              <a:ext cx="16700" cy="48600"/>
            </a:xfrm>
            <a:custGeom>
              <a:avLst/>
              <a:gdLst/>
              <a:ahLst/>
              <a:cxnLst/>
              <a:rect l="l" t="t" r="r" b="b"/>
              <a:pathLst>
                <a:path w="668" h="1944" extrusionOk="0">
                  <a:moveTo>
                    <a:pt x="465" y="0"/>
                  </a:moveTo>
                  <a:cubicBezTo>
                    <a:pt x="410" y="0"/>
                    <a:pt x="344" y="19"/>
                    <a:pt x="267" y="39"/>
                  </a:cubicBezTo>
                  <a:cubicBezTo>
                    <a:pt x="167" y="105"/>
                    <a:pt x="67" y="206"/>
                    <a:pt x="0" y="339"/>
                  </a:cubicBezTo>
                  <a:lnTo>
                    <a:pt x="0" y="1907"/>
                  </a:lnTo>
                  <a:cubicBezTo>
                    <a:pt x="26" y="1932"/>
                    <a:pt x="56" y="1943"/>
                    <a:pt x="89" y="1943"/>
                  </a:cubicBezTo>
                  <a:cubicBezTo>
                    <a:pt x="143" y="1943"/>
                    <a:pt x="205" y="1915"/>
                    <a:pt x="267" y="1873"/>
                  </a:cubicBezTo>
                  <a:cubicBezTo>
                    <a:pt x="401" y="1807"/>
                    <a:pt x="501" y="1707"/>
                    <a:pt x="567" y="1573"/>
                  </a:cubicBezTo>
                  <a:cubicBezTo>
                    <a:pt x="634" y="1406"/>
                    <a:pt x="667" y="1240"/>
                    <a:pt x="667" y="1073"/>
                  </a:cubicBezTo>
                  <a:lnTo>
                    <a:pt x="667" y="739"/>
                  </a:lnTo>
                  <a:lnTo>
                    <a:pt x="667" y="439"/>
                  </a:lnTo>
                  <a:cubicBezTo>
                    <a:pt x="667" y="306"/>
                    <a:pt x="634" y="172"/>
                    <a:pt x="567" y="39"/>
                  </a:cubicBezTo>
                  <a:cubicBezTo>
                    <a:pt x="539" y="11"/>
                    <a:pt x="50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5369;p75">
              <a:extLst>
                <a:ext uri="{FF2B5EF4-FFF2-40B4-BE49-F238E27FC236}">
                  <a16:creationId xmlns:a16="http://schemas.microsoft.com/office/drawing/2014/main" id="{9BB6D282-F0E4-49C6-902A-FCF9D6434760}"/>
                </a:ext>
              </a:extLst>
            </p:cNvPr>
            <p:cNvSpPr/>
            <p:nvPr/>
          </p:nvSpPr>
          <p:spPr>
            <a:xfrm>
              <a:off x="2437750" y="2247950"/>
              <a:ext cx="115100" cy="320200"/>
            </a:xfrm>
            <a:custGeom>
              <a:avLst/>
              <a:gdLst/>
              <a:ahLst/>
              <a:cxnLst/>
              <a:rect l="l" t="t" r="r" b="b"/>
              <a:pathLst>
                <a:path w="4604" h="12808" extrusionOk="0">
                  <a:moveTo>
                    <a:pt x="2836" y="4001"/>
                  </a:moveTo>
                  <a:cubicBezTo>
                    <a:pt x="2836" y="4034"/>
                    <a:pt x="2836" y="4034"/>
                    <a:pt x="2836" y="4067"/>
                  </a:cubicBezTo>
                  <a:lnTo>
                    <a:pt x="2836" y="4334"/>
                  </a:lnTo>
                  <a:cubicBezTo>
                    <a:pt x="2836" y="4368"/>
                    <a:pt x="2836" y="4401"/>
                    <a:pt x="2836" y="4434"/>
                  </a:cubicBezTo>
                  <a:cubicBezTo>
                    <a:pt x="2802" y="4434"/>
                    <a:pt x="2802" y="4468"/>
                    <a:pt x="2769" y="4501"/>
                  </a:cubicBezTo>
                  <a:lnTo>
                    <a:pt x="1968" y="4935"/>
                  </a:lnTo>
                  <a:lnTo>
                    <a:pt x="2402" y="5268"/>
                  </a:lnTo>
                  <a:lnTo>
                    <a:pt x="2435" y="5335"/>
                  </a:lnTo>
                  <a:cubicBezTo>
                    <a:pt x="2435" y="5335"/>
                    <a:pt x="2435" y="5368"/>
                    <a:pt x="2435" y="5402"/>
                  </a:cubicBezTo>
                  <a:lnTo>
                    <a:pt x="2435" y="5669"/>
                  </a:lnTo>
                  <a:cubicBezTo>
                    <a:pt x="2435" y="5702"/>
                    <a:pt x="2402" y="5735"/>
                    <a:pt x="2402" y="5735"/>
                  </a:cubicBezTo>
                  <a:cubicBezTo>
                    <a:pt x="2402" y="5769"/>
                    <a:pt x="2369" y="5802"/>
                    <a:pt x="2335" y="5802"/>
                  </a:cubicBezTo>
                  <a:lnTo>
                    <a:pt x="2102" y="5969"/>
                  </a:lnTo>
                  <a:cubicBezTo>
                    <a:pt x="2002" y="6002"/>
                    <a:pt x="1902" y="6102"/>
                    <a:pt x="1835" y="6202"/>
                  </a:cubicBezTo>
                  <a:cubicBezTo>
                    <a:pt x="1768" y="6269"/>
                    <a:pt x="1702" y="6402"/>
                    <a:pt x="1702" y="6503"/>
                  </a:cubicBezTo>
                  <a:cubicBezTo>
                    <a:pt x="1702" y="6636"/>
                    <a:pt x="1768" y="6703"/>
                    <a:pt x="1835" y="6703"/>
                  </a:cubicBezTo>
                  <a:cubicBezTo>
                    <a:pt x="1862" y="6712"/>
                    <a:pt x="1889" y="6716"/>
                    <a:pt x="1915" y="6716"/>
                  </a:cubicBezTo>
                  <a:cubicBezTo>
                    <a:pt x="1986" y="6716"/>
                    <a:pt x="2053" y="6685"/>
                    <a:pt x="2102" y="6636"/>
                  </a:cubicBezTo>
                  <a:cubicBezTo>
                    <a:pt x="2169" y="6603"/>
                    <a:pt x="2235" y="6569"/>
                    <a:pt x="2302" y="6503"/>
                  </a:cubicBezTo>
                  <a:cubicBezTo>
                    <a:pt x="2335" y="6469"/>
                    <a:pt x="2369" y="6436"/>
                    <a:pt x="2402" y="6402"/>
                  </a:cubicBezTo>
                  <a:cubicBezTo>
                    <a:pt x="2435" y="6369"/>
                    <a:pt x="2469" y="6336"/>
                    <a:pt x="2469" y="6269"/>
                  </a:cubicBezTo>
                  <a:cubicBezTo>
                    <a:pt x="2502" y="6236"/>
                    <a:pt x="2502" y="6202"/>
                    <a:pt x="2535" y="6169"/>
                  </a:cubicBezTo>
                  <a:lnTo>
                    <a:pt x="2569" y="6069"/>
                  </a:lnTo>
                  <a:cubicBezTo>
                    <a:pt x="2569" y="6036"/>
                    <a:pt x="2602" y="6036"/>
                    <a:pt x="2602" y="6002"/>
                  </a:cubicBezTo>
                  <a:lnTo>
                    <a:pt x="2836" y="5902"/>
                  </a:lnTo>
                  <a:cubicBezTo>
                    <a:pt x="2852" y="5885"/>
                    <a:pt x="2861" y="5877"/>
                    <a:pt x="2869" y="5877"/>
                  </a:cubicBezTo>
                  <a:cubicBezTo>
                    <a:pt x="2877" y="5877"/>
                    <a:pt x="2886" y="5885"/>
                    <a:pt x="2902" y="5902"/>
                  </a:cubicBezTo>
                  <a:cubicBezTo>
                    <a:pt x="2902" y="5902"/>
                    <a:pt x="2936" y="5902"/>
                    <a:pt x="2902" y="5935"/>
                  </a:cubicBezTo>
                  <a:cubicBezTo>
                    <a:pt x="2902" y="6036"/>
                    <a:pt x="2869" y="6136"/>
                    <a:pt x="2836" y="6236"/>
                  </a:cubicBezTo>
                  <a:cubicBezTo>
                    <a:pt x="2802" y="6336"/>
                    <a:pt x="2769" y="6469"/>
                    <a:pt x="2702" y="6569"/>
                  </a:cubicBezTo>
                  <a:cubicBezTo>
                    <a:pt x="2602" y="6669"/>
                    <a:pt x="2535" y="6769"/>
                    <a:pt x="2435" y="6869"/>
                  </a:cubicBezTo>
                  <a:cubicBezTo>
                    <a:pt x="2335" y="6970"/>
                    <a:pt x="2202" y="7036"/>
                    <a:pt x="2102" y="7136"/>
                  </a:cubicBezTo>
                  <a:cubicBezTo>
                    <a:pt x="2002" y="7170"/>
                    <a:pt x="1902" y="7236"/>
                    <a:pt x="1768" y="7236"/>
                  </a:cubicBezTo>
                  <a:cubicBezTo>
                    <a:pt x="1735" y="7253"/>
                    <a:pt x="1693" y="7261"/>
                    <a:pt x="1651" y="7261"/>
                  </a:cubicBezTo>
                  <a:cubicBezTo>
                    <a:pt x="1610" y="7261"/>
                    <a:pt x="1568" y="7253"/>
                    <a:pt x="1535" y="7236"/>
                  </a:cubicBezTo>
                  <a:cubicBezTo>
                    <a:pt x="1468" y="7203"/>
                    <a:pt x="1401" y="7136"/>
                    <a:pt x="1368" y="7070"/>
                  </a:cubicBezTo>
                  <a:cubicBezTo>
                    <a:pt x="1301" y="6970"/>
                    <a:pt x="1301" y="6836"/>
                    <a:pt x="1301" y="6736"/>
                  </a:cubicBezTo>
                  <a:cubicBezTo>
                    <a:pt x="1301" y="6603"/>
                    <a:pt x="1335" y="6503"/>
                    <a:pt x="1401" y="6402"/>
                  </a:cubicBezTo>
                  <a:cubicBezTo>
                    <a:pt x="1401" y="6302"/>
                    <a:pt x="1435" y="6202"/>
                    <a:pt x="1501" y="6102"/>
                  </a:cubicBezTo>
                  <a:cubicBezTo>
                    <a:pt x="1535" y="6002"/>
                    <a:pt x="1601" y="5902"/>
                    <a:pt x="1668" y="5835"/>
                  </a:cubicBezTo>
                  <a:cubicBezTo>
                    <a:pt x="1768" y="5769"/>
                    <a:pt x="1835" y="5669"/>
                    <a:pt x="1935" y="5602"/>
                  </a:cubicBezTo>
                  <a:lnTo>
                    <a:pt x="1501" y="5268"/>
                  </a:lnTo>
                  <a:lnTo>
                    <a:pt x="1468" y="5235"/>
                  </a:lnTo>
                  <a:cubicBezTo>
                    <a:pt x="1468" y="5202"/>
                    <a:pt x="1468" y="5168"/>
                    <a:pt x="1468" y="5168"/>
                  </a:cubicBezTo>
                  <a:lnTo>
                    <a:pt x="1468" y="4901"/>
                  </a:lnTo>
                  <a:cubicBezTo>
                    <a:pt x="1468" y="4868"/>
                    <a:pt x="1468" y="4835"/>
                    <a:pt x="1468" y="4801"/>
                  </a:cubicBezTo>
                  <a:cubicBezTo>
                    <a:pt x="1468" y="4768"/>
                    <a:pt x="1501" y="4735"/>
                    <a:pt x="1535" y="4735"/>
                  </a:cubicBezTo>
                  <a:lnTo>
                    <a:pt x="2769" y="4001"/>
                  </a:lnTo>
                  <a:close/>
                  <a:moveTo>
                    <a:pt x="1839" y="1"/>
                  </a:moveTo>
                  <a:cubicBezTo>
                    <a:pt x="1285" y="1"/>
                    <a:pt x="663" y="180"/>
                    <a:pt x="0" y="565"/>
                  </a:cubicBezTo>
                  <a:lnTo>
                    <a:pt x="0" y="5635"/>
                  </a:lnTo>
                  <a:cubicBezTo>
                    <a:pt x="100" y="5535"/>
                    <a:pt x="167" y="5468"/>
                    <a:pt x="267" y="5402"/>
                  </a:cubicBezTo>
                  <a:cubicBezTo>
                    <a:pt x="367" y="5335"/>
                    <a:pt x="501" y="5302"/>
                    <a:pt x="634" y="5302"/>
                  </a:cubicBezTo>
                  <a:cubicBezTo>
                    <a:pt x="701" y="5302"/>
                    <a:pt x="801" y="5302"/>
                    <a:pt x="868" y="5368"/>
                  </a:cubicBezTo>
                  <a:cubicBezTo>
                    <a:pt x="934" y="5435"/>
                    <a:pt x="968" y="5535"/>
                    <a:pt x="1001" y="5635"/>
                  </a:cubicBezTo>
                  <a:cubicBezTo>
                    <a:pt x="1034" y="5769"/>
                    <a:pt x="1034" y="5902"/>
                    <a:pt x="1034" y="6036"/>
                  </a:cubicBezTo>
                  <a:lnTo>
                    <a:pt x="1034" y="6369"/>
                  </a:lnTo>
                  <a:lnTo>
                    <a:pt x="1034" y="6703"/>
                  </a:lnTo>
                  <a:cubicBezTo>
                    <a:pt x="1034" y="6836"/>
                    <a:pt x="1034" y="7003"/>
                    <a:pt x="1001" y="7136"/>
                  </a:cubicBezTo>
                  <a:cubicBezTo>
                    <a:pt x="968" y="7303"/>
                    <a:pt x="934" y="7437"/>
                    <a:pt x="868" y="7570"/>
                  </a:cubicBezTo>
                  <a:cubicBezTo>
                    <a:pt x="801" y="7703"/>
                    <a:pt x="734" y="7803"/>
                    <a:pt x="634" y="7937"/>
                  </a:cubicBezTo>
                  <a:cubicBezTo>
                    <a:pt x="534" y="8037"/>
                    <a:pt x="401" y="8137"/>
                    <a:pt x="267" y="8204"/>
                  </a:cubicBezTo>
                  <a:cubicBezTo>
                    <a:pt x="200" y="8237"/>
                    <a:pt x="100" y="8304"/>
                    <a:pt x="0" y="8304"/>
                  </a:cubicBezTo>
                  <a:lnTo>
                    <a:pt x="0" y="12807"/>
                  </a:lnTo>
                  <a:cubicBezTo>
                    <a:pt x="1101" y="12140"/>
                    <a:pt x="2035" y="11206"/>
                    <a:pt x="2702" y="10072"/>
                  </a:cubicBezTo>
                  <a:cubicBezTo>
                    <a:pt x="3503" y="8838"/>
                    <a:pt x="4070" y="7503"/>
                    <a:pt x="4370" y="6069"/>
                  </a:cubicBezTo>
                  <a:cubicBezTo>
                    <a:pt x="4537" y="5402"/>
                    <a:pt x="4604" y="4701"/>
                    <a:pt x="4604" y="4034"/>
                  </a:cubicBezTo>
                  <a:cubicBezTo>
                    <a:pt x="4604" y="3434"/>
                    <a:pt x="4537" y="2833"/>
                    <a:pt x="4370" y="2266"/>
                  </a:cubicBezTo>
                  <a:cubicBezTo>
                    <a:pt x="4170" y="1332"/>
                    <a:pt x="3570" y="565"/>
                    <a:pt x="2702" y="165"/>
                  </a:cubicBezTo>
                  <a:cubicBezTo>
                    <a:pt x="2439" y="57"/>
                    <a:pt x="2150" y="1"/>
                    <a:pt x="18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5370;p75">
              <a:extLst>
                <a:ext uri="{FF2B5EF4-FFF2-40B4-BE49-F238E27FC236}">
                  <a16:creationId xmlns:a16="http://schemas.microsoft.com/office/drawing/2014/main" id="{71D51176-C186-4368-89BC-3D3F7C984633}"/>
                </a:ext>
              </a:extLst>
            </p:cNvPr>
            <p:cNvSpPr/>
            <p:nvPr/>
          </p:nvSpPr>
          <p:spPr>
            <a:xfrm>
              <a:off x="2471925" y="2347325"/>
              <a:ext cx="39225" cy="82175"/>
            </a:xfrm>
            <a:custGeom>
              <a:avLst/>
              <a:gdLst/>
              <a:ahLst/>
              <a:cxnLst/>
              <a:rect l="l" t="t" r="r" b="b"/>
              <a:pathLst>
                <a:path w="1569" h="3287" extrusionOk="0">
                  <a:moveTo>
                    <a:pt x="1469" y="1"/>
                  </a:moveTo>
                  <a:cubicBezTo>
                    <a:pt x="1460" y="1"/>
                    <a:pt x="1452" y="9"/>
                    <a:pt x="1435" y="26"/>
                  </a:cubicBezTo>
                  <a:lnTo>
                    <a:pt x="201" y="760"/>
                  </a:lnTo>
                  <a:cubicBezTo>
                    <a:pt x="168" y="760"/>
                    <a:pt x="134" y="793"/>
                    <a:pt x="134" y="826"/>
                  </a:cubicBezTo>
                  <a:cubicBezTo>
                    <a:pt x="134" y="860"/>
                    <a:pt x="134" y="893"/>
                    <a:pt x="134" y="893"/>
                  </a:cubicBezTo>
                  <a:lnTo>
                    <a:pt x="134" y="1193"/>
                  </a:lnTo>
                  <a:cubicBezTo>
                    <a:pt x="134" y="1193"/>
                    <a:pt x="134" y="1227"/>
                    <a:pt x="134" y="1260"/>
                  </a:cubicBezTo>
                  <a:lnTo>
                    <a:pt x="168" y="1293"/>
                  </a:lnTo>
                  <a:lnTo>
                    <a:pt x="601" y="1627"/>
                  </a:lnTo>
                  <a:cubicBezTo>
                    <a:pt x="501" y="1694"/>
                    <a:pt x="435" y="1760"/>
                    <a:pt x="368" y="1860"/>
                  </a:cubicBezTo>
                  <a:cubicBezTo>
                    <a:pt x="301" y="1927"/>
                    <a:pt x="234" y="2027"/>
                    <a:pt x="168" y="2127"/>
                  </a:cubicBezTo>
                  <a:cubicBezTo>
                    <a:pt x="134" y="2227"/>
                    <a:pt x="68" y="2327"/>
                    <a:pt x="68" y="2427"/>
                  </a:cubicBezTo>
                  <a:cubicBezTo>
                    <a:pt x="34" y="2528"/>
                    <a:pt x="1" y="2628"/>
                    <a:pt x="1" y="2761"/>
                  </a:cubicBezTo>
                  <a:cubicBezTo>
                    <a:pt x="1" y="2861"/>
                    <a:pt x="34" y="2961"/>
                    <a:pt x="68" y="3061"/>
                  </a:cubicBezTo>
                  <a:cubicBezTo>
                    <a:pt x="101" y="3128"/>
                    <a:pt x="134" y="3195"/>
                    <a:pt x="201" y="3261"/>
                  </a:cubicBezTo>
                  <a:cubicBezTo>
                    <a:pt x="234" y="3278"/>
                    <a:pt x="276" y="3286"/>
                    <a:pt x="322" y="3286"/>
                  </a:cubicBezTo>
                  <a:cubicBezTo>
                    <a:pt x="368" y="3286"/>
                    <a:pt x="418" y="3278"/>
                    <a:pt x="468" y="3261"/>
                  </a:cubicBezTo>
                  <a:cubicBezTo>
                    <a:pt x="568" y="3261"/>
                    <a:pt x="668" y="3195"/>
                    <a:pt x="768" y="3161"/>
                  </a:cubicBezTo>
                  <a:cubicBezTo>
                    <a:pt x="902" y="3061"/>
                    <a:pt x="1002" y="2995"/>
                    <a:pt x="1102" y="2894"/>
                  </a:cubicBezTo>
                  <a:cubicBezTo>
                    <a:pt x="1202" y="2794"/>
                    <a:pt x="1302" y="2694"/>
                    <a:pt x="1369" y="2561"/>
                  </a:cubicBezTo>
                  <a:cubicBezTo>
                    <a:pt x="1435" y="2461"/>
                    <a:pt x="1469" y="2361"/>
                    <a:pt x="1502" y="2261"/>
                  </a:cubicBezTo>
                  <a:cubicBezTo>
                    <a:pt x="1535" y="2161"/>
                    <a:pt x="1569" y="2061"/>
                    <a:pt x="1569" y="1960"/>
                  </a:cubicBezTo>
                  <a:lnTo>
                    <a:pt x="1569" y="1894"/>
                  </a:lnTo>
                  <a:lnTo>
                    <a:pt x="1535" y="1894"/>
                  </a:lnTo>
                  <a:lnTo>
                    <a:pt x="1302" y="2027"/>
                  </a:lnTo>
                  <a:cubicBezTo>
                    <a:pt x="1269" y="2061"/>
                    <a:pt x="1269" y="2061"/>
                    <a:pt x="1235" y="2094"/>
                  </a:cubicBezTo>
                  <a:lnTo>
                    <a:pt x="1202" y="2194"/>
                  </a:lnTo>
                  <a:cubicBezTo>
                    <a:pt x="1202" y="2227"/>
                    <a:pt x="1168" y="2261"/>
                    <a:pt x="1168" y="2294"/>
                  </a:cubicBezTo>
                  <a:cubicBezTo>
                    <a:pt x="1135" y="2327"/>
                    <a:pt x="1102" y="2394"/>
                    <a:pt x="1068" y="2427"/>
                  </a:cubicBezTo>
                  <a:cubicBezTo>
                    <a:pt x="1035" y="2461"/>
                    <a:pt x="1002" y="2494"/>
                    <a:pt x="968" y="2528"/>
                  </a:cubicBezTo>
                  <a:cubicBezTo>
                    <a:pt x="902" y="2594"/>
                    <a:pt x="835" y="2628"/>
                    <a:pt x="768" y="2661"/>
                  </a:cubicBezTo>
                  <a:cubicBezTo>
                    <a:pt x="719" y="2710"/>
                    <a:pt x="653" y="2741"/>
                    <a:pt x="581" y="2741"/>
                  </a:cubicBezTo>
                  <a:cubicBezTo>
                    <a:pt x="555" y="2741"/>
                    <a:pt x="528" y="2737"/>
                    <a:pt x="501" y="2728"/>
                  </a:cubicBezTo>
                  <a:cubicBezTo>
                    <a:pt x="435" y="2728"/>
                    <a:pt x="401" y="2628"/>
                    <a:pt x="401" y="2528"/>
                  </a:cubicBezTo>
                  <a:cubicBezTo>
                    <a:pt x="401" y="2394"/>
                    <a:pt x="435" y="2294"/>
                    <a:pt x="501" y="2227"/>
                  </a:cubicBezTo>
                  <a:cubicBezTo>
                    <a:pt x="568" y="2127"/>
                    <a:pt x="668" y="2027"/>
                    <a:pt x="768" y="1960"/>
                  </a:cubicBezTo>
                  <a:lnTo>
                    <a:pt x="1035" y="1827"/>
                  </a:lnTo>
                  <a:cubicBezTo>
                    <a:pt x="1035" y="1827"/>
                    <a:pt x="1068" y="1794"/>
                    <a:pt x="1068" y="1760"/>
                  </a:cubicBezTo>
                  <a:cubicBezTo>
                    <a:pt x="1102" y="1727"/>
                    <a:pt x="1102" y="1727"/>
                    <a:pt x="1102" y="1694"/>
                  </a:cubicBezTo>
                  <a:lnTo>
                    <a:pt x="1102" y="1427"/>
                  </a:lnTo>
                  <a:cubicBezTo>
                    <a:pt x="1102" y="1393"/>
                    <a:pt x="1102" y="1360"/>
                    <a:pt x="1102" y="1327"/>
                  </a:cubicBezTo>
                  <a:lnTo>
                    <a:pt x="1068" y="1293"/>
                  </a:lnTo>
                  <a:lnTo>
                    <a:pt x="635" y="960"/>
                  </a:lnTo>
                  <a:lnTo>
                    <a:pt x="1435" y="493"/>
                  </a:lnTo>
                  <a:cubicBezTo>
                    <a:pt x="1469" y="493"/>
                    <a:pt x="1502" y="459"/>
                    <a:pt x="1502" y="426"/>
                  </a:cubicBezTo>
                  <a:cubicBezTo>
                    <a:pt x="1502" y="426"/>
                    <a:pt x="1502" y="393"/>
                    <a:pt x="1502" y="359"/>
                  </a:cubicBezTo>
                  <a:lnTo>
                    <a:pt x="1502" y="92"/>
                  </a:lnTo>
                  <a:cubicBezTo>
                    <a:pt x="1502" y="59"/>
                    <a:pt x="1502" y="26"/>
                    <a:pt x="1502" y="26"/>
                  </a:cubicBezTo>
                  <a:cubicBezTo>
                    <a:pt x="1485" y="9"/>
                    <a:pt x="1477" y="1"/>
                    <a:pt x="14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371;p75">
              <a:extLst>
                <a:ext uri="{FF2B5EF4-FFF2-40B4-BE49-F238E27FC236}">
                  <a16:creationId xmlns:a16="http://schemas.microsoft.com/office/drawing/2014/main" id="{730110C8-9EA5-40CB-9559-E1FCEBFB151D}"/>
                </a:ext>
              </a:extLst>
            </p:cNvPr>
            <p:cNvSpPr/>
            <p:nvPr/>
          </p:nvSpPr>
          <p:spPr>
            <a:xfrm>
              <a:off x="2437750" y="2379650"/>
              <a:ext cx="25875" cy="75900"/>
            </a:xfrm>
            <a:custGeom>
              <a:avLst/>
              <a:gdLst/>
              <a:ahLst/>
              <a:cxnLst/>
              <a:rect l="l" t="t" r="r" b="b"/>
              <a:pathLst>
                <a:path w="1035" h="3036" extrusionOk="0">
                  <a:moveTo>
                    <a:pt x="634" y="0"/>
                  </a:moveTo>
                  <a:cubicBezTo>
                    <a:pt x="501" y="34"/>
                    <a:pt x="367" y="67"/>
                    <a:pt x="267" y="134"/>
                  </a:cubicBezTo>
                  <a:cubicBezTo>
                    <a:pt x="167" y="200"/>
                    <a:pt x="100" y="267"/>
                    <a:pt x="0" y="334"/>
                  </a:cubicBezTo>
                  <a:lnTo>
                    <a:pt x="0" y="901"/>
                  </a:lnTo>
                  <a:cubicBezTo>
                    <a:pt x="67" y="768"/>
                    <a:pt x="167" y="667"/>
                    <a:pt x="267" y="634"/>
                  </a:cubicBezTo>
                  <a:cubicBezTo>
                    <a:pt x="334" y="584"/>
                    <a:pt x="392" y="559"/>
                    <a:pt x="442" y="559"/>
                  </a:cubicBezTo>
                  <a:cubicBezTo>
                    <a:pt x="492" y="559"/>
                    <a:pt x="534" y="584"/>
                    <a:pt x="567" y="634"/>
                  </a:cubicBezTo>
                  <a:cubicBezTo>
                    <a:pt x="634" y="734"/>
                    <a:pt x="667" y="868"/>
                    <a:pt x="667" y="1001"/>
                  </a:cubicBezTo>
                  <a:lnTo>
                    <a:pt x="667" y="1301"/>
                  </a:lnTo>
                  <a:lnTo>
                    <a:pt x="667" y="1635"/>
                  </a:lnTo>
                  <a:cubicBezTo>
                    <a:pt x="667" y="1802"/>
                    <a:pt x="634" y="1968"/>
                    <a:pt x="567" y="2135"/>
                  </a:cubicBezTo>
                  <a:cubicBezTo>
                    <a:pt x="501" y="2269"/>
                    <a:pt x="401" y="2369"/>
                    <a:pt x="267" y="2435"/>
                  </a:cubicBezTo>
                  <a:cubicBezTo>
                    <a:pt x="194" y="2484"/>
                    <a:pt x="121" y="2515"/>
                    <a:pt x="60" y="2515"/>
                  </a:cubicBezTo>
                  <a:cubicBezTo>
                    <a:pt x="38" y="2515"/>
                    <a:pt x="18" y="2511"/>
                    <a:pt x="0" y="2502"/>
                  </a:cubicBezTo>
                  <a:lnTo>
                    <a:pt x="0" y="3036"/>
                  </a:lnTo>
                  <a:cubicBezTo>
                    <a:pt x="100" y="3002"/>
                    <a:pt x="200" y="2969"/>
                    <a:pt x="267" y="2936"/>
                  </a:cubicBezTo>
                  <a:cubicBezTo>
                    <a:pt x="401" y="2869"/>
                    <a:pt x="534" y="2769"/>
                    <a:pt x="634" y="2636"/>
                  </a:cubicBezTo>
                  <a:cubicBezTo>
                    <a:pt x="734" y="2535"/>
                    <a:pt x="801" y="2402"/>
                    <a:pt x="868" y="2302"/>
                  </a:cubicBezTo>
                  <a:cubicBezTo>
                    <a:pt x="934" y="2169"/>
                    <a:pt x="968" y="2002"/>
                    <a:pt x="1001" y="1868"/>
                  </a:cubicBezTo>
                  <a:cubicBezTo>
                    <a:pt x="1034" y="1735"/>
                    <a:pt x="1034" y="1568"/>
                    <a:pt x="1034" y="1435"/>
                  </a:cubicBezTo>
                  <a:lnTo>
                    <a:pt x="1034" y="1101"/>
                  </a:lnTo>
                  <a:lnTo>
                    <a:pt x="1034" y="768"/>
                  </a:lnTo>
                  <a:cubicBezTo>
                    <a:pt x="1034" y="634"/>
                    <a:pt x="1034" y="501"/>
                    <a:pt x="1001" y="367"/>
                  </a:cubicBezTo>
                  <a:cubicBezTo>
                    <a:pt x="968" y="267"/>
                    <a:pt x="934" y="167"/>
                    <a:pt x="868" y="100"/>
                  </a:cubicBezTo>
                  <a:cubicBezTo>
                    <a:pt x="801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5372;p75">
              <a:extLst>
                <a:ext uri="{FF2B5EF4-FFF2-40B4-BE49-F238E27FC236}">
                  <a16:creationId xmlns:a16="http://schemas.microsoft.com/office/drawing/2014/main" id="{00A4E810-74E3-416C-99AA-0551CD96DC7A}"/>
                </a:ext>
              </a:extLst>
            </p:cNvPr>
            <p:cNvSpPr/>
            <p:nvPr/>
          </p:nvSpPr>
          <p:spPr>
            <a:xfrm>
              <a:off x="2505300" y="2194525"/>
              <a:ext cx="80900" cy="110100"/>
            </a:xfrm>
            <a:custGeom>
              <a:avLst/>
              <a:gdLst/>
              <a:ahLst/>
              <a:cxnLst/>
              <a:rect l="l" t="t" r="r" b="b"/>
              <a:pathLst>
                <a:path w="3236" h="4404" extrusionOk="0">
                  <a:moveTo>
                    <a:pt x="968" y="0"/>
                  </a:moveTo>
                  <a:lnTo>
                    <a:pt x="0" y="2302"/>
                  </a:lnTo>
                  <a:cubicBezTo>
                    <a:pt x="868" y="2702"/>
                    <a:pt x="1501" y="3469"/>
                    <a:pt x="1668" y="4403"/>
                  </a:cubicBezTo>
                  <a:lnTo>
                    <a:pt x="3236" y="2835"/>
                  </a:lnTo>
                  <a:cubicBezTo>
                    <a:pt x="2802" y="1368"/>
                    <a:pt x="2035" y="400"/>
                    <a:pt x="9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5373;p75">
              <a:extLst>
                <a:ext uri="{FF2B5EF4-FFF2-40B4-BE49-F238E27FC236}">
                  <a16:creationId xmlns:a16="http://schemas.microsoft.com/office/drawing/2014/main" id="{9342499C-6BF0-43C0-81F7-F3B486A2A42E}"/>
                </a:ext>
              </a:extLst>
            </p:cNvPr>
            <p:cNvSpPr/>
            <p:nvPr/>
          </p:nvSpPr>
          <p:spPr>
            <a:xfrm>
              <a:off x="2437750" y="2188650"/>
              <a:ext cx="91750" cy="72600"/>
            </a:xfrm>
            <a:custGeom>
              <a:avLst/>
              <a:gdLst/>
              <a:ahLst/>
              <a:cxnLst/>
              <a:rect l="l" t="t" r="r" b="b"/>
              <a:pathLst>
                <a:path w="3670" h="2904" extrusionOk="0">
                  <a:moveTo>
                    <a:pt x="2464" y="0"/>
                  </a:moveTo>
                  <a:cubicBezTo>
                    <a:pt x="1707" y="0"/>
                    <a:pt x="874" y="245"/>
                    <a:pt x="0" y="735"/>
                  </a:cubicBezTo>
                  <a:lnTo>
                    <a:pt x="0" y="2904"/>
                  </a:lnTo>
                  <a:cubicBezTo>
                    <a:pt x="658" y="2543"/>
                    <a:pt x="1275" y="2371"/>
                    <a:pt x="1826" y="2371"/>
                  </a:cubicBezTo>
                  <a:cubicBezTo>
                    <a:pt x="2142" y="2371"/>
                    <a:pt x="2435" y="2427"/>
                    <a:pt x="2702" y="2537"/>
                  </a:cubicBezTo>
                  <a:lnTo>
                    <a:pt x="3670" y="235"/>
                  </a:lnTo>
                  <a:cubicBezTo>
                    <a:pt x="3296" y="78"/>
                    <a:pt x="2892" y="0"/>
                    <a:pt x="24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5374;p75">
              <a:extLst>
                <a:ext uri="{FF2B5EF4-FFF2-40B4-BE49-F238E27FC236}">
                  <a16:creationId xmlns:a16="http://schemas.microsoft.com/office/drawing/2014/main" id="{326B0267-758C-4342-AB80-983BA98BBD3D}"/>
                </a:ext>
              </a:extLst>
            </p:cNvPr>
            <p:cNvSpPr/>
            <p:nvPr/>
          </p:nvSpPr>
          <p:spPr>
            <a:xfrm>
              <a:off x="2547000" y="2265400"/>
              <a:ext cx="46725" cy="133450"/>
            </a:xfrm>
            <a:custGeom>
              <a:avLst/>
              <a:gdLst/>
              <a:ahLst/>
              <a:cxnLst/>
              <a:rect l="l" t="t" r="r" b="b"/>
              <a:pathLst>
                <a:path w="1869" h="5338" extrusionOk="0">
                  <a:moveTo>
                    <a:pt x="1568" y="0"/>
                  </a:moveTo>
                  <a:lnTo>
                    <a:pt x="0" y="1568"/>
                  </a:lnTo>
                  <a:cubicBezTo>
                    <a:pt x="167" y="2135"/>
                    <a:pt x="234" y="2736"/>
                    <a:pt x="234" y="3336"/>
                  </a:cubicBezTo>
                  <a:cubicBezTo>
                    <a:pt x="234" y="4003"/>
                    <a:pt x="167" y="4670"/>
                    <a:pt x="0" y="5338"/>
                  </a:cubicBezTo>
                  <a:lnTo>
                    <a:pt x="1568" y="5137"/>
                  </a:lnTo>
                  <a:cubicBezTo>
                    <a:pt x="1768" y="4237"/>
                    <a:pt x="1868" y="3303"/>
                    <a:pt x="1868" y="2402"/>
                  </a:cubicBezTo>
                  <a:cubicBezTo>
                    <a:pt x="1868" y="1568"/>
                    <a:pt x="1768" y="768"/>
                    <a:pt x="1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5375;p75">
              <a:extLst>
                <a:ext uri="{FF2B5EF4-FFF2-40B4-BE49-F238E27FC236}">
                  <a16:creationId xmlns:a16="http://schemas.microsoft.com/office/drawing/2014/main" id="{96247607-71FC-412B-9063-679757C68BF5}"/>
                </a:ext>
              </a:extLst>
            </p:cNvPr>
            <p:cNvSpPr/>
            <p:nvPr/>
          </p:nvSpPr>
          <p:spPr>
            <a:xfrm>
              <a:off x="2437750" y="2499725"/>
              <a:ext cx="91750" cy="122625"/>
            </a:xfrm>
            <a:custGeom>
              <a:avLst/>
              <a:gdLst/>
              <a:ahLst/>
              <a:cxnLst/>
              <a:rect l="l" t="t" r="r" b="b"/>
              <a:pathLst>
                <a:path w="3670" h="4905" extrusionOk="0">
                  <a:moveTo>
                    <a:pt x="2702" y="1"/>
                  </a:moveTo>
                  <a:cubicBezTo>
                    <a:pt x="2035" y="1102"/>
                    <a:pt x="1101" y="2069"/>
                    <a:pt x="0" y="2736"/>
                  </a:cubicBezTo>
                  <a:lnTo>
                    <a:pt x="0" y="4904"/>
                  </a:lnTo>
                  <a:cubicBezTo>
                    <a:pt x="1501" y="3970"/>
                    <a:pt x="2736" y="2703"/>
                    <a:pt x="3670" y="1202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376;p75">
              <a:extLst>
                <a:ext uri="{FF2B5EF4-FFF2-40B4-BE49-F238E27FC236}">
                  <a16:creationId xmlns:a16="http://schemas.microsoft.com/office/drawing/2014/main" id="{ABE9AB78-BFF7-4D47-87E5-7637A69A4212}"/>
                </a:ext>
              </a:extLst>
            </p:cNvPr>
            <p:cNvSpPr/>
            <p:nvPr/>
          </p:nvSpPr>
          <p:spPr>
            <a:xfrm>
              <a:off x="2505300" y="2393825"/>
              <a:ext cx="80900" cy="136775"/>
            </a:xfrm>
            <a:custGeom>
              <a:avLst/>
              <a:gdLst/>
              <a:ahLst/>
              <a:cxnLst/>
              <a:rect l="l" t="t" r="r" b="b"/>
              <a:pathLst>
                <a:path w="3236" h="5471" extrusionOk="0">
                  <a:moveTo>
                    <a:pt x="3236" y="0"/>
                  </a:moveTo>
                  <a:lnTo>
                    <a:pt x="1668" y="234"/>
                  </a:lnTo>
                  <a:cubicBezTo>
                    <a:pt x="1368" y="1668"/>
                    <a:pt x="801" y="3003"/>
                    <a:pt x="0" y="4270"/>
                  </a:cubicBezTo>
                  <a:lnTo>
                    <a:pt x="968" y="5471"/>
                  </a:lnTo>
                  <a:cubicBezTo>
                    <a:pt x="2035" y="3803"/>
                    <a:pt x="2802" y="1935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377;p75">
              <a:extLst>
                <a:ext uri="{FF2B5EF4-FFF2-40B4-BE49-F238E27FC236}">
                  <a16:creationId xmlns:a16="http://schemas.microsoft.com/office/drawing/2014/main" id="{FA3A0C68-7685-4EB2-B8EF-68D7895201BD}"/>
                </a:ext>
              </a:extLst>
            </p:cNvPr>
            <p:cNvSpPr/>
            <p:nvPr/>
          </p:nvSpPr>
          <p:spPr>
            <a:xfrm>
              <a:off x="2129200" y="2123625"/>
              <a:ext cx="309400" cy="743475"/>
            </a:xfrm>
            <a:custGeom>
              <a:avLst/>
              <a:gdLst/>
              <a:ahLst/>
              <a:cxnLst/>
              <a:rect l="l" t="t" r="r" b="b"/>
              <a:pathLst>
                <a:path w="12376" h="29739" extrusionOk="0">
                  <a:moveTo>
                    <a:pt x="12342" y="1"/>
                  </a:moveTo>
                  <a:lnTo>
                    <a:pt x="1535" y="6272"/>
                  </a:lnTo>
                  <a:cubicBezTo>
                    <a:pt x="634" y="6839"/>
                    <a:pt x="67" y="7840"/>
                    <a:pt x="0" y="8907"/>
                  </a:cubicBezTo>
                  <a:lnTo>
                    <a:pt x="0" y="28655"/>
                  </a:lnTo>
                  <a:cubicBezTo>
                    <a:pt x="0" y="29338"/>
                    <a:pt x="333" y="29738"/>
                    <a:pt x="834" y="29738"/>
                  </a:cubicBezTo>
                  <a:cubicBezTo>
                    <a:pt x="1042" y="29738"/>
                    <a:pt x="1280" y="29669"/>
                    <a:pt x="1535" y="29522"/>
                  </a:cubicBezTo>
                  <a:lnTo>
                    <a:pt x="12376" y="23284"/>
                  </a:lnTo>
                  <a:lnTo>
                    <a:pt x="12376" y="19948"/>
                  </a:lnTo>
                  <a:lnTo>
                    <a:pt x="12342" y="19948"/>
                  </a:lnTo>
                  <a:cubicBezTo>
                    <a:pt x="11466" y="20462"/>
                    <a:pt x="10630" y="20701"/>
                    <a:pt x="9870" y="20701"/>
                  </a:cubicBezTo>
                  <a:cubicBezTo>
                    <a:pt x="9445" y="20701"/>
                    <a:pt x="9044" y="20626"/>
                    <a:pt x="8673" y="20482"/>
                  </a:cubicBezTo>
                  <a:cubicBezTo>
                    <a:pt x="7672" y="20082"/>
                    <a:pt x="6838" y="19081"/>
                    <a:pt x="6438" y="17647"/>
                  </a:cubicBezTo>
                  <a:cubicBezTo>
                    <a:pt x="6205" y="16846"/>
                    <a:pt x="6105" y="16045"/>
                    <a:pt x="6138" y="15245"/>
                  </a:cubicBezTo>
                  <a:cubicBezTo>
                    <a:pt x="6138" y="14311"/>
                    <a:pt x="6238" y="13410"/>
                    <a:pt x="6438" y="12510"/>
                  </a:cubicBezTo>
                  <a:cubicBezTo>
                    <a:pt x="6838" y="10575"/>
                    <a:pt x="7606" y="8707"/>
                    <a:pt x="8673" y="7039"/>
                  </a:cubicBezTo>
                  <a:cubicBezTo>
                    <a:pt x="9607" y="5538"/>
                    <a:pt x="10841" y="4270"/>
                    <a:pt x="12342" y="3336"/>
                  </a:cubicBezTo>
                  <a:lnTo>
                    <a:pt x="1234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378;p75">
              <a:extLst>
                <a:ext uri="{FF2B5EF4-FFF2-40B4-BE49-F238E27FC236}">
                  <a16:creationId xmlns:a16="http://schemas.microsoft.com/office/drawing/2014/main" id="{1D7025D3-51DD-48E3-9AB7-96A56B337307}"/>
                </a:ext>
              </a:extLst>
            </p:cNvPr>
            <p:cNvSpPr/>
            <p:nvPr/>
          </p:nvSpPr>
          <p:spPr>
            <a:xfrm>
              <a:off x="2122525" y="2117800"/>
              <a:ext cx="315250" cy="754725"/>
            </a:xfrm>
            <a:custGeom>
              <a:avLst/>
              <a:gdLst/>
              <a:ahLst/>
              <a:cxnLst/>
              <a:rect l="l" t="t" r="r" b="b"/>
              <a:pathLst>
                <a:path w="12610" h="30189" extrusionOk="0">
                  <a:moveTo>
                    <a:pt x="12609" y="0"/>
                  </a:moveTo>
                  <a:lnTo>
                    <a:pt x="1702" y="6338"/>
                  </a:lnTo>
                  <a:cubicBezTo>
                    <a:pt x="734" y="6938"/>
                    <a:pt x="100" y="8006"/>
                    <a:pt x="67" y="9173"/>
                  </a:cubicBezTo>
                  <a:lnTo>
                    <a:pt x="67" y="28888"/>
                  </a:lnTo>
                  <a:cubicBezTo>
                    <a:pt x="0" y="29355"/>
                    <a:pt x="234" y="29788"/>
                    <a:pt x="601" y="30055"/>
                  </a:cubicBezTo>
                  <a:cubicBezTo>
                    <a:pt x="768" y="30122"/>
                    <a:pt x="934" y="30188"/>
                    <a:pt x="1101" y="30188"/>
                  </a:cubicBezTo>
                  <a:cubicBezTo>
                    <a:pt x="1401" y="30188"/>
                    <a:pt x="1668" y="30088"/>
                    <a:pt x="1902" y="29955"/>
                  </a:cubicBezTo>
                  <a:lnTo>
                    <a:pt x="12609" y="23750"/>
                  </a:lnTo>
                  <a:lnTo>
                    <a:pt x="12609" y="23250"/>
                  </a:lnTo>
                  <a:lnTo>
                    <a:pt x="1702" y="29588"/>
                  </a:lnTo>
                  <a:cubicBezTo>
                    <a:pt x="1551" y="29729"/>
                    <a:pt x="1374" y="29791"/>
                    <a:pt x="1202" y="29791"/>
                  </a:cubicBezTo>
                  <a:cubicBezTo>
                    <a:pt x="761" y="29791"/>
                    <a:pt x="348" y="29391"/>
                    <a:pt x="467" y="28888"/>
                  </a:cubicBezTo>
                  <a:lnTo>
                    <a:pt x="467" y="9173"/>
                  </a:lnTo>
                  <a:cubicBezTo>
                    <a:pt x="534" y="8139"/>
                    <a:pt x="1068" y="7239"/>
                    <a:pt x="1902" y="6672"/>
                  </a:cubicBezTo>
                  <a:lnTo>
                    <a:pt x="12609" y="501"/>
                  </a:lnTo>
                  <a:lnTo>
                    <a:pt x="126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379;p75">
              <a:extLst>
                <a:ext uri="{FF2B5EF4-FFF2-40B4-BE49-F238E27FC236}">
                  <a16:creationId xmlns:a16="http://schemas.microsoft.com/office/drawing/2014/main" id="{1A16213A-B5C7-4A73-BF0D-5BE29955FC03}"/>
                </a:ext>
              </a:extLst>
            </p:cNvPr>
            <p:cNvSpPr/>
            <p:nvPr/>
          </p:nvSpPr>
          <p:spPr>
            <a:xfrm>
              <a:off x="2434400" y="2402150"/>
              <a:ext cx="3375" cy="40075"/>
            </a:xfrm>
            <a:custGeom>
              <a:avLst/>
              <a:gdLst/>
              <a:ahLst/>
              <a:cxnLst/>
              <a:rect l="l" t="t" r="r" b="b"/>
              <a:pathLst>
                <a:path w="135" h="1603" extrusionOk="0">
                  <a:moveTo>
                    <a:pt x="134" y="1"/>
                  </a:moveTo>
                  <a:lnTo>
                    <a:pt x="101" y="34"/>
                  </a:lnTo>
                  <a:cubicBezTo>
                    <a:pt x="34" y="201"/>
                    <a:pt x="1" y="368"/>
                    <a:pt x="1" y="535"/>
                  </a:cubicBezTo>
                  <a:lnTo>
                    <a:pt x="1" y="868"/>
                  </a:lnTo>
                  <a:lnTo>
                    <a:pt x="1" y="1202"/>
                  </a:lnTo>
                  <a:cubicBezTo>
                    <a:pt x="1" y="1302"/>
                    <a:pt x="34" y="1435"/>
                    <a:pt x="101" y="1569"/>
                  </a:cubicBezTo>
                  <a:cubicBezTo>
                    <a:pt x="101" y="1569"/>
                    <a:pt x="134" y="1569"/>
                    <a:pt x="134" y="1602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380;p75">
              <a:extLst>
                <a:ext uri="{FF2B5EF4-FFF2-40B4-BE49-F238E27FC236}">
                  <a16:creationId xmlns:a16="http://schemas.microsoft.com/office/drawing/2014/main" id="{66ED854E-7DD7-4E2A-860F-5F0C4572D260}"/>
                </a:ext>
              </a:extLst>
            </p:cNvPr>
            <p:cNvSpPr/>
            <p:nvPr/>
          </p:nvSpPr>
          <p:spPr>
            <a:xfrm>
              <a:off x="2371875" y="2465175"/>
              <a:ext cx="7525" cy="19350"/>
            </a:xfrm>
            <a:custGeom>
              <a:avLst/>
              <a:gdLst/>
              <a:ahLst/>
              <a:cxnLst/>
              <a:rect l="l" t="t" r="r" b="b"/>
              <a:pathLst>
                <a:path w="301" h="774" extrusionOk="0">
                  <a:moveTo>
                    <a:pt x="247" y="0"/>
                  </a:moveTo>
                  <a:cubicBezTo>
                    <a:pt x="222" y="0"/>
                    <a:pt x="178" y="15"/>
                    <a:pt x="134" y="15"/>
                  </a:cubicBezTo>
                  <a:cubicBezTo>
                    <a:pt x="100" y="48"/>
                    <a:pt x="67" y="82"/>
                    <a:pt x="33" y="149"/>
                  </a:cubicBezTo>
                  <a:cubicBezTo>
                    <a:pt x="0" y="182"/>
                    <a:pt x="0" y="249"/>
                    <a:pt x="0" y="282"/>
                  </a:cubicBezTo>
                  <a:lnTo>
                    <a:pt x="0" y="349"/>
                  </a:lnTo>
                  <a:lnTo>
                    <a:pt x="0" y="582"/>
                  </a:lnTo>
                  <a:lnTo>
                    <a:pt x="0" y="649"/>
                  </a:lnTo>
                  <a:cubicBezTo>
                    <a:pt x="0" y="682"/>
                    <a:pt x="0" y="716"/>
                    <a:pt x="33" y="749"/>
                  </a:cubicBezTo>
                  <a:cubicBezTo>
                    <a:pt x="33" y="766"/>
                    <a:pt x="50" y="774"/>
                    <a:pt x="71" y="774"/>
                  </a:cubicBezTo>
                  <a:cubicBezTo>
                    <a:pt x="92" y="774"/>
                    <a:pt x="117" y="766"/>
                    <a:pt x="134" y="749"/>
                  </a:cubicBezTo>
                  <a:cubicBezTo>
                    <a:pt x="200" y="716"/>
                    <a:pt x="234" y="682"/>
                    <a:pt x="267" y="616"/>
                  </a:cubicBezTo>
                  <a:cubicBezTo>
                    <a:pt x="300" y="582"/>
                    <a:pt x="300" y="515"/>
                    <a:pt x="300" y="482"/>
                  </a:cubicBezTo>
                  <a:lnTo>
                    <a:pt x="300" y="415"/>
                  </a:lnTo>
                  <a:lnTo>
                    <a:pt x="300" y="182"/>
                  </a:lnTo>
                  <a:cubicBezTo>
                    <a:pt x="300" y="149"/>
                    <a:pt x="300" y="149"/>
                    <a:pt x="300" y="115"/>
                  </a:cubicBezTo>
                  <a:cubicBezTo>
                    <a:pt x="300" y="82"/>
                    <a:pt x="300" y="48"/>
                    <a:pt x="267" y="15"/>
                  </a:cubicBezTo>
                  <a:cubicBezTo>
                    <a:pt x="267" y="4"/>
                    <a:pt x="260" y="0"/>
                    <a:pt x="2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381;p75">
              <a:extLst>
                <a:ext uri="{FF2B5EF4-FFF2-40B4-BE49-F238E27FC236}">
                  <a16:creationId xmlns:a16="http://schemas.microsoft.com/office/drawing/2014/main" id="{A53BB387-147C-4FDB-8E4D-0C4EACA8BD1E}"/>
                </a:ext>
              </a:extLst>
            </p:cNvPr>
            <p:cNvSpPr/>
            <p:nvPr/>
          </p:nvSpPr>
          <p:spPr>
            <a:xfrm>
              <a:off x="2322675" y="2261225"/>
              <a:ext cx="115100" cy="320225"/>
            </a:xfrm>
            <a:custGeom>
              <a:avLst/>
              <a:gdLst/>
              <a:ahLst/>
              <a:cxnLst/>
              <a:rect l="l" t="t" r="r" b="b"/>
              <a:pathLst>
                <a:path w="4604" h="12809" extrusionOk="0">
                  <a:moveTo>
                    <a:pt x="3569" y="5705"/>
                  </a:moveTo>
                  <a:cubicBezTo>
                    <a:pt x="3603" y="5705"/>
                    <a:pt x="3636" y="5705"/>
                    <a:pt x="3703" y="5738"/>
                  </a:cubicBezTo>
                  <a:cubicBezTo>
                    <a:pt x="3736" y="5771"/>
                    <a:pt x="3736" y="5805"/>
                    <a:pt x="3769" y="5838"/>
                  </a:cubicBezTo>
                  <a:cubicBezTo>
                    <a:pt x="3803" y="5905"/>
                    <a:pt x="3803" y="5938"/>
                    <a:pt x="3803" y="6005"/>
                  </a:cubicBezTo>
                  <a:lnTo>
                    <a:pt x="3803" y="6205"/>
                  </a:lnTo>
                  <a:lnTo>
                    <a:pt x="3803" y="6439"/>
                  </a:lnTo>
                  <a:cubicBezTo>
                    <a:pt x="3803" y="6505"/>
                    <a:pt x="3769" y="6572"/>
                    <a:pt x="3769" y="6639"/>
                  </a:cubicBezTo>
                  <a:cubicBezTo>
                    <a:pt x="3736" y="6705"/>
                    <a:pt x="3736" y="6772"/>
                    <a:pt x="3703" y="6839"/>
                  </a:cubicBezTo>
                  <a:cubicBezTo>
                    <a:pt x="3636" y="6906"/>
                    <a:pt x="3603" y="6939"/>
                    <a:pt x="3569" y="7006"/>
                  </a:cubicBezTo>
                  <a:cubicBezTo>
                    <a:pt x="3503" y="7072"/>
                    <a:pt x="3436" y="7106"/>
                    <a:pt x="3369" y="7172"/>
                  </a:cubicBezTo>
                  <a:cubicBezTo>
                    <a:pt x="3302" y="7206"/>
                    <a:pt x="3236" y="7206"/>
                    <a:pt x="3202" y="7239"/>
                  </a:cubicBezTo>
                  <a:cubicBezTo>
                    <a:pt x="3136" y="7239"/>
                    <a:pt x="3102" y="7206"/>
                    <a:pt x="3069" y="7206"/>
                  </a:cubicBezTo>
                  <a:cubicBezTo>
                    <a:pt x="3002" y="7172"/>
                    <a:pt x="3002" y="7139"/>
                    <a:pt x="2969" y="7072"/>
                  </a:cubicBezTo>
                  <a:cubicBezTo>
                    <a:pt x="2969" y="7039"/>
                    <a:pt x="2935" y="6972"/>
                    <a:pt x="2935" y="6939"/>
                  </a:cubicBezTo>
                  <a:lnTo>
                    <a:pt x="2935" y="6705"/>
                  </a:lnTo>
                  <a:lnTo>
                    <a:pt x="2935" y="6505"/>
                  </a:lnTo>
                  <a:cubicBezTo>
                    <a:pt x="2935" y="6439"/>
                    <a:pt x="2969" y="6372"/>
                    <a:pt x="2969" y="6305"/>
                  </a:cubicBezTo>
                  <a:cubicBezTo>
                    <a:pt x="3002" y="6238"/>
                    <a:pt x="3002" y="6172"/>
                    <a:pt x="3069" y="6105"/>
                  </a:cubicBezTo>
                  <a:cubicBezTo>
                    <a:pt x="3102" y="6038"/>
                    <a:pt x="3136" y="5972"/>
                    <a:pt x="3202" y="5905"/>
                  </a:cubicBezTo>
                  <a:cubicBezTo>
                    <a:pt x="3236" y="5871"/>
                    <a:pt x="3302" y="5805"/>
                    <a:pt x="3369" y="5771"/>
                  </a:cubicBezTo>
                  <a:cubicBezTo>
                    <a:pt x="3436" y="5738"/>
                    <a:pt x="3503" y="5705"/>
                    <a:pt x="3569" y="5705"/>
                  </a:cubicBezTo>
                  <a:close/>
                  <a:moveTo>
                    <a:pt x="2144" y="6524"/>
                  </a:moveTo>
                  <a:cubicBezTo>
                    <a:pt x="2150" y="6524"/>
                    <a:pt x="2157" y="6527"/>
                    <a:pt x="2168" y="6539"/>
                  </a:cubicBezTo>
                  <a:cubicBezTo>
                    <a:pt x="2168" y="6539"/>
                    <a:pt x="2202" y="6539"/>
                    <a:pt x="2202" y="6572"/>
                  </a:cubicBezTo>
                  <a:lnTo>
                    <a:pt x="3636" y="8240"/>
                  </a:lnTo>
                  <a:cubicBezTo>
                    <a:pt x="3636" y="8240"/>
                    <a:pt x="3636" y="8273"/>
                    <a:pt x="3636" y="8307"/>
                  </a:cubicBezTo>
                  <a:lnTo>
                    <a:pt x="3636" y="8340"/>
                  </a:lnTo>
                  <a:cubicBezTo>
                    <a:pt x="3636" y="8340"/>
                    <a:pt x="3603" y="8373"/>
                    <a:pt x="3569" y="8373"/>
                  </a:cubicBezTo>
                  <a:lnTo>
                    <a:pt x="3402" y="8473"/>
                  </a:lnTo>
                  <a:lnTo>
                    <a:pt x="3336" y="8473"/>
                  </a:lnTo>
                  <a:lnTo>
                    <a:pt x="3302" y="8440"/>
                  </a:lnTo>
                  <a:lnTo>
                    <a:pt x="1868" y="6772"/>
                  </a:lnTo>
                  <a:cubicBezTo>
                    <a:pt x="1868" y="6772"/>
                    <a:pt x="1868" y="6772"/>
                    <a:pt x="1868" y="6739"/>
                  </a:cubicBezTo>
                  <a:cubicBezTo>
                    <a:pt x="1868" y="6739"/>
                    <a:pt x="1868" y="6705"/>
                    <a:pt x="1868" y="6672"/>
                  </a:cubicBezTo>
                  <a:cubicBezTo>
                    <a:pt x="1868" y="6672"/>
                    <a:pt x="1901" y="6639"/>
                    <a:pt x="1935" y="6639"/>
                  </a:cubicBezTo>
                  <a:lnTo>
                    <a:pt x="2102" y="6539"/>
                  </a:lnTo>
                  <a:cubicBezTo>
                    <a:pt x="2124" y="6539"/>
                    <a:pt x="2131" y="6524"/>
                    <a:pt x="2144" y="6524"/>
                  </a:cubicBezTo>
                  <a:close/>
                  <a:moveTo>
                    <a:pt x="2302" y="7773"/>
                  </a:moveTo>
                  <a:cubicBezTo>
                    <a:pt x="2335" y="7773"/>
                    <a:pt x="2402" y="7806"/>
                    <a:pt x="2435" y="7806"/>
                  </a:cubicBezTo>
                  <a:cubicBezTo>
                    <a:pt x="2468" y="7840"/>
                    <a:pt x="2502" y="7873"/>
                    <a:pt x="2502" y="7940"/>
                  </a:cubicBezTo>
                  <a:cubicBezTo>
                    <a:pt x="2535" y="7973"/>
                    <a:pt x="2535" y="8040"/>
                    <a:pt x="2535" y="8073"/>
                  </a:cubicBezTo>
                  <a:lnTo>
                    <a:pt x="2535" y="8307"/>
                  </a:lnTo>
                  <a:cubicBezTo>
                    <a:pt x="2535" y="8373"/>
                    <a:pt x="2569" y="8440"/>
                    <a:pt x="2535" y="8507"/>
                  </a:cubicBezTo>
                  <a:cubicBezTo>
                    <a:pt x="2535" y="8573"/>
                    <a:pt x="2535" y="8640"/>
                    <a:pt x="2502" y="8707"/>
                  </a:cubicBezTo>
                  <a:cubicBezTo>
                    <a:pt x="2502" y="8774"/>
                    <a:pt x="2468" y="8840"/>
                    <a:pt x="2435" y="8907"/>
                  </a:cubicBezTo>
                  <a:cubicBezTo>
                    <a:pt x="2402" y="8974"/>
                    <a:pt x="2368" y="9040"/>
                    <a:pt x="2302" y="9107"/>
                  </a:cubicBezTo>
                  <a:cubicBezTo>
                    <a:pt x="2235" y="9140"/>
                    <a:pt x="2168" y="9207"/>
                    <a:pt x="2102" y="9241"/>
                  </a:cubicBezTo>
                  <a:cubicBezTo>
                    <a:pt x="2068" y="9274"/>
                    <a:pt x="2001" y="9307"/>
                    <a:pt x="1935" y="9307"/>
                  </a:cubicBezTo>
                  <a:cubicBezTo>
                    <a:pt x="1868" y="9307"/>
                    <a:pt x="1835" y="9307"/>
                    <a:pt x="1801" y="9274"/>
                  </a:cubicBezTo>
                  <a:cubicBezTo>
                    <a:pt x="1768" y="9241"/>
                    <a:pt x="1735" y="9207"/>
                    <a:pt x="1701" y="9174"/>
                  </a:cubicBezTo>
                  <a:cubicBezTo>
                    <a:pt x="1701" y="9107"/>
                    <a:pt x="1701" y="9074"/>
                    <a:pt x="1668" y="9007"/>
                  </a:cubicBezTo>
                  <a:lnTo>
                    <a:pt x="1668" y="8807"/>
                  </a:lnTo>
                  <a:lnTo>
                    <a:pt x="1668" y="8573"/>
                  </a:lnTo>
                  <a:cubicBezTo>
                    <a:pt x="1701" y="8507"/>
                    <a:pt x="1701" y="8440"/>
                    <a:pt x="1701" y="8373"/>
                  </a:cubicBezTo>
                  <a:cubicBezTo>
                    <a:pt x="1735" y="8307"/>
                    <a:pt x="1768" y="8240"/>
                    <a:pt x="1801" y="8173"/>
                  </a:cubicBezTo>
                  <a:cubicBezTo>
                    <a:pt x="1835" y="8106"/>
                    <a:pt x="1868" y="8040"/>
                    <a:pt x="1935" y="8006"/>
                  </a:cubicBezTo>
                  <a:cubicBezTo>
                    <a:pt x="1968" y="7940"/>
                    <a:pt x="2035" y="7873"/>
                    <a:pt x="2102" y="7840"/>
                  </a:cubicBezTo>
                  <a:cubicBezTo>
                    <a:pt x="2168" y="7806"/>
                    <a:pt x="2235" y="7806"/>
                    <a:pt x="2302" y="7773"/>
                  </a:cubicBezTo>
                  <a:close/>
                  <a:moveTo>
                    <a:pt x="4603" y="1"/>
                  </a:moveTo>
                  <a:cubicBezTo>
                    <a:pt x="3503" y="701"/>
                    <a:pt x="2569" y="1635"/>
                    <a:pt x="1901" y="2736"/>
                  </a:cubicBezTo>
                  <a:cubicBezTo>
                    <a:pt x="1101" y="3970"/>
                    <a:pt x="534" y="5338"/>
                    <a:pt x="234" y="6772"/>
                  </a:cubicBezTo>
                  <a:cubicBezTo>
                    <a:pt x="100" y="7439"/>
                    <a:pt x="0" y="8140"/>
                    <a:pt x="0" y="8807"/>
                  </a:cubicBezTo>
                  <a:cubicBezTo>
                    <a:pt x="0" y="9407"/>
                    <a:pt x="67" y="10008"/>
                    <a:pt x="234" y="10575"/>
                  </a:cubicBezTo>
                  <a:cubicBezTo>
                    <a:pt x="534" y="11642"/>
                    <a:pt x="1134" y="12376"/>
                    <a:pt x="1901" y="12643"/>
                  </a:cubicBezTo>
                  <a:cubicBezTo>
                    <a:pt x="2181" y="12752"/>
                    <a:pt x="2482" y="12808"/>
                    <a:pt x="2801" y="12808"/>
                  </a:cubicBezTo>
                  <a:cubicBezTo>
                    <a:pt x="3357" y="12808"/>
                    <a:pt x="3967" y="12637"/>
                    <a:pt x="4603" y="12276"/>
                  </a:cubicBezTo>
                  <a:lnTo>
                    <a:pt x="4603" y="7773"/>
                  </a:lnTo>
                  <a:cubicBezTo>
                    <a:pt x="4570" y="7773"/>
                    <a:pt x="4537" y="7806"/>
                    <a:pt x="4503" y="7806"/>
                  </a:cubicBezTo>
                  <a:cubicBezTo>
                    <a:pt x="4437" y="7806"/>
                    <a:pt x="4336" y="7773"/>
                    <a:pt x="4270" y="7706"/>
                  </a:cubicBezTo>
                  <a:cubicBezTo>
                    <a:pt x="4203" y="7639"/>
                    <a:pt x="4170" y="7539"/>
                    <a:pt x="4136" y="7473"/>
                  </a:cubicBezTo>
                  <a:cubicBezTo>
                    <a:pt x="4103" y="7339"/>
                    <a:pt x="4103" y="7206"/>
                    <a:pt x="4103" y="7072"/>
                  </a:cubicBezTo>
                  <a:lnTo>
                    <a:pt x="4103" y="6906"/>
                  </a:lnTo>
                  <a:lnTo>
                    <a:pt x="4103" y="6539"/>
                  </a:lnTo>
                  <a:lnTo>
                    <a:pt x="4103" y="6372"/>
                  </a:lnTo>
                  <a:cubicBezTo>
                    <a:pt x="4103" y="6238"/>
                    <a:pt x="4103" y="6072"/>
                    <a:pt x="4136" y="5938"/>
                  </a:cubicBezTo>
                  <a:cubicBezTo>
                    <a:pt x="4170" y="5805"/>
                    <a:pt x="4203" y="5638"/>
                    <a:pt x="4270" y="5505"/>
                  </a:cubicBezTo>
                  <a:cubicBezTo>
                    <a:pt x="4336" y="5371"/>
                    <a:pt x="4403" y="5271"/>
                    <a:pt x="4503" y="5171"/>
                  </a:cubicBezTo>
                  <a:cubicBezTo>
                    <a:pt x="4537" y="5138"/>
                    <a:pt x="4570" y="5104"/>
                    <a:pt x="4603" y="5071"/>
                  </a:cubicBezTo>
                  <a:lnTo>
                    <a:pt x="460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382;p75">
              <a:extLst>
                <a:ext uri="{FF2B5EF4-FFF2-40B4-BE49-F238E27FC236}">
                  <a16:creationId xmlns:a16="http://schemas.microsoft.com/office/drawing/2014/main" id="{40BFEFF6-1529-4BCC-B08E-0CB60271276C}"/>
                </a:ext>
              </a:extLst>
            </p:cNvPr>
            <p:cNvSpPr/>
            <p:nvPr/>
          </p:nvSpPr>
          <p:spPr>
            <a:xfrm>
              <a:off x="2402725" y="2413200"/>
              <a:ext cx="8350" cy="19625"/>
            </a:xfrm>
            <a:custGeom>
              <a:avLst/>
              <a:gdLst/>
              <a:ahLst/>
              <a:cxnLst/>
              <a:rect l="l" t="t" r="r" b="b"/>
              <a:pathLst>
                <a:path w="334" h="785" extrusionOk="0">
                  <a:moveTo>
                    <a:pt x="259" y="1"/>
                  </a:moveTo>
                  <a:cubicBezTo>
                    <a:pt x="234" y="1"/>
                    <a:pt x="200" y="9"/>
                    <a:pt x="167" y="26"/>
                  </a:cubicBezTo>
                  <a:cubicBezTo>
                    <a:pt x="100" y="59"/>
                    <a:pt x="67" y="93"/>
                    <a:pt x="67" y="159"/>
                  </a:cubicBezTo>
                  <a:cubicBezTo>
                    <a:pt x="34" y="193"/>
                    <a:pt x="0" y="259"/>
                    <a:pt x="0" y="293"/>
                  </a:cubicBezTo>
                  <a:lnTo>
                    <a:pt x="0" y="660"/>
                  </a:lnTo>
                  <a:cubicBezTo>
                    <a:pt x="0" y="693"/>
                    <a:pt x="34" y="726"/>
                    <a:pt x="67" y="760"/>
                  </a:cubicBezTo>
                  <a:cubicBezTo>
                    <a:pt x="67" y="777"/>
                    <a:pt x="75" y="785"/>
                    <a:pt x="92" y="785"/>
                  </a:cubicBezTo>
                  <a:cubicBezTo>
                    <a:pt x="109" y="785"/>
                    <a:pt x="134" y="777"/>
                    <a:pt x="167" y="760"/>
                  </a:cubicBezTo>
                  <a:cubicBezTo>
                    <a:pt x="234" y="726"/>
                    <a:pt x="267" y="693"/>
                    <a:pt x="301" y="626"/>
                  </a:cubicBezTo>
                  <a:cubicBezTo>
                    <a:pt x="301" y="593"/>
                    <a:pt x="334" y="526"/>
                    <a:pt x="334" y="493"/>
                  </a:cubicBezTo>
                  <a:cubicBezTo>
                    <a:pt x="334" y="460"/>
                    <a:pt x="334" y="426"/>
                    <a:pt x="334" y="426"/>
                  </a:cubicBezTo>
                  <a:lnTo>
                    <a:pt x="334" y="293"/>
                  </a:lnTo>
                  <a:lnTo>
                    <a:pt x="334" y="193"/>
                  </a:lnTo>
                  <a:cubicBezTo>
                    <a:pt x="334" y="193"/>
                    <a:pt x="334" y="159"/>
                    <a:pt x="334" y="126"/>
                  </a:cubicBezTo>
                  <a:cubicBezTo>
                    <a:pt x="334" y="93"/>
                    <a:pt x="301" y="59"/>
                    <a:pt x="301" y="26"/>
                  </a:cubicBezTo>
                  <a:cubicBezTo>
                    <a:pt x="301" y="9"/>
                    <a:pt x="284" y="1"/>
                    <a:pt x="25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383;p75">
              <a:extLst>
                <a:ext uri="{FF2B5EF4-FFF2-40B4-BE49-F238E27FC236}">
                  <a16:creationId xmlns:a16="http://schemas.microsoft.com/office/drawing/2014/main" id="{99463A70-6651-4D3D-822E-C007BC580A68}"/>
                </a:ext>
              </a:extLst>
            </p:cNvPr>
            <p:cNvSpPr/>
            <p:nvPr/>
          </p:nvSpPr>
          <p:spPr>
            <a:xfrm>
              <a:off x="2425225" y="2387975"/>
              <a:ext cx="12550" cy="68425"/>
            </a:xfrm>
            <a:custGeom>
              <a:avLst/>
              <a:gdLst/>
              <a:ahLst/>
              <a:cxnLst/>
              <a:rect l="l" t="t" r="r" b="b"/>
              <a:pathLst>
                <a:path w="502" h="2737" extrusionOk="0">
                  <a:moveTo>
                    <a:pt x="501" y="1"/>
                  </a:moveTo>
                  <a:cubicBezTo>
                    <a:pt x="468" y="34"/>
                    <a:pt x="435" y="68"/>
                    <a:pt x="401" y="101"/>
                  </a:cubicBezTo>
                  <a:cubicBezTo>
                    <a:pt x="301" y="201"/>
                    <a:pt x="234" y="334"/>
                    <a:pt x="168" y="468"/>
                  </a:cubicBezTo>
                  <a:cubicBezTo>
                    <a:pt x="101" y="601"/>
                    <a:pt x="68" y="735"/>
                    <a:pt x="34" y="868"/>
                  </a:cubicBezTo>
                  <a:cubicBezTo>
                    <a:pt x="1" y="1035"/>
                    <a:pt x="1" y="1168"/>
                    <a:pt x="1" y="1335"/>
                  </a:cubicBezTo>
                  <a:lnTo>
                    <a:pt x="1" y="1502"/>
                  </a:lnTo>
                  <a:lnTo>
                    <a:pt x="1" y="1836"/>
                  </a:lnTo>
                  <a:lnTo>
                    <a:pt x="1" y="2002"/>
                  </a:lnTo>
                  <a:cubicBezTo>
                    <a:pt x="1" y="2136"/>
                    <a:pt x="1" y="2269"/>
                    <a:pt x="34" y="2403"/>
                  </a:cubicBezTo>
                  <a:cubicBezTo>
                    <a:pt x="68" y="2503"/>
                    <a:pt x="101" y="2569"/>
                    <a:pt x="168" y="2636"/>
                  </a:cubicBezTo>
                  <a:cubicBezTo>
                    <a:pt x="234" y="2703"/>
                    <a:pt x="335" y="2736"/>
                    <a:pt x="401" y="2736"/>
                  </a:cubicBezTo>
                  <a:cubicBezTo>
                    <a:pt x="435" y="2736"/>
                    <a:pt x="468" y="2736"/>
                    <a:pt x="501" y="2703"/>
                  </a:cubicBezTo>
                  <a:lnTo>
                    <a:pt x="501" y="2169"/>
                  </a:lnTo>
                  <a:cubicBezTo>
                    <a:pt x="501" y="2169"/>
                    <a:pt x="501" y="2136"/>
                    <a:pt x="468" y="2136"/>
                  </a:cubicBezTo>
                  <a:cubicBezTo>
                    <a:pt x="401" y="2002"/>
                    <a:pt x="368" y="1869"/>
                    <a:pt x="368" y="1769"/>
                  </a:cubicBezTo>
                  <a:lnTo>
                    <a:pt x="368" y="1435"/>
                  </a:lnTo>
                  <a:lnTo>
                    <a:pt x="368" y="1102"/>
                  </a:lnTo>
                  <a:cubicBezTo>
                    <a:pt x="368" y="935"/>
                    <a:pt x="401" y="768"/>
                    <a:pt x="468" y="601"/>
                  </a:cubicBezTo>
                  <a:lnTo>
                    <a:pt x="501" y="568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384;p75">
              <a:extLst>
                <a:ext uri="{FF2B5EF4-FFF2-40B4-BE49-F238E27FC236}">
                  <a16:creationId xmlns:a16="http://schemas.microsoft.com/office/drawing/2014/main" id="{C4A72C22-F420-4985-B276-F4AC21B40CF9}"/>
                </a:ext>
              </a:extLst>
            </p:cNvPr>
            <p:cNvSpPr/>
            <p:nvPr/>
          </p:nvSpPr>
          <p:spPr>
            <a:xfrm>
              <a:off x="2396050" y="2403825"/>
              <a:ext cx="21700" cy="38400"/>
            </a:xfrm>
            <a:custGeom>
              <a:avLst/>
              <a:gdLst/>
              <a:ahLst/>
              <a:cxnLst/>
              <a:rect l="l" t="t" r="r" b="b"/>
              <a:pathLst>
                <a:path w="868" h="1536" extrusionOk="0">
                  <a:moveTo>
                    <a:pt x="509" y="376"/>
                  </a:moveTo>
                  <a:cubicBezTo>
                    <a:pt x="526" y="376"/>
                    <a:pt x="534" y="384"/>
                    <a:pt x="534" y="401"/>
                  </a:cubicBezTo>
                  <a:cubicBezTo>
                    <a:pt x="568" y="434"/>
                    <a:pt x="601" y="468"/>
                    <a:pt x="601" y="501"/>
                  </a:cubicBezTo>
                  <a:cubicBezTo>
                    <a:pt x="601" y="534"/>
                    <a:pt x="601" y="568"/>
                    <a:pt x="601" y="568"/>
                  </a:cubicBezTo>
                  <a:lnTo>
                    <a:pt x="601" y="668"/>
                  </a:lnTo>
                  <a:lnTo>
                    <a:pt x="601" y="768"/>
                  </a:lnTo>
                  <a:cubicBezTo>
                    <a:pt x="601" y="801"/>
                    <a:pt x="601" y="835"/>
                    <a:pt x="601" y="868"/>
                  </a:cubicBezTo>
                  <a:cubicBezTo>
                    <a:pt x="601" y="901"/>
                    <a:pt x="568" y="968"/>
                    <a:pt x="534" y="1001"/>
                  </a:cubicBezTo>
                  <a:cubicBezTo>
                    <a:pt x="534" y="1068"/>
                    <a:pt x="501" y="1101"/>
                    <a:pt x="434" y="1135"/>
                  </a:cubicBezTo>
                  <a:cubicBezTo>
                    <a:pt x="401" y="1152"/>
                    <a:pt x="376" y="1160"/>
                    <a:pt x="359" y="1160"/>
                  </a:cubicBezTo>
                  <a:cubicBezTo>
                    <a:pt x="342" y="1160"/>
                    <a:pt x="334" y="1152"/>
                    <a:pt x="334" y="1135"/>
                  </a:cubicBezTo>
                  <a:cubicBezTo>
                    <a:pt x="301" y="1101"/>
                    <a:pt x="267" y="1068"/>
                    <a:pt x="267" y="1035"/>
                  </a:cubicBezTo>
                  <a:lnTo>
                    <a:pt x="267" y="868"/>
                  </a:lnTo>
                  <a:lnTo>
                    <a:pt x="267" y="668"/>
                  </a:lnTo>
                  <a:cubicBezTo>
                    <a:pt x="267" y="634"/>
                    <a:pt x="301" y="568"/>
                    <a:pt x="334" y="501"/>
                  </a:cubicBezTo>
                  <a:cubicBezTo>
                    <a:pt x="334" y="468"/>
                    <a:pt x="367" y="434"/>
                    <a:pt x="434" y="401"/>
                  </a:cubicBezTo>
                  <a:cubicBezTo>
                    <a:pt x="467" y="384"/>
                    <a:pt x="492" y="376"/>
                    <a:pt x="509" y="376"/>
                  </a:cubicBezTo>
                  <a:close/>
                  <a:moveTo>
                    <a:pt x="634" y="1"/>
                  </a:moveTo>
                  <a:cubicBezTo>
                    <a:pt x="568" y="1"/>
                    <a:pt x="501" y="34"/>
                    <a:pt x="434" y="67"/>
                  </a:cubicBezTo>
                  <a:cubicBezTo>
                    <a:pt x="367" y="101"/>
                    <a:pt x="301" y="167"/>
                    <a:pt x="234" y="201"/>
                  </a:cubicBezTo>
                  <a:cubicBezTo>
                    <a:pt x="201" y="268"/>
                    <a:pt x="167" y="334"/>
                    <a:pt x="134" y="401"/>
                  </a:cubicBezTo>
                  <a:cubicBezTo>
                    <a:pt x="67" y="468"/>
                    <a:pt x="67" y="534"/>
                    <a:pt x="34" y="601"/>
                  </a:cubicBezTo>
                  <a:cubicBezTo>
                    <a:pt x="34" y="668"/>
                    <a:pt x="0" y="735"/>
                    <a:pt x="0" y="801"/>
                  </a:cubicBezTo>
                  <a:lnTo>
                    <a:pt x="0" y="1001"/>
                  </a:lnTo>
                  <a:lnTo>
                    <a:pt x="0" y="1235"/>
                  </a:lnTo>
                  <a:cubicBezTo>
                    <a:pt x="0" y="1268"/>
                    <a:pt x="34" y="1335"/>
                    <a:pt x="34" y="1368"/>
                  </a:cubicBezTo>
                  <a:cubicBezTo>
                    <a:pt x="67" y="1435"/>
                    <a:pt x="67" y="1468"/>
                    <a:pt x="134" y="1502"/>
                  </a:cubicBezTo>
                  <a:cubicBezTo>
                    <a:pt x="167" y="1502"/>
                    <a:pt x="201" y="1535"/>
                    <a:pt x="234" y="1535"/>
                  </a:cubicBezTo>
                  <a:cubicBezTo>
                    <a:pt x="301" y="1502"/>
                    <a:pt x="367" y="1502"/>
                    <a:pt x="434" y="1468"/>
                  </a:cubicBezTo>
                  <a:cubicBezTo>
                    <a:pt x="501" y="1402"/>
                    <a:pt x="568" y="1368"/>
                    <a:pt x="634" y="1302"/>
                  </a:cubicBezTo>
                  <a:cubicBezTo>
                    <a:pt x="668" y="1235"/>
                    <a:pt x="701" y="1202"/>
                    <a:pt x="734" y="1135"/>
                  </a:cubicBezTo>
                  <a:cubicBezTo>
                    <a:pt x="801" y="1068"/>
                    <a:pt x="801" y="1001"/>
                    <a:pt x="834" y="935"/>
                  </a:cubicBezTo>
                  <a:cubicBezTo>
                    <a:pt x="834" y="868"/>
                    <a:pt x="868" y="801"/>
                    <a:pt x="868" y="735"/>
                  </a:cubicBezTo>
                  <a:lnTo>
                    <a:pt x="868" y="501"/>
                  </a:lnTo>
                  <a:lnTo>
                    <a:pt x="868" y="301"/>
                  </a:lnTo>
                  <a:cubicBezTo>
                    <a:pt x="868" y="234"/>
                    <a:pt x="868" y="201"/>
                    <a:pt x="834" y="134"/>
                  </a:cubicBezTo>
                  <a:cubicBezTo>
                    <a:pt x="801" y="101"/>
                    <a:pt x="801" y="67"/>
                    <a:pt x="734" y="34"/>
                  </a:cubicBezTo>
                  <a:cubicBezTo>
                    <a:pt x="701" y="1"/>
                    <a:pt x="668" y="1"/>
                    <a:pt x="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5385;p75">
              <a:extLst>
                <a:ext uri="{FF2B5EF4-FFF2-40B4-BE49-F238E27FC236}">
                  <a16:creationId xmlns:a16="http://schemas.microsoft.com/office/drawing/2014/main" id="{FD490429-0B97-4B33-81B8-23F4C0AA2EFD}"/>
                </a:ext>
              </a:extLst>
            </p:cNvPr>
            <p:cNvSpPr/>
            <p:nvPr/>
          </p:nvSpPr>
          <p:spPr>
            <a:xfrm>
              <a:off x="2364350" y="2455525"/>
              <a:ext cx="21725" cy="38400"/>
            </a:xfrm>
            <a:custGeom>
              <a:avLst/>
              <a:gdLst/>
              <a:ahLst/>
              <a:cxnLst/>
              <a:rect l="l" t="t" r="r" b="b"/>
              <a:pathLst>
                <a:path w="869" h="1536" extrusionOk="0">
                  <a:moveTo>
                    <a:pt x="518" y="376"/>
                  </a:moveTo>
                  <a:cubicBezTo>
                    <a:pt x="535" y="376"/>
                    <a:pt x="551" y="384"/>
                    <a:pt x="568" y="401"/>
                  </a:cubicBezTo>
                  <a:cubicBezTo>
                    <a:pt x="601" y="434"/>
                    <a:pt x="601" y="468"/>
                    <a:pt x="601" y="501"/>
                  </a:cubicBezTo>
                  <a:lnTo>
                    <a:pt x="601" y="568"/>
                  </a:lnTo>
                  <a:lnTo>
                    <a:pt x="601" y="801"/>
                  </a:lnTo>
                  <a:lnTo>
                    <a:pt x="601" y="868"/>
                  </a:lnTo>
                  <a:cubicBezTo>
                    <a:pt x="601" y="901"/>
                    <a:pt x="601" y="968"/>
                    <a:pt x="568" y="1002"/>
                  </a:cubicBezTo>
                  <a:cubicBezTo>
                    <a:pt x="535" y="1068"/>
                    <a:pt x="501" y="1102"/>
                    <a:pt x="468" y="1135"/>
                  </a:cubicBezTo>
                  <a:cubicBezTo>
                    <a:pt x="435" y="1152"/>
                    <a:pt x="410" y="1160"/>
                    <a:pt x="389" y="1160"/>
                  </a:cubicBezTo>
                  <a:cubicBezTo>
                    <a:pt x="368" y="1160"/>
                    <a:pt x="351" y="1152"/>
                    <a:pt x="334" y="1135"/>
                  </a:cubicBezTo>
                  <a:cubicBezTo>
                    <a:pt x="301" y="1102"/>
                    <a:pt x="301" y="1068"/>
                    <a:pt x="301" y="1035"/>
                  </a:cubicBezTo>
                  <a:lnTo>
                    <a:pt x="301" y="968"/>
                  </a:lnTo>
                  <a:lnTo>
                    <a:pt x="301" y="735"/>
                  </a:lnTo>
                  <a:lnTo>
                    <a:pt x="301" y="668"/>
                  </a:lnTo>
                  <a:cubicBezTo>
                    <a:pt x="301" y="635"/>
                    <a:pt x="301" y="568"/>
                    <a:pt x="334" y="535"/>
                  </a:cubicBezTo>
                  <a:cubicBezTo>
                    <a:pt x="368" y="468"/>
                    <a:pt x="401" y="434"/>
                    <a:pt x="468" y="401"/>
                  </a:cubicBezTo>
                  <a:cubicBezTo>
                    <a:pt x="485" y="384"/>
                    <a:pt x="501" y="376"/>
                    <a:pt x="518" y="376"/>
                  </a:cubicBezTo>
                  <a:close/>
                  <a:moveTo>
                    <a:pt x="635" y="1"/>
                  </a:moveTo>
                  <a:cubicBezTo>
                    <a:pt x="568" y="34"/>
                    <a:pt x="501" y="34"/>
                    <a:pt x="435" y="68"/>
                  </a:cubicBezTo>
                  <a:cubicBezTo>
                    <a:pt x="368" y="101"/>
                    <a:pt x="301" y="168"/>
                    <a:pt x="268" y="234"/>
                  </a:cubicBezTo>
                  <a:cubicBezTo>
                    <a:pt x="201" y="268"/>
                    <a:pt x="168" y="334"/>
                    <a:pt x="134" y="401"/>
                  </a:cubicBezTo>
                  <a:cubicBezTo>
                    <a:pt x="101" y="468"/>
                    <a:pt x="68" y="535"/>
                    <a:pt x="34" y="601"/>
                  </a:cubicBezTo>
                  <a:cubicBezTo>
                    <a:pt x="34" y="668"/>
                    <a:pt x="34" y="735"/>
                    <a:pt x="1" y="801"/>
                  </a:cubicBezTo>
                  <a:lnTo>
                    <a:pt x="1" y="1035"/>
                  </a:lnTo>
                  <a:lnTo>
                    <a:pt x="1" y="1235"/>
                  </a:lnTo>
                  <a:cubicBezTo>
                    <a:pt x="34" y="1302"/>
                    <a:pt x="34" y="1335"/>
                    <a:pt x="34" y="1402"/>
                  </a:cubicBezTo>
                  <a:cubicBezTo>
                    <a:pt x="68" y="1435"/>
                    <a:pt x="101" y="1469"/>
                    <a:pt x="134" y="1502"/>
                  </a:cubicBezTo>
                  <a:cubicBezTo>
                    <a:pt x="168" y="1535"/>
                    <a:pt x="201" y="1535"/>
                    <a:pt x="268" y="1535"/>
                  </a:cubicBezTo>
                  <a:cubicBezTo>
                    <a:pt x="334" y="1535"/>
                    <a:pt x="401" y="1502"/>
                    <a:pt x="435" y="1469"/>
                  </a:cubicBezTo>
                  <a:cubicBezTo>
                    <a:pt x="501" y="1435"/>
                    <a:pt x="568" y="1368"/>
                    <a:pt x="635" y="1335"/>
                  </a:cubicBezTo>
                  <a:cubicBezTo>
                    <a:pt x="701" y="1268"/>
                    <a:pt x="735" y="1202"/>
                    <a:pt x="768" y="1135"/>
                  </a:cubicBezTo>
                  <a:cubicBezTo>
                    <a:pt x="801" y="1068"/>
                    <a:pt x="835" y="1002"/>
                    <a:pt x="835" y="935"/>
                  </a:cubicBezTo>
                  <a:cubicBezTo>
                    <a:pt x="868" y="868"/>
                    <a:pt x="868" y="801"/>
                    <a:pt x="868" y="735"/>
                  </a:cubicBezTo>
                  <a:lnTo>
                    <a:pt x="868" y="535"/>
                  </a:lnTo>
                  <a:lnTo>
                    <a:pt x="868" y="301"/>
                  </a:lnTo>
                  <a:cubicBezTo>
                    <a:pt x="868" y="268"/>
                    <a:pt x="868" y="201"/>
                    <a:pt x="835" y="168"/>
                  </a:cubicBezTo>
                  <a:cubicBezTo>
                    <a:pt x="835" y="101"/>
                    <a:pt x="801" y="68"/>
                    <a:pt x="768" y="34"/>
                  </a:cubicBezTo>
                  <a:cubicBezTo>
                    <a:pt x="735" y="34"/>
                    <a:pt x="668" y="1"/>
                    <a:pt x="6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5386;p75">
              <a:extLst>
                <a:ext uri="{FF2B5EF4-FFF2-40B4-BE49-F238E27FC236}">
                  <a16:creationId xmlns:a16="http://schemas.microsoft.com/office/drawing/2014/main" id="{F5CC1E8F-01D9-4F24-9D28-C2CD4D457A8D}"/>
                </a:ext>
              </a:extLst>
            </p:cNvPr>
            <p:cNvSpPr/>
            <p:nvPr/>
          </p:nvSpPr>
          <p:spPr>
            <a:xfrm>
              <a:off x="2369375" y="2424675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234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7"/>
                    <a:pt x="0" y="167"/>
                    <a:pt x="0" y="201"/>
                  </a:cubicBezTo>
                  <a:cubicBezTo>
                    <a:pt x="0" y="201"/>
                    <a:pt x="0" y="201"/>
                    <a:pt x="0" y="234"/>
                  </a:cubicBezTo>
                  <a:lnTo>
                    <a:pt x="1434" y="1902"/>
                  </a:lnTo>
                  <a:lnTo>
                    <a:pt x="1468" y="1935"/>
                  </a:lnTo>
                  <a:lnTo>
                    <a:pt x="1534" y="1935"/>
                  </a:lnTo>
                  <a:lnTo>
                    <a:pt x="1735" y="1835"/>
                  </a:lnTo>
                  <a:cubicBezTo>
                    <a:pt x="1735" y="1802"/>
                    <a:pt x="1768" y="1802"/>
                    <a:pt x="1768" y="1769"/>
                  </a:cubicBezTo>
                  <a:cubicBezTo>
                    <a:pt x="1768" y="1735"/>
                    <a:pt x="1801" y="1735"/>
                    <a:pt x="1801" y="1702"/>
                  </a:cubicBezTo>
                  <a:cubicBezTo>
                    <a:pt x="1801" y="1702"/>
                    <a:pt x="1768" y="1702"/>
                    <a:pt x="1768" y="1668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5387;p75">
              <a:extLst>
                <a:ext uri="{FF2B5EF4-FFF2-40B4-BE49-F238E27FC236}">
                  <a16:creationId xmlns:a16="http://schemas.microsoft.com/office/drawing/2014/main" id="{A42D489D-AB49-4449-883B-750986CABF17}"/>
                </a:ext>
              </a:extLst>
            </p:cNvPr>
            <p:cNvSpPr/>
            <p:nvPr/>
          </p:nvSpPr>
          <p:spPr>
            <a:xfrm>
              <a:off x="2437750" y="2207025"/>
              <a:ext cx="25" cy="54225"/>
            </a:xfrm>
            <a:custGeom>
              <a:avLst/>
              <a:gdLst/>
              <a:ahLst/>
              <a:cxnLst/>
              <a:rect l="l" t="t" r="r" b="b"/>
              <a:pathLst>
                <a:path w="1" h="2169" extrusionOk="0">
                  <a:moveTo>
                    <a:pt x="0" y="2169"/>
                  </a:moveTo>
                  <a:lnTo>
                    <a:pt x="0" y="216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5388;p75">
              <a:extLst>
                <a:ext uri="{FF2B5EF4-FFF2-40B4-BE49-F238E27FC236}">
                  <a16:creationId xmlns:a16="http://schemas.microsoft.com/office/drawing/2014/main" id="{1A94D7CB-D42C-46F1-B68C-B7B2D5A44E94}"/>
                </a:ext>
              </a:extLst>
            </p:cNvPr>
            <p:cNvSpPr/>
            <p:nvPr/>
          </p:nvSpPr>
          <p:spPr>
            <a:xfrm>
              <a:off x="2281800" y="2207025"/>
              <a:ext cx="155975" cy="357775"/>
            </a:xfrm>
            <a:custGeom>
              <a:avLst/>
              <a:gdLst/>
              <a:ahLst/>
              <a:cxnLst/>
              <a:rect l="l" t="t" r="r" b="b"/>
              <a:pathLst>
                <a:path w="6239" h="14311" extrusionOk="0">
                  <a:moveTo>
                    <a:pt x="6238" y="0"/>
                  </a:moveTo>
                  <a:cubicBezTo>
                    <a:pt x="4737" y="934"/>
                    <a:pt x="3503" y="2202"/>
                    <a:pt x="2569" y="3703"/>
                  </a:cubicBezTo>
                  <a:cubicBezTo>
                    <a:pt x="1502" y="5371"/>
                    <a:pt x="734" y="7239"/>
                    <a:pt x="334" y="9174"/>
                  </a:cubicBezTo>
                  <a:cubicBezTo>
                    <a:pt x="134" y="10074"/>
                    <a:pt x="1" y="10975"/>
                    <a:pt x="1" y="11909"/>
                  </a:cubicBezTo>
                  <a:cubicBezTo>
                    <a:pt x="1" y="12709"/>
                    <a:pt x="101" y="13510"/>
                    <a:pt x="334" y="14311"/>
                  </a:cubicBezTo>
                  <a:lnTo>
                    <a:pt x="1869" y="12743"/>
                  </a:lnTo>
                  <a:cubicBezTo>
                    <a:pt x="1702" y="12176"/>
                    <a:pt x="1635" y="11575"/>
                    <a:pt x="1635" y="10975"/>
                  </a:cubicBezTo>
                  <a:cubicBezTo>
                    <a:pt x="1635" y="10308"/>
                    <a:pt x="1735" y="9607"/>
                    <a:pt x="1869" y="8940"/>
                  </a:cubicBezTo>
                  <a:cubicBezTo>
                    <a:pt x="2169" y="7506"/>
                    <a:pt x="2736" y="6138"/>
                    <a:pt x="3536" y="4904"/>
                  </a:cubicBezTo>
                  <a:cubicBezTo>
                    <a:pt x="4204" y="3803"/>
                    <a:pt x="5138" y="2869"/>
                    <a:pt x="6238" y="2169"/>
                  </a:cubicBezTo>
                  <a:lnTo>
                    <a:pt x="623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5389;p75">
              <a:extLst>
                <a:ext uri="{FF2B5EF4-FFF2-40B4-BE49-F238E27FC236}">
                  <a16:creationId xmlns:a16="http://schemas.microsoft.com/office/drawing/2014/main" id="{1DCD7507-1AAF-487C-A77B-B425BDAA81D0}"/>
                </a:ext>
              </a:extLst>
            </p:cNvPr>
            <p:cNvSpPr/>
            <p:nvPr/>
          </p:nvSpPr>
          <p:spPr>
            <a:xfrm>
              <a:off x="2290150" y="2525575"/>
              <a:ext cx="80075" cy="110100"/>
            </a:xfrm>
            <a:custGeom>
              <a:avLst/>
              <a:gdLst/>
              <a:ahLst/>
              <a:cxnLst/>
              <a:rect l="l" t="t" r="r" b="b"/>
              <a:pathLst>
                <a:path w="3203" h="4404" extrusionOk="0">
                  <a:moveTo>
                    <a:pt x="1535" y="1"/>
                  </a:moveTo>
                  <a:lnTo>
                    <a:pt x="0" y="1569"/>
                  </a:lnTo>
                  <a:cubicBezTo>
                    <a:pt x="400" y="3003"/>
                    <a:pt x="1201" y="4004"/>
                    <a:pt x="2235" y="4404"/>
                  </a:cubicBezTo>
                  <a:lnTo>
                    <a:pt x="3202" y="2102"/>
                  </a:lnTo>
                  <a:cubicBezTo>
                    <a:pt x="2435" y="1802"/>
                    <a:pt x="1835" y="1068"/>
                    <a:pt x="15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5390;p75">
              <a:extLst>
                <a:ext uri="{FF2B5EF4-FFF2-40B4-BE49-F238E27FC236}">
                  <a16:creationId xmlns:a16="http://schemas.microsoft.com/office/drawing/2014/main" id="{343DC416-0C36-42B7-B7D6-5047E47B6AD3}"/>
                </a:ext>
              </a:extLst>
            </p:cNvPr>
            <p:cNvSpPr/>
            <p:nvPr/>
          </p:nvSpPr>
          <p:spPr>
            <a:xfrm>
              <a:off x="2437750" y="2568125"/>
              <a:ext cx="25" cy="54225"/>
            </a:xfrm>
            <a:custGeom>
              <a:avLst/>
              <a:gdLst/>
              <a:ahLst/>
              <a:cxnLst/>
              <a:rect l="l" t="t" r="r" b="b"/>
              <a:pathLst>
                <a:path w="1" h="2169" extrusionOk="0">
                  <a:moveTo>
                    <a:pt x="0" y="0"/>
                  </a:moveTo>
                  <a:lnTo>
                    <a:pt x="0" y="2168"/>
                  </a:lnTo>
                  <a:lnTo>
                    <a:pt x="0" y="2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5391;p75">
              <a:extLst>
                <a:ext uri="{FF2B5EF4-FFF2-40B4-BE49-F238E27FC236}">
                  <a16:creationId xmlns:a16="http://schemas.microsoft.com/office/drawing/2014/main" id="{11AF188E-CC59-42F9-8004-2B5193DC3168}"/>
                </a:ext>
              </a:extLst>
            </p:cNvPr>
            <p:cNvSpPr/>
            <p:nvPr/>
          </p:nvSpPr>
          <p:spPr>
            <a:xfrm>
              <a:off x="2346025" y="2568125"/>
              <a:ext cx="91750" cy="73400"/>
            </a:xfrm>
            <a:custGeom>
              <a:avLst/>
              <a:gdLst/>
              <a:ahLst/>
              <a:cxnLst/>
              <a:rect l="l" t="t" r="r" b="b"/>
              <a:pathLst>
                <a:path w="3670" h="2936" extrusionOk="0">
                  <a:moveTo>
                    <a:pt x="3669" y="0"/>
                  </a:moveTo>
                  <a:cubicBezTo>
                    <a:pt x="3028" y="385"/>
                    <a:pt x="2414" y="564"/>
                    <a:pt x="1853" y="564"/>
                  </a:cubicBezTo>
                  <a:cubicBezTo>
                    <a:pt x="1540" y="564"/>
                    <a:pt x="1243" y="508"/>
                    <a:pt x="967" y="400"/>
                  </a:cubicBezTo>
                  <a:lnTo>
                    <a:pt x="0" y="2702"/>
                  </a:lnTo>
                  <a:cubicBezTo>
                    <a:pt x="370" y="2857"/>
                    <a:pt x="769" y="2935"/>
                    <a:pt x="1193" y="2935"/>
                  </a:cubicBezTo>
                  <a:cubicBezTo>
                    <a:pt x="1953" y="2935"/>
                    <a:pt x="2791" y="2683"/>
                    <a:pt x="3669" y="2168"/>
                  </a:cubicBezTo>
                  <a:lnTo>
                    <a:pt x="36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5392;p75">
              <a:extLst>
                <a:ext uri="{FF2B5EF4-FFF2-40B4-BE49-F238E27FC236}">
                  <a16:creationId xmlns:a16="http://schemas.microsoft.com/office/drawing/2014/main" id="{4A2C0719-399D-41C9-A1A0-DB83339C3C3C}"/>
                </a:ext>
              </a:extLst>
            </p:cNvPr>
            <p:cNvSpPr/>
            <p:nvPr/>
          </p:nvSpPr>
          <p:spPr>
            <a:xfrm>
              <a:off x="3091550" y="2223200"/>
              <a:ext cx="344800" cy="431675"/>
            </a:xfrm>
            <a:custGeom>
              <a:avLst/>
              <a:gdLst/>
              <a:ahLst/>
              <a:cxnLst/>
              <a:rect l="l" t="t" r="r" b="b"/>
              <a:pathLst>
                <a:path w="13792" h="17267" extrusionOk="0">
                  <a:moveTo>
                    <a:pt x="13310" y="421"/>
                  </a:moveTo>
                  <a:cubicBezTo>
                    <a:pt x="13310" y="454"/>
                    <a:pt x="13343" y="488"/>
                    <a:pt x="13343" y="588"/>
                  </a:cubicBezTo>
                  <a:lnTo>
                    <a:pt x="13343" y="8994"/>
                  </a:lnTo>
                  <a:cubicBezTo>
                    <a:pt x="13343" y="9294"/>
                    <a:pt x="13176" y="9561"/>
                    <a:pt x="12943" y="9727"/>
                  </a:cubicBezTo>
                  <a:lnTo>
                    <a:pt x="667" y="16833"/>
                  </a:lnTo>
                  <a:cubicBezTo>
                    <a:pt x="597" y="16856"/>
                    <a:pt x="559" y="16880"/>
                    <a:pt x="532" y="16880"/>
                  </a:cubicBezTo>
                  <a:cubicBezTo>
                    <a:pt x="520" y="16880"/>
                    <a:pt x="510" y="16876"/>
                    <a:pt x="501" y="16866"/>
                  </a:cubicBezTo>
                  <a:cubicBezTo>
                    <a:pt x="467" y="16866"/>
                    <a:pt x="434" y="16799"/>
                    <a:pt x="434" y="16699"/>
                  </a:cubicBezTo>
                  <a:lnTo>
                    <a:pt x="434" y="8293"/>
                  </a:lnTo>
                  <a:cubicBezTo>
                    <a:pt x="467" y="7993"/>
                    <a:pt x="601" y="7726"/>
                    <a:pt x="868" y="7559"/>
                  </a:cubicBezTo>
                  <a:lnTo>
                    <a:pt x="13143" y="488"/>
                  </a:lnTo>
                  <a:cubicBezTo>
                    <a:pt x="13176" y="454"/>
                    <a:pt x="13210" y="421"/>
                    <a:pt x="13276" y="421"/>
                  </a:cubicBezTo>
                  <a:close/>
                  <a:moveTo>
                    <a:pt x="13238" y="0"/>
                  </a:moveTo>
                  <a:cubicBezTo>
                    <a:pt x="13126" y="0"/>
                    <a:pt x="13012" y="37"/>
                    <a:pt x="12910" y="121"/>
                  </a:cubicBezTo>
                  <a:lnTo>
                    <a:pt x="667" y="7192"/>
                  </a:lnTo>
                  <a:cubicBezTo>
                    <a:pt x="267" y="7426"/>
                    <a:pt x="34" y="7859"/>
                    <a:pt x="34" y="8293"/>
                  </a:cubicBezTo>
                  <a:lnTo>
                    <a:pt x="34" y="16699"/>
                  </a:lnTo>
                  <a:cubicBezTo>
                    <a:pt x="0" y="16899"/>
                    <a:pt x="100" y="17099"/>
                    <a:pt x="267" y="17233"/>
                  </a:cubicBezTo>
                  <a:cubicBezTo>
                    <a:pt x="334" y="17266"/>
                    <a:pt x="434" y="17266"/>
                    <a:pt x="501" y="17266"/>
                  </a:cubicBezTo>
                  <a:cubicBezTo>
                    <a:pt x="634" y="17266"/>
                    <a:pt x="734" y="17233"/>
                    <a:pt x="868" y="17199"/>
                  </a:cubicBezTo>
                  <a:lnTo>
                    <a:pt x="13110" y="10094"/>
                  </a:lnTo>
                  <a:cubicBezTo>
                    <a:pt x="13510" y="9861"/>
                    <a:pt x="13743" y="9427"/>
                    <a:pt x="13743" y="8994"/>
                  </a:cubicBezTo>
                  <a:lnTo>
                    <a:pt x="13743" y="588"/>
                  </a:lnTo>
                  <a:cubicBezTo>
                    <a:pt x="13792" y="250"/>
                    <a:pt x="13527" y="0"/>
                    <a:pt x="13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5393;p75">
              <a:extLst>
                <a:ext uri="{FF2B5EF4-FFF2-40B4-BE49-F238E27FC236}">
                  <a16:creationId xmlns:a16="http://schemas.microsoft.com/office/drawing/2014/main" id="{070F54BA-DF04-4062-8C93-40709F44E605}"/>
                </a:ext>
              </a:extLst>
            </p:cNvPr>
            <p:cNvSpPr/>
            <p:nvPr/>
          </p:nvSpPr>
          <p:spPr>
            <a:xfrm>
              <a:off x="3131575" y="2313825"/>
              <a:ext cx="265100" cy="154250"/>
            </a:xfrm>
            <a:custGeom>
              <a:avLst/>
              <a:gdLst/>
              <a:ahLst/>
              <a:cxnLst/>
              <a:rect l="l" t="t" r="r" b="b"/>
              <a:pathLst>
                <a:path w="10604" h="6170" extrusionOk="0">
                  <a:moveTo>
                    <a:pt x="10317" y="1"/>
                  </a:moveTo>
                  <a:cubicBezTo>
                    <a:pt x="10282" y="1"/>
                    <a:pt x="10245" y="10"/>
                    <a:pt x="10208" y="31"/>
                  </a:cubicBezTo>
                  <a:lnTo>
                    <a:pt x="201" y="5802"/>
                  </a:lnTo>
                  <a:cubicBezTo>
                    <a:pt x="0" y="5902"/>
                    <a:pt x="67" y="6169"/>
                    <a:pt x="301" y="6169"/>
                  </a:cubicBezTo>
                  <a:cubicBezTo>
                    <a:pt x="334" y="6169"/>
                    <a:pt x="367" y="6169"/>
                    <a:pt x="401" y="6136"/>
                  </a:cubicBezTo>
                  <a:lnTo>
                    <a:pt x="10408" y="365"/>
                  </a:lnTo>
                  <a:cubicBezTo>
                    <a:pt x="10604" y="253"/>
                    <a:pt x="10495" y="1"/>
                    <a:pt x="10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5394;p75">
              <a:extLst>
                <a:ext uri="{FF2B5EF4-FFF2-40B4-BE49-F238E27FC236}">
                  <a16:creationId xmlns:a16="http://schemas.microsoft.com/office/drawing/2014/main" id="{698444C1-CDC8-4DDA-90EC-364367D6B985}"/>
                </a:ext>
              </a:extLst>
            </p:cNvPr>
            <p:cNvSpPr/>
            <p:nvPr/>
          </p:nvSpPr>
          <p:spPr>
            <a:xfrm>
              <a:off x="3131575" y="2362100"/>
              <a:ext cx="263550" cy="154325"/>
            </a:xfrm>
            <a:custGeom>
              <a:avLst/>
              <a:gdLst/>
              <a:ahLst/>
              <a:cxnLst/>
              <a:rect l="l" t="t" r="r" b="b"/>
              <a:pathLst>
                <a:path w="10542" h="6173" extrusionOk="0">
                  <a:moveTo>
                    <a:pt x="10298" y="0"/>
                  </a:moveTo>
                  <a:cubicBezTo>
                    <a:pt x="10263" y="0"/>
                    <a:pt x="10231" y="12"/>
                    <a:pt x="10208" y="35"/>
                  </a:cubicBezTo>
                  <a:lnTo>
                    <a:pt x="201" y="5806"/>
                  </a:lnTo>
                  <a:cubicBezTo>
                    <a:pt x="0" y="5906"/>
                    <a:pt x="67" y="6173"/>
                    <a:pt x="301" y="6173"/>
                  </a:cubicBezTo>
                  <a:lnTo>
                    <a:pt x="401" y="6173"/>
                  </a:lnTo>
                  <a:lnTo>
                    <a:pt x="10408" y="369"/>
                  </a:lnTo>
                  <a:cubicBezTo>
                    <a:pt x="10508" y="335"/>
                    <a:pt x="10541" y="202"/>
                    <a:pt x="10475" y="102"/>
                  </a:cubicBezTo>
                  <a:cubicBezTo>
                    <a:pt x="10432" y="37"/>
                    <a:pt x="10361" y="0"/>
                    <a:pt x="10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5395;p75">
              <a:extLst>
                <a:ext uri="{FF2B5EF4-FFF2-40B4-BE49-F238E27FC236}">
                  <a16:creationId xmlns:a16="http://schemas.microsoft.com/office/drawing/2014/main" id="{F69728B3-4F14-4C14-B7C8-39CF5A4E8458}"/>
                </a:ext>
              </a:extLst>
            </p:cNvPr>
            <p:cNvSpPr/>
            <p:nvPr/>
          </p:nvSpPr>
          <p:spPr>
            <a:xfrm>
              <a:off x="3131825" y="2410475"/>
              <a:ext cx="263300" cy="154400"/>
            </a:xfrm>
            <a:custGeom>
              <a:avLst/>
              <a:gdLst/>
              <a:ahLst/>
              <a:cxnLst/>
              <a:rect l="l" t="t" r="r" b="b"/>
              <a:pathLst>
                <a:path w="10532" h="6176" extrusionOk="0">
                  <a:moveTo>
                    <a:pt x="10288" y="0"/>
                  </a:moveTo>
                  <a:cubicBezTo>
                    <a:pt x="10253" y="0"/>
                    <a:pt x="10221" y="11"/>
                    <a:pt x="10198" y="35"/>
                  </a:cubicBezTo>
                  <a:lnTo>
                    <a:pt x="191" y="5806"/>
                  </a:lnTo>
                  <a:cubicBezTo>
                    <a:pt x="1" y="5901"/>
                    <a:pt x="51" y="6175"/>
                    <a:pt x="255" y="6175"/>
                  </a:cubicBezTo>
                  <a:cubicBezTo>
                    <a:pt x="267" y="6175"/>
                    <a:pt x="278" y="6174"/>
                    <a:pt x="291" y="6173"/>
                  </a:cubicBezTo>
                  <a:lnTo>
                    <a:pt x="391" y="6173"/>
                  </a:lnTo>
                  <a:lnTo>
                    <a:pt x="10398" y="368"/>
                  </a:lnTo>
                  <a:cubicBezTo>
                    <a:pt x="10498" y="335"/>
                    <a:pt x="10531" y="202"/>
                    <a:pt x="10465" y="102"/>
                  </a:cubicBezTo>
                  <a:cubicBezTo>
                    <a:pt x="10422" y="37"/>
                    <a:pt x="10351" y="0"/>
                    <a:pt x="102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5396;p75">
              <a:extLst>
                <a:ext uri="{FF2B5EF4-FFF2-40B4-BE49-F238E27FC236}">
                  <a16:creationId xmlns:a16="http://schemas.microsoft.com/office/drawing/2014/main" id="{0CA68A2B-C448-47E5-81D9-4C5FBAC89A2C}"/>
                </a:ext>
              </a:extLst>
            </p:cNvPr>
            <p:cNvSpPr/>
            <p:nvPr/>
          </p:nvSpPr>
          <p:spPr>
            <a:xfrm>
              <a:off x="2632875" y="2488225"/>
              <a:ext cx="344450" cy="431825"/>
            </a:xfrm>
            <a:custGeom>
              <a:avLst/>
              <a:gdLst/>
              <a:ahLst/>
              <a:cxnLst/>
              <a:rect l="l" t="t" r="r" b="b"/>
              <a:pathLst>
                <a:path w="13778" h="17273" extrusionOk="0">
                  <a:moveTo>
                    <a:pt x="13277" y="394"/>
                  </a:moveTo>
                  <a:lnTo>
                    <a:pt x="13310" y="427"/>
                  </a:lnTo>
                  <a:cubicBezTo>
                    <a:pt x="13344" y="427"/>
                    <a:pt x="13344" y="494"/>
                    <a:pt x="13344" y="594"/>
                  </a:cubicBezTo>
                  <a:lnTo>
                    <a:pt x="13344" y="9000"/>
                  </a:lnTo>
                  <a:cubicBezTo>
                    <a:pt x="13344" y="9267"/>
                    <a:pt x="13177" y="9567"/>
                    <a:pt x="12943" y="9734"/>
                  </a:cubicBezTo>
                  <a:lnTo>
                    <a:pt x="668" y="16806"/>
                  </a:lnTo>
                  <a:cubicBezTo>
                    <a:pt x="621" y="16829"/>
                    <a:pt x="574" y="16853"/>
                    <a:pt x="538" y="16853"/>
                  </a:cubicBezTo>
                  <a:cubicBezTo>
                    <a:pt x="524" y="16853"/>
                    <a:pt x="511" y="16849"/>
                    <a:pt x="501" y="16839"/>
                  </a:cubicBezTo>
                  <a:cubicBezTo>
                    <a:pt x="468" y="16839"/>
                    <a:pt x="435" y="16772"/>
                    <a:pt x="435" y="16672"/>
                  </a:cubicBezTo>
                  <a:lnTo>
                    <a:pt x="435" y="8300"/>
                  </a:lnTo>
                  <a:cubicBezTo>
                    <a:pt x="468" y="7999"/>
                    <a:pt x="635" y="7733"/>
                    <a:pt x="868" y="7532"/>
                  </a:cubicBezTo>
                  <a:lnTo>
                    <a:pt x="13144" y="461"/>
                  </a:lnTo>
                  <a:cubicBezTo>
                    <a:pt x="13177" y="427"/>
                    <a:pt x="13210" y="427"/>
                    <a:pt x="13277" y="394"/>
                  </a:cubicBezTo>
                  <a:close/>
                  <a:moveTo>
                    <a:pt x="13276" y="0"/>
                  </a:moveTo>
                  <a:cubicBezTo>
                    <a:pt x="13160" y="0"/>
                    <a:pt x="13040" y="36"/>
                    <a:pt x="12943" y="94"/>
                  </a:cubicBezTo>
                  <a:lnTo>
                    <a:pt x="668" y="7199"/>
                  </a:lnTo>
                  <a:cubicBezTo>
                    <a:pt x="301" y="7432"/>
                    <a:pt x="68" y="7833"/>
                    <a:pt x="34" y="8300"/>
                  </a:cubicBezTo>
                  <a:lnTo>
                    <a:pt x="34" y="16672"/>
                  </a:lnTo>
                  <a:cubicBezTo>
                    <a:pt x="1" y="16873"/>
                    <a:pt x="101" y="17073"/>
                    <a:pt x="301" y="17206"/>
                  </a:cubicBezTo>
                  <a:cubicBezTo>
                    <a:pt x="368" y="17239"/>
                    <a:pt x="435" y="17273"/>
                    <a:pt x="535" y="17273"/>
                  </a:cubicBezTo>
                  <a:cubicBezTo>
                    <a:pt x="635" y="17273"/>
                    <a:pt x="768" y="17206"/>
                    <a:pt x="868" y="17173"/>
                  </a:cubicBezTo>
                  <a:lnTo>
                    <a:pt x="13144" y="10068"/>
                  </a:lnTo>
                  <a:cubicBezTo>
                    <a:pt x="13511" y="9834"/>
                    <a:pt x="13744" y="9434"/>
                    <a:pt x="13777" y="8967"/>
                  </a:cubicBezTo>
                  <a:lnTo>
                    <a:pt x="13777" y="594"/>
                  </a:lnTo>
                  <a:cubicBezTo>
                    <a:pt x="13777" y="361"/>
                    <a:pt x="13677" y="161"/>
                    <a:pt x="13511" y="60"/>
                  </a:cubicBezTo>
                  <a:cubicBezTo>
                    <a:pt x="13441" y="19"/>
                    <a:pt x="13359" y="0"/>
                    <a:pt x="132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5397;p75">
              <a:extLst>
                <a:ext uri="{FF2B5EF4-FFF2-40B4-BE49-F238E27FC236}">
                  <a16:creationId xmlns:a16="http://schemas.microsoft.com/office/drawing/2014/main" id="{99EF9055-8B40-4941-81E4-AFE54662E21C}"/>
                </a:ext>
              </a:extLst>
            </p:cNvPr>
            <p:cNvSpPr/>
            <p:nvPr/>
          </p:nvSpPr>
          <p:spPr>
            <a:xfrm>
              <a:off x="2673750" y="2578075"/>
              <a:ext cx="263550" cy="155175"/>
            </a:xfrm>
            <a:custGeom>
              <a:avLst/>
              <a:gdLst/>
              <a:ahLst/>
              <a:cxnLst/>
              <a:rect l="l" t="t" r="r" b="b"/>
              <a:pathLst>
                <a:path w="10542" h="6207" extrusionOk="0">
                  <a:moveTo>
                    <a:pt x="10298" y="1"/>
                  </a:moveTo>
                  <a:cubicBezTo>
                    <a:pt x="10263" y="1"/>
                    <a:pt x="10231" y="12"/>
                    <a:pt x="10208" y="36"/>
                  </a:cubicBezTo>
                  <a:lnTo>
                    <a:pt x="201" y="5806"/>
                  </a:lnTo>
                  <a:cubicBezTo>
                    <a:pt x="0" y="5907"/>
                    <a:pt x="67" y="6207"/>
                    <a:pt x="301" y="6207"/>
                  </a:cubicBezTo>
                  <a:cubicBezTo>
                    <a:pt x="334" y="6207"/>
                    <a:pt x="367" y="6173"/>
                    <a:pt x="401" y="6173"/>
                  </a:cubicBezTo>
                  <a:lnTo>
                    <a:pt x="10408" y="403"/>
                  </a:lnTo>
                  <a:cubicBezTo>
                    <a:pt x="10508" y="336"/>
                    <a:pt x="10541" y="202"/>
                    <a:pt x="10475" y="102"/>
                  </a:cubicBezTo>
                  <a:cubicBezTo>
                    <a:pt x="10431" y="38"/>
                    <a:pt x="10361" y="1"/>
                    <a:pt x="10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5398;p75">
              <a:extLst>
                <a:ext uri="{FF2B5EF4-FFF2-40B4-BE49-F238E27FC236}">
                  <a16:creationId xmlns:a16="http://schemas.microsoft.com/office/drawing/2014/main" id="{8F8C5A12-0F62-400E-9F3E-3EBFDC5C3460}"/>
                </a:ext>
              </a:extLst>
            </p:cNvPr>
            <p:cNvSpPr/>
            <p:nvPr/>
          </p:nvSpPr>
          <p:spPr>
            <a:xfrm>
              <a:off x="2673750" y="2627300"/>
              <a:ext cx="263550" cy="154325"/>
            </a:xfrm>
            <a:custGeom>
              <a:avLst/>
              <a:gdLst/>
              <a:ahLst/>
              <a:cxnLst/>
              <a:rect l="l" t="t" r="r" b="b"/>
              <a:pathLst>
                <a:path w="10542" h="6173" extrusionOk="0">
                  <a:moveTo>
                    <a:pt x="10298" y="0"/>
                  </a:moveTo>
                  <a:cubicBezTo>
                    <a:pt x="10263" y="0"/>
                    <a:pt x="10231" y="11"/>
                    <a:pt x="10208" y="35"/>
                  </a:cubicBezTo>
                  <a:lnTo>
                    <a:pt x="201" y="5806"/>
                  </a:lnTo>
                  <a:cubicBezTo>
                    <a:pt x="0" y="5906"/>
                    <a:pt x="67" y="6172"/>
                    <a:pt x="301" y="6172"/>
                  </a:cubicBezTo>
                  <a:cubicBezTo>
                    <a:pt x="334" y="6172"/>
                    <a:pt x="367" y="6172"/>
                    <a:pt x="401" y="6139"/>
                  </a:cubicBezTo>
                  <a:lnTo>
                    <a:pt x="10408" y="368"/>
                  </a:lnTo>
                  <a:cubicBezTo>
                    <a:pt x="10508" y="302"/>
                    <a:pt x="10541" y="202"/>
                    <a:pt x="10475" y="101"/>
                  </a:cubicBezTo>
                  <a:cubicBezTo>
                    <a:pt x="10431" y="37"/>
                    <a:pt x="10361" y="0"/>
                    <a:pt x="102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5399;p75">
              <a:extLst>
                <a:ext uri="{FF2B5EF4-FFF2-40B4-BE49-F238E27FC236}">
                  <a16:creationId xmlns:a16="http://schemas.microsoft.com/office/drawing/2014/main" id="{282C96A8-D9FE-4EC8-A629-08AB8FAD0E77}"/>
                </a:ext>
              </a:extLst>
            </p:cNvPr>
            <p:cNvSpPr/>
            <p:nvPr/>
          </p:nvSpPr>
          <p:spPr>
            <a:xfrm>
              <a:off x="2673750" y="2674975"/>
              <a:ext cx="265175" cy="155025"/>
            </a:xfrm>
            <a:custGeom>
              <a:avLst/>
              <a:gdLst/>
              <a:ahLst/>
              <a:cxnLst/>
              <a:rect l="l" t="t" r="r" b="b"/>
              <a:pathLst>
                <a:path w="10607" h="6201" extrusionOk="0">
                  <a:moveTo>
                    <a:pt x="10309" y="0"/>
                  </a:moveTo>
                  <a:cubicBezTo>
                    <a:pt x="10277" y="0"/>
                    <a:pt x="10243" y="9"/>
                    <a:pt x="10208" y="29"/>
                  </a:cubicBezTo>
                  <a:lnTo>
                    <a:pt x="201" y="5800"/>
                  </a:lnTo>
                  <a:cubicBezTo>
                    <a:pt x="0" y="5900"/>
                    <a:pt x="67" y="6200"/>
                    <a:pt x="301" y="6200"/>
                  </a:cubicBezTo>
                  <a:cubicBezTo>
                    <a:pt x="334" y="6200"/>
                    <a:pt x="367" y="6167"/>
                    <a:pt x="401" y="6167"/>
                  </a:cubicBezTo>
                  <a:lnTo>
                    <a:pt x="10408" y="396"/>
                  </a:lnTo>
                  <a:cubicBezTo>
                    <a:pt x="10606" y="283"/>
                    <a:pt x="10491" y="0"/>
                    <a:pt x="103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5400;p75">
              <a:extLst>
                <a:ext uri="{FF2B5EF4-FFF2-40B4-BE49-F238E27FC236}">
                  <a16:creationId xmlns:a16="http://schemas.microsoft.com/office/drawing/2014/main" id="{47194819-42BF-4DC9-A6C6-19AEB7932725}"/>
                </a:ext>
              </a:extLst>
            </p:cNvPr>
            <p:cNvSpPr/>
            <p:nvPr/>
          </p:nvSpPr>
          <p:spPr>
            <a:xfrm>
              <a:off x="3645275" y="946250"/>
              <a:ext cx="1828825" cy="3114675"/>
            </a:xfrm>
            <a:custGeom>
              <a:avLst/>
              <a:gdLst/>
              <a:ahLst/>
              <a:cxnLst/>
              <a:rect l="l" t="t" r="r" b="b"/>
              <a:pathLst>
                <a:path w="73153" h="124587" extrusionOk="0">
                  <a:moveTo>
                    <a:pt x="70749" y="0"/>
                  </a:moveTo>
                  <a:cubicBezTo>
                    <a:pt x="70509" y="0"/>
                    <a:pt x="70274" y="76"/>
                    <a:pt x="70084" y="229"/>
                  </a:cubicBezTo>
                  <a:lnTo>
                    <a:pt x="1735" y="39690"/>
                  </a:lnTo>
                  <a:cubicBezTo>
                    <a:pt x="734" y="40324"/>
                    <a:pt x="101" y="41425"/>
                    <a:pt x="67" y="42592"/>
                  </a:cubicBezTo>
                  <a:lnTo>
                    <a:pt x="67" y="122616"/>
                  </a:lnTo>
                  <a:cubicBezTo>
                    <a:pt x="0" y="123050"/>
                    <a:pt x="201" y="123450"/>
                    <a:pt x="568" y="123717"/>
                  </a:cubicBezTo>
                  <a:lnTo>
                    <a:pt x="1902" y="124484"/>
                  </a:lnTo>
                  <a:cubicBezTo>
                    <a:pt x="2063" y="124552"/>
                    <a:pt x="2230" y="124586"/>
                    <a:pt x="2396" y="124586"/>
                  </a:cubicBezTo>
                  <a:cubicBezTo>
                    <a:pt x="2641" y="124586"/>
                    <a:pt x="2884" y="124510"/>
                    <a:pt x="3103" y="124351"/>
                  </a:cubicBezTo>
                  <a:lnTo>
                    <a:pt x="71418" y="84889"/>
                  </a:lnTo>
                  <a:cubicBezTo>
                    <a:pt x="72419" y="84256"/>
                    <a:pt x="73053" y="83155"/>
                    <a:pt x="73086" y="81987"/>
                  </a:cubicBezTo>
                  <a:lnTo>
                    <a:pt x="73086" y="1963"/>
                  </a:lnTo>
                  <a:cubicBezTo>
                    <a:pt x="73153" y="1530"/>
                    <a:pt x="72953" y="1096"/>
                    <a:pt x="72586" y="863"/>
                  </a:cubicBezTo>
                  <a:lnTo>
                    <a:pt x="71285" y="129"/>
                  </a:lnTo>
                  <a:cubicBezTo>
                    <a:pt x="71113" y="43"/>
                    <a:pt x="70929" y="0"/>
                    <a:pt x="7074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5401;p75">
              <a:extLst>
                <a:ext uri="{FF2B5EF4-FFF2-40B4-BE49-F238E27FC236}">
                  <a16:creationId xmlns:a16="http://schemas.microsoft.com/office/drawing/2014/main" id="{63AD45FD-FA5D-420B-8CAA-2BD7324C554B}"/>
                </a:ext>
              </a:extLst>
            </p:cNvPr>
            <p:cNvSpPr/>
            <p:nvPr/>
          </p:nvSpPr>
          <p:spPr>
            <a:xfrm>
              <a:off x="3680300" y="965450"/>
              <a:ext cx="1792125" cy="3096975"/>
            </a:xfrm>
            <a:custGeom>
              <a:avLst/>
              <a:gdLst/>
              <a:ahLst/>
              <a:cxnLst/>
              <a:rect l="l" t="t" r="r" b="b"/>
              <a:pathLst>
                <a:path w="71685" h="123879" extrusionOk="0">
                  <a:moveTo>
                    <a:pt x="70763" y="0"/>
                  </a:moveTo>
                  <a:cubicBezTo>
                    <a:pt x="70540" y="0"/>
                    <a:pt x="70287" y="74"/>
                    <a:pt x="70017" y="228"/>
                  </a:cubicBezTo>
                  <a:lnTo>
                    <a:pt x="1668" y="39723"/>
                  </a:lnTo>
                  <a:cubicBezTo>
                    <a:pt x="701" y="40357"/>
                    <a:pt x="67" y="41458"/>
                    <a:pt x="0" y="42625"/>
                  </a:cubicBezTo>
                  <a:lnTo>
                    <a:pt x="0" y="122682"/>
                  </a:lnTo>
                  <a:cubicBezTo>
                    <a:pt x="0" y="123440"/>
                    <a:pt x="387" y="123878"/>
                    <a:pt x="933" y="123878"/>
                  </a:cubicBezTo>
                  <a:cubicBezTo>
                    <a:pt x="1156" y="123878"/>
                    <a:pt x="1407" y="123805"/>
                    <a:pt x="1668" y="123650"/>
                  </a:cubicBezTo>
                  <a:lnTo>
                    <a:pt x="70017" y="84188"/>
                  </a:lnTo>
                  <a:cubicBezTo>
                    <a:pt x="71018" y="83554"/>
                    <a:pt x="71618" y="82454"/>
                    <a:pt x="71685" y="81286"/>
                  </a:cubicBezTo>
                  <a:lnTo>
                    <a:pt x="71685" y="1229"/>
                  </a:lnTo>
                  <a:cubicBezTo>
                    <a:pt x="71685" y="446"/>
                    <a:pt x="71314" y="0"/>
                    <a:pt x="7076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5402;p75">
              <a:extLst>
                <a:ext uri="{FF2B5EF4-FFF2-40B4-BE49-F238E27FC236}">
                  <a16:creationId xmlns:a16="http://schemas.microsoft.com/office/drawing/2014/main" id="{9231115F-E657-4146-AEFF-6CB4B09C2AD7}"/>
                </a:ext>
              </a:extLst>
            </p:cNvPr>
            <p:cNvSpPr/>
            <p:nvPr/>
          </p:nvSpPr>
          <p:spPr>
            <a:xfrm>
              <a:off x="3680300" y="965100"/>
              <a:ext cx="1792125" cy="3096300"/>
            </a:xfrm>
            <a:custGeom>
              <a:avLst/>
              <a:gdLst/>
              <a:ahLst/>
              <a:cxnLst/>
              <a:rect l="l" t="t" r="r" b="b"/>
              <a:pathLst>
                <a:path w="71685" h="123852" extrusionOk="0">
                  <a:moveTo>
                    <a:pt x="70712" y="1"/>
                  </a:moveTo>
                  <a:cubicBezTo>
                    <a:pt x="70578" y="1"/>
                    <a:pt x="70435" y="25"/>
                    <a:pt x="70284" y="75"/>
                  </a:cubicBezTo>
                  <a:cubicBezTo>
                    <a:pt x="70317" y="175"/>
                    <a:pt x="70317" y="309"/>
                    <a:pt x="70317" y="409"/>
                  </a:cubicBezTo>
                  <a:lnTo>
                    <a:pt x="70317" y="80466"/>
                  </a:lnTo>
                  <a:cubicBezTo>
                    <a:pt x="70251" y="81667"/>
                    <a:pt x="69650" y="82734"/>
                    <a:pt x="68649" y="83402"/>
                  </a:cubicBezTo>
                  <a:lnTo>
                    <a:pt x="301" y="122830"/>
                  </a:lnTo>
                  <a:cubicBezTo>
                    <a:pt x="201" y="122896"/>
                    <a:pt x="101" y="122930"/>
                    <a:pt x="0" y="122997"/>
                  </a:cubicBezTo>
                  <a:cubicBezTo>
                    <a:pt x="113" y="123539"/>
                    <a:pt x="456" y="123852"/>
                    <a:pt x="925" y="123852"/>
                  </a:cubicBezTo>
                  <a:cubicBezTo>
                    <a:pt x="1148" y="123852"/>
                    <a:pt x="1399" y="123781"/>
                    <a:pt x="1668" y="123630"/>
                  </a:cubicBezTo>
                  <a:lnTo>
                    <a:pt x="70017" y="84202"/>
                  </a:lnTo>
                  <a:cubicBezTo>
                    <a:pt x="71018" y="83535"/>
                    <a:pt x="71618" y="82434"/>
                    <a:pt x="71685" y="81267"/>
                  </a:cubicBezTo>
                  <a:lnTo>
                    <a:pt x="71685" y="1209"/>
                  </a:lnTo>
                  <a:cubicBezTo>
                    <a:pt x="71685" y="451"/>
                    <a:pt x="71289" y="1"/>
                    <a:pt x="7071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5403;p75">
              <a:extLst>
                <a:ext uri="{FF2B5EF4-FFF2-40B4-BE49-F238E27FC236}">
                  <a16:creationId xmlns:a16="http://schemas.microsoft.com/office/drawing/2014/main" id="{0195B002-0501-4524-BB2F-3A4036F146CD}"/>
                </a:ext>
              </a:extLst>
            </p:cNvPr>
            <p:cNvSpPr/>
            <p:nvPr/>
          </p:nvSpPr>
          <p:spPr>
            <a:xfrm>
              <a:off x="3673625" y="971125"/>
              <a:ext cx="1757125" cy="3059725"/>
            </a:xfrm>
            <a:custGeom>
              <a:avLst/>
              <a:gdLst/>
              <a:ahLst/>
              <a:cxnLst/>
              <a:rect l="l" t="t" r="r" b="b"/>
              <a:pathLst>
                <a:path w="70285" h="122389" extrusionOk="0">
                  <a:moveTo>
                    <a:pt x="70284" y="1"/>
                  </a:moveTo>
                  <a:lnTo>
                    <a:pt x="52605" y="10008"/>
                  </a:lnTo>
                  <a:lnTo>
                    <a:pt x="34992" y="20049"/>
                  </a:lnTo>
                  <a:lnTo>
                    <a:pt x="17380" y="30189"/>
                  </a:lnTo>
                  <a:lnTo>
                    <a:pt x="8573" y="35260"/>
                  </a:lnTo>
                  <a:lnTo>
                    <a:pt x="4170" y="37795"/>
                  </a:lnTo>
                  <a:lnTo>
                    <a:pt x="2002" y="39062"/>
                  </a:lnTo>
                  <a:cubicBezTo>
                    <a:pt x="1802" y="39162"/>
                    <a:pt x="1635" y="39296"/>
                    <a:pt x="1468" y="39429"/>
                  </a:cubicBezTo>
                  <a:cubicBezTo>
                    <a:pt x="1268" y="39596"/>
                    <a:pt x="1101" y="39729"/>
                    <a:pt x="968" y="39930"/>
                  </a:cubicBezTo>
                  <a:cubicBezTo>
                    <a:pt x="668" y="40263"/>
                    <a:pt x="434" y="40663"/>
                    <a:pt x="267" y="41097"/>
                  </a:cubicBezTo>
                  <a:cubicBezTo>
                    <a:pt x="101" y="41531"/>
                    <a:pt x="1" y="41964"/>
                    <a:pt x="1" y="42431"/>
                  </a:cubicBezTo>
                  <a:lnTo>
                    <a:pt x="1" y="51338"/>
                  </a:lnTo>
                  <a:lnTo>
                    <a:pt x="1" y="61478"/>
                  </a:lnTo>
                  <a:lnTo>
                    <a:pt x="67" y="81793"/>
                  </a:lnTo>
                  <a:lnTo>
                    <a:pt x="134" y="102074"/>
                  </a:lnTo>
                  <a:lnTo>
                    <a:pt x="301" y="122389"/>
                  </a:lnTo>
                  <a:lnTo>
                    <a:pt x="434" y="102074"/>
                  </a:lnTo>
                  <a:lnTo>
                    <a:pt x="501" y="81793"/>
                  </a:lnTo>
                  <a:lnTo>
                    <a:pt x="568" y="61478"/>
                  </a:lnTo>
                  <a:lnTo>
                    <a:pt x="568" y="51304"/>
                  </a:lnTo>
                  <a:lnTo>
                    <a:pt x="568" y="46234"/>
                  </a:lnTo>
                  <a:lnTo>
                    <a:pt x="568" y="42431"/>
                  </a:lnTo>
                  <a:cubicBezTo>
                    <a:pt x="568" y="42064"/>
                    <a:pt x="634" y="41664"/>
                    <a:pt x="801" y="41331"/>
                  </a:cubicBezTo>
                  <a:cubicBezTo>
                    <a:pt x="1068" y="40597"/>
                    <a:pt x="1602" y="39963"/>
                    <a:pt x="2302" y="39596"/>
                  </a:cubicBezTo>
                  <a:lnTo>
                    <a:pt x="4504" y="38362"/>
                  </a:lnTo>
                  <a:lnTo>
                    <a:pt x="8907" y="35827"/>
                  </a:lnTo>
                  <a:lnTo>
                    <a:pt x="17680" y="30723"/>
                  </a:lnTo>
                  <a:lnTo>
                    <a:pt x="35259" y="20549"/>
                  </a:lnTo>
                  <a:lnTo>
                    <a:pt x="52772" y="10308"/>
                  </a:lnTo>
                  <a:lnTo>
                    <a:pt x="702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5404;p75">
              <a:extLst>
                <a:ext uri="{FF2B5EF4-FFF2-40B4-BE49-F238E27FC236}">
                  <a16:creationId xmlns:a16="http://schemas.microsoft.com/office/drawing/2014/main" id="{BB5D5142-CA0B-4608-8AEC-E519FAB49D3E}"/>
                </a:ext>
              </a:extLst>
            </p:cNvPr>
            <p:cNvSpPr/>
            <p:nvPr/>
          </p:nvSpPr>
          <p:spPr>
            <a:xfrm>
              <a:off x="3847075" y="1635000"/>
              <a:ext cx="833125" cy="1183575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48" y="0"/>
                  </a:moveTo>
                  <a:cubicBezTo>
                    <a:pt x="32730" y="0"/>
                    <a:pt x="32597" y="42"/>
                    <a:pt x="32457" y="132"/>
                  </a:cubicBezTo>
                  <a:lnTo>
                    <a:pt x="902" y="18345"/>
                  </a:lnTo>
                  <a:cubicBezTo>
                    <a:pt x="368" y="18678"/>
                    <a:pt x="34" y="19279"/>
                    <a:pt x="1" y="19879"/>
                  </a:cubicBezTo>
                  <a:lnTo>
                    <a:pt x="1" y="46698"/>
                  </a:lnTo>
                  <a:cubicBezTo>
                    <a:pt x="1" y="47107"/>
                    <a:pt x="209" y="47342"/>
                    <a:pt x="512" y="47342"/>
                  </a:cubicBezTo>
                  <a:cubicBezTo>
                    <a:pt x="629" y="47342"/>
                    <a:pt x="762" y="47307"/>
                    <a:pt x="902" y="47232"/>
                  </a:cubicBezTo>
                  <a:lnTo>
                    <a:pt x="32457" y="28986"/>
                  </a:lnTo>
                  <a:cubicBezTo>
                    <a:pt x="32958" y="28652"/>
                    <a:pt x="33291" y="28085"/>
                    <a:pt x="33325" y="27451"/>
                  </a:cubicBezTo>
                  <a:lnTo>
                    <a:pt x="33325" y="632"/>
                  </a:lnTo>
                  <a:cubicBezTo>
                    <a:pt x="33325" y="234"/>
                    <a:pt x="33127" y="0"/>
                    <a:pt x="328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5405;p75">
              <a:extLst>
                <a:ext uri="{FF2B5EF4-FFF2-40B4-BE49-F238E27FC236}">
                  <a16:creationId xmlns:a16="http://schemas.microsoft.com/office/drawing/2014/main" id="{17BB7378-22D4-496E-870E-C21848110831}"/>
                </a:ext>
              </a:extLst>
            </p:cNvPr>
            <p:cNvSpPr/>
            <p:nvPr/>
          </p:nvSpPr>
          <p:spPr>
            <a:xfrm>
              <a:off x="3921300" y="2642000"/>
              <a:ext cx="20875" cy="45400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14" y="322"/>
                  </a:moveTo>
                  <a:cubicBezTo>
                    <a:pt x="534" y="322"/>
                    <a:pt x="551" y="331"/>
                    <a:pt x="568" y="347"/>
                  </a:cubicBezTo>
                  <a:cubicBezTo>
                    <a:pt x="601" y="414"/>
                    <a:pt x="634" y="514"/>
                    <a:pt x="634" y="581"/>
                  </a:cubicBezTo>
                  <a:lnTo>
                    <a:pt x="634" y="781"/>
                  </a:lnTo>
                  <a:lnTo>
                    <a:pt x="634" y="981"/>
                  </a:lnTo>
                  <a:cubicBezTo>
                    <a:pt x="634" y="1081"/>
                    <a:pt x="601" y="1181"/>
                    <a:pt x="568" y="1281"/>
                  </a:cubicBezTo>
                  <a:cubicBezTo>
                    <a:pt x="534" y="1348"/>
                    <a:pt x="501" y="1415"/>
                    <a:pt x="434" y="1448"/>
                  </a:cubicBezTo>
                  <a:cubicBezTo>
                    <a:pt x="384" y="1482"/>
                    <a:pt x="351" y="1498"/>
                    <a:pt x="326" y="1498"/>
                  </a:cubicBezTo>
                  <a:cubicBezTo>
                    <a:pt x="301" y="1498"/>
                    <a:pt x="284" y="1482"/>
                    <a:pt x="268" y="1448"/>
                  </a:cubicBezTo>
                  <a:cubicBezTo>
                    <a:pt x="234" y="1381"/>
                    <a:pt x="201" y="1315"/>
                    <a:pt x="234" y="1215"/>
                  </a:cubicBezTo>
                  <a:lnTo>
                    <a:pt x="234" y="1015"/>
                  </a:lnTo>
                  <a:lnTo>
                    <a:pt x="234" y="814"/>
                  </a:lnTo>
                  <a:cubicBezTo>
                    <a:pt x="234" y="714"/>
                    <a:pt x="234" y="614"/>
                    <a:pt x="268" y="548"/>
                  </a:cubicBezTo>
                  <a:cubicBezTo>
                    <a:pt x="301" y="447"/>
                    <a:pt x="368" y="381"/>
                    <a:pt x="434" y="347"/>
                  </a:cubicBezTo>
                  <a:cubicBezTo>
                    <a:pt x="468" y="331"/>
                    <a:pt x="493" y="322"/>
                    <a:pt x="514" y="322"/>
                  </a:cubicBezTo>
                  <a:close/>
                  <a:moveTo>
                    <a:pt x="652" y="0"/>
                  </a:moveTo>
                  <a:cubicBezTo>
                    <a:pt x="637" y="0"/>
                    <a:pt x="621" y="4"/>
                    <a:pt x="601" y="14"/>
                  </a:cubicBezTo>
                  <a:cubicBezTo>
                    <a:pt x="534" y="14"/>
                    <a:pt x="468" y="14"/>
                    <a:pt x="434" y="47"/>
                  </a:cubicBezTo>
                  <a:cubicBezTo>
                    <a:pt x="334" y="81"/>
                    <a:pt x="301" y="147"/>
                    <a:pt x="234" y="214"/>
                  </a:cubicBezTo>
                  <a:cubicBezTo>
                    <a:pt x="167" y="281"/>
                    <a:pt x="134" y="347"/>
                    <a:pt x="101" y="414"/>
                  </a:cubicBezTo>
                  <a:cubicBezTo>
                    <a:pt x="67" y="514"/>
                    <a:pt x="67" y="581"/>
                    <a:pt x="34" y="681"/>
                  </a:cubicBezTo>
                  <a:cubicBezTo>
                    <a:pt x="34" y="748"/>
                    <a:pt x="1" y="848"/>
                    <a:pt x="1" y="948"/>
                  </a:cubicBezTo>
                  <a:lnTo>
                    <a:pt x="1" y="1148"/>
                  </a:lnTo>
                  <a:lnTo>
                    <a:pt x="1" y="1348"/>
                  </a:lnTo>
                  <a:cubicBezTo>
                    <a:pt x="1" y="1415"/>
                    <a:pt x="34" y="1515"/>
                    <a:pt x="34" y="1582"/>
                  </a:cubicBezTo>
                  <a:cubicBezTo>
                    <a:pt x="34" y="1648"/>
                    <a:pt x="67" y="1715"/>
                    <a:pt x="101" y="1748"/>
                  </a:cubicBezTo>
                  <a:cubicBezTo>
                    <a:pt x="134" y="1782"/>
                    <a:pt x="201" y="1815"/>
                    <a:pt x="234" y="1815"/>
                  </a:cubicBezTo>
                  <a:cubicBezTo>
                    <a:pt x="301" y="1815"/>
                    <a:pt x="368" y="1782"/>
                    <a:pt x="434" y="1748"/>
                  </a:cubicBezTo>
                  <a:cubicBezTo>
                    <a:pt x="501" y="1715"/>
                    <a:pt x="568" y="1648"/>
                    <a:pt x="601" y="1582"/>
                  </a:cubicBezTo>
                  <a:cubicBezTo>
                    <a:pt x="668" y="1548"/>
                    <a:pt x="701" y="1448"/>
                    <a:pt x="735" y="1381"/>
                  </a:cubicBezTo>
                  <a:cubicBezTo>
                    <a:pt x="768" y="1315"/>
                    <a:pt x="801" y="1215"/>
                    <a:pt x="801" y="1148"/>
                  </a:cubicBezTo>
                  <a:cubicBezTo>
                    <a:pt x="835" y="1048"/>
                    <a:pt x="835" y="981"/>
                    <a:pt x="835" y="881"/>
                  </a:cubicBezTo>
                  <a:lnTo>
                    <a:pt x="835" y="447"/>
                  </a:lnTo>
                  <a:cubicBezTo>
                    <a:pt x="835" y="381"/>
                    <a:pt x="835" y="314"/>
                    <a:pt x="801" y="214"/>
                  </a:cubicBezTo>
                  <a:cubicBezTo>
                    <a:pt x="801" y="147"/>
                    <a:pt x="768" y="114"/>
                    <a:pt x="735" y="47"/>
                  </a:cubicBezTo>
                  <a:cubicBezTo>
                    <a:pt x="711" y="24"/>
                    <a:pt x="687" y="0"/>
                    <a:pt x="6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5406;p75">
              <a:extLst>
                <a:ext uri="{FF2B5EF4-FFF2-40B4-BE49-F238E27FC236}">
                  <a16:creationId xmlns:a16="http://schemas.microsoft.com/office/drawing/2014/main" id="{63BDDC2D-A8CD-4B77-8E01-51291FE62DA9}"/>
                </a:ext>
              </a:extLst>
            </p:cNvPr>
            <p:cNvSpPr/>
            <p:nvPr/>
          </p:nvSpPr>
          <p:spPr>
            <a:xfrm>
              <a:off x="3993850" y="2281575"/>
              <a:ext cx="608950" cy="354100"/>
            </a:xfrm>
            <a:custGeom>
              <a:avLst/>
              <a:gdLst/>
              <a:ahLst/>
              <a:cxnLst/>
              <a:rect l="l" t="t" r="r" b="b"/>
              <a:pathLst>
                <a:path w="24358" h="14164" extrusionOk="0">
                  <a:moveTo>
                    <a:pt x="24076" y="1"/>
                  </a:moveTo>
                  <a:cubicBezTo>
                    <a:pt x="24048" y="1"/>
                    <a:pt x="24017" y="7"/>
                    <a:pt x="23985" y="21"/>
                  </a:cubicBezTo>
                  <a:lnTo>
                    <a:pt x="134" y="13797"/>
                  </a:lnTo>
                  <a:cubicBezTo>
                    <a:pt x="34" y="13830"/>
                    <a:pt x="1" y="13964"/>
                    <a:pt x="67" y="14064"/>
                  </a:cubicBezTo>
                  <a:cubicBezTo>
                    <a:pt x="101" y="14131"/>
                    <a:pt x="168" y="14164"/>
                    <a:pt x="234" y="14164"/>
                  </a:cubicBezTo>
                  <a:cubicBezTo>
                    <a:pt x="268" y="14164"/>
                    <a:pt x="301" y="14164"/>
                    <a:pt x="334" y="14131"/>
                  </a:cubicBezTo>
                  <a:lnTo>
                    <a:pt x="24185" y="387"/>
                  </a:lnTo>
                  <a:cubicBezTo>
                    <a:pt x="24357" y="244"/>
                    <a:pt x="24257" y="1"/>
                    <a:pt x="240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5407;p75">
              <a:extLst>
                <a:ext uri="{FF2B5EF4-FFF2-40B4-BE49-F238E27FC236}">
                  <a16:creationId xmlns:a16="http://schemas.microsoft.com/office/drawing/2014/main" id="{F680E7B4-1B68-455E-BA9D-CF5269BA06B4}"/>
                </a:ext>
              </a:extLst>
            </p:cNvPr>
            <p:cNvSpPr/>
            <p:nvPr/>
          </p:nvSpPr>
          <p:spPr>
            <a:xfrm>
              <a:off x="3911300" y="2483875"/>
              <a:ext cx="14200" cy="42575"/>
            </a:xfrm>
            <a:custGeom>
              <a:avLst/>
              <a:gdLst/>
              <a:ahLst/>
              <a:cxnLst/>
              <a:rect l="l" t="t" r="r" b="b"/>
              <a:pathLst>
                <a:path w="568" h="1703" extrusionOk="0">
                  <a:moveTo>
                    <a:pt x="534" y="1"/>
                  </a:moveTo>
                  <a:lnTo>
                    <a:pt x="401" y="68"/>
                  </a:lnTo>
                  <a:cubicBezTo>
                    <a:pt x="401" y="68"/>
                    <a:pt x="367" y="68"/>
                    <a:pt x="367" y="101"/>
                  </a:cubicBezTo>
                  <a:lnTo>
                    <a:pt x="334" y="134"/>
                  </a:lnTo>
                  <a:lnTo>
                    <a:pt x="0" y="735"/>
                  </a:lnTo>
                  <a:cubicBezTo>
                    <a:pt x="0" y="735"/>
                    <a:pt x="0" y="768"/>
                    <a:pt x="0" y="768"/>
                  </a:cubicBezTo>
                  <a:cubicBezTo>
                    <a:pt x="0" y="802"/>
                    <a:pt x="0" y="802"/>
                    <a:pt x="0" y="802"/>
                  </a:cubicBezTo>
                  <a:lnTo>
                    <a:pt x="100" y="902"/>
                  </a:lnTo>
                  <a:cubicBezTo>
                    <a:pt x="100" y="918"/>
                    <a:pt x="100" y="927"/>
                    <a:pt x="105" y="927"/>
                  </a:cubicBezTo>
                  <a:cubicBezTo>
                    <a:pt x="109" y="927"/>
                    <a:pt x="117" y="918"/>
                    <a:pt x="134" y="902"/>
                  </a:cubicBezTo>
                  <a:lnTo>
                    <a:pt x="367" y="501"/>
                  </a:lnTo>
                  <a:lnTo>
                    <a:pt x="367" y="1669"/>
                  </a:lnTo>
                  <a:cubicBezTo>
                    <a:pt x="367" y="1669"/>
                    <a:pt x="367" y="1702"/>
                    <a:pt x="367" y="1702"/>
                  </a:cubicBezTo>
                  <a:lnTo>
                    <a:pt x="401" y="1702"/>
                  </a:lnTo>
                  <a:lnTo>
                    <a:pt x="534" y="1635"/>
                  </a:lnTo>
                  <a:cubicBezTo>
                    <a:pt x="534" y="1635"/>
                    <a:pt x="534" y="1602"/>
                    <a:pt x="534" y="1602"/>
                  </a:cubicBezTo>
                  <a:cubicBezTo>
                    <a:pt x="534" y="1569"/>
                    <a:pt x="534" y="1569"/>
                    <a:pt x="534" y="1535"/>
                  </a:cubicBezTo>
                  <a:lnTo>
                    <a:pt x="534" y="34"/>
                  </a:lnTo>
                  <a:cubicBezTo>
                    <a:pt x="567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5408;p75">
              <a:extLst>
                <a:ext uri="{FF2B5EF4-FFF2-40B4-BE49-F238E27FC236}">
                  <a16:creationId xmlns:a16="http://schemas.microsoft.com/office/drawing/2014/main" id="{6B054D42-935D-46C8-994E-701128272C5F}"/>
                </a:ext>
              </a:extLst>
            </p:cNvPr>
            <p:cNvSpPr/>
            <p:nvPr/>
          </p:nvSpPr>
          <p:spPr>
            <a:xfrm>
              <a:off x="3930475" y="2472200"/>
              <a:ext cx="20050" cy="45075"/>
            </a:xfrm>
            <a:custGeom>
              <a:avLst/>
              <a:gdLst/>
              <a:ahLst/>
              <a:cxnLst/>
              <a:rect l="l" t="t" r="r" b="b"/>
              <a:pathLst>
                <a:path w="802" h="1803" extrusionOk="0">
                  <a:moveTo>
                    <a:pt x="497" y="318"/>
                  </a:moveTo>
                  <a:cubicBezTo>
                    <a:pt x="526" y="318"/>
                    <a:pt x="551" y="335"/>
                    <a:pt x="568" y="368"/>
                  </a:cubicBezTo>
                  <a:cubicBezTo>
                    <a:pt x="601" y="435"/>
                    <a:pt x="601" y="501"/>
                    <a:pt x="601" y="601"/>
                  </a:cubicBezTo>
                  <a:lnTo>
                    <a:pt x="601" y="968"/>
                  </a:lnTo>
                  <a:cubicBezTo>
                    <a:pt x="601" y="1068"/>
                    <a:pt x="601" y="1168"/>
                    <a:pt x="568" y="1269"/>
                  </a:cubicBezTo>
                  <a:cubicBezTo>
                    <a:pt x="534" y="1335"/>
                    <a:pt x="468" y="1402"/>
                    <a:pt x="401" y="1469"/>
                  </a:cubicBezTo>
                  <a:cubicBezTo>
                    <a:pt x="368" y="1485"/>
                    <a:pt x="334" y="1494"/>
                    <a:pt x="305" y="1494"/>
                  </a:cubicBezTo>
                  <a:cubicBezTo>
                    <a:pt x="276" y="1494"/>
                    <a:pt x="251" y="1485"/>
                    <a:pt x="234" y="1469"/>
                  </a:cubicBezTo>
                  <a:cubicBezTo>
                    <a:pt x="201" y="1369"/>
                    <a:pt x="201" y="1302"/>
                    <a:pt x="201" y="1235"/>
                  </a:cubicBezTo>
                  <a:cubicBezTo>
                    <a:pt x="201" y="1168"/>
                    <a:pt x="201" y="1102"/>
                    <a:pt x="201" y="1035"/>
                  </a:cubicBezTo>
                  <a:lnTo>
                    <a:pt x="201" y="835"/>
                  </a:lnTo>
                  <a:cubicBezTo>
                    <a:pt x="201" y="735"/>
                    <a:pt x="234" y="635"/>
                    <a:pt x="234" y="535"/>
                  </a:cubicBezTo>
                  <a:cubicBezTo>
                    <a:pt x="267" y="468"/>
                    <a:pt x="334" y="401"/>
                    <a:pt x="401" y="368"/>
                  </a:cubicBezTo>
                  <a:cubicBezTo>
                    <a:pt x="434" y="335"/>
                    <a:pt x="468" y="318"/>
                    <a:pt x="497" y="318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01" y="68"/>
                  </a:cubicBezTo>
                  <a:cubicBezTo>
                    <a:pt x="334" y="101"/>
                    <a:pt x="267" y="168"/>
                    <a:pt x="201" y="234"/>
                  </a:cubicBezTo>
                  <a:cubicBezTo>
                    <a:pt x="167" y="268"/>
                    <a:pt x="134" y="368"/>
                    <a:pt x="101" y="435"/>
                  </a:cubicBezTo>
                  <a:cubicBezTo>
                    <a:pt x="67" y="501"/>
                    <a:pt x="34" y="601"/>
                    <a:pt x="1" y="668"/>
                  </a:cubicBezTo>
                  <a:cubicBezTo>
                    <a:pt x="1" y="768"/>
                    <a:pt x="1" y="902"/>
                    <a:pt x="1" y="935"/>
                  </a:cubicBezTo>
                  <a:lnTo>
                    <a:pt x="1" y="1135"/>
                  </a:lnTo>
                  <a:lnTo>
                    <a:pt x="1" y="1369"/>
                  </a:lnTo>
                  <a:cubicBezTo>
                    <a:pt x="1" y="1435"/>
                    <a:pt x="1" y="1502"/>
                    <a:pt x="1" y="1602"/>
                  </a:cubicBezTo>
                  <a:cubicBezTo>
                    <a:pt x="34" y="1635"/>
                    <a:pt x="67" y="1702"/>
                    <a:pt x="101" y="1736"/>
                  </a:cubicBezTo>
                  <a:cubicBezTo>
                    <a:pt x="134" y="1769"/>
                    <a:pt x="167" y="1802"/>
                    <a:pt x="201" y="1802"/>
                  </a:cubicBezTo>
                  <a:cubicBezTo>
                    <a:pt x="267" y="1802"/>
                    <a:pt x="334" y="1802"/>
                    <a:pt x="401" y="1736"/>
                  </a:cubicBezTo>
                  <a:cubicBezTo>
                    <a:pt x="468" y="1702"/>
                    <a:pt x="534" y="1669"/>
                    <a:pt x="601" y="1602"/>
                  </a:cubicBezTo>
                  <a:cubicBezTo>
                    <a:pt x="634" y="1535"/>
                    <a:pt x="701" y="1469"/>
                    <a:pt x="701" y="1402"/>
                  </a:cubicBezTo>
                  <a:cubicBezTo>
                    <a:pt x="734" y="1302"/>
                    <a:pt x="768" y="1235"/>
                    <a:pt x="801" y="1135"/>
                  </a:cubicBezTo>
                  <a:cubicBezTo>
                    <a:pt x="801" y="1068"/>
                    <a:pt x="801" y="902"/>
                    <a:pt x="801" y="868"/>
                  </a:cubicBezTo>
                  <a:lnTo>
                    <a:pt x="801" y="768"/>
                  </a:lnTo>
                  <a:lnTo>
                    <a:pt x="801" y="568"/>
                  </a:lnTo>
                  <a:lnTo>
                    <a:pt x="801" y="468"/>
                  </a:lnTo>
                  <a:cubicBezTo>
                    <a:pt x="801" y="368"/>
                    <a:pt x="801" y="301"/>
                    <a:pt x="801" y="234"/>
                  </a:cubicBezTo>
                  <a:cubicBezTo>
                    <a:pt x="768" y="168"/>
                    <a:pt x="768" y="101"/>
                    <a:pt x="701" y="68"/>
                  </a:cubicBezTo>
                  <a:cubicBezTo>
                    <a:pt x="701" y="34"/>
                    <a:pt x="634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5409;p75">
              <a:extLst>
                <a:ext uri="{FF2B5EF4-FFF2-40B4-BE49-F238E27FC236}">
                  <a16:creationId xmlns:a16="http://schemas.microsoft.com/office/drawing/2014/main" id="{003AB268-84BF-41FD-9E32-EC6F5C2A79D5}"/>
                </a:ext>
              </a:extLst>
            </p:cNvPr>
            <p:cNvSpPr/>
            <p:nvPr/>
          </p:nvSpPr>
          <p:spPr>
            <a:xfrm>
              <a:off x="3992450" y="2116650"/>
              <a:ext cx="609375" cy="353975"/>
            </a:xfrm>
            <a:custGeom>
              <a:avLst/>
              <a:gdLst/>
              <a:ahLst/>
              <a:cxnLst/>
              <a:rect l="l" t="t" r="r" b="b"/>
              <a:pathLst>
                <a:path w="24375" h="14159" extrusionOk="0">
                  <a:moveTo>
                    <a:pt x="24120" y="0"/>
                  </a:moveTo>
                  <a:cubicBezTo>
                    <a:pt x="24093" y="0"/>
                    <a:pt x="24066" y="4"/>
                    <a:pt x="24041" y="13"/>
                  </a:cubicBezTo>
                  <a:lnTo>
                    <a:pt x="190" y="13789"/>
                  </a:lnTo>
                  <a:cubicBezTo>
                    <a:pt x="0" y="13884"/>
                    <a:pt x="51" y="14159"/>
                    <a:pt x="255" y="14159"/>
                  </a:cubicBezTo>
                  <a:cubicBezTo>
                    <a:pt x="266" y="14159"/>
                    <a:pt x="278" y="14158"/>
                    <a:pt x="290" y="14156"/>
                  </a:cubicBezTo>
                  <a:lnTo>
                    <a:pt x="390" y="14156"/>
                  </a:lnTo>
                  <a:lnTo>
                    <a:pt x="24241" y="380"/>
                  </a:lnTo>
                  <a:cubicBezTo>
                    <a:pt x="24341" y="313"/>
                    <a:pt x="24374" y="213"/>
                    <a:pt x="24307" y="113"/>
                  </a:cubicBezTo>
                  <a:cubicBezTo>
                    <a:pt x="24282" y="38"/>
                    <a:pt x="24201" y="0"/>
                    <a:pt x="241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5410;p75">
              <a:extLst>
                <a:ext uri="{FF2B5EF4-FFF2-40B4-BE49-F238E27FC236}">
                  <a16:creationId xmlns:a16="http://schemas.microsoft.com/office/drawing/2014/main" id="{8C28C767-B0F8-4C96-8C4B-0B70A77CEFC6}"/>
                </a:ext>
              </a:extLst>
            </p:cNvPr>
            <p:cNvSpPr/>
            <p:nvPr/>
          </p:nvSpPr>
          <p:spPr>
            <a:xfrm>
              <a:off x="3909625" y="2319600"/>
              <a:ext cx="19200" cy="48400"/>
            </a:xfrm>
            <a:custGeom>
              <a:avLst/>
              <a:gdLst/>
              <a:ahLst/>
              <a:cxnLst/>
              <a:rect l="l" t="t" r="r" b="b"/>
              <a:pathLst>
                <a:path w="768" h="1936" extrusionOk="0">
                  <a:moveTo>
                    <a:pt x="568" y="1"/>
                  </a:moveTo>
                  <a:cubicBezTo>
                    <a:pt x="501" y="1"/>
                    <a:pt x="468" y="1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1" y="434"/>
                    <a:pt x="67" y="501"/>
                    <a:pt x="67" y="568"/>
                  </a:cubicBezTo>
                  <a:cubicBezTo>
                    <a:pt x="34" y="634"/>
                    <a:pt x="34" y="701"/>
                    <a:pt x="34" y="801"/>
                  </a:cubicBezTo>
                  <a:lnTo>
                    <a:pt x="34" y="835"/>
                  </a:lnTo>
                  <a:lnTo>
                    <a:pt x="67" y="835"/>
                  </a:lnTo>
                  <a:lnTo>
                    <a:pt x="167" y="768"/>
                  </a:lnTo>
                  <a:cubicBezTo>
                    <a:pt x="201" y="768"/>
                    <a:pt x="201" y="734"/>
                    <a:pt x="201" y="734"/>
                  </a:cubicBezTo>
                  <a:cubicBezTo>
                    <a:pt x="201" y="701"/>
                    <a:pt x="201" y="701"/>
                    <a:pt x="201" y="668"/>
                  </a:cubicBezTo>
                  <a:cubicBezTo>
                    <a:pt x="201" y="601"/>
                    <a:pt x="234" y="534"/>
                    <a:pt x="268" y="468"/>
                  </a:cubicBezTo>
                  <a:cubicBezTo>
                    <a:pt x="268" y="434"/>
                    <a:pt x="334" y="368"/>
                    <a:pt x="368" y="334"/>
                  </a:cubicBezTo>
                  <a:cubicBezTo>
                    <a:pt x="401" y="317"/>
                    <a:pt x="434" y="309"/>
                    <a:pt x="459" y="309"/>
                  </a:cubicBezTo>
                  <a:cubicBezTo>
                    <a:pt x="484" y="309"/>
                    <a:pt x="501" y="317"/>
                    <a:pt x="501" y="334"/>
                  </a:cubicBezTo>
                  <a:cubicBezTo>
                    <a:pt x="534" y="368"/>
                    <a:pt x="568" y="434"/>
                    <a:pt x="534" y="501"/>
                  </a:cubicBezTo>
                  <a:cubicBezTo>
                    <a:pt x="534" y="534"/>
                    <a:pt x="534" y="568"/>
                    <a:pt x="534" y="601"/>
                  </a:cubicBezTo>
                  <a:cubicBezTo>
                    <a:pt x="534" y="668"/>
                    <a:pt x="501" y="701"/>
                    <a:pt x="501" y="734"/>
                  </a:cubicBezTo>
                  <a:lnTo>
                    <a:pt x="1" y="1602"/>
                  </a:lnTo>
                  <a:cubicBezTo>
                    <a:pt x="1" y="1635"/>
                    <a:pt x="1" y="1635"/>
                    <a:pt x="1" y="1668"/>
                  </a:cubicBezTo>
                  <a:cubicBezTo>
                    <a:pt x="1" y="1702"/>
                    <a:pt x="1" y="1735"/>
                    <a:pt x="1" y="1735"/>
                  </a:cubicBezTo>
                  <a:lnTo>
                    <a:pt x="1" y="1902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735" y="1502"/>
                  </a:lnTo>
                  <a:cubicBezTo>
                    <a:pt x="768" y="1502"/>
                    <a:pt x="768" y="1468"/>
                    <a:pt x="768" y="1468"/>
                  </a:cubicBezTo>
                  <a:cubicBezTo>
                    <a:pt x="768" y="1468"/>
                    <a:pt x="768" y="1435"/>
                    <a:pt x="768" y="1435"/>
                  </a:cubicBezTo>
                  <a:lnTo>
                    <a:pt x="768" y="1268"/>
                  </a:lnTo>
                  <a:lnTo>
                    <a:pt x="768" y="1235"/>
                  </a:lnTo>
                  <a:lnTo>
                    <a:pt x="735" y="1235"/>
                  </a:lnTo>
                  <a:lnTo>
                    <a:pt x="301" y="1468"/>
                  </a:lnTo>
                  <a:lnTo>
                    <a:pt x="601" y="901"/>
                  </a:lnTo>
                  <a:cubicBezTo>
                    <a:pt x="634" y="835"/>
                    <a:pt x="668" y="768"/>
                    <a:pt x="668" y="734"/>
                  </a:cubicBezTo>
                  <a:cubicBezTo>
                    <a:pt x="701" y="701"/>
                    <a:pt x="735" y="634"/>
                    <a:pt x="735" y="601"/>
                  </a:cubicBezTo>
                  <a:cubicBezTo>
                    <a:pt x="735" y="568"/>
                    <a:pt x="768" y="501"/>
                    <a:pt x="768" y="468"/>
                  </a:cubicBezTo>
                  <a:cubicBezTo>
                    <a:pt x="768" y="434"/>
                    <a:pt x="768" y="401"/>
                    <a:pt x="768" y="368"/>
                  </a:cubicBezTo>
                  <a:cubicBezTo>
                    <a:pt x="768" y="301"/>
                    <a:pt x="768" y="234"/>
                    <a:pt x="768" y="201"/>
                  </a:cubicBezTo>
                  <a:cubicBezTo>
                    <a:pt x="735" y="134"/>
                    <a:pt x="735" y="101"/>
                    <a:pt x="701" y="67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5411;p75">
              <a:extLst>
                <a:ext uri="{FF2B5EF4-FFF2-40B4-BE49-F238E27FC236}">
                  <a16:creationId xmlns:a16="http://schemas.microsoft.com/office/drawing/2014/main" id="{02EAFEED-F93A-4B35-96ED-7A880D654554}"/>
                </a:ext>
              </a:extLst>
            </p:cNvPr>
            <p:cNvSpPr/>
            <p:nvPr/>
          </p:nvSpPr>
          <p:spPr>
            <a:xfrm>
              <a:off x="3932975" y="2305425"/>
              <a:ext cx="20875" cy="45400"/>
            </a:xfrm>
            <a:custGeom>
              <a:avLst/>
              <a:gdLst/>
              <a:ahLst/>
              <a:cxnLst/>
              <a:rect l="l" t="t" r="r" b="b"/>
              <a:pathLst>
                <a:path w="835" h="1816" extrusionOk="0">
                  <a:moveTo>
                    <a:pt x="504" y="329"/>
                  </a:moveTo>
                  <a:cubicBezTo>
                    <a:pt x="529" y="329"/>
                    <a:pt x="549" y="348"/>
                    <a:pt x="568" y="367"/>
                  </a:cubicBezTo>
                  <a:cubicBezTo>
                    <a:pt x="601" y="434"/>
                    <a:pt x="634" y="501"/>
                    <a:pt x="634" y="601"/>
                  </a:cubicBezTo>
                  <a:lnTo>
                    <a:pt x="634" y="801"/>
                  </a:lnTo>
                  <a:lnTo>
                    <a:pt x="634" y="1001"/>
                  </a:lnTo>
                  <a:cubicBezTo>
                    <a:pt x="634" y="1101"/>
                    <a:pt x="601" y="1201"/>
                    <a:pt x="568" y="1268"/>
                  </a:cubicBezTo>
                  <a:cubicBezTo>
                    <a:pt x="534" y="1368"/>
                    <a:pt x="501" y="1435"/>
                    <a:pt x="434" y="1468"/>
                  </a:cubicBezTo>
                  <a:cubicBezTo>
                    <a:pt x="384" y="1485"/>
                    <a:pt x="351" y="1493"/>
                    <a:pt x="326" y="1493"/>
                  </a:cubicBezTo>
                  <a:cubicBezTo>
                    <a:pt x="301" y="1493"/>
                    <a:pt x="284" y="1485"/>
                    <a:pt x="268" y="1468"/>
                  </a:cubicBezTo>
                  <a:cubicBezTo>
                    <a:pt x="234" y="1402"/>
                    <a:pt x="201" y="1301"/>
                    <a:pt x="234" y="1235"/>
                  </a:cubicBezTo>
                  <a:lnTo>
                    <a:pt x="234" y="1035"/>
                  </a:lnTo>
                  <a:lnTo>
                    <a:pt x="234" y="834"/>
                  </a:lnTo>
                  <a:cubicBezTo>
                    <a:pt x="234" y="734"/>
                    <a:pt x="234" y="634"/>
                    <a:pt x="268" y="534"/>
                  </a:cubicBezTo>
                  <a:cubicBezTo>
                    <a:pt x="301" y="468"/>
                    <a:pt x="368" y="401"/>
                    <a:pt x="434" y="367"/>
                  </a:cubicBezTo>
                  <a:cubicBezTo>
                    <a:pt x="463" y="339"/>
                    <a:pt x="485" y="329"/>
                    <a:pt x="504" y="329"/>
                  </a:cubicBezTo>
                  <a:close/>
                  <a:moveTo>
                    <a:pt x="601" y="1"/>
                  </a:moveTo>
                  <a:cubicBezTo>
                    <a:pt x="534" y="1"/>
                    <a:pt x="468" y="34"/>
                    <a:pt x="434" y="67"/>
                  </a:cubicBezTo>
                  <a:cubicBezTo>
                    <a:pt x="334" y="101"/>
                    <a:pt x="301" y="167"/>
                    <a:pt x="234" y="234"/>
                  </a:cubicBezTo>
                  <a:cubicBezTo>
                    <a:pt x="167" y="301"/>
                    <a:pt x="134" y="367"/>
                    <a:pt x="101" y="434"/>
                  </a:cubicBezTo>
                  <a:cubicBezTo>
                    <a:pt x="67" y="501"/>
                    <a:pt x="67" y="601"/>
                    <a:pt x="34" y="668"/>
                  </a:cubicBezTo>
                  <a:cubicBezTo>
                    <a:pt x="34" y="768"/>
                    <a:pt x="1" y="868"/>
                    <a:pt x="1" y="935"/>
                  </a:cubicBezTo>
                  <a:lnTo>
                    <a:pt x="1" y="1168"/>
                  </a:lnTo>
                  <a:lnTo>
                    <a:pt x="1" y="1368"/>
                  </a:lnTo>
                  <a:cubicBezTo>
                    <a:pt x="1" y="1435"/>
                    <a:pt x="34" y="1535"/>
                    <a:pt x="34" y="1602"/>
                  </a:cubicBezTo>
                  <a:cubicBezTo>
                    <a:pt x="34" y="1668"/>
                    <a:pt x="67" y="1702"/>
                    <a:pt x="101" y="1768"/>
                  </a:cubicBezTo>
                  <a:cubicBezTo>
                    <a:pt x="124" y="1792"/>
                    <a:pt x="165" y="1816"/>
                    <a:pt x="198" y="1816"/>
                  </a:cubicBezTo>
                  <a:cubicBezTo>
                    <a:pt x="212" y="1816"/>
                    <a:pt x="224" y="1812"/>
                    <a:pt x="234" y="1802"/>
                  </a:cubicBezTo>
                  <a:cubicBezTo>
                    <a:pt x="301" y="1802"/>
                    <a:pt x="368" y="1802"/>
                    <a:pt x="434" y="1768"/>
                  </a:cubicBezTo>
                  <a:cubicBezTo>
                    <a:pt x="501" y="1735"/>
                    <a:pt x="568" y="1668"/>
                    <a:pt x="601" y="1602"/>
                  </a:cubicBezTo>
                  <a:cubicBezTo>
                    <a:pt x="668" y="1535"/>
                    <a:pt x="701" y="1468"/>
                    <a:pt x="735" y="1402"/>
                  </a:cubicBezTo>
                  <a:cubicBezTo>
                    <a:pt x="768" y="1335"/>
                    <a:pt x="801" y="1235"/>
                    <a:pt x="801" y="1168"/>
                  </a:cubicBezTo>
                  <a:cubicBezTo>
                    <a:pt x="835" y="1068"/>
                    <a:pt x="835" y="968"/>
                    <a:pt x="835" y="901"/>
                  </a:cubicBezTo>
                  <a:lnTo>
                    <a:pt x="835" y="468"/>
                  </a:lnTo>
                  <a:cubicBezTo>
                    <a:pt x="835" y="401"/>
                    <a:pt x="835" y="301"/>
                    <a:pt x="801" y="234"/>
                  </a:cubicBezTo>
                  <a:cubicBezTo>
                    <a:pt x="801" y="167"/>
                    <a:pt x="768" y="101"/>
                    <a:pt x="735" y="67"/>
                  </a:cubicBezTo>
                  <a:cubicBezTo>
                    <a:pt x="701" y="34"/>
                    <a:pt x="668" y="1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5412;p75">
              <a:extLst>
                <a:ext uri="{FF2B5EF4-FFF2-40B4-BE49-F238E27FC236}">
                  <a16:creationId xmlns:a16="http://schemas.microsoft.com/office/drawing/2014/main" id="{31E13FF3-20BD-4F0C-BE87-260666D26210}"/>
                </a:ext>
              </a:extLst>
            </p:cNvPr>
            <p:cNvSpPr/>
            <p:nvPr/>
          </p:nvSpPr>
          <p:spPr>
            <a:xfrm>
              <a:off x="3992200" y="1952175"/>
              <a:ext cx="610600" cy="354100"/>
            </a:xfrm>
            <a:custGeom>
              <a:avLst/>
              <a:gdLst/>
              <a:ahLst/>
              <a:cxnLst/>
              <a:rect l="l" t="t" r="r" b="b"/>
              <a:pathLst>
                <a:path w="24424" h="14164" extrusionOk="0">
                  <a:moveTo>
                    <a:pt x="24142" y="0"/>
                  </a:moveTo>
                  <a:cubicBezTo>
                    <a:pt x="24114" y="0"/>
                    <a:pt x="24083" y="7"/>
                    <a:pt x="24051" y="20"/>
                  </a:cubicBezTo>
                  <a:lnTo>
                    <a:pt x="200" y="13764"/>
                  </a:lnTo>
                  <a:cubicBezTo>
                    <a:pt x="0" y="13864"/>
                    <a:pt x="100" y="14164"/>
                    <a:pt x="300" y="14164"/>
                  </a:cubicBezTo>
                  <a:cubicBezTo>
                    <a:pt x="334" y="14164"/>
                    <a:pt x="367" y="14131"/>
                    <a:pt x="400" y="14131"/>
                  </a:cubicBezTo>
                  <a:lnTo>
                    <a:pt x="24251" y="387"/>
                  </a:lnTo>
                  <a:cubicBezTo>
                    <a:pt x="24423" y="244"/>
                    <a:pt x="24323" y="0"/>
                    <a:pt x="241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5413;p75">
              <a:extLst>
                <a:ext uri="{FF2B5EF4-FFF2-40B4-BE49-F238E27FC236}">
                  <a16:creationId xmlns:a16="http://schemas.microsoft.com/office/drawing/2014/main" id="{5FF85306-84DD-448F-A750-EE027539DE77}"/>
                </a:ext>
              </a:extLst>
            </p:cNvPr>
            <p:cNvSpPr/>
            <p:nvPr/>
          </p:nvSpPr>
          <p:spPr>
            <a:xfrm>
              <a:off x="3908800" y="2151975"/>
              <a:ext cx="20875" cy="48400"/>
            </a:xfrm>
            <a:custGeom>
              <a:avLst/>
              <a:gdLst/>
              <a:ahLst/>
              <a:cxnLst/>
              <a:rect l="l" t="t" r="r" b="b"/>
              <a:pathLst>
                <a:path w="835" h="1936" extrusionOk="0">
                  <a:moveTo>
                    <a:pt x="768" y="1"/>
                  </a:moveTo>
                  <a:lnTo>
                    <a:pt x="67" y="368"/>
                  </a:lnTo>
                  <a:cubicBezTo>
                    <a:pt x="67" y="401"/>
                    <a:pt x="34" y="401"/>
                    <a:pt x="34" y="401"/>
                  </a:cubicBezTo>
                  <a:cubicBezTo>
                    <a:pt x="34" y="434"/>
                    <a:pt x="34" y="434"/>
                    <a:pt x="34" y="468"/>
                  </a:cubicBezTo>
                  <a:lnTo>
                    <a:pt x="34" y="635"/>
                  </a:lnTo>
                  <a:lnTo>
                    <a:pt x="34" y="668"/>
                  </a:lnTo>
                  <a:lnTo>
                    <a:pt x="67" y="668"/>
                  </a:lnTo>
                  <a:lnTo>
                    <a:pt x="501" y="434"/>
                  </a:lnTo>
                  <a:lnTo>
                    <a:pt x="267" y="901"/>
                  </a:lnTo>
                  <a:cubicBezTo>
                    <a:pt x="267" y="901"/>
                    <a:pt x="267" y="935"/>
                    <a:pt x="267" y="935"/>
                  </a:cubicBezTo>
                  <a:cubicBezTo>
                    <a:pt x="267" y="968"/>
                    <a:pt x="267" y="968"/>
                    <a:pt x="267" y="1002"/>
                  </a:cubicBezTo>
                  <a:lnTo>
                    <a:pt x="267" y="1168"/>
                  </a:lnTo>
                  <a:cubicBezTo>
                    <a:pt x="234" y="1202"/>
                    <a:pt x="234" y="1202"/>
                    <a:pt x="267" y="1235"/>
                  </a:cubicBezTo>
                  <a:lnTo>
                    <a:pt x="301" y="1235"/>
                  </a:lnTo>
                  <a:lnTo>
                    <a:pt x="401" y="1168"/>
                  </a:lnTo>
                  <a:cubicBezTo>
                    <a:pt x="467" y="1135"/>
                    <a:pt x="501" y="1102"/>
                    <a:pt x="567" y="1102"/>
                  </a:cubicBezTo>
                  <a:cubicBezTo>
                    <a:pt x="601" y="1135"/>
                    <a:pt x="634" y="1168"/>
                    <a:pt x="634" y="1235"/>
                  </a:cubicBezTo>
                  <a:cubicBezTo>
                    <a:pt x="601" y="1302"/>
                    <a:pt x="601" y="1368"/>
                    <a:pt x="567" y="1435"/>
                  </a:cubicBezTo>
                  <a:cubicBezTo>
                    <a:pt x="534" y="1469"/>
                    <a:pt x="467" y="1535"/>
                    <a:pt x="401" y="1569"/>
                  </a:cubicBezTo>
                  <a:lnTo>
                    <a:pt x="334" y="1602"/>
                  </a:lnTo>
                  <a:lnTo>
                    <a:pt x="200" y="1602"/>
                  </a:lnTo>
                  <a:cubicBezTo>
                    <a:pt x="200" y="1569"/>
                    <a:pt x="200" y="1535"/>
                    <a:pt x="200" y="1535"/>
                  </a:cubicBezTo>
                  <a:cubicBezTo>
                    <a:pt x="167" y="1535"/>
                    <a:pt x="167" y="1535"/>
                    <a:pt x="167" y="1502"/>
                  </a:cubicBezTo>
                  <a:lnTo>
                    <a:pt x="134" y="1502"/>
                  </a:lnTo>
                  <a:lnTo>
                    <a:pt x="34" y="1602"/>
                  </a:lnTo>
                  <a:cubicBezTo>
                    <a:pt x="0" y="1602"/>
                    <a:pt x="0" y="1602"/>
                    <a:pt x="0" y="1635"/>
                  </a:cubicBezTo>
                  <a:cubicBezTo>
                    <a:pt x="0" y="1635"/>
                    <a:pt x="0" y="1669"/>
                    <a:pt x="0" y="1669"/>
                  </a:cubicBezTo>
                  <a:cubicBezTo>
                    <a:pt x="0" y="1735"/>
                    <a:pt x="0" y="1769"/>
                    <a:pt x="34" y="1802"/>
                  </a:cubicBezTo>
                  <a:cubicBezTo>
                    <a:pt x="34" y="1835"/>
                    <a:pt x="67" y="1869"/>
                    <a:pt x="100" y="1902"/>
                  </a:cubicBezTo>
                  <a:cubicBezTo>
                    <a:pt x="134" y="1936"/>
                    <a:pt x="200" y="1936"/>
                    <a:pt x="234" y="1936"/>
                  </a:cubicBezTo>
                  <a:cubicBezTo>
                    <a:pt x="301" y="1902"/>
                    <a:pt x="367" y="1902"/>
                    <a:pt x="434" y="1869"/>
                  </a:cubicBezTo>
                  <a:cubicBezTo>
                    <a:pt x="467" y="1835"/>
                    <a:pt x="534" y="1769"/>
                    <a:pt x="601" y="1735"/>
                  </a:cubicBezTo>
                  <a:cubicBezTo>
                    <a:pt x="634" y="1669"/>
                    <a:pt x="667" y="1602"/>
                    <a:pt x="734" y="1535"/>
                  </a:cubicBezTo>
                  <a:cubicBezTo>
                    <a:pt x="768" y="1469"/>
                    <a:pt x="801" y="1402"/>
                    <a:pt x="801" y="1335"/>
                  </a:cubicBezTo>
                  <a:cubicBezTo>
                    <a:pt x="834" y="1268"/>
                    <a:pt x="834" y="1168"/>
                    <a:pt x="834" y="1102"/>
                  </a:cubicBezTo>
                  <a:cubicBezTo>
                    <a:pt x="834" y="1035"/>
                    <a:pt x="834" y="1002"/>
                    <a:pt x="801" y="935"/>
                  </a:cubicBezTo>
                  <a:cubicBezTo>
                    <a:pt x="801" y="901"/>
                    <a:pt x="768" y="868"/>
                    <a:pt x="768" y="835"/>
                  </a:cubicBezTo>
                  <a:cubicBezTo>
                    <a:pt x="734" y="801"/>
                    <a:pt x="701" y="801"/>
                    <a:pt x="667" y="801"/>
                  </a:cubicBezTo>
                  <a:cubicBezTo>
                    <a:pt x="645" y="790"/>
                    <a:pt x="627" y="787"/>
                    <a:pt x="611" y="787"/>
                  </a:cubicBezTo>
                  <a:cubicBezTo>
                    <a:pt x="579" y="787"/>
                    <a:pt x="556" y="801"/>
                    <a:pt x="534" y="801"/>
                  </a:cubicBezTo>
                  <a:lnTo>
                    <a:pt x="768" y="301"/>
                  </a:lnTo>
                  <a:lnTo>
                    <a:pt x="768" y="268"/>
                  </a:lnTo>
                  <a:cubicBezTo>
                    <a:pt x="768" y="234"/>
                    <a:pt x="768" y="234"/>
                    <a:pt x="768" y="201"/>
                  </a:cubicBezTo>
                  <a:lnTo>
                    <a:pt x="768" y="34"/>
                  </a:lnTo>
                  <a:cubicBezTo>
                    <a:pt x="801" y="34"/>
                    <a:pt x="801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5414;p75">
              <a:extLst>
                <a:ext uri="{FF2B5EF4-FFF2-40B4-BE49-F238E27FC236}">
                  <a16:creationId xmlns:a16="http://schemas.microsoft.com/office/drawing/2014/main" id="{70A3697A-44EB-4E54-B10B-A5072B460822}"/>
                </a:ext>
              </a:extLst>
            </p:cNvPr>
            <p:cNvSpPr/>
            <p:nvPr/>
          </p:nvSpPr>
          <p:spPr>
            <a:xfrm>
              <a:off x="3933825" y="2140300"/>
              <a:ext cx="20850" cy="45400"/>
            </a:xfrm>
            <a:custGeom>
              <a:avLst/>
              <a:gdLst/>
              <a:ahLst/>
              <a:cxnLst/>
              <a:rect l="l" t="t" r="r" b="b"/>
              <a:pathLst>
                <a:path w="834" h="1816" extrusionOk="0">
                  <a:moveTo>
                    <a:pt x="482" y="329"/>
                  </a:moveTo>
                  <a:cubicBezTo>
                    <a:pt x="517" y="329"/>
                    <a:pt x="548" y="348"/>
                    <a:pt x="567" y="368"/>
                  </a:cubicBezTo>
                  <a:cubicBezTo>
                    <a:pt x="600" y="434"/>
                    <a:pt x="600" y="501"/>
                    <a:pt x="600" y="601"/>
                  </a:cubicBezTo>
                  <a:lnTo>
                    <a:pt x="600" y="801"/>
                  </a:lnTo>
                  <a:lnTo>
                    <a:pt x="600" y="1002"/>
                  </a:lnTo>
                  <a:cubicBezTo>
                    <a:pt x="600" y="1102"/>
                    <a:pt x="600" y="1202"/>
                    <a:pt x="567" y="1268"/>
                  </a:cubicBezTo>
                  <a:cubicBezTo>
                    <a:pt x="534" y="1368"/>
                    <a:pt x="467" y="1435"/>
                    <a:pt x="400" y="1469"/>
                  </a:cubicBezTo>
                  <a:cubicBezTo>
                    <a:pt x="367" y="1485"/>
                    <a:pt x="342" y="1494"/>
                    <a:pt x="321" y="1494"/>
                  </a:cubicBezTo>
                  <a:cubicBezTo>
                    <a:pt x="300" y="1494"/>
                    <a:pt x="284" y="1485"/>
                    <a:pt x="267" y="1469"/>
                  </a:cubicBezTo>
                  <a:cubicBezTo>
                    <a:pt x="200" y="1402"/>
                    <a:pt x="200" y="1302"/>
                    <a:pt x="200" y="1235"/>
                  </a:cubicBezTo>
                  <a:lnTo>
                    <a:pt x="200" y="1035"/>
                  </a:lnTo>
                  <a:lnTo>
                    <a:pt x="200" y="835"/>
                  </a:lnTo>
                  <a:cubicBezTo>
                    <a:pt x="200" y="735"/>
                    <a:pt x="234" y="635"/>
                    <a:pt x="267" y="535"/>
                  </a:cubicBezTo>
                  <a:cubicBezTo>
                    <a:pt x="267" y="468"/>
                    <a:pt x="334" y="401"/>
                    <a:pt x="400" y="368"/>
                  </a:cubicBezTo>
                  <a:cubicBezTo>
                    <a:pt x="429" y="340"/>
                    <a:pt x="457" y="329"/>
                    <a:pt x="482" y="329"/>
                  </a:cubicBezTo>
                  <a:close/>
                  <a:moveTo>
                    <a:pt x="600" y="1"/>
                  </a:moveTo>
                  <a:cubicBezTo>
                    <a:pt x="534" y="1"/>
                    <a:pt x="467" y="34"/>
                    <a:pt x="400" y="68"/>
                  </a:cubicBezTo>
                  <a:cubicBezTo>
                    <a:pt x="334" y="101"/>
                    <a:pt x="267" y="168"/>
                    <a:pt x="234" y="234"/>
                  </a:cubicBezTo>
                  <a:cubicBezTo>
                    <a:pt x="167" y="301"/>
                    <a:pt x="133" y="368"/>
                    <a:pt x="100" y="434"/>
                  </a:cubicBezTo>
                  <a:cubicBezTo>
                    <a:pt x="67" y="501"/>
                    <a:pt x="33" y="601"/>
                    <a:pt x="33" y="668"/>
                  </a:cubicBezTo>
                  <a:cubicBezTo>
                    <a:pt x="0" y="768"/>
                    <a:pt x="0" y="868"/>
                    <a:pt x="0" y="935"/>
                  </a:cubicBezTo>
                  <a:lnTo>
                    <a:pt x="0" y="1168"/>
                  </a:lnTo>
                  <a:lnTo>
                    <a:pt x="0" y="1368"/>
                  </a:lnTo>
                  <a:cubicBezTo>
                    <a:pt x="0" y="1435"/>
                    <a:pt x="0" y="1535"/>
                    <a:pt x="33" y="1602"/>
                  </a:cubicBezTo>
                  <a:cubicBezTo>
                    <a:pt x="33" y="1669"/>
                    <a:pt x="67" y="1702"/>
                    <a:pt x="100" y="1769"/>
                  </a:cubicBezTo>
                  <a:cubicBezTo>
                    <a:pt x="124" y="1792"/>
                    <a:pt x="147" y="1816"/>
                    <a:pt x="183" y="1816"/>
                  </a:cubicBezTo>
                  <a:cubicBezTo>
                    <a:pt x="197" y="1816"/>
                    <a:pt x="214" y="1812"/>
                    <a:pt x="234" y="1802"/>
                  </a:cubicBezTo>
                  <a:cubicBezTo>
                    <a:pt x="300" y="1802"/>
                    <a:pt x="334" y="1802"/>
                    <a:pt x="400" y="1769"/>
                  </a:cubicBezTo>
                  <a:cubicBezTo>
                    <a:pt x="467" y="1735"/>
                    <a:pt x="534" y="1669"/>
                    <a:pt x="600" y="1602"/>
                  </a:cubicBezTo>
                  <a:cubicBezTo>
                    <a:pt x="634" y="1535"/>
                    <a:pt x="701" y="1469"/>
                    <a:pt x="734" y="1402"/>
                  </a:cubicBezTo>
                  <a:cubicBezTo>
                    <a:pt x="767" y="1302"/>
                    <a:pt x="767" y="1235"/>
                    <a:pt x="801" y="1135"/>
                  </a:cubicBezTo>
                  <a:cubicBezTo>
                    <a:pt x="801" y="1068"/>
                    <a:pt x="801" y="968"/>
                    <a:pt x="834" y="901"/>
                  </a:cubicBezTo>
                  <a:lnTo>
                    <a:pt x="834" y="468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7" y="168"/>
                    <a:pt x="767" y="101"/>
                    <a:pt x="734" y="68"/>
                  </a:cubicBezTo>
                  <a:cubicBezTo>
                    <a:pt x="701" y="34"/>
                    <a:pt x="634" y="1"/>
                    <a:pt x="6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5415;p75">
              <a:extLst>
                <a:ext uri="{FF2B5EF4-FFF2-40B4-BE49-F238E27FC236}">
                  <a16:creationId xmlns:a16="http://schemas.microsoft.com/office/drawing/2014/main" id="{352DA9CC-8D8F-4C20-80EF-F5CC9F228A17}"/>
                </a:ext>
              </a:extLst>
            </p:cNvPr>
            <p:cNvSpPr/>
            <p:nvPr/>
          </p:nvSpPr>
          <p:spPr>
            <a:xfrm>
              <a:off x="3992200" y="1786775"/>
              <a:ext cx="611175" cy="354400"/>
            </a:xfrm>
            <a:custGeom>
              <a:avLst/>
              <a:gdLst/>
              <a:ahLst/>
              <a:cxnLst/>
              <a:rect l="l" t="t" r="r" b="b"/>
              <a:pathLst>
                <a:path w="24447" h="14176" extrusionOk="0">
                  <a:moveTo>
                    <a:pt x="24159" y="1"/>
                  </a:moveTo>
                  <a:cubicBezTo>
                    <a:pt x="24125" y="1"/>
                    <a:pt x="24088" y="10"/>
                    <a:pt x="24051" y="32"/>
                  </a:cubicBezTo>
                  <a:lnTo>
                    <a:pt x="200" y="13808"/>
                  </a:lnTo>
                  <a:cubicBezTo>
                    <a:pt x="0" y="13908"/>
                    <a:pt x="67" y="14175"/>
                    <a:pt x="300" y="14175"/>
                  </a:cubicBezTo>
                  <a:cubicBezTo>
                    <a:pt x="334" y="14175"/>
                    <a:pt x="367" y="14175"/>
                    <a:pt x="400" y="14142"/>
                  </a:cubicBezTo>
                  <a:lnTo>
                    <a:pt x="24251" y="399"/>
                  </a:lnTo>
                  <a:cubicBezTo>
                    <a:pt x="24447" y="259"/>
                    <a:pt x="24337" y="1"/>
                    <a:pt x="241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5416;p75">
              <a:extLst>
                <a:ext uri="{FF2B5EF4-FFF2-40B4-BE49-F238E27FC236}">
                  <a16:creationId xmlns:a16="http://schemas.microsoft.com/office/drawing/2014/main" id="{5DE8AF29-4A4D-4A38-BF12-395DA75C9CB4}"/>
                </a:ext>
              </a:extLst>
            </p:cNvPr>
            <p:cNvSpPr/>
            <p:nvPr/>
          </p:nvSpPr>
          <p:spPr>
            <a:xfrm>
              <a:off x="3999700" y="1996925"/>
              <a:ext cx="596275" cy="633750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5417;p75">
              <a:extLst>
                <a:ext uri="{FF2B5EF4-FFF2-40B4-BE49-F238E27FC236}">
                  <a16:creationId xmlns:a16="http://schemas.microsoft.com/office/drawing/2014/main" id="{82B5E38A-3A05-4462-9E78-4D0FC1138F8B}"/>
                </a:ext>
              </a:extLst>
            </p:cNvPr>
            <p:cNvSpPr/>
            <p:nvPr/>
          </p:nvSpPr>
          <p:spPr>
            <a:xfrm>
              <a:off x="3999700" y="1996925"/>
              <a:ext cx="596275" cy="633750"/>
            </a:xfrm>
            <a:custGeom>
              <a:avLst/>
              <a:gdLst/>
              <a:ahLst/>
              <a:cxnLst/>
              <a:rect l="l" t="t" r="r" b="b"/>
              <a:pathLst>
                <a:path w="23851" h="25350" extrusionOk="0">
                  <a:moveTo>
                    <a:pt x="18671" y="1"/>
                  </a:moveTo>
                  <a:cubicBezTo>
                    <a:pt x="18373" y="1"/>
                    <a:pt x="18065" y="81"/>
                    <a:pt x="17746" y="265"/>
                  </a:cubicBezTo>
                  <a:cubicBezTo>
                    <a:pt x="15178" y="1733"/>
                    <a:pt x="14144" y="5769"/>
                    <a:pt x="11775" y="9739"/>
                  </a:cubicBezTo>
                  <a:cubicBezTo>
                    <a:pt x="10418" y="12032"/>
                    <a:pt x="8667" y="13735"/>
                    <a:pt x="7092" y="13735"/>
                  </a:cubicBezTo>
                  <a:cubicBezTo>
                    <a:pt x="5919" y="13735"/>
                    <a:pt x="4844" y="12789"/>
                    <a:pt x="4103" y="10439"/>
                  </a:cubicBezTo>
                  <a:cubicBezTo>
                    <a:pt x="3021" y="6984"/>
                    <a:pt x="1691" y="6334"/>
                    <a:pt x="845" y="6334"/>
                  </a:cubicBezTo>
                  <a:cubicBezTo>
                    <a:pt x="335" y="6334"/>
                    <a:pt x="0" y="6570"/>
                    <a:pt x="0" y="6570"/>
                  </a:cubicBezTo>
                  <a:lnTo>
                    <a:pt x="0" y="25350"/>
                  </a:lnTo>
                  <a:lnTo>
                    <a:pt x="23851" y="11607"/>
                  </a:lnTo>
                  <a:lnTo>
                    <a:pt x="23851" y="2967"/>
                  </a:lnTo>
                  <a:cubicBezTo>
                    <a:pt x="23696" y="3057"/>
                    <a:pt x="23540" y="3097"/>
                    <a:pt x="23383" y="3097"/>
                  </a:cubicBezTo>
                  <a:cubicBezTo>
                    <a:pt x="22004" y="3097"/>
                    <a:pt x="20530" y="1"/>
                    <a:pt x="186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5418;p75">
              <a:extLst>
                <a:ext uri="{FF2B5EF4-FFF2-40B4-BE49-F238E27FC236}">
                  <a16:creationId xmlns:a16="http://schemas.microsoft.com/office/drawing/2014/main" id="{87AF7370-95CB-4674-8CA6-A5689249999E}"/>
                </a:ext>
              </a:extLst>
            </p:cNvPr>
            <p:cNvSpPr/>
            <p:nvPr/>
          </p:nvSpPr>
          <p:spPr>
            <a:xfrm>
              <a:off x="3998850" y="1987700"/>
              <a:ext cx="597125" cy="642975"/>
            </a:xfrm>
            <a:custGeom>
              <a:avLst/>
              <a:gdLst/>
              <a:ahLst/>
              <a:cxnLst/>
              <a:rect l="l" t="t" r="r" b="b"/>
              <a:pathLst>
                <a:path w="23885" h="25719" extrusionOk="0">
                  <a:moveTo>
                    <a:pt x="23885" y="0"/>
                  </a:moveTo>
                  <a:cubicBezTo>
                    <a:pt x="20482" y="1969"/>
                    <a:pt x="20049" y="6272"/>
                    <a:pt x="18047" y="7439"/>
                  </a:cubicBezTo>
                  <a:cubicBezTo>
                    <a:pt x="17908" y="7518"/>
                    <a:pt x="17776" y="7554"/>
                    <a:pt x="17650" y="7554"/>
                  </a:cubicBezTo>
                  <a:cubicBezTo>
                    <a:pt x="16139" y="7554"/>
                    <a:pt x="15518" y="2289"/>
                    <a:pt x="13581" y="2289"/>
                  </a:cubicBezTo>
                  <a:cubicBezTo>
                    <a:pt x="13364" y="2289"/>
                    <a:pt x="13130" y="2355"/>
                    <a:pt x="12877" y="2502"/>
                  </a:cubicBezTo>
                  <a:cubicBezTo>
                    <a:pt x="10175" y="4070"/>
                    <a:pt x="9508" y="17680"/>
                    <a:pt x="6839" y="19181"/>
                  </a:cubicBezTo>
                  <a:cubicBezTo>
                    <a:pt x="6515" y="19369"/>
                    <a:pt x="6228" y="19451"/>
                    <a:pt x="5971" y="19451"/>
                  </a:cubicBezTo>
                  <a:cubicBezTo>
                    <a:pt x="4294" y="19451"/>
                    <a:pt x="3882" y="15979"/>
                    <a:pt x="2798" y="15979"/>
                  </a:cubicBezTo>
                  <a:cubicBezTo>
                    <a:pt x="2695" y="15979"/>
                    <a:pt x="2586" y="16010"/>
                    <a:pt x="2469" y="16079"/>
                  </a:cubicBezTo>
                  <a:cubicBezTo>
                    <a:pt x="1268" y="16746"/>
                    <a:pt x="34" y="22883"/>
                    <a:pt x="34" y="22883"/>
                  </a:cubicBezTo>
                  <a:lnTo>
                    <a:pt x="1" y="25719"/>
                  </a:lnTo>
                  <a:lnTo>
                    <a:pt x="1" y="25719"/>
                  </a:lnTo>
                  <a:lnTo>
                    <a:pt x="23885" y="11942"/>
                  </a:lnTo>
                  <a:lnTo>
                    <a:pt x="2388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5419;p75">
              <a:extLst>
                <a:ext uri="{FF2B5EF4-FFF2-40B4-BE49-F238E27FC236}">
                  <a16:creationId xmlns:a16="http://schemas.microsoft.com/office/drawing/2014/main" id="{C971FE5D-F535-4013-B70F-98C4205D868F}"/>
                </a:ext>
              </a:extLst>
            </p:cNvPr>
            <p:cNvSpPr/>
            <p:nvPr/>
          </p:nvSpPr>
          <p:spPr>
            <a:xfrm>
              <a:off x="4000525" y="2042750"/>
              <a:ext cx="596275" cy="587925"/>
            </a:xfrm>
            <a:custGeom>
              <a:avLst/>
              <a:gdLst/>
              <a:ahLst/>
              <a:cxnLst/>
              <a:rect l="l" t="t" r="r" b="b"/>
              <a:pathLst>
                <a:path w="23851" h="23517" extrusionOk="0">
                  <a:moveTo>
                    <a:pt x="21483" y="0"/>
                  </a:moveTo>
                  <a:cubicBezTo>
                    <a:pt x="20015" y="2035"/>
                    <a:pt x="19381" y="4403"/>
                    <a:pt x="17980" y="5237"/>
                  </a:cubicBezTo>
                  <a:cubicBezTo>
                    <a:pt x="17843" y="5313"/>
                    <a:pt x="17712" y="5348"/>
                    <a:pt x="17588" y="5348"/>
                  </a:cubicBezTo>
                  <a:cubicBezTo>
                    <a:pt x="16571" y="5348"/>
                    <a:pt x="15970" y="2977"/>
                    <a:pt x="15078" y="1401"/>
                  </a:cubicBezTo>
                  <a:cubicBezTo>
                    <a:pt x="14044" y="3236"/>
                    <a:pt x="13110" y="5571"/>
                    <a:pt x="11742" y="7906"/>
                  </a:cubicBezTo>
                  <a:cubicBezTo>
                    <a:pt x="11109" y="9040"/>
                    <a:pt x="10275" y="10041"/>
                    <a:pt x="9274" y="10908"/>
                  </a:cubicBezTo>
                  <a:cubicBezTo>
                    <a:pt x="8607" y="13843"/>
                    <a:pt x="7873" y="16378"/>
                    <a:pt x="6805" y="16979"/>
                  </a:cubicBezTo>
                  <a:cubicBezTo>
                    <a:pt x="6482" y="17167"/>
                    <a:pt x="6194" y="17249"/>
                    <a:pt x="5937" y="17249"/>
                  </a:cubicBezTo>
                  <a:cubicBezTo>
                    <a:pt x="4260" y="17249"/>
                    <a:pt x="3848" y="13777"/>
                    <a:pt x="2764" y="13777"/>
                  </a:cubicBezTo>
                  <a:cubicBezTo>
                    <a:pt x="2661" y="13777"/>
                    <a:pt x="2552" y="13808"/>
                    <a:pt x="2436" y="13877"/>
                  </a:cubicBezTo>
                  <a:cubicBezTo>
                    <a:pt x="1235" y="14544"/>
                    <a:pt x="1" y="20681"/>
                    <a:pt x="1" y="20681"/>
                  </a:cubicBezTo>
                  <a:lnTo>
                    <a:pt x="1" y="23517"/>
                  </a:lnTo>
                  <a:lnTo>
                    <a:pt x="23851" y="9740"/>
                  </a:lnTo>
                  <a:lnTo>
                    <a:pt x="23851" y="1101"/>
                  </a:lnTo>
                  <a:cubicBezTo>
                    <a:pt x="23689" y="1192"/>
                    <a:pt x="23528" y="1233"/>
                    <a:pt x="23365" y="1233"/>
                  </a:cubicBezTo>
                  <a:cubicBezTo>
                    <a:pt x="22757" y="1233"/>
                    <a:pt x="22141" y="658"/>
                    <a:pt x="214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5420;p75">
              <a:extLst>
                <a:ext uri="{FF2B5EF4-FFF2-40B4-BE49-F238E27FC236}">
                  <a16:creationId xmlns:a16="http://schemas.microsoft.com/office/drawing/2014/main" id="{3B64F7A4-AB09-4F3C-BC2B-A6BE0E60DC67}"/>
                </a:ext>
              </a:extLst>
            </p:cNvPr>
            <p:cNvSpPr/>
            <p:nvPr/>
          </p:nvSpPr>
          <p:spPr>
            <a:xfrm>
              <a:off x="3847075" y="2597875"/>
              <a:ext cx="833125" cy="1183575"/>
            </a:xfrm>
            <a:custGeom>
              <a:avLst/>
              <a:gdLst/>
              <a:ahLst/>
              <a:cxnLst/>
              <a:rect l="l" t="t" r="r" b="b"/>
              <a:pathLst>
                <a:path w="33325" h="47343" extrusionOk="0">
                  <a:moveTo>
                    <a:pt x="32826" y="1"/>
                  </a:moveTo>
                  <a:cubicBezTo>
                    <a:pt x="32713" y="1"/>
                    <a:pt x="32588" y="36"/>
                    <a:pt x="32457" y="111"/>
                  </a:cubicBezTo>
                  <a:lnTo>
                    <a:pt x="902" y="18357"/>
                  </a:lnTo>
                  <a:cubicBezTo>
                    <a:pt x="368" y="18691"/>
                    <a:pt x="34" y="19258"/>
                    <a:pt x="1" y="19892"/>
                  </a:cubicBezTo>
                  <a:lnTo>
                    <a:pt x="1" y="46711"/>
                  </a:lnTo>
                  <a:cubicBezTo>
                    <a:pt x="1" y="47109"/>
                    <a:pt x="198" y="47343"/>
                    <a:pt x="489" y="47343"/>
                  </a:cubicBezTo>
                  <a:cubicBezTo>
                    <a:pt x="612" y="47343"/>
                    <a:pt x="752" y="47301"/>
                    <a:pt x="902" y="47211"/>
                  </a:cubicBezTo>
                  <a:lnTo>
                    <a:pt x="32457" y="28998"/>
                  </a:lnTo>
                  <a:cubicBezTo>
                    <a:pt x="32958" y="28665"/>
                    <a:pt x="33291" y="28064"/>
                    <a:pt x="33325" y="27464"/>
                  </a:cubicBezTo>
                  <a:lnTo>
                    <a:pt x="33325" y="645"/>
                  </a:lnTo>
                  <a:cubicBezTo>
                    <a:pt x="33325" y="236"/>
                    <a:pt x="33117" y="1"/>
                    <a:pt x="328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5421;p75">
              <a:extLst>
                <a:ext uri="{FF2B5EF4-FFF2-40B4-BE49-F238E27FC236}">
                  <a16:creationId xmlns:a16="http://schemas.microsoft.com/office/drawing/2014/main" id="{6E91BE17-B22D-429A-B869-52429F985524}"/>
                </a:ext>
              </a:extLst>
            </p:cNvPr>
            <p:cNvSpPr/>
            <p:nvPr/>
          </p:nvSpPr>
          <p:spPr>
            <a:xfrm>
              <a:off x="3932975" y="3111000"/>
              <a:ext cx="44225" cy="514550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81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5422;p75">
              <a:extLst>
                <a:ext uri="{FF2B5EF4-FFF2-40B4-BE49-F238E27FC236}">
                  <a16:creationId xmlns:a16="http://schemas.microsoft.com/office/drawing/2014/main" id="{5CADAECD-000C-4141-A3B6-FFCDDAAD7B77}"/>
                </a:ext>
              </a:extLst>
            </p:cNvPr>
            <p:cNvSpPr/>
            <p:nvPr/>
          </p:nvSpPr>
          <p:spPr>
            <a:xfrm>
              <a:off x="4010525" y="3065975"/>
              <a:ext cx="43400" cy="514550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5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35" y="1958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5423;p75">
              <a:extLst>
                <a:ext uri="{FF2B5EF4-FFF2-40B4-BE49-F238E27FC236}">
                  <a16:creationId xmlns:a16="http://schemas.microsoft.com/office/drawing/2014/main" id="{56AB1341-3860-4620-88B5-5CD5DEBF0A18}"/>
                </a:ext>
              </a:extLst>
            </p:cNvPr>
            <p:cNvSpPr/>
            <p:nvPr/>
          </p:nvSpPr>
          <p:spPr>
            <a:xfrm>
              <a:off x="4087250" y="3021775"/>
              <a:ext cx="44225" cy="514550"/>
            </a:xfrm>
            <a:custGeom>
              <a:avLst/>
              <a:gdLst/>
              <a:ahLst/>
              <a:cxnLst/>
              <a:rect l="l" t="t" r="r" b="b"/>
              <a:pathLst>
                <a:path w="1769" h="20582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20582"/>
                  </a:lnTo>
                  <a:lnTo>
                    <a:pt x="1769" y="1954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5424;p75">
              <a:extLst>
                <a:ext uri="{FF2B5EF4-FFF2-40B4-BE49-F238E27FC236}">
                  <a16:creationId xmlns:a16="http://schemas.microsoft.com/office/drawing/2014/main" id="{B645E107-0315-4C42-911F-203936223027}"/>
                </a:ext>
              </a:extLst>
            </p:cNvPr>
            <p:cNvSpPr/>
            <p:nvPr/>
          </p:nvSpPr>
          <p:spPr>
            <a:xfrm>
              <a:off x="4164800" y="2976750"/>
              <a:ext cx="43400" cy="514550"/>
            </a:xfrm>
            <a:custGeom>
              <a:avLst/>
              <a:gdLst/>
              <a:ahLst/>
              <a:cxnLst/>
              <a:rect l="l" t="t" r="r" b="b"/>
              <a:pathLst>
                <a:path w="1736" h="20582" extrusionOk="0">
                  <a:moveTo>
                    <a:pt x="1736" y="0"/>
                  </a:moveTo>
                  <a:lnTo>
                    <a:pt x="1" y="1034"/>
                  </a:lnTo>
                  <a:lnTo>
                    <a:pt x="1" y="20581"/>
                  </a:lnTo>
                  <a:lnTo>
                    <a:pt x="1736" y="19581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5425;p75">
              <a:extLst>
                <a:ext uri="{FF2B5EF4-FFF2-40B4-BE49-F238E27FC236}">
                  <a16:creationId xmlns:a16="http://schemas.microsoft.com/office/drawing/2014/main" id="{F14CF2C5-B687-4067-B984-FB46F8412BAE}"/>
                </a:ext>
              </a:extLst>
            </p:cNvPr>
            <p:cNvSpPr/>
            <p:nvPr/>
          </p:nvSpPr>
          <p:spPr>
            <a:xfrm>
              <a:off x="4242375" y="2932550"/>
              <a:ext cx="43375" cy="514550"/>
            </a:xfrm>
            <a:custGeom>
              <a:avLst/>
              <a:gdLst/>
              <a:ahLst/>
              <a:cxnLst/>
              <a:rect l="l" t="t" r="r" b="b"/>
              <a:pathLst>
                <a:path w="1735" h="20582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35" y="195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5426;p75">
              <a:extLst>
                <a:ext uri="{FF2B5EF4-FFF2-40B4-BE49-F238E27FC236}">
                  <a16:creationId xmlns:a16="http://schemas.microsoft.com/office/drawing/2014/main" id="{758D18CA-6E70-46AB-9CFC-0267C048513D}"/>
                </a:ext>
              </a:extLst>
            </p:cNvPr>
            <p:cNvSpPr/>
            <p:nvPr/>
          </p:nvSpPr>
          <p:spPr>
            <a:xfrm>
              <a:off x="4319100" y="2887500"/>
              <a:ext cx="44200" cy="514575"/>
            </a:xfrm>
            <a:custGeom>
              <a:avLst/>
              <a:gdLst/>
              <a:ahLst/>
              <a:cxnLst/>
              <a:rect l="l" t="t" r="r" b="b"/>
              <a:pathLst>
                <a:path w="1768" h="20583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68" y="1958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5427;p75">
              <a:extLst>
                <a:ext uri="{FF2B5EF4-FFF2-40B4-BE49-F238E27FC236}">
                  <a16:creationId xmlns:a16="http://schemas.microsoft.com/office/drawing/2014/main" id="{D3EB1563-E44B-41BD-AB5F-AF537BA7D179}"/>
                </a:ext>
              </a:extLst>
            </p:cNvPr>
            <p:cNvSpPr/>
            <p:nvPr/>
          </p:nvSpPr>
          <p:spPr>
            <a:xfrm>
              <a:off x="4319100" y="2887500"/>
              <a:ext cx="44200" cy="248550"/>
            </a:xfrm>
            <a:custGeom>
              <a:avLst/>
              <a:gdLst/>
              <a:ahLst/>
              <a:cxnLst/>
              <a:rect l="l" t="t" r="r" b="b"/>
              <a:pathLst>
                <a:path w="1768" h="9942" extrusionOk="0">
                  <a:moveTo>
                    <a:pt x="1768" y="1"/>
                  </a:moveTo>
                  <a:lnTo>
                    <a:pt x="0" y="1035"/>
                  </a:lnTo>
                  <a:lnTo>
                    <a:pt x="0" y="9941"/>
                  </a:lnTo>
                  <a:lnTo>
                    <a:pt x="1768" y="894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5428;p75">
              <a:extLst>
                <a:ext uri="{FF2B5EF4-FFF2-40B4-BE49-F238E27FC236}">
                  <a16:creationId xmlns:a16="http://schemas.microsoft.com/office/drawing/2014/main" id="{ECFB1E34-9AD3-4F29-B781-E3339C9E368B}"/>
                </a:ext>
              </a:extLst>
            </p:cNvPr>
            <p:cNvSpPr/>
            <p:nvPr/>
          </p:nvSpPr>
          <p:spPr>
            <a:xfrm>
              <a:off x="4396650" y="2843300"/>
              <a:ext cx="43375" cy="514575"/>
            </a:xfrm>
            <a:custGeom>
              <a:avLst/>
              <a:gdLst/>
              <a:ahLst/>
              <a:cxnLst/>
              <a:rect l="l" t="t" r="r" b="b"/>
              <a:pathLst>
                <a:path w="1735" h="20583" extrusionOk="0">
                  <a:moveTo>
                    <a:pt x="1735" y="1"/>
                  </a:moveTo>
                  <a:lnTo>
                    <a:pt x="0" y="1002"/>
                  </a:lnTo>
                  <a:lnTo>
                    <a:pt x="0" y="20582"/>
                  </a:lnTo>
                  <a:lnTo>
                    <a:pt x="1735" y="19582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5429;p75">
              <a:extLst>
                <a:ext uri="{FF2B5EF4-FFF2-40B4-BE49-F238E27FC236}">
                  <a16:creationId xmlns:a16="http://schemas.microsoft.com/office/drawing/2014/main" id="{4091B912-6AA1-455F-99B0-EEC64CFE6EA2}"/>
                </a:ext>
              </a:extLst>
            </p:cNvPr>
            <p:cNvSpPr/>
            <p:nvPr/>
          </p:nvSpPr>
          <p:spPr>
            <a:xfrm>
              <a:off x="4474200" y="2798275"/>
              <a:ext cx="43400" cy="514575"/>
            </a:xfrm>
            <a:custGeom>
              <a:avLst/>
              <a:gdLst/>
              <a:ahLst/>
              <a:cxnLst/>
              <a:rect l="l" t="t" r="r" b="b"/>
              <a:pathLst>
                <a:path w="1736" h="20583" extrusionOk="0">
                  <a:moveTo>
                    <a:pt x="1735" y="1"/>
                  </a:moveTo>
                  <a:lnTo>
                    <a:pt x="0" y="1035"/>
                  </a:lnTo>
                  <a:lnTo>
                    <a:pt x="0" y="20582"/>
                  </a:lnTo>
                  <a:lnTo>
                    <a:pt x="1735" y="1958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5430;p75">
              <a:extLst>
                <a:ext uri="{FF2B5EF4-FFF2-40B4-BE49-F238E27FC236}">
                  <a16:creationId xmlns:a16="http://schemas.microsoft.com/office/drawing/2014/main" id="{F364FBC1-DD5C-4173-84B1-193F6B567BE5}"/>
                </a:ext>
              </a:extLst>
            </p:cNvPr>
            <p:cNvSpPr/>
            <p:nvPr/>
          </p:nvSpPr>
          <p:spPr>
            <a:xfrm>
              <a:off x="4550925" y="2754075"/>
              <a:ext cx="44225" cy="514575"/>
            </a:xfrm>
            <a:custGeom>
              <a:avLst/>
              <a:gdLst/>
              <a:ahLst/>
              <a:cxnLst/>
              <a:rect l="l" t="t" r="r" b="b"/>
              <a:pathLst>
                <a:path w="1769" h="2058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20582"/>
                  </a:lnTo>
                  <a:lnTo>
                    <a:pt x="1768" y="19581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5431;p75">
              <a:extLst>
                <a:ext uri="{FF2B5EF4-FFF2-40B4-BE49-F238E27FC236}">
                  <a16:creationId xmlns:a16="http://schemas.microsoft.com/office/drawing/2014/main" id="{CE9F6035-312C-4FC6-9EAB-70F62F7ABE6B}"/>
                </a:ext>
              </a:extLst>
            </p:cNvPr>
            <p:cNvSpPr/>
            <p:nvPr/>
          </p:nvSpPr>
          <p:spPr>
            <a:xfrm>
              <a:off x="3932975" y="3217750"/>
              <a:ext cx="44225" cy="298575"/>
            </a:xfrm>
            <a:custGeom>
              <a:avLst/>
              <a:gdLst/>
              <a:ahLst/>
              <a:cxnLst/>
              <a:rect l="l" t="t" r="r" b="b"/>
              <a:pathLst>
                <a:path w="1769" h="11943" extrusionOk="0">
                  <a:moveTo>
                    <a:pt x="1769" y="0"/>
                  </a:moveTo>
                  <a:lnTo>
                    <a:pt x="1" y="1001"/>
                  </a:lnTo>
                  <a:lnTo>
                    <a:pt x="1" y="11942"/>
                  </a:lnTo>
                  <a:lnTo>
                    <a:pt x="1769" y="10908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5432;p75">
              <a:extLst>
                <a:ext uri="{FF2B5EF4-FFF2-40B4-BE49-F238E27FC236}">
                  <a16:creationId xmlns:a16="http://schemas.microsoft.com/office/drawing/2014/main" id="{28656BAF-3C7B-4717-B62E-FC7BEB79749B}"/>
                </a:ext>
              </a:extLst>
            </p:cNvPr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5433;p75">
              <a:extLst>
                <a:ext uri="{FF2B5EF4-FFF2-40B4-BE49-F238E27FC236}">
                  <a16:creationId xmlns:a16="http://schemas.microsoft.com/office/drawing/2014/main" id="{88EB09B4-6E92-4638-8916-86FCC61427AE}"/>
                </a:ext>
              </a:extLst>
            </p:cNvPr>
            <p:cNvSpPr/>
            <p:nvPr/>
          </p:nvSpPr>
          <p:spPr>
            <a:xfrm>
              <a:off x="4010525" y="3235250"/>
              <a:ext cx="43400" cy="123450"/>
            </a:xfrm>
            <a:custGeom>
              <a:avLst/>
              <a:gdLst/>
              <a:ahLst/>
              <a:cxnLst/>
              <a:rect l="l" t="t" r="r" b="b"/>
              <a:pathLst>
                <a:path w="1736" h="4938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4938"/>
                  </a:lnTo>
                  <a:lnTo>
                    <a:pt x="1735" y="3937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5434;p75">
              <a:extLst>
                <a:ext uri="{FF2B5EF4-FFF2-40B4-BE49-F238E27FC236}">
                  <a16:creationId xmlns:a16="http://schemas.microsoft.com/office/drawing/2014/main" id="{CFFE5D50-6992-4074-985C-E2FD2A3177DA}"/>
                </a:ext>
              </a:extLst>
            </p:cNvPr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5435;p75">
              <a:extLst>
                <a:ext uri="{FF2B5EF4-FFF2-40B4-BE49-F238E27FC236}">
                  <a16:creationId xmlns:a16="http://schemas.microsoft.com/office/drawing/2014/main" id="{372B3DE3-2F07-4FDC-AA93-126DE0A2BF62}"/>
                </a:ext>
              </a:extLst>
            </p:cNvPr>
            <p:cNvSpPr/>
            <p:nvPr/>
          </p:nvSpPr>
          <p:spPr>
            <a:xfrm>
              <a:off x="4087250" y="3062625"/>
              <a:ext cx="44225" cy="110950"/>
            </a:xfrm>
            <a:custGeom>
              <a:avLst/>
              <a:gdLst/>
              <a:ahLst/>
              <a:cxnLst/>
              <a:rect l="l" t="t" r="r" b="b"/>
              <a:pathLst>
                <a:path w="1769" h="4438" extrusionOk="0">
                  <a:moveTo>
                    <a:pt x="1769" y="1"/>
                  </a:moveTo>
                  <a:lnTo>
                    <a:pt x="1" y="1002"/>
                  </a:lnTo>
                  <a:lnTo>
                    <a:pt x="1" y="4437"/>
                  </a:lnTo>
                  <a:lnTo>
                    <a:pt x="1769" y="3437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5436;p75">
              <a:extLst>
                <a:ext uri="{FF2B5EF4-FFF2-40B4-BE49-F238E27FC236}">
                  <a16:creationId xmlns:a16="http://schemas.microsoft.com/office/drawing/2014/main" id="{90703E3C-B000-4FD9-BAC8-971D9A8E35EB}"/>
                </a:ext>
              </a:extLst>
            </p:cNvPr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5437;p75">
              <a:extLst>
                <a:ext uri="{FF2B5EF4-FFF2-40B4-BE49-F238E27FC236}">
                  <a16:creationId xmlns:a16="http://schemas.microsoft.com/office/drawing/2014/main" id="{654DA862-6D71-4250-AA02-A42543513D04}"/>
                </a:ext>
              </a:extLst>
            </p:cNvPr>
            <p:cNvSpPr/>
            <p:nvPr/>
          </p:nvSpPr>
          <p:spPr>
            <a:xfrm>
              <a:off x="4164800" y="3083475"/>
              <a:ext cx="43400" cy="241875"/>
            </a:xfrm>
            <a:custGeom>
              <a:avLst/>
              <a:gdLst/>
              <a:ahLst/>
              <a:cxnLst/>
              <a:rect l="l" t="t" r="r" b="b"/>
              <a:pathLst>
                <a:path w="1736" h="9675" extrusionOk="0">
                  <a:moveTo>
                    <a:pt x="1736" y="1"/>
                  </a:moveTo>
                  <a:lnTo>
                    <a:pt x="1" y="1035"/>
                  </a:lnTo>
                  <a:lnTo>
                    <a:pt x="1" y="9674"/>
                  </a:lnTo>
                  <a:lnTo>
                    <a:pt x="1736" y="8674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5438;p75">
              <a:extLst>
                <a:ext uri="{FF2B5EF4-FFF2-40B4-BE49-F238E27FC236}">
                  <a16:creationId xmlns:a16="http://schemas.microsoft.com/office/drawing/2014/main" id="{C1446591-5F98-41DB-96AD-5C46631F373E}"/>
                </a:ext>
              </a:extLst>
            </p:cNvPr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5439;p75">
              <a:extLst>
                <a:ext uri="{FF2B5EF4-FFF2-40B4-BE49-F238E27FC236}">
                  <a16:creationId xmlns:a16="http://schemas.microsoft.com/office/drawing/2014/main" id="{5DAE1FCB-1B3A-498B-BF57-81618D5A331E}"/>
                </a:ext>
              </a:extLst>
            </p:cNvPr>
            <p:cNvSpPr/>
            <p:nvPr/>
          </p:nvSpPr>
          <p:spPr>
            <a:xfrm>
              <a:off x="4242375" y="3126850"/>
              <a:ext cx="43375" cy="116775"/>
            </a:xfrm>
            <a:custGeom>
              <a:avLst/>
              <a:gdLst/>
              <a:ahLst/>
              <a:cxnLst/>
              <a:rect l="l" t="t" r="r" b="b"/>
              <a:pathLst>
                <a:path w="1735" h="4671" extrusionOk="0">
                  <a:moveTo>
                    <a:pt x="1735" y="0"/>
                  </a:moveTo>
                  <a:lnTo>
                    <a:pt x="0" y="1034"/>
                  </a:lnTo>
                  <a:lnTo>
                    <a:pt x="0" y="4670"/>
                  </a:lnTo>
                  <a:lnTo>
                    <a:pt x="1735" y="3670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5440;p75">
              <a:extLst>
                <a:ext uri="{FF2B5EF4-FFF2-40B4-BE49-F238E27FC236}">
                  <a16:creationId xmlns:a16="http://schemas.microsoft.com/office/drawing/2014/main" id="{A8EA410F-9641-4043-A18B-95F9DB7CF5FE}"/>
                </a:ext>
              </a:extLst>
            </p:cNvPr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5441;p75">
              <a:extLst>
                <a:ext uri="{FF2B5EF4-FFF2-40B4-BE49-F238E27FC236}">
                  <a16:creationId xmlns:a16="http://schemas.microsoft.com/office/drawing/2014/main" id="{6F4744A2-1B87-4AB4-8770-DED2E692BD93}"/>
                </a:ext>
              </a:extLst>
            </p:cNvPr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5442;p75">
              <a:extLst>
                <a:ext uri="{FF2B5EF4-FFF2-40B4-BE49-F238E27FC236}">
                  <a16:creationId xmlns:a16="http://schemas.microsoft.com/office/drawing/2014/main" id="{10FD3268-EEF6-4742-8406-ED181DC7406C}"/>
                </a:ext>
              </a:extLst>
            </p:cNvPr>
            <p:cNvSpPr/>
            <p:nvPr/>
          </p:nvSpPr>
          <p:spPr>
            <a:xfrm>
              <a:off x="4396650" y="3101825"/>
              <a:ext cx="43375" cy="132625"/>
            </a:xfrm>
            <a:custGeom>
              <a:avLst/>
              <a:gdLst/>
              <a:ahLst/>
              <a:cxnLst/>
              <a:rect l="l" t="t" r="r" b="b"/>
              <a:pathLst>
                <a:path w="1735" h="5305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304"/>
                  </a:lnTo>
                  <a:lnTo>
                    <a:pt x="1735" y="430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5443;p75">
              <a:extLst>
                <a:ext uri="{FF2B5EF4-FFF2-40B4-BE49-F238E27FC236}">
                  <a16:creationId xmlns:a16="http://schemas.microsoft.com/office/drawing/2014/main" id="{9C43D223-4A1D-4C8D-9AE0-4F0BE7117BA7}"/>
                </a:ext>
              </a:extLst>
            </p:cNvPr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5444;p75">
              <a:extLst>
                <a:ext uri="{FF2B5EF4-FFF2-40B4-BE49-F238E27FC236}">
                  <a16:creationId xmlns:a16="http://schemas.microsoft.com/office/drawing/2014/main" id="{817E9054-D7A5-4EE0-AB24-B393CD951414}"/>
                </a:ext>
              </a:extLst>
            </p:cNvPr>
            <p:cNvSpPr/>
            <p:nvPr/>
          </p:nvSpPr>
          <p:spPr>
            <a:xfrm>
              <a:off x="4474200" y="2882500"/>
              <a:ext cx="43400" cy="268550"/>
            </a:xfrm>
            <a:custGeom>
              <a:avLst/>
              <a:gdLst/>
              <a:ahLst/>
              <a:cxnLst/>
              <a:rect l="l" t="t" r="r" b="b"/>
              <a:pathLst>
                <a:path w="1736" h="10742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10742"/>
                  </a:lnTo>
                  <a:lnTo>
                    <a:pt x="1735" y="9741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5445;p75">
              <a:extLst>
                <a:ext uri="{FF2B5EF4-FFF2-40B4-BE49-F238E27FC236}">
                  <a16:creationId xmlns:a16="http://schemas.microsoft.com/office/drawing/2014/main" id="{273E2522-F580-4FAC-BA61-59F48083120D}"/>
                </a:ext>
              </a:extLst>
            </p:cNvPr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5446;p75">
              <a:extLst>
                <a:ext uri="{FF2B5EF4-FFF2-40B4-BE49-F238E27FC236}">
                  <a16:creationId xmlns:a16="http://schemas.microsoft.com/office/drawing/2014/main" id="{24603DD1-CC61-4395-AEA0-F4904C1774D5}"/>
                </a:ext>
              </a:extLst>
            </p:cNvPr>
            <p:cNvSpPr/>
            <p:nvPr/>
          </p:nvSpPr>
          <p:spPr>
            <a:xfrm>
              <a:off x="4550925" y="2970075"/>
              <a:ext cx="44225" cy="110100"/>
            </a:xfrm>
            <a:custGeom>
              <a:avLst/>
              <a:gdLst/>
              <a:ahLst/>
              <a:cxnLst/>
              <a:rect l="l" t="t" r="r" b="b"/>
              <a:pathLst>
                <a:path w="1769" h="4404" extrusionOk="0">
                  <a:moveTo>
                    <a:pt x="1768" y="0"/>
                  </a:moveTo>
                  <a:lnTo>
                    <a:pt x="0" y="1034"/>
                  </a:lnTo>
                  <a:lnTo>
                    <a:pt x="0" y="4403"/>
                  </a:lnTo>
                  <a:lnTo>
                    <a:pt x="1768" y="3403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5447;p75">
              <a:extLst>
                <a:ext uri="{FF2B5EF4-FFF2-40B4-BE49-F238E27FC236}">
                  <a16:creationId xmlns:a16="http://schemas.microsoft.com/office/drawing/2014/main" id="{BB156866-F005-4141-BA75-CD14C98CC6B8}"/>
                </a:ext>
              </a:extLst>
            </p:cNvPr>
            <p:cNvSpPr/>
            <p:nvPr/>
          </p:nvSpPr>
          <p:spPr>
            <a:xfrm>
              <a:off x="4550925" y="3055125"/>
              <a:ext cx="44225" cy="213525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5448;p75">
              <a:extLst>
                <a:ext uri="{FF2B5EF4-FFF2-40B4-BE49-F238E27FC236}">
                  <a16:creationId xmlns:a16="http://schemas.microsoft.com/office/drawing/2014/main" id="{39E3A689-9594-4D01-BA72-26E334F12721}"/>
                </a:ext>
              </a:extLst>
            </p:cNvPr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5449;p75">
              <a:extLst>
                <a:ext uri="{FF2B5EF4-FFF2-40B4-BE49-F238E27FC236}">
                  <a16:creationId xmlns:a16="http://schemas.microsoft.com/office/drawing/2014/main" id="{B165C41F-C588-4807-A0CA-35FB4F9A59AC}"/>
                </a:ext>
              </a:extLst>
            </p:cNvPr>
            <p:cNvSpPr/>
            <p:nvPr/>
          </p:nvSpPr>
          <p:spPr>
            <a:xfrm>
              <a:off x="3932975" y="3490450"/>
              <a:ext cx="44225" cy="135100"/>
            </a:xfrm>
            <a:custGeom>
              <a:avLst/>
              <a:gdLst/>
              <a:ahLst/>
              <a:cxnLst/>
              <a:rect l="l" t="t" r="r" b="b"/>
              <a:pathLst>
                <a:path w="1769" h="5404" extrusionOk="0">
                  <a:moveTo>
                    <a:pt x="1769" y="0"/>
                  </a:moveTo>
                  <a:lnTo>
                    <a:pt x="1" y="1034"/>
                  </a:lnTo>
                  <a:lnTo>
                    <a:pt x="1" y="5404"/>
                  </a:lnTo>
                  <a:lnTo>
                    <a:pt x="1769" y="440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450;p75">
              <a:extLst>
                <a:ext uri="{FF2B5EF4-FFF2-40B4-BE49-F238E27FC236}">
                  <a16:creationId xmlns:a16="http://schemas.microsoft.com/office/drawing/2014/main" id="{0EA9F93F-8CEB-4205-8230-AD323743B5DC}"/>
                </a:ext>
              </a:extLst>
            </p:cNvPr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451;p75">
              <a:extLst>
                <a:ext uri="{FF2B5EF4-FFF2-40B4-BE49-F238E27FC236}">
                  <a16:creationId xmlns:a16="http://schemas.microsoft.com/office/drawing/2014/main" id="{D915C448-B329-4766-AB69-84F042F2D2F6}"/>
                </a:ext>
              </a:extLst>
            </p:cNvPr>
            <p:cNvSpPr/>
            <p:nvPr/>
          </p:nvSpPr>
          <p:spPr>
            <a:xfrm>
              <a:off x="4010525" y="3333650"/>
              <a:ext cx="43400" cy="246875"/>
            </a:xfrm>
            <a:custGeom>
              <a:avLst/>
              <a:gdLst/>
              <a:ahLst/>
              <a:cxnLst/>
              <a:rect l="l" t="t" r="r" b="b"/>
              <a:pathLst>
                <a:path w="1736" h="9875" extrusionOk="0">
                  <a:moveTo>
                    <a:pt x="1735" y="1"/>
                  </a:moveTo>
                  <a:lnTo>
                    <a:pt x="1" y="1002"/>
                  </a:lnTo>
                  <a:lnTo>
                    <a:pt x="1" y="9875"/>
                  </a:lnTo>
                  <a:lnTo>
                    <a:pt x="1735" y="8874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452;p75">
              <a:extLst>
                <a:ext uri="{FF2B5EF4-FFF2-40B4-BE49-F238E27FC236}">
                  <a16:creationId xmlns:a16="http://schemas.microsoft.com/office/drawing/2014/main" id="{05AEA1FE-BFDC-47FA-9E60-7E4DD4EC70DF}"/>
                </a:ext>
              </a:extLst>
            </p:cNvPr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453;p75">
              <a:extLst>
                <a:ext uri="{FF2B5EF4-FFF2-40B4-BE49-F238E27FC236}">
                  <a16:creationId xmlns:a16="http://schemas.microsoft.com/office/drawing/2014/main" id="{F5C16C39-D371-4D99-99ED-B6BF397EC424}"/>
                </a:ext>
              </a:extLst>
            </p:cNvPr>
            <p:cNvSpPr/>
            <p:nvPr/>
          </p:nvSpPr>
          <p:spPr>
            <a:xfrm>
              <a:off x="4087250" y="3148525"/>
              <a:ext cx="44225" cy="387800"/>
            </a:xfrm>
            <a:custGeom>
              <a:avLst/>
              <a:gdLst/>
              <a:ahLst/>
              <a:cxnLst/>
              <a:rect l="l" t="t" r="r" b="b"/>
              <a:pathLst>
                <a:path w="1769" h="15512" extrusionOk="0">
                  <a:moveTo>
                    <a:pt x="1769" y="1"/>
                  </a:moveTo>
                  <a:lnTo>
                    <a:pt x="1" y="1001"/>
                  </a:lnTo>
                  <a:lnTo>
                    <a:pt x="1" y="15512"/>
                  </a:lnTo>
                  <a:lnTo>
                    <a:pt x="1769" y="14478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454;p75">
              <a:extLst>
                <a:ext uri="{FF2B5EF4-FFF2-40B4-BE49-F238E27FC236}">
                  <a16:creationId xmlns:a16="http://schemas.microsoft.com/office/drawing/2014/main" id="{B9155BA6-ACF8-445E-A769-A0E03E288A22}"/>
                </a:ext>
              </a:extLst>
            </p:cNvPr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455;p75">
              <a:extLst>
                <a:ext uri="{FF2B5EF4-FFF2-40B4-BE49-F238E27FC236}">
                  <a16:creationId xmlns:a16="http://schemas.microsoft.com/office/drawing/2014/main" id="{748B93C2-2A7A-4710-AC4F-5E1998E6BF27}"/>
                </a:ext>
              </a:extLst>
            </p:cNvPr>
            <p:cNvSpPr/>
            <p:nvPr/>
          </p:nvSpPr>
          <p:spPr>
            <a:xfrm>
              <a:off x="4164800" y="3300300"/>
              <a:ext cx="43400" cy="191000"/>
            </a:xfrm>
            <a:custGeom>
              <a:avLst/>
              <a:gdLst/>
              <a:ahLst/>
              <a:cxnLst/>
              <a:rect l="l" t="t" r="r" b="b"/>
              <a:pathLst>
                <a:path w="1736" h="7640" extrusionOk="0">
                  <a:moveTo>
                    <a:pt x="1736" y="1"/>
                  </a:moveTo>
                  <a:lnTo>
                    <a:pt x="1" y="1001"/>
                  </a:lnTo>
                  <a:lnTo>
                    <a:pt x="1" y="7639"/>
                  </a:lnTo>
                  <a:lnTo>
                    <a:pt x="1736" y="6639"/>
                  </a:lnTo>
                  <a:lnTo>
                    <a:pt x="17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456;p75">
              <a:extLst>
                <a:ext uri="{FF2B5EF4-FFF2-40B4-BE49-F238E27FC236}">
                  <a16:creationId xmlns:a16="http://schemas.microsoft.com/office/drawing/2014/main" id="{E29A3460-38B9-450A-A47F-D7634D21DEBE}"/>
                </a:ext>
              </a:extLst>
            </p:cNvPr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457;p75">
              <a:extLst>
                <a:ext uri="{FF2B5EF4-FFF2-40B4-BE49-F238E27FC236}">
                  <a16:creationId xmlns:a16="http://schemas.microsoft.com/office/drawing/2014/main" id="{B39732A8-8510-446B-A1CF-2797626FB860}"/>
                </a:ext>
              </a:extLst>
            </p:cNvPr>
            <p:cNvSpPr/>
            <p:nvPr/>
          </p:nvSpPr>
          <p:spPr>
            <a:xfrm>
              <a:off x="4242375" y="3218575"/>
              <a:ext cx="43375" cy="228525"/>
            </a:xfrm>
            <a:custGeom>
              <a:avLst/>
              <a:gdLst/>
              <a:ahLst/>
              <a:cxnLst/>
              <a:rect l="l" t="t" r="r" b="b"/>
              <a:pathLst>
                <a:path w="1735" h="9141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9141"/>
                  </a:lnTo>
                  <a:lnTo>
                    <a:pt x="1735" y="8106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458;p75">
              <a:extLst>
                <a:ext uri="{FF2B5EF4-FFF2-40B4-BE49-F238E27FC236}">
                  <a16:creationId xmlns:a16="http://schemas.microsoft.com/office/drawing/2014/main" id="{C096FBD2-D3EE-4333-9BDF-4EC6B43D9265}"/>
                </a:ext>
              </a:extLst>
            </p:cNvPr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459;p75">
              <a:extLst>
                <a:ext uri="{FF2B5EF4-FFF2-40B4-BE49-F238E27FC236}">
                  <a16:creationId xmlns:a16="http://schemas.microsoft.com/office/drawing/2014/main" id="{EA8524FE-BE41-4DFE-AE16-6ECB16B12A47}"/>
                </a:ext>
              </a:extLst>
            </p:cNvPr>
            <p:cNvSpPr/>
            <p:nvPr/>
          </p:nvSpPr>
          <p:spPr>
            <a:xfrm>
              <a:off x="4319100" y="3111000"/>
              <a:ext cx="44200" cy="291075"/>
            </a:xfrm>
            <a:custGeom>
              <a:avLst/>
              <a:gdLst/>
              <a:ahLst/>
              <a:cxnLst/>
              <a:rect l="l" t="t" r="r" b="b"/>
              <a:pathLst>
                <a:path w="1768" h="11643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11642"/>
                  </a:lnTo>
                  <a:lnTo>
                    <a:pt x="1768" y="10642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460;p75">
              <a:extLst>
                <a:ext uri="{FF2B5EF4-FFF2-40B4-BE49-F238E27FC236}">
                  <a16:creationId xmlns:a16="http://schemas.microsoft.com/office/drawing/2014/main" id="{08E91D53-9C70-49A5-B904-9F77CEA8FAC5}"/>
                </a:ext>
              </a:extLst>
            </p:cNvPr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461;p75">
              <a:extLst>
                <a:ext uri="{FF2B5EF4-FFF2-40B4-BE49-F238E27FC236}">
                  <a16:creationId xmlns:a16="http://schemas.microsoft.com/office/drawing/2014/main" id="{59310F1D-30DF-4362-A719-795A5E7ED4E6}"/>
                </a:ext>
              </a:extLst>
            </p:cNvPr>
            <p:cNvSpPr/>
            <p:nvPr/>
          </p:nvSpPr>
          <p:spPr>
            <a:xfrm>
              <a:off x="4396650" y="3209400"/>
              <a:ext cx="43375" cy="148475"/>
            </a:xfrm>
            <a:custGeom>
              <a:avLst/>
              <a:gdLst/>
              <a:ahLst/>
              <a:cxnLst/>
              <a:rect l="l" t="t" r="r" b="b"/>
              <a:pathLst>
                <a:path w="1735" h="5939" extrusionOk="0">
                  <a:moveTo>
                    <a:pt x="1735" y="1"/>
                  </a:moveTo>
                  <a:lnTo>
                    <a:pt x="0" y="1001"/>
                  </a:lnTo>
                  <a:lnTo>
                    <a:pt x="0" y="5938"/>
                  </a:lnTo>
                  <a:lnTo>
                    <a:pt x="1735" y="493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462;p75">
              <a:extLst>
                <a:ext uri="{FF2B5EF4-FFF2-40B4-BE49-F238E27FC236}">
                  <a16:creationId xmlns:a16="http://schemas.microsoft.com/office/drawing/2014/main" id="{8B450A77-A612-4B20-8A5B-01AF5B431F13}"/>
                </a:ext>
              </a:extLst>
            </p:cNvPr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463;p75">
              <a:extLst>
                <a:ext uri="{FF2B5EF4-FFF2-40B4-BE49-F238E27FC236}">
                  <a16:creationId xmlns:a16="http://schemas.microsoft.com/office/drawing/2014/main" id="{16C510F2-3C0C-43EB-A884-45E28055C20C}"/>
                </a:ext>
              </a:extLst>
            </p:cNvPr>
            <p:cNvSpPr/>
            <p:nvPr/>
          </p:nvSpPr>
          <p:spPr>
            <a:xfrm>
              <a:off x="4474200" y="3126025"/>
              <a:ext cx="43400" cy="186825"/>
            </a:xfrm>
            <a:custGeom>
              <a:avLst/>
              <a:gdLst/>
              <a:ahLst/>
              <a:cxnLst/>
              <a:rect l="l" t="t" r="r" b="b"/>
              <a:pathLst>
                <a:path w="1736" h="7473" extrusionOk="0">
                  <a:moveTo>
                    <a:pt x="1735" y="0"/>
                  </a:moveTo>
                  <a:lnTo>
                    <a:pt x="0" y="1001"/>
                  </a:lnTo>
                  <a:lnTo>
                    <a:pt x="0" y="7472"/>
                  </a:lnTo>
                  <a:lnTo>
                    <a:pt x="1735" y="6471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464;p75">
              <a:extLst>
                <a:ext uri="{FF2B5EF4-FFF2-40B4-BE49-F238E27FC236}">
                  <a16:creationId xmlns:a16="http://schemas.microsoft.com/office/drawing/2014/main" id="{8A4C3191-5B41-41E8-89A4-137FF7036FBE}"/>
                </a:ext>
              </a:extLst>
            </p:cNvPr>
            <p:cNvSpPr/>
            <p:nvPr/>
          </p:nvSpPr>
          <p:spPr>
            <a:xfrm>
              <a:off x="4550925" y="3055125"/>
              <a:ext cx="44225" cy="213525"/>
            </a:xfrm>
            <a:custGeom>
              <a:avLst/>
              <a:gdLst/>
              <a:ahLst/>
              <a:cxnLst/>
              <a:rect l="l" t="t" r="r" b="b"/>
              <a:pathLst>
                <a:path w="1769" h="8541" extrusionOk="0">
                  <a:moveTo>
                    <a:pt x="1768" y="1"/>
                  </a:moveTo>
                  <a:lnTo>
                    <a:pt x="0" y="1001"/>
                  </a:lnTo>
                  <a:lnTo>
                    <a:pt x="0" y="8540"/>
                  </a:lnTo>
                  <a:lnTo>
                    <a:pt x="1768" y="7539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465;p75">
              <a:extLst>
                <a:ext uri="{FF2B5EF4-FFF2-40B4-BE49-F238E27FC236}">
                  <a16:creationId xmlns:a16="http://schemas.microsoft.com/office/drawing/2014/main" id="{4A272D42-ACB9-4D29-BBB2-E26902AB31C8}"/>
                </a:ext>
              </a:extLst>
            </p:cNvPr>
            <p:cNvSpPr/>
            <p:nvPr/>
          </p:nvSpPr>
          <p:spPr>
            <a:xfrm>
              <a:off x="4897000" y="1504075"/>
              <a:ext cx="669675" cy="1089025"/>
            </a:xfrm>
            <a:custGeom>
              <a:avLst/>
              <a:gdLst/>
              <a:ahLst/>
              <a:cxnLst/>
              <a:rect l="l" t="t" r="r" b="b"/>
              <a:pathLst>
                <a:path w="26787" h="43561" extrusionOk="0">
                  <a:moveTo>
                    <a:pt x="26298" y="0"/>
                  </a:moveTo>
                  <a:cubicBezTo>
                    <a:pt x="26175" y="0"/>
                    <a:pt x="26035" y="42"/>
                    <a:pt x="25886" y="132"/>
                  </a:cubicBezTo>
                  <a:lnTo>
                    <a:pt x="868" y="14575"/>
                  </a:lnTo>
                  <a:cubicBezTo>
                    <a:pt x="367" y="14909"/>
                    <a:pt x="34" y="15476"/>
                    <a:pt x="1" y="16110"/>
                  </a:cubicBezTo>
                  <a:lnTo>
                    <a:pt x="1" y="42929"/>
                  </a:lnTo>
                  <a:cubicBezTo>
                    <a:pt x="1" y="43327"/>
                    <a:pt x="198" y="43561"/>
                    <a:pt x="477" y="43561"/>
                  </a:cubicBezTo>
                  <a:cubicBezTo>
                    <a:pt x="596" y="43561"/>
                    <a:pt x="729" y="43519"/>
                    <a:pt x="868" y="43429"/>
                  </a:cubicBezTo>
                  <a:lnTo>
                    <a:pt x="25886" y="28986"/>
                  </a:lnTo>
                  <a:cubicBezTo>
                    <a:pt x="26419" y="28652"/>
                    <a:pt x="26753" y="28085"/>
                    <a:pt x="26786" y="27451"/>
                  </a:cubicBezTo>
                  <a:lnTo>
                    <a:pt x="26786" y="632"/>
                  </a:lnTo>
                  <a:cubicBezTo>
                    <a:pt x="26786" y="234"/>
                    <a:pt x="26589" y="0"/>
                    <a:pt x="2629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466;p75">
              <a:extLst>
                <a:ext uri="{FF2B5EF4-FFF2-40B4-BE49-F238E27FC236}">
                  <a16:creationId xmlns:a16="http://schemas.microsoft.com/office/drawing/2014/main" id="{BFCEEBDF-5CE8-4FFB-A127-16D5CE622382}"/>
                </a:ext>
              </a:extLst>
            </p:cNvPr>
            <p:cNvSpPr/>
            <p:nvPr/>
          </p:nvSpPr>
          <p:spPr>
            <a:xfrm>
              <a:off x="4891175" y="1498775"/>
              <a:ext cx="681325" cy="1099375"/>
            </a:xfrm>
            <a:custGeom>
              <a:avLst/>
              <a:gdLst/>
              <a:ahLst/>
              <a:cxnLst/>
              <a:rect l="l" t="t" r="r" b="b"/>
              <a:pathLst>
                <a:path w="27253" h="43975" extrusionOk="0">
                  <a:moveTo>
                    <a:pt x="26652" y="444"/>
                  </a:moveTo>
                  <a:cubicBezTo>
                    <a:pt x="26752" y="544"/>
                    <a:pt x="26819" y="711"/>
                    <a:pt x="26786" y="877"/>
                  </a:cubicBezTo>
                  <a:lnTo>
                    <a:pt x="26786" y="27697"/>
                  </a:lnTo>
                  <a:cubicBezTo>
                    <a:pt x="26752" y="28230"/>
                    <a:pt x="26486" y="28731"/>
                    <a:pt x="26019" y="29064"/>
                  </a:cubicBezTo>
                  <a:lnTo>
                    <a:pt x="1001" y="43475"/>
                  </a:lnTo>
                  <a:cubicBezTo>
                    <a:pt x="921" y="43554"/>
                    <a:pt x="826" y="43590"/>
                    <a:pt x="736" y="43590"/>
                  </a:cubicBezTo>
                  <a:cubicBezTo>
                    <a:pt x="525" y="43590"/>
                    <a:pt x="340" y="43398"/>
                    <a:pt x="434" y="43141"/>
                  </a:cubicBezTo>
                  <a:lnTo>
                    <a:pt x="434" y="16322"/>
                  </a:lnTo>
                  <a:cubicBezTo>
                    <a:pt x="467" y="15788"/>
                    <a:pt x="734" y="15288"/>
                    <a:pt x="1201" y="14987"/>
                  </a:cubicBezTo>
                  <a:lnTo>
                    <a:pt x="26219" y="544"/>
                  </a:lnTo>
                  <a:cubicBezTo>
                    <a:pt x="26319" y="477"/>
                    <a:pt x="26419" y="444"/>
                    <a:pt x="26519" y="444"/>
                  </a:cubicBezTo>
                  <a:close/>
                  <a:moveTo>
                    <a:pt x="26467" y="1"/>
                  </a:moveTo>
                  <a:cubicBezTo>
                    <a:pt x="26305" y="1"/>
                    <a:pt x="26147" y="52"/>
                    <a:pt x="26019" y="144"/>
                  </a:cubicBezTo>
                  <a:lnTo>
                    <a:pt x="1001" y="14587"/>
                  </a:lnTo>
                  <a:cubicBezTo>
                    <a:pt x="400" y="14954"/>
                    <a:pt x="33" y="15621"/>
                    <a:pt x="0" y="16322"/>
                  </a:cubicBezTo>
                  <a:lnTo>
                    <a:pt x="0" y="43141"/>
                  </a:lnTo>
                  <a:cubicBezTo>
                    <a:pt x="0" y="43441"/>
                    <a:pt x="133" y="43708"/>
                    <a:pt x="367" y="43875"/>
                  </a:cubicBezTo>
                  <a:cubicBezTo>
                    <a:pt x="467" y="43942"/>
                    <a:pt x="600" y="43975"/>
                    <a:pt x="701" y="43975"/>
                  </a:cubicBezTo>
                  <a:cubicBezTo>
                    <a:pt x="901" y="43975"/>
                    <a:pt x="1067" y="43908"/>
                    <a:pt x="1234" y="43808"/>
                  </a:cubicBezTo>
                  <a:lnTo>
                    <a:pt x="26219" y="29398"/>
                  </a:lnTo>
                  <a:cubicBezTo>
                    <a:pt x="26819" y="28998"/>
                    <a:pt x="27186" y="28364"/>
                    <a:pt x="27219" y="27663"/>
                  </a:cubicBezTo>
                  <a:lnTo>
                    <a:pt x="27219" y="844"/>
                  </a:lnTo>
                  <a:cubicBezTo>
                    <a:pt x="27253" y="544"/>
                    <a:pt x="27119" y="277"/>
                    <a:pt x="26853" y="110"/>
                  </a:cubicBezTo>
                  <a:cubicBezTo>
                    <a:pt x="26732" y="35"/>
                    <a:pt x="26599" y="1"/>
                    <a:pt x="264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467;p75">
              <a:extLst>
                <a:ext uri="{FF2B5EF4-FFF2-40B4-BE49-F238E27FC236}">
                  <a16:creationId xmlns:a16="http://schemas.microsoft.com/office/drawing/2014/main" id="{90B99A7C-B6B1-4608-84A9-02ED8B176D81}"/>
                </a:ext>
              </a:extLst>
            </p:cNvPr>
            <p:cNvSpPr/>
            <p:nvPr/>
          </p:nvSpPr>
          <p:spPr>
            <a:xfrm>
              <a:off x="5231400" y="1808825"/>
              <a:ext cx="96775" cy="239775"/>
            </a:xfrm>
            <a:custGeom>
              <a:avLst/>
              <a:gdLst/>
              <a:ahLst/>
              <a:cxnLst/>
              <a:rect l="l" t="t" r="r" b="b"/>
              <a:pathLst>
                <a:path w="3871" h="9591" extrusionOk="0">
                  <a:moveTo>
                    <a:pt x="2637" y="0"/>
                  </a:moveTo>
                  <a:cubicBezTo>
                    <a:pt x="1838" y="0"/>
                    <a:pt x="947" y="247"/>
                    <a:pt x="1" y="784"/>
                  </a:cubicBezTo>
                  <a:lnTo>
                    <a:pt x="1" y="9591"/>
                  </a:lnTo>
                  <a:lnTo>
                    <a:pt x="3870" y="217"/>
                  </a:lnTo>
                  <a:cubicBezTo>
                    <a:pt x="3491" y="75"/>
                    <a:pt x="3078" y="0"/>
                    <a:pt x="2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468;p75">
              <a:extLst>
                <a:ext uri="{FF2B5EF4-FFF2-40B4-BE49-F238E27FC236}">
                  <a16:creationId xmlns:a16="http://schemas.microsoft.com/office/drawing/2014/main" id="{F92698D6-12AD-4A1B-9AEA-F37CC9ED9AF3}"/>
                </a:ext>
              </a:extLst>
            </p:cNvPr>
            <p:cNvSpPr/>
            <p:nvPr/>
          </p:nvSpPr>
          <p:spPr>
            <a:xfrm>
              <a:off x="5134675" y="1828425"/>
              <a:ext cx="96750" cy="220175"/>
            </a:xfrm>
            <a:custGeom>
              <a:avLst/>
              <a:gdLst/>
              <a:ahLst/>
              <a:cxnLst/>
              <a:rect l="l" t="t" r="r" b="b"/>
              <a:pathLst>
                <a:path w="3870" h="8807" extrusionOk="0">
                  <a:moveTo>
                    <a:pt x="3870" y="0"/>
                  </a:moveTo>
                  <a:cubicBezTo>
                    <a:pt x="2302" y="1001"/>
                    <a:pt x="968" y="2335"/>
                    <a:pt x="0" y="3936"/>
                  </a:cubicBezTo>
                  <a:lnTo>
                    <a:pt x="3870" y="8807"/>
                  </a:lnTo>
                  <a:lnTo>
                    <a:pt x="387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469;p75">
              <a:extLst>
                <a:ext uri="{FF2B5EF4-FFF2-40B4-BE49-F238E27FC236}">
                  <a16:creationId xmlns:a16="http://schemas.microsoft.com/office/drawing/2014/main" id="{085A16D0-D195-475D-9F97-62E97CC43439}"/>
                </a:ext>
              </a:extLst>
            </p:cNvPr>
            <p:cNvSpPr/>
            <p:nvPr/>
          </p:nvSpPr>
          <p:spPr>
            <a:xfrm>
              <a:off x="5074625" y="1926825"/>
              <a:ext cx="156800" cy="144300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2402" y="0"/>
                  </a:moveTo>
                  <a:cubicBezTo>
                    <a:pt x="1268" y="1768"/>
                    <a:pt x="434" y="3703"/>
                    <a:pt x="1" y="5771"/>
                  </a:cubicBezTo>
                  <a:lnTo>
                    <a:pt x="6272" y="4871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470;p75">
              <a:extLst>
                <a:ext uri="{FF2B5EF4-FFF2-40B4-BE49-F238E27FC236}">
                  <a16:creationId xmlns:a16="http://schemas.microsoft.com/office/drawing/2014/main" id="{A8A6E53B-AE7F-4CCB-90B0-F398F005717B}"/>
                </a:ext>
              </a:extLst>
            </p:cNvPr>
            <p:cNvSpPr/>
            <p:nvPr/>
          </p:nvSpPr>
          <p:spPr>
            <a:xfrm>
              <a:off x="5231400" y="1814250"/>
              <a:ext cx="157650" cy="234350"/>
            </a:xfrm>
            <a:custGeom>
              <a:avLst/>
              <a:gdLst/>
              <a:ahLst/>
              <a:cxnLst/>
              <a:rect l="l" t="t" r="r" b="b"/>
              <a:pathLst>
                <a:path w="6306" h="9374" extrusionOk="0">
                  <a:moveTo>
                    <a:pt x="3904" y="0"/>
                  </a:moveTo>
                  <a:lnTo>
                    <a:pt x="1" y="9374"/>
                  </a:lnTo>
                  <a:lnTo>
                    <a:pt x="6305" y="3036"/>
                  </a:lnTo>
                  <a:cubicBezTo>
                    <a:pt x="5872" y="1501"/>
                    <a:pt x="5004" y="467"/>
                    <a:pt x="39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471;p75">
              <a:extLst>
                <a:ext uri="{FF2B5EF4-FFF2-40B4-BE49-F238E27FC236}">
                  <a16:creationId xmlns:a16="http://schemas.microsoft.com/office/drawing/2014/main" id="{836D5075-BFB6-4744-91D9-11DA3E843EF7}"/>
                </a:ext>
              </a:extLst>
            </p:cNvPr>
            <p:cNvSpPr/>
            <p:nvPr/>
          </p:nvSpPr>
          <p:spPr>
            <a:xfrm>
              <a:off x="5066300" y="2048575"/>
              <a:ext cx="165125" cy="158475"/>
            </a:xfrm>
            <a:custGeom>
              <a:avLst/>
              <a:gdLst/>
              <a:ahLst/>
              <a:cxnLst/>
              <a:rect l="l" t="t" r="r" b="b"/>
              <a:pathLst>
                <a:path w="6605" h="6339" extrusionOk="0">
                  <a:moveTo>
                    <a:pt x="6605" y="1"/>
                  </a:moveTo>
                  <a:lnTo>
                    <a:pt x="334" y="901"/>
                  </a:lnTo>
                  <a:cubicBezTo>
                    <a:pt x="133" y="1835"/>
                    <a:pt x="0" y="2836"/>
                    <a:pt x="0" y="3803"/>
                  </a:cubicBezTo>
                  <a:cubicBezTo>
                    <a:pt x="0" y="4671"/>
                    <a:pt x="100" y="5504"/>
                    <a:pt x="334" y="6338"/>
                  </a:cubicBezTo>
                  <a:lnTo>
                    <a:pt x="660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472;p75">
              <a:extLst>
                <a:ext uri="{FF2B5EF4-FFF2-40B4-BE49-F238E27FC236}">
                  <a16:creationId xmlns:a16="http://schemas.microsoft.com/office/drawing/2014/main" id="{418BE392-1E72-446E-BAEA-C5327738E394}"/>
                </a:ext>
              </a:extLst>
            </p:cNvPr>
            <p:cNvSpPr/>
            <p:nvPr/>
          </p:nvSpPr>
          <p:spPr>
            <a:xfrm>
              <a:off x="5231400" y="2026050"/>
              <a:ext cx="156800" cy="144300"/>
            </a:xfrm>
            <a:custGeom>
              <a:avLst/>
              <a:gdLst/>
              <a:ahLst/>
              <a:cxnLst/>
              <a:rect l="l" t="t" r="r" b="b"/>
              <a:pathLst>
                <a:path w="6272" h="5772" extrusionOk="0">
                  <a:moveTo>
                    <a:pt x="6272" y="1"/>
                  </a:moveTo>
                  <a:lnTo>
                    <a:pt x="1" y="902"/>
                  </a:lnTo>
                  <a:lnTo>
                    <a:pt x="3904" y="5772"/>
                  </a:lnTo>
                  <a:cubicBezTo>
                    <a:pt x="5038" y="4004"/>
                    <a:pt x="5838" y="2036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473;p75">
              <a:extLst>
                <a:ext uri="{FF2B5EF4-FFF2-40B4-BE49-F238E27FC236}">
                  <a16:creationId xmlns:a16="http://schemas.microsoft.com/office/drawing/2014/main" id="{39BF11C0-283D-4EB2-9121-F269804E8CC5}"/>
                </a:ext>
              </a:extLst>
            </p:cNvPr>
            <p:cNvSpPr/>
            <p:nvPr/>
          </p:nvSpPr>
          <p:spPr>
            <a:xfrm>
              <a:off x="5134675" y="2048575"/>
              <a:ext cx="96750" cy="239575"/>
            </a:xfrm>
            <a:custGeom>
              <a:avLst/>
              <a:gdLst/>
              <a:ahLst/>
              <a:cxnLst/>
              <a:rect l="l" t="t" r="r" b="b"/>
              <a:pathLst>
                <a:path w="3870" h="9583" extrusionOk="0">
                  <a:moveTo>
                    <a:pt x="3870" y="1"/>
                  </a:moveTo>
                  <a:lnTo>
                    <a:pt x="0" y="9341"/>
                  </a:lnTo>
                  <a:cubicBezTo>
                    <a:pt x="404" y="9499"/>
                    <a:pt x="839" y="9582"/>
                    <a:pt x="1298" y="9582"/>
                  </a:cubicBezTo>
                  <a:cubicBezTo>
                    <a:pt x="2093" y="9582"/>
                    <a:pt x="2961" y="9335"/>
                    <a:pt x="3870" y="8807"/>
                  </a:cubicBezTo>
                  <a:lnTo>
                    <a:pt x="38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474;p75">
              <a:extLst>
                <a:ext uri="{FF2B5EF4-FFF2-40B4-BE49-F238E27FC236}">
                  <a16:creationId xmlns:a16="http://schemas.microsoft.com/office/drawing/2014/main" id="{58ADA3C2-63A8-4D90-AEE2-579A37DF7A47}"/>
                </a:ext>
              </a:extLst>
            </p:cNvPr>
            <p:cNvSpPr/>
            <p:nvPr/>
          </p:nvSpPr>
          <p:spPr>
            <a:xfrm>
              <a:off x="5074625" y="2048575"/>
              <a:ext cx="156800" cy="233525"/>
            </a:xfrm>
            <a:custGeom>
              <a:avLst/>
              <a:gdLst/>
              <a:ahLst/>
              <a:cxnLst/>
              <a:rect l="l" t="t" r="r" b="b"/>
              <a:pathLst>
                <a:path w="6272" h="9341" extrusionOk="0">
                  <a:moveTo>
                    <a:pt x="6272" y="1"/>
                  </a:moveTo>
                  <a:lnTo>
                    <a:pt x="1" y="6338"/>
                  </a:lnTo>
                  <a:cubicBezTo>
                    <a:pt x="434" y="7873"/>
                    <a:pt x="1268" y="8907"/>
                    <a:pt x="2402" y="9341"/>
                  </a:cubicBezTo>
                  <a:lnTo>
                    <a:pt x="62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475;p75">
              <a:extLst>
                <a:ext uri="{FF2B5EF4-FFF2-40B4-BE49-F238E27FC236}">
                  <a16:creationId xmlns:a16="http://schemas.microsoft.com/office/drawing/2014/main" id="{30F9270A-C9E5-477D-BD0E-A54C2FB7A264}"/>
                </a:ext>
              </a:extLst>
            </p:cNvPr>
            <p:cNvSpPr/>
            <p:nvPr/>
          </p:nvSpPr>
          <p:spPr>
            <a:xfrm>
              <a:off x="5066300" y="1926825"/>
              <a:ext cx="165125" cy="356100"/>
            </a:xfrm>
            <a:custGeom>
              <a:avLst/>
              <a:gdLst/>
              <a:ahLst/>
              <a:cxnLst/>
              <a:rect l="l" t="t" r="r" b="b"/>
              <a:pathLst>
                <a:path w="6605" h="14244" extrusionOk="0">
                  <a:moveTo>
                    <a:pt x="2735" y="0"/>
                  </a:moveTo>
                  <a:cubicBezTo>
                    <a:pt x="1601" y="1768"/>
                    <a:pt x="767" y="3736"/>
                    <a:pt x="334" y="5771"/>
                  </a:cubicBezTo>
                  <a:cubicBezTo>
                    <a:pt x="133" y="6739"/>
                    <a:pt x="0" y="7706"/>
                    <a:pt x="0" y="8707"/>
                  </a:cubicBezTo>
                  <a:cubicBezTo>
                    <a:pt x="0" y="9574"/>
                    <a:pt x="100" y="10408"/>
                    <a:pt x="334" y="11242"/>
                  </a:cubicBezTo>
                  <a:cubicBezTo>
                    <a:pt x="734" y="12776"/>
                    <a:pt x="1601" y="13810"/>
                    <a:pt x="2735" y="14244"/>
                  </a:cubicBezTo>
                  <a:lnTo>
                    <a:pt x="6605" y="4904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476;p75">
              <a:extLst>
                <a:ext uri="{FF2B5EF4-FFF2-40B4-BE49-F238E27FC236}">
                  <a16:creationId xmlns:a16="http://schemas.microsoft.com/office/drawing/2014/main" id="{DB5DCD43-7F09-4A9F-9668-4CBD3406230A}"/>
                </a:ext>
              </a:extLst>
            </p:cNvPr>
            <p:cNvSpPr/>
            <p:nvPr/>
          </p:nvSpPr>
          <p:spPr>
            <a:xfrm>
              <a:off x="5231400" y="1890125"/>
              <a:ext cx="165150" cy="158475"/>
            </a:xfrm>
            <a:custGeom>
              <a:avLst/>
              <a:gdLst/>
              <a:ahLst/>
              <a:cxnLst/>
              <a:rect l="l" t="t" r="r" b="b"/>
              <a:pathLst>
                <a:path w="6606" h="6339" extrusionOk="0">
                  <a:moveTo>
                    <a:pt x="6272" y="1"/>
                  </a:moveTo>
                  <a:lnTo>
                    <a:pt x="1" y="6339"/>
                  </a:lnTo>
                  <a:lnTo>
                    <a:pt x="6272" y="5438"/>
                  </a:lnTo>
                  <a:cubicBezTo>
                    <a:pt x="6505" y="4471"/>
                    <a:pt x="6605" y="3503"/>
                    <a:pt x="6605" y="2536"/>
                  </a:cubicBezTo>
                  <a:cubicBezTo>
                    <a:pt x="6605" y="1668"/>
                    <a:pt x="6505" y="801"/>
                    <a:pt x="62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477;p75">
              <a:extLst>
                <a:ext uri="{FF2B5EF4-FFF2-40B4-BE49-F238E27FC236}">
                  <a16:creationId xmlns:a16="http://schemas.microsoft.com/office/drawing/2014/main" id="{A106A1AA-FC4F-43B5-B049-C4363F612234}"/>
                </a:ext>
              </a:extLst>
            </p:cNvPr>
            <p:cNvSpPr/>
            <p:nvPr/>
          </p:nvSpPr>
          <p:spPr>
            <a:xfrm>
              <a:off x="5231400" y="2048575"/>
              <a:ext cx="97600" cy="220175"/>
            </a:xfrm>
            <a:custGeom>
              <a:avLst/>
              <a:gdLst/>
              <a:ahLst/>
              <a:cxnLst/>
              <a:rect l="l" t="t" r="r" b="b"/>
              <a:pathLst>
                <a:path w="3904" h="8807" extrusionOk="0">
                  <a:moveTo>
                    <a:pt x="1" y="1"/>
                  </a:moveTo>
                  <a:lnTo>
                    <a:pt x="1" y="8807"/>
                  </a:lnTo>
                  <a:cubicBezTo>
                    <a:pt x="1602" y="7806"/>
                    <a:pt x="2903" y="6472"/>
                    <a:pt x="3904" y="48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478;p75">
              <a:extLst>
                <a:ext uri="{FF2B5EF4-FFF2-40B4-BE49-F238E27FC236}">
                  <a16:creationId xmlns:a16="http://schemas.microsoft.com/office/drawing/2014/main" id="{339AA93E-7BE5-473B-8ECE-9EFA5AF0B1E3}"/>
                </a:ext>
              </a:extLst>
            </p:cNvPr>
            <p:cNvSpPr/>
            <p:nvPr/>
          </p:nvSpPr>
          <p:spPr>
            <a:xfrm>
              <a:off x="5134675" y="1890125"/>
              <a:ext cx="261875" cy="398025"/>
            </a:xfrm>
            <a:custGeom>
              <a:avLst/>
              <a:gdLst/>
              <a:ahLst/>
              <a:cxnLst/>
              <a:rect l="l" t="t" r="r" b="b"/>
              <a:pathLst>
                <a:path w="10475" h="15921" extrusionOk="0">
                  <a:moveTo>
                    <a:pt x="10141" y="1"/>
                  </a:moveTo>
                  <a:lnTo>
                    <a:pt x="3870" y="6339"/>
                  </a:lnTo>
                  <a:lnTo>
                    <a:pt x="0" y="15679"/>
                  </a:lnTo>
                  <a:cubicBezTo>
                    <a:pt x="404" y="15837"/>
                    <a:pt x="839" y="15920"/>
                    <a:pt x="1298" y="15920"/>
                  </a:cubicBezTo>
                  <a:cubicBezTo>
                    <a:pt x="2093" y="15920"/>
                    <a:pt x="2961" y="15673"/>
                    <a:pt x="3870" y="15145"/>
                  </a:cubicBezTo>
                  <a:cubicBezTo>
                    <a:pt x="5438" y="14144"/>
                    <a:pt x="6772" y="12810"/>
                    <a:pt x="7739" y="11209"/>
                  </a:cubicBezTo>
                  <a:cubicBezTo>
                    <a:pt x="8873" y="9441"/>
                    <a:pt x="9707" y="7473"/>
                    <a:pt x="10141" y="5438"/>
                  </a:cubicBezTo>
                  <a:cubicBezTo>
                    <a:pt x="10374" y="4471"/>
                    <a:pt x="10474" y="3503"/>
                    <a:pt x="10474" y="2502"/>
                  </a:cubicBezTo>
                  <a:cubicBezTo>
                    <a:pt x="10474" y="1668"/>
                    <a:pt x="10374" y="801"/>
                    <a:pt x="101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479;p75">
              <a:extLst>
                <a:ext uri="{FF2B5EF4-FFF2-40B4-BE49-F238E27FC236}">
                  <a16:creationId xmlns:a16="http://schemas.microsoft.com/office/drawing/2014/main" id="{4ACEAA04-0E4B-431C-BB05-C85426DEA368}"/>
                </a:ext>
              </a:extLst>
            </p:cNvPr>
            <p:cNvSpPr/>
            <p:nvPr/>
          </p:nvSpPr>
          <p:spPr>
            <a:xfrm>
              <a:off x="5028750" y="1755950"/>
              <a:ext cx="405325" cy="585350"/>
            </a:xfrm>
            <a:custGeom>
              <a:avLst/>
              <a:gdLst/>
              <a:ahLst/>
              <a:cxnLst/>
              <a:rect l="l" t="t" r="r" b="b"/>
              <a:pathLst>
                <a:path w="16213" h="23414" extrusionOk="0">
                  <a:moveTo>
                    <a:pt x="11417" y="427"/>
                  </a:moveTo>
                  <a:cubicBezTo>
                    <a:pt x="12053" y="427"/>
                    <a:pt x="12657" y="595"/>
                    <a:pt x="13177" y="931"/>
                  </a:cubicBezTo>
                  <a:cubicBezTo>
                    <a:pt x="14845" y="1898"/>
                    <a:pt x="15812" y="4167"/>
                    <a:pt x="15812" y="7136"/>
                  </a:cubicBezTo>
                  <a:cubicBezTo>
                    <a:pt x="15812" y="12906"/>
                    <a:pt x="12310" y="19578"/>
                    <a:pt x="8007" y="22080"/>
                  </a:cubicBezTo>
                  <a:cubicBezTo>
                    <a:pt x="6948" y="22676"/>
                    <a:pt x="5912" y="22984"/>
                    <a:pt x="4962" y="22984"/>
                  </a:cubicBezTo>
                  <a:cubicBezTo>
                    <a:pt x="4265" y="22984"/>
                    <a:pt x="3615" y="22819"/>
                    <a:pt x="3036" y="22480"/>
                  </a:cubicBezTo>
                  <a:cubicBezTo>
                    <a:pt x="1369" y="21513"/>
                    <a:pt x="401" y="19244"/>
                    <a:pt x="401" y="16275"/>
                  </a:cubicBezTo>
                  <a:cubicBezTo>
                    <a:pt x="401" y="10505"/>
                    <a:pt x="3904" y="3833"/>
                    <a:pt x="8207" y="1331"/>
                  </a:cubicBezTo>
                  <a:cubicBezTo>
                    <a:pt x="9141" y="764"/>
                    <a:pt x="10175" y="464"/>
                    <a:pt x="11242" y="431"/>
                  </a:cubicBezTo>
                  <a:cubicBezTo>
                    <a:pt x="11301" y="428"/>
                    <a:pt x="11359" y="427"/>
                    <a:pt x="11417" y="427"/>
                  </a:cubicBezTo>
                  <a:close/>
                  <a:moveTo>
                    <a:pt x="11227" y="0"/>
                  </a:moveTo>
                  <a:cubicBezTo>
                    <a:pt x="10216" y="0"/>
                    <a:pt x="9122" y="322"/>
                    <a:pt x="8007" y="964"/>
                  </a:cubicBezTo>
                  <a:cubicBezTo>
                    <a:pt x="3604" y="3533"/>
                    <a:pt x="1" y="10405"/>
                    <a:pt x="1" y="16275"/>
                  </a:cubicBezTo>
                  <a:cubicBezTo>
                    <a:pt x="1" y="19411"/>
                    <a:pt x="1035" y="21813"/>
                    <a:pt x="2836" y="22847"/>
                  </a:cubicBezTo>
                  <a:cubicBezTo>
                    <a:pt x="3470" y="23214"/>
                    <a:pt x="4204" y="23414"/>
                    <a:pt x="4971" y="23414"/>
                  </a:cubicBezTo>
                  <a:cubicBezTo>
                    <a:pt x="6105" y="23347"/>
                    <a:pt x="7239" y="23014"/>
                    <a:pt x="8207" y="22413"/>
                  </a:cubicBezTo>
                  <a:cubicBezTo>
                    <a:pt x="12610" y="19878"/>
                    <a:pt x="16213" y="13006"/>
                    <a:pt x="16213" y="7136"/>
                  </a:cubicBezTo>
                  <a:cubicBezTo>
                    <a:pt x="16213" y="4000"/>
                    <a:pt x="15178" y="1598"/>
                    <a:pt x="13377" y="564"/>
                  </a:cubicBezTo>
                  <a:cubicBezTo>
                    <a:pt x="12727" y="188"/>
                    <a:pt x="12001" y="0"/>
                    <a:pt x="11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480;p75">
              <a:extLst>
                <a:ext uri="{FF2B5EF4-FFF2-40B4-BE49-F238E27FC236}">
                  <a16:creationId xmlns:a16="http://schemas.microsoft.com/office/drawing/2014/main" id="{8FFCA1BC-4B26-4EB1-8197-11506D98E962}"/>
                </a:ext>
              </a:extLst>
            </p:cNvPr>
            <p:cNvSpPr/>
            <p:nvPr/>
          </p:nvSpPr>
          <p:spPr>
            <a:xfrm>
              <a:off x="4855300" y="1223775"/>
              <a:ext cx="402725" cy="482925"/>
            </a:xfrm>
            <a:custGeom>
              <a:avLst/>
              <a:gdLst/>
              <a:ahLst/>
              <a:cxnLst/>
              <a:rect l="l" t="t" r="r" b="b"/>
              <a:pathLst>
                <a:path w="16109" h="19317" extrusionOk="0">
                  <a:moveTo>
                    <a:pt x="15196" y="414"/>
                  </a:moveTo>
                  <a:cubicBezTo>
                    <a:pt x="15444" y="414"/>
                    <a:pt x="15674" y="649"/>
                    <a:pt x="15578" y="936"/>
                  </a:cubicBezTo>
                  <a:lnTo>
                    <a:pt x="15578" y="9409"/>
                  </a:lnTo>
                  <a:cubicBezTo>
                    <a:pt x="15545" y="10043"/>
                    <a:pt x="15212" y="10610"/>
                    <a:pt x="14711" y="10977"/>
                  </a:cubicBezTo>
                  <a:lnTo>
                    <a:pt x="12543" y="12211"/>
                  </a:lnTo>
                  <a:lnTo>
                    <a:pt x="11142" y="16981"/>
                  </a:lnTo>
                  <a:cubicBezTo>
                    <a:pt x="11142" y="17014"/>
                    <a:pt x="11109" y="17048"/>
                    <a:pt x="11075" y="17048"/>
                  </a:cubicBezTo>
                  <a:cubicBezTo>
                    <a:pt x="11042" y="17048"/>
                    <a:pt x="11042" y="17014"/>
                    <a:pt x="11009" y="16981"/>
                  </a:cubicBezTo>
                  <a:lnTo>
                    <a:pt x="9674" y="13879"/>
                  </a:lnTo>
                  <a:lnTo>
                    <a:pt x="1135" y="18816"/>
                  </a:lnTo>
                  <a:cubicBezTo>
                    <a:pt x="1051" y="18890"/>
                    <a:pt x="952" y="18923"/>
                    <a:pt x="854" y="18923"/>
                  </a:cubicBezTo>
                  <a:cubicBezTo>
                    <a:pt x="602" y="18923"/>
                    <a:pt x="362" y="18704"/>
                    <a:pt x="434" y="18415"/>
                  </a:cubicBezTo>
                  <a:lnTo>
                    <a:pt x="434" y="9943"/>
                  </a:lnTo>
                  <a:cubicBezTo>
                    <a:pt x="468" y="9309"/>
                    <a:pt x="801" y="8742"/>
                    <a:pt x="1335" y="8375"/>
                  </a:cubicBezTo>
                  <a:lnTo>
                    <a:pt x="14911" y="536"/>
                  </a:lnTo>
                  <a:cubicBezTo>
                    <a:pt x="14996" y="451"/>
                    <a:pt x="15098" y="414"/>
                    <a:pt x="15196" y="414"/>
                  </a:cubicBezTo>
                  <a:close/>
                  <a:moveTo>
                    <a:pt x="15230" y="1"/>
                  </a:moveTo>
                  <a:cubicBezTo>
                    <a:pt x="15052" y="1"/>
                    <a:pt x="14870" y="62"/>
                    <a:pt x="14711" y="202"/>
                  </a:cubicBezTo>
                  <a:lnTo>
                    <a:pt x="1135" y="8041"/>
                  </a:lnTo>
                  <a:cubicBezTo>
                    <a:pt x="468" y="8442"/>
                    <a:pt x="67" y="9142"/>
                    <a:pt x="34" y="9943"/>
                  </a:cubicBezTo>
                  <a:lnTo>
                    <a:pt x="34" y="18415"/>
                  </a:lnTo>
                  <a:cubicBezTo>
                    <a:pt x="1" y="18716"/>
                    <a:pt x="134" y="19049"/>
                    <a:pt x="434" y="19249"/>
                  </a:cubicBezTo>
                  <a:cubicBezTo>
                    <a:pt x="534" y="19316"/>
                    <a:pt x="668" y="19316"/>
                    <a:pt x="768" y="19316"/>
                  </a:cubicBezTo>
                  <a:cubicBezTo>
                    <a:pt x="968" y="19316"/>
                    <a:pt x="1168" y="19283"/>
                    <a:pt x="1335" y="19149"/>
                  </a:cubicBezTo>
                  <a:lnTo>
                    <a:pt x="9507" y="14479"/>
                  </a:lnTo>
                  <a:lnTo>
                    <a:pt x="10675" y="17148"/>
                  </a:lnTo>
                  <a:cubicBezTo>
                    <a:pt x="10742" y="17348"/>
                    <a:pt x="10942" y="17448"/>
                    <a:pt x="11142" y="17448"/>
                  </a:cubicBezTo>
                  <a:cubicBezTo>
                    <a:pt x="11342" y="17448"/>
                    <a:pt x="11509" y="17281"/>
                    <a:pt x="11542" y="17114"/>
                  </a:cubicBezTo>
                  <a:lnTo>
                    <a:pt x="12910" y="12478"/>
                  </a:lnTo>
                  <a:lnTo>
                    <a:pt x="14911" y="11344"/>
                  </a:lnTo>
                  <a:cubicBezTo>
                    <a:pt x="15578" y="10910"/>
                    <a:pt x="15979" y="10210"/>
                    <a:pt x="16012" y="9442"/>
                  </a:cubicBezTo>
                  <a:lnTo>
                    <a:pt x="16012" y="936"/>
                  </a:lnTo>
                  <a:cubicBezTo>
                    <a:pt x="16108" y="408"/>
                    <a:pt x="15686" y="1"/>
                    <a:pt x="1523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481;p75">
              <a:extLst>
                <a:ext uri="{FF2B5EF4-FFF2-40B4-BE49-F238E27FC236}">
                  <a16:creationId xmlns:a16="http://schemas.microsoft.com/office/drawing/2014/main" id="{B5475EDF-9BD0-4B1C-A8A0-2B9A09B82492}"/>
                </a:ext>
              </a:extLst>
            </p:cNvPr>
            <p:cNvSpPr/>
            <p:nvPr/>
          </p:nvSpPr>
          <p:spPr>
            <a:xfrm>
              <a:off x="4931200" y="1348125"/>
              <a:ext cx="248425" cy="145075"/>
            </a:xfrm>
            <a:custGeom>
              <a:avLst/>
              <a:gdLst/>
              <a:ahLst/>
              <a:cxnLst/>
              <a:rect l="l" t="t" r="r" b="b"/>
              <a:pathLst>
                <a:path w="9937" h="5803" extrusionOk="0">
                  <a:moveTo>
                    <a:pt x="9649" y="1"/>
                  </a:moveTo>
                  <a:cubicBezTo>
                    <a:pt x="9615" y="1"/>
                    <a:pt x="9578" y="10"/>
                    <a:pt x="9540" y="32"/>
                  </a:cubicBezTo>
                  <a:lnTo>
                    <a:pt x="200" y="5402"/>
                  </a:lnTo>
                  <a:cubicBezTo>
                    <a:pt x="0" y="5502"/>
                    <a:pt x="100" y="5803"/>
                    <a:pt x="300" y="5803"/>
                  </a:cubicBezTo>
                  <a:cubicBezTo>
                    <a:pt x="334" y="5803"/>
                    <a:pt x="367" y="5803"/>
                    <a:pt x="400" y="5769"/>
                  </a:cubicBezTo>
                  <a:lnTo>
                    <a:pt x="9740" y="365"/>
                  </a:lnTo>
                  <a:cubicBezTo>
                    <a:pt x="9936" y="253"/>
                    <a:pt x="9827" y="1"/>
                    <a:pt x="964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482;p75">
              <a:extLst>
                <a:ext uri="{FF2B5EF4-FFF2-40B4-BE49-F238E27FC236}">
                  <a16:creationId xmlns:a16="http://schemas.microsoft.com/office/drawing/2014/main" id="{34C737B7-187C-4826-9578-513AFD5CA810}"/>
                </a:ext>
              </a:extLst>
            </p:cNvPr>
            <p:cNvSpPr/>
            <p:nvPr/>
          </p:nvSpPr>
          <p:spPr>
            <a:xfrm>
              <a:off x="4932025" y="1393075"/>
              <a:ext cx="246025" cy="145150"/>
            </a:xfrm>
            <a:custGeom>
              <a:avLst/>
              <a:gdLst/>
              <a:ahLst/>
              <a:cxnLst/>
              <a:rect l="l" t="t" r="r" b="b"/>
              <a:pathLst>
                <a:path w="9841" h="5806" extrusionOk="0">
                  <a:moveTo>
                    <a:pt x="9622" y="0"/>
                  </a:moveTo>
                  <a:cubicBezTo>
                    <a:pt x="9582" y="0"/>
                    <a:pt x="9543" y="11"/>
                    <a:pt x="9507" y="35"/>
                  </a:cubicBezTo>
                  <a:lnTo>
                    <a:pt x="167" y="5439"/>
                  </a:lnTo>
                  <a:cubicBezTo>
                    <a:pt x="1" y="5539"/>
                    <a:pt x="67" y="5806"/>
                    <a:pt x="267" y="5806"/>
                  </a:cubicBezTo>
                  <a:cubicBezTo>
                    <a:pt x="301" y="5806"/>
                    <a:pt x="334" y="5806"/>
                    <a:pt x="367" y="5773"/>
                  </a:cubicBezTo>
                  <a:lnTo>
                    <a:pt x="9707" y="402"/>
                  </a:lnTo>
                  <a:cubicBezTo>
                    <a:pt x="9808" y="335"/>
                    <a:pt x="9841" y="202"/>
                    <a:pt x="9808" y="102"/>
                  </a:cubicBezTo>
                  <a:cubicBezTo>
                    <a:pt x="9764" y="37"/>
                    <a:pt x="9694" y="0"/>
                    <a:pt x="962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483;p75">
              <a:extLst>
                <a:ext uri="{FF2B5EF4-FFF2-40B4-BE49-F238E27FC236}">
                  <a16:creationId xmlns:a16="http://schemas.microsoft.com/office/drawing/2014/main" id="{DD88783F-5641-407F-8507-301EC005936C}"/>
                </a:ext>
              </a:extLst>
            </p:cNvPr>
            <p:cNvSpPr/>
            <p:nvPr/>
          </p:nvSpPr>
          <p:spPr>
            <a:xfrm>
              <a:off x="4932850" y="1438475"/>
              <a:ext cx="245200" cy="144800"/>
            </a:xfrm>
            <a:custGeom>
              <a:avLst/>
              <a:gdLst/>
              <a:ahLst/>
              <a:cxnLst/>
              <a:rect l="l" t="t" r="r" b="b"/>
              <a:pathLst>
                <a:path w="9808" h="5792" extrusionOk="0">
                  <a:moveTo>
                    <a:pt x="9593" y="0"/>
                  </a:moveTo>
                  <a:cubicBezTo>
                    <a:pt x="9552" y="0"/>
                    <a:pt x="9511" y="8"/>
                    <a:pt x="9474" y="20"/>
                  </a:cubicBezTo>
                  <a:lnTo>
                    <a:pt x="134" y="5424"/>
                  </a:lnTo>
                  <a:cubicBezTo>
                    <a:pt x="34" y="5458"/>
                    <a:pt x="1" y="5591"/>
                    <a:pt x="68" y="5691"/>
                  </a:cubicBezTo>
                  <a:cubicBezTo>
                    <a:pt x="101" y="5758"/>
                    <a:pt x="168" y="5791"/>
                    <a:pt x="234" y="5791"/>
                  </a:cubicBezTo>
                  <a:lnTo>
                    <a:pt x="334" y="5791"/>
                  </a:lnTo>
                  <a:lnTo>
                    <a:pt x="9674" y="387"/>
                  </a:lnTo>
                  <a:cubicBezTo>
                    <a:pt x="9775" y="321"/>
                    <a:pt x="9808" y="187"/>
                    <a:pt x="9775" y="87"/>
                  </a:cubicBezTo>
                  <a:cubicBezTo>
                    <a:pt x="9732" y="24"/>
                    <a:pt x="9663" y="0"/>
                    <a:pt x="95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484;p75">
              <a:extLst>
                <a:ext uri="{FF2B5EF4-FFF2-40B4-BE49-F238E27FC236}">
                  <a16:creationId xmlns:a16="http://schemas.microsoft.com/office/drawing/2014/main" id="{DA12784A-BB76-49A0-ABB5-6F2B0386EFB5}"/>
                </a:ext>
              </a:extLst>
            </p:cNvPr>
            <p:cNvSpPr/>
            <p:nvPr/>
          </p:nvSpPr>
          <p:spPr>
            <a:xfrm>
              <a:off x="4800275" y="2751050"/>
              <a:ext cx="94250" cy="154825"/>
            </a:xfrm>
            <a:custGeom>
              <a:avLst/>
              <a:gdLst/>
              <a:ahLst/>
              <a:cxnLst/>
              <a:rect l="l" t="t" r="r" b="b"/>
              <a:pathLst>
                <a:path w="3770" h="6193" extrusionOk="0">
                  <a:moveTo>
                    <a:pt x="3336" y="589"/>
                  </a:moveTo>
                  <a:lnTo>
                    <a:pt x="3336" y="3958"/>
                  </a:lnTo>
                  <a:lnTo>
                    <a:pt x="434" y="5626"/>
                  </a:lnTo>
                  <a:lnTo>
                    <a:pt x="434" y="2257"/>
                  </a:lnTo>
                  <a:lnTo>
                    <a:pt x="3336" y="589"/>
                  </a:lnTo>
                  <a:close/>
                  <a:moveTo>
                    <a:pt x="3524" y="1"/>
                  </a:moveTo>
                  <a:cubicBezTo>
                    <a:pt x="3494" y="1"/>
                    <a:pt x="3464" y="7"/>
                    <a:pt x="3436" y="22"/>
                  </a:cubicBezTo>
                  <a:lnTo>
                    <a:pt x="100" y="1956"/>
                  </a:lnTo>
                  <a:cubicBezTo>
                    <a:pt x="33" y="1990"/>
                    <a:pt x="0" y="2056"/>
                    <a:pt x="0" y="2123"/>
                  </a:cubicBezTo>
                  <a:lnTo>
                    <a:pt x="0" y="5993"/>
                  </a:lnTo>
                  <a:cubicBezTo>
                    <a:pt x="0" y="6059"/>
                    <a:pt x="33" y="6126"/>
                    <a:pt x="100" y="6159"/>
                  </a:cubicBezTo>
                  <a:cubicBezTo>
                    <a:pt x="134" y="6193"/>
                    <a:pt x="167" y="6193"/>
                    <a:pt x="200" y="6193"/>
                  </a:cubicBezTo>
                  <a:cubicBezTo>
                    <a:pt x="234" y="6193"/>
                    <a:pt x="300" y="6193"/>
                    <a:pt x="334" y="6159"/>
                  </a:cubicBezTo>
                  <a:lnTo>
                    <a:pt x="3669" y="4225"/>
                  </a:lnTo>
                  <a:cubicBezTo>
                    <a:pt x="3703" y="4191"/>
                    <a:pt x="3769" y="4125"/>
                    <a:pt x="3769" y="4058"/>
                  </a:cubicBezTo>
                  <a:lnTo>
                    <a:pt x="3769" y="222"/>
                  </a:lnTo>
                  <a:cubicBezTo>
                    <a:pt x="3743" y="91"/>
                    <a:pt x="3635" y="1"/>
                    <a:pt x="352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485;p75">
              <a:extLst>
                <a:ext uri="{FF2B5EF4-FFF2-40B4-BE49-F238E27FC236}">
                  <a16:creationId xmlns:a16="http://schemas.microsoft.com/office/drawing/2014/main" id="{657436F6-84A4-47E8-8CCA-ACD7FB598233}"/>
                </a:ext>
              </a:extLst>
            </p:cNvPr>
            <p:cNvSpPr/>
            <p:nvPr/>
          </p:nvSpPr>
          <p:spPr>
            <a:xfrm>
              <a:off x="4820375" y="2731425"/>
              <a:ext cx="85825" cy="124425"/>
            </a:xfrm>
            <a:custGeom>
              <a:avLst/>
              <a:gdLst/>
              <a:ahLst/>
              <a:cxnLst/>
              <a:rect l="l" t="t" r="r" b="b"/>
              <a:pathLst>
                <a:path w="3433" h="4977" extrusionOk="0">
                  <a:moveTo>
                    <a:pt x="2967" y="0"/>
                  </a:moveTo>
                  <a:cubicBezTo>
                    <a:pt x="2817" y="0"/>
                    <a:pt x="2672" y="93"/>
                    <a:pt x="2599" y="240"/>
                  </a:cubicBezTo>
                  <a:lnTo>
                    <a:pt x="1064" y="3876"/>
                  </a:lnTo>
                  <a:lnTo>
                    <a:pt x="731" y="3542"/>
                  </a:lnTo>
                  <a:cubicBezTo>
                    <a:pt x="663" y="3505"/>
                    <a:pt x="594" y="3488"/>
                    <a:pt x="528" y="3488"/>
                  </a:cubicBezTo>
                  <a:cubicBezTo>
                    <a:pt x="236" y="3488"/>
                    <a:pt x="0" y="3810"/>
                    <a:pt x="163" y="4109"/>
                  </a:cubicBezTo>
                  <a:lnTo>
                    <a:pt x="931" y="4876"/>
                  </a:lnTo>
                  <a:cubicBezTo>
                    <a:pt x="997" y="4943"/>
                    <a:pt x="1097" y="4976"/>
                    <a:pt x="1231" y="4976"/>
                  </a:cubicBezTo>
                  <a:lnTo>
                    <a:pt x="1298" y="4976"/>
                  </a:lnTo>
                  <a:cubicBezTo>
                    <a:pt x="1431" y="4943"/>
                    <a:pt x="1531" y="4843"/>
                    <a:pt x="1598" y="4743"/>
                  </a:cubicBezTo>
                  <a:lnTo>
                    <a:pt x="3366" y="573"/>
                  </a:lnTo>
                  <a:cubicBezTo>
                    <a:pt x="3432" y="373"/>
                    <a:pt x="3332" y="106"/>
                    <a:pt x="3132" y="39"/>
                  </a:cubicBezTo>
                  <a:cubicBezTo>
                    <a:pt x="3079" y="13"/>
                    <a:pt x="3023" y="0"/>
                    <a:pt x="29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486;p75">
              <a:extLst>
                <a:ext uri="{FF2B5EF4-FFF2-40B4-BE49-F238E27FC236}">
                  <a16:creationId xmlns:a16="http://schemas.microsoft.com/office/drawing/2014/main" id="{778EED7F-D00E-4194-9572-836ECA44398D}"/>
                </a:ext>
              </a:extLst>
            </p:cNvPr>
            <p:cNvSpPr/>
            <p:nvPr/>
          </p:nvSpPr>
          <p:spPr>
            <a:xfrm>
              <a:off x="4946200" y="2569925"/>
              <a:ext cx="333600" cy="2101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72" y="1"/>
                  </a:moveTo>
                  <a:cubicBezTo>
                    <a:pt x="12995" y="1"/>
                    <a:pt x="12906" y="31"/>
                    <a:pt x="12810" y="95"/>
                  </a:cubicBezTo>
                  <a:lnTo>
                    <a:pt x="534" y="7167"/>
                  </a:lnTo>
                  <a:cubicBezTo>
                    <a:pt x="234" y="7367"/>
                    <a:pt x="34" y="7700"/>
                    <a:pt x="1" y="8067"/>
                  </a:cubicBezTo>
                  <a:cubicBezTo>
                    <a:pt x="1" y="8278"/>
                    <a:pt x="132" y="8407"/>
                    <a:pt x="303" y="8407"/>
                  </a:cubicBezTo>
                  <a:cubicBezTo>
                    <a:pt x="376" y="8407"/>
                    <a:pt x="455" y="8384"/>
                    <a:pt x="534" y="8334"/>
                  </a:cubicBezTo>
                  <a:lnTo>
                    <a:pt x="12810" y="1229"/>
                  </a:lnTo>
                  <a:cubicBezTo>
                    <a:pt x="13110" y="1029"/>
                    <a:pt x="13310" y="729"/>
                    <a:pt x="13343" y="362"/>
                  </a:cubicBezTo>
                  <a:cubicBezTo>
                    <a:pt x="13343" y="135"/>
                    <a:pt x="13236" y="1"/>
                    <a:pt x="130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487;p75">
              <a:extLst>
                <a:ext uri="{FF2B5EF4-FFF2-40B4-BE49-F238E27FC236}">
                  <a16:creationId xmlns:a16="http://schemas.microsoft.com/office/drawing/2014/main" id="{9BBAF358-2FD3-40FD-89CC-932B05E710DE}"/>
                </a:ext>
              </a:extLst>
            </p:cNvPr>
            <p:cNvSpPr/>
            <p:nvPr/>
          </p:nvSpPr>
          <p:spPr>
            <a:xfrm>
              <a:off x="4800275" y="2895225"/>
              <a:ext cx="94250" cy="154925"/>
            </a:xfrm>
            <a:custGeom>
              <a:avLst/>
              <a:gdLst/>
              <a:ahLst/>
              <a:cxnLst/>
              <a:rect l="l" t="t" r="r" b="b"/>
              <a:pathLst>
                <a:path w="3770" h="6197" extrusionOk="0">
                  <a:moveTo>
                    <a:pt x="3336" y="559"/>
                  </a:moveTo>
                  <a:lnTo>
                    <a:pt x="3336" y="3962"/>
                  </a:lnTo>
                  <a:lnTo>
                    <a:pt x="434" y="5629"/>
                  </a:lnTo>
                  <a:lnTo>
                    <a:pt x="434" y="2260"/>
                  </a:lnTo>
                  <a:lnTo>
                    <a:pt x="3336" y="559"/>
                  </a:lnTo>
                  <a:close/>
                  <a:moveTo>
                    <a:pt x="3536" y="0"/>
                  </a:moveTo>
                  <a:cubicBezTo>
                    <a:pt x="3503" y="0"/>
                    <a:pt x="3469" y="9"/>
                    <a:pt x="3436" y="25"/>
                  </a:cubicBezTo>
                  <a:lnTo>
                    <a:pt x="100" y="1960"/>
                  </a:lnTo>
                  <a:cubicBezTo>
                    <a:pt x="33" y="1994"/>
                    <a:pt x="0" y="2060"/>
                    <a:pt x="0" y="2127"/>
                  </a:cubicBezTo>
                  <a:lnTo>
                    <a:pt x="0" y="5996"/>
                  </a:lnTo>
                  <a:cubicBezTo>
                    <a:pt x="0" y="6063"/>
                    <a:pt x="33" y="6130"/>
                    <a:pt x="100" y="6163"/>
                  </a:cubicBezTo>
                  <a:cubicBezTo>
                    <a:pt x="134" y="6197"/>
                    <a:pt x="167" y="6197"/>
                    <a:pt x="200" y="6197"/>
                  </a:cubicBezTo>
                  <a:cubicBezTo>
                    <a:pt x="234" y="6197"/>
                    <a:pt x="267" y="6163"/>
                    <a:pt x="300" y="6163"/>
                  </a:cubicBezTo>
                  <a:lnTo>
                    <a:pt x="3636" y="4228"/>
                  </a:lnTo>
                  <a:cubicBezTo>
                    <a:pt x="3703" y="4195"/>
                    <a:pt x="3769" y="4128"/>
                    <a:pt x="3769" y="4062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5"/>
                  </a:cubicBezTo>
                  <a:cubicBezTo>
                    <a:pt x="3603" y="9"/>
                    <a:pt x="3569" y="0"/>
                    <a:pt x="353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488;p75">
              <a:extLst>
                <a:ext uri="{FF2B5EF4-FFF2-40B4-BE49-F238E27FC236}">
                  <a16:creationId xmlns:a16="http://schemas.microsoft.com/office/drawing/2014/main" id="{19B61EC4-F8F2-4E4E-BFA9-6F82F4CC0755}"/>
                </a:ext>
              </a:extLst>
            </p:cNvPr>
            <p:cNvSpPr/>
            <p:nvPr/>
          </p:nvSpPr>
          <p:spPr>
            <a:xfrm>
              <a:off x="4819750" y="2875675"/>
              <a:ext cx="86450" cy="125075"/>
            </a:xfrm>
            <a:custGeom>
              <a:avLst/>
              <a:gdLst/>
              <a:ahLst/>
              <a:cxnLst/>
              <a:rect l="l" t="t" r="r" b="b"/>
              <a:pathLst>
                <a:path w="3458" h="5003" extrusionOk="0">
                  <a:moveTo>
                    <a:pt x="2992" y="1"/>
                  </a:moveTo>
                  <a:cubicBezTo>
                    <a:pt x="2842" y="1"/>
                    <a:pt x="2697" y="94"/>
                    <a:pt x="2624" y="240"/>
                  </a:cubicBezTo>
                  <a:lnTo>
                    <a:pt x="1089" y="3876"/>
                  </a:lnTo>
                  <a:lnTo>
                    <a:pt x="756" y="3543"/>
                  </a:lnTo>
                  <a:cubicBezTo>
                    <a:pt x="677" y="3497"/>
                    <a:pt x="599" y="3477"/>
                    <a:pt x="525" y="3477"/>
                  </a:cubicBezTo>
                  <a:cubicBezTo>
                    <a:pt x="223" y="3477"/>
                    <a:pt x="1" y="3815"/>
                    <a:pt x="188" y="4110"/>
                  </a:cubicBezTo>
                  <a:lnTo>
                    <a:pt x="956" y="4877"/>
                  </a:lnTo>
                  <a:cubicBezTo>
                    <a:pt x="1056" y="4944"/>
                    <a:pt x="1156" y="4977"/>
                    <a:pt x="1256" y="4977"/>
                  </a:cubicBezTo>
                  <a:cubicBezTo>
                    <a:pt x="1256" y="4994"/>
                    <a:pt x="1264" y="5002"/>
                    <a:pt x="1277" y="5002"/>
                  </a:cubicBezTo>
                  <a:cubicBezTo>
                    <a:pt x="1289" y="5002"/>
                    <a:pt x="1306" y="4994"/>
                    <a:pt x="1323" y="4977"/>
                  </a:cubicBezTo>
                  <a:cubicBezTo>
                    <a:pt x="1456" y="4977"/>
                    <a:pt x="1556" y="4877"/>
                    <a:pt x="1623" y="4744"/>
                  </a:cubicBezTo>
                  <a:lnTo>
                    <a:pt x="3357" y="574"/>
                  </a:lnTo>
                  <a:cubicBezTo>
                    <a:pt x="3457" y="374"/>
                    <a:pt x="3357" y="140"/>
                    <a:pt x="3157" y="40"/>
                  </a:cubicBezTo>
                  <a:cubicBezTo>
                    <a:pt x="3104" y="13"/>
                    <a:pt x="3048" y="1"/>
                    <a:pt x="299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489;p75">
              <a:extLst>
                <a:ext uri="{FF2B5EF4-FFF2-40B4-BE49-F238E27FC236}">
                  <a16:creationId xmlns:a16="http://schemas.microsoft.com/office/drawing/2014/main" id="{8DE0D0D3-29DB-4B2A-84C8-936C85D986BF}"/>
                </a:ext>
              </a:extLst>
            </p:cNvPr>
            <p:cNvSpPr/>
            <p:nvPr/>
          </p:nvSpPr>
          <p:spPr>
            <a:xfrm>
              <a:off x="4946200" y="2713900"/>
              <a:ext cx="333600" cy="210175"/>
            </a:xfrm>
            <a:custGeom>
              <a:avLst/>
              <a:gdLst/>
              <a:ahLst/>
              <a:cxnLst/>
              <a:rect l="l" t="t" r="r" b="b"/>
              <a:pathLst>
                <a:path w="13344" h="8407" extrusionOk="0">
                  <a:moveTo>
                    <a:pt x="13056" y="1"/>
                  </a:moveTo>
                  <a:cubicBezTo>
                    <a:pt x="12982" y="1"/>
                    <a:pt x="12899" y="24"/>
                    <a:pt x="12810" y="73"/>
                  </a:cubicBezTo>
                  <a:lnTo>
                    <a:pt x="534" y="7178"/>
                  </a:lnTo>
                  <a:cubicBezTo>
                    <a:pt x="234" y="7345"/>
                    <a:pt x="34" y="7679"/>
                    <a:pt x="1" y="8046"/>
                  </a:cubicBezTo>
                  <a:cubicBezTo>
                    <a:pt x="1" y="8272"/>
                    <a:pt x="124" y="8407"/>
                    <a:pt x="287" y="8407"/>
                  </a:cubicBezTo>
                  <a:cubicBezTo>
                    <a:pt x="363" y="8407"/>
                    <a:pt x="449" y="8377"/>
                    <a:pt x="534" y="8313"/>
                  </a:cubicBezTo>
                  <a:lnTo>
                    <a:pt x="12810" y="1241"/>
                  </a:lnTo>
                  <a:cubicBezTo>
                    <a:pt x="13110" y="1041"/>
                    <a:pt x="13310" y="707"/>
                    <a:pt x="13343" y="340"/>
                  </a:cubicBezTo>
                  <a:cubicBezTo>
                    <a:pt x="13343" y="129"/>
                    <a:pt x="13228" y="1"/>
                    <a:pt x="130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90;p75">
              <a:extLst>
                <a:ext uri="{FF2B5EF4-FFF2-40B4-BE49-F238E27FC236}">
                  <a16:creationId xmlns:a16="http://schemas.microsoft.com/office/drawing/2014/main" id="{447CBE94-DFFE-4C64-9CBC-DCB5BD7EC715}"/>
                </a:ext>
              </a:extLst>
            </p:cNvPr>
            <p:cNvSpPr/>
            <p:nvPr/>
          </p:nvSpPr>
          <p:spPr>
            <a:xfrm>
              <a:off x="4800275" y="3040325"/>
              <a:ext cx="94250" cy="154100"/>
            </a:xfrm>
            <a:custGeom>
              <a:avLst/>
              <a:gdLst/>
              <a:ahLst/>
              <a:cxnLst/>
              <a:rect l="l" t="t" r="r" b="b"/>
              <a:pathLst>
                <a:path w="3770" h="6164" extrusionOk="0">
                  <a:moveTo>
                    <a:pt x="3336" y="559"/>
                  </a:moveTo>
                  <a:lnTo>
                    <a:pt x="3336" y="3928"/>
                  </a:lnTo>
                  <a:lnTo>
                    <a:pt x="434" y="5596"/>
                  </a:lnTo>
                  <a:lnTo>
                    <a:pt x="434" y="2227"/>
                  </a:lnTo>
                  <a:lnTo>
                    <a:pt x="3336" y="559"/>
                  </a:lnTo>
                  <a:close/>
                  <a:moveTo>
                    <a:pt x="3536" y="1"/>
                  </a:moveTo>
                  <a:cubicBezTo>
                    <a:pt x="3503" y="1"/>
                    <a:pt x="3469" y="9"/>
                    <a:pt x="3436" y="26"/>
                  </a:cubicBezTo>
                  <a:lnTo>
                    <a:pt x="100" y="1927"/>
                  </a:lnTo>
                  <a:cubicBezTo>
                    <a:pt x="33" y="1960"/>
                    <a:pt x="0" y="2027"/>
                    <a:pt x="0" y="2127"/>
                  </a:cubicBezTo>
                  <a:lnTo>
                    <a:pt x="0" y="5963"/>
                  </a:lnTo>
                  <a:cubicBezTo>
                    <a:pt x="0" y="6063"/>
                    <a:pt x="100" y="6163"/>
                    <a:pt x="200" y="6163"/>
                  </a:cubicBezTo>
                  <a:cubicBezTo>
                    <a:pt x="234" y="6163"/>
                    <a:pt x="267" y="6163"/>
                    <a:pt x="300" y="6130"/>
                  </a:cubicBezTo>
                  <a:lnTo>
                    <a:pt x="3636" y="4229"/>
                  </a:lnTo>
                  <a:cubicBezTo>
                    <a:pt x="3703" y="4195"/>
                    <a:pt x="3769" y="4095"/>
                    <a:pt x="3769" y="4028"/>
                  </a:cubicBezTo>
                  <a:lnTo>
                    <a:pt x="3769" y="192"/>
                  </a:lnTo>
                  <a:cubicBezTo>
                    <a:pt x="3769" y="126"/>
                    <a:pt x="3703" y="59"/>
                    <a:pt x="3636" y="26"/>
                  </a:cubicBezTo>
                  <a:cubicBezTo>
                    <a:pt x="3603" y="9"/>
                    <a:pt x="3569" y="1"/>
                    <a:pt x="35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91;p75">
              <a:extLst>
                <a:ext uri="{FF2B5EF4-FFF2-40B4-BE49-F238E27FC236}">
                  <a16:creationId xmlns:a16="http://schemas.microsoft.com/office/drawing/2014/main" id="{51121330-CDB4-4DA3-A31F-B622B9807A26}"/>
                </a:ext>
              </a:extLst>
            </p:cNvPr>
            <p:cNvSpPr/>
            <p:nvPr/>
          </p:nvSpPr>
          <p:spPr>
            <a:xfrm>
              <a:off x="4819625" y="3020800"/>
              <a:ext cx="86575" cy="124425"/>
            </a:xfrm>
            <a:custGeom>
              <a:avLst/>
              <a:gdLst/>
              <a:ahLst/>
              <a:cxnLst/>
              <a:rect l="l" t="t" r="r" b="b"/>
              <a:pathLst>
                <a:path w="3463" h="4977" extrusionOk="0">
                  <a:moveTo>
                    <a:pt x="2997" y="0"/>
                  </a:moveTo>
                  <a:cubicBezTo>
                    <a:pt x="2847" y="0"/>
                    <a:pt x="2702" y="93"/>
                    <a:pt x="2629" y="240"/>
                  </a:cubicBezTo>
                  <a:lnTo>
                    <a:pt x="1094" y="3875"/>
                  </a:lnTo>
                  <a:lnTo>
                    <a:pt x="761" y="3509"/>
                  </a:lnTo>
                  <a:cubicBezTo>
                    <a:pt x="691" y="3474"/>
                    <a:pt x="621" y="3458"/>
                    <a:pt x="554" y="3458"/>
                  </a:cubicBezTo>
                  <a:cubicBezTo>
                    <a:pt x="240" y="3458"/>
                    <a:pt x="1" y="3806"/>
                    <a:pt x="193" y="4109"/>
                  </a:cubicBezTo>
                  <a:lnTo>
                    <a:pt x="961" y="4876"/>
                  </a:lnTo>
                  <a:cubicBezTo>
                    <a:pt x="1061" y="4943"/>
                    <a:pt x="1161" y="4976"/>
                    <a:pt x="1261" y="4976"/>
                  </a:cubicBezTo>
                  <a:lnTo>
                    <a:pt x="1328" y="4976"/>
                  </a:lnTo>
                  <a:cubicBezTo>
                    <a:pt x="1461" y="4943"/>
                    <a:pt x="1561" y="4876"/>
                    <a:pt x="1628" y="4743"/>
                  </a:cubicBezTo>
                  <a:lnTo>
                    <a:pt x="3362" y="573"/>
                  </a:lnTo>
                  <a:cubicBezTo>
                    <a:pt x="3462" y="373"/>
                    <a:pt x="3362" y="106"/>
                    <a:pt x="3162" y="39"/>
                  </a:cubicBezTo>
                  <a:cubicBezTo>
                    <a:pt x="3109" y="13"/>
                    <a:pt x="3053" y="0"/>
                    <a:pt x="29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92;p75">
              <a:extLst>
                <a:ext uri="{FF2B5EF4-FFF2-40B4-BE49-F238E27FC236}">
                  <a16:creationId xmlns:a16="http://schemas.microsoft.com/office/drawing/2014/main" id="{397706AB-00BB-47DD-B75A-161A63ED01A5}"/>
                </a:ext>
              </a:extLst>
            </p:cNvPr>
            <p:cNvSpPr/>
            <p:nvPr/>
          </p:nvSpPr>
          <p:spPr>
            <a:xfrm>
              <a:off x="4946200" y="2858000"/>
              <a:ext cx="333600" cy="209800"/>
            </a:xfrm>
            <a:custGeom>
              <a:avLst/>
              <a:gdLst/>
              <a:ahLst/>
              <a:cxnLst/>
              <a:rect l="l" t="t" r="r" b="b"/>
              <a:pathLst>
                <a:path w="13344" h="8392" extrusionOk="0">
                  <a:moveTo>
                    <a:pt x="13071" y="1"/>
                  </a:moveTo>
                  <a:cubicBezTo>
                    <a:pt x="12994" y="1"/>
                    <a:pt x="12906" y="27"/>
                    <a:pt x="12810" y="80"/>
                  </a:cubicBezTo>
                  <a:lnTo>
                    <a:pt x="534" y="7152"/>
                  </a:lnTo>
                  <a:cubicBezTo>
                    <a:pt x="234" y="7352"/>
                    <a:pt x="34" y="7686"/>
                    <a:pt x="1" y="8052"/>
                  </a:cubicBezTo>
                  <a:cubicBezTo>
                    <a:pt x="1" y="8263"/>
                    <a:pt x="132" y="8392"/>
                    <a:pt x="303" y="8392"/>
                  </a:cubicBezTo>
                  <a:cubicBezTo>
                    <a:pt x="376" y="8392"/>
                    <a:pt x="455" y="8369"/>
                    <a:pt x="534" y="8319"/>
                  </a:cubicBezTo>
                  <a:lnTo>
                    <a:pt x="12810" y="1214"/>
                  </a:lnTo>
                  <a:cubicBezTo>
                    <a:pt x="13110" y="1047"/>
                    <a:pt x="13310" y="714"/>
                    <a:pt x="13343" y="347"/>
                  </a:cubicBezTo>
                  <a:cubicBezTo>
                    <a:pt x="13343" y="120"/>
                    <a:pt x="13235" y="1"/>
                    <a:pt x="1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93;p75">
              <a:extLst>
                <a:ext uri="{FF2B5EF4-FFF2-40B4-BE49-F238E27FC236}">
                  <a16:creationId xmlns:a16="http://schemas.microsoft.com/office/drawing/2014/main" id="{07C70E23-DC66-4D22-B02D-6D769250E207}"/>
                </a:ext>
              </a:extLst>
            </p:cNvPr>
            <p:cNvSpPr/>
            <p:nvPr/>
          </p:nvSpPr>
          <p:spPr>
            <a:xfrm>
              <a:off x="3020650" y="821125"/>
              <a:ext cx="430850" cy="516975"/>
            </a:xfrm>
            <a:custGeom>
              <a:avLst/>
              <a:gdLst/>
              <a:ahLst/>
              <a:cxnLst/>
              <a:rect l="l" t="t" r="r" b="b"/>
              <a:pathLst>
                <a:path w="17234" h="20679" extrusionOk="0">
                  <a:moveTo>
                    <a:pt x="16269" y="470"/>
                  </a:moveTo>
                  <a:cubicBezTo>
                    <a:pt x="16537" y="470"/>
                    <a:pt x="16784" y="700"/>
                    <a:pt x="16713" y="1031"/>
                  </a:cubicBezTo>
                  <a:lnTo>
                    <a:pt x="16713" y="10104"/>
                  </a:lnTo>
                  <a:cubicBezTo>
                    <a:pt x="16680" y="10804"/>
                    <a:pt x="16313" y="11405"/>
                    <a:pt x="15746" y="11772"/>
                  </a:cubicBezTo>
                  <a:lnTo>
                    <a:pt x="13444" y="13106"/>
                  </a:lnTo>
                  <a:lnTo>
                    <a:pt x="11943" y="18210"/>
                  </a:lnTo>
                  <a:cubicBezTo>
                    <a:pt x="11943" y="18243"/>
                    <a:pt x="11909" y="18276"/>
                    <a:pt x="11876" y="18276"/>
                  </a:cubicBezTo>
                  <a:cubicBezTo>
                    <a:pt x="11843" y="18276"/>
                    <a:pt x="11809" y="18276"/>
                    <a:pt x="11776" y="18210"/>
                  </a:cubicBezTo>
                  <a:lnTo>
                    <a:pt x="10342" y="14874"/>
                  </a:lnTo>
                  <a:lnTo>
                    <a:pt x="1202" y="20144"/>
                  </a:lnTo>
                  <a:cubicBezTo>
                    <a:pt x="1113" y="20233"/>
                    <a:pt x="979" y="20278"/>
                    <a:pt x="851" y="20278"/>
                  </a:cubicBezTo>
                  <a:cubicBezTo>
                    <a:pt x="787" y="20278"/>
                    <a:pt x="724" y="20267"/>
                    <a:pt x="668" y="20245"/>
                  </a:cubicBezTo>
                  <a:cubicBezTo>
                    <a:pt x="501" y="20111"/>
                    <a:pt x="435" y="19911"/>
                    <a:pt x="468" y="19711"/>
                  </a:cubicBezTo>
                  <a:lnTo>
                    <a:pt x="468" y="10638"/>
                  </a:lnTo>
                  <a:cubicBezTo>
                    <a:pt x="501" y="9970"/>
                    <a:pt x="868" y="9337"/>
                    <a:pt x="1435" y="8970"/>
                  </a:cubicBezTo>
                  <a:lnTo>
                    <a:pt x="15946" y="564"/>
                  </a:lnTo>
                  <a:lnTo>
                    <a:pt x="15946" y="597"/>
                  </a:lnTo>
                  <a:cubicBezTo>
                    <a:pt x="16043" y="509"/>
                    <a:pt x="16158" y="470"/>
                    <a:pt x="16269" y="470"/>
                  </a:cubicBezTo>
                  <a:close/>
                  <a:moveTo>
                    <a:pt x="16300" y="1"/>
                  </a:moveTo>
                  <a:cubicBezTo>
                    <a:pt x="16110" y="1"/>
                    <a:pt x="15915" y="71"/>
                    <a:pt x="15746" y="230"/>
                  </a:cubicBezTo>
                  <a:lnTo>
                    <a:pt x="1202" y="8603"/>
                  </a:lnTo>
                  <a:cubicBezTo>
                    <a:pt x="501" y="9070"/>
                    <a:pt x="68" y="9804"/>
                    <a:pt x="34" y="10638"/>
                  </a:cubicBezTo>
                  <a:lnTo>
                    <a:pt x="34" y="19711"/>
                  </a:lnTo>
                  <a:cubicBezTo>
                    <a:pt x="1" y="20078"/>
                    <a:pt x="168" y="20411"/>
                    <a:pt x="435" y="20611"/>
                  </a:cubicBezTo>
                  <a:cubicBezTo>
                    <a:pt x="568" y="20645"/>
                    <a:pt x="701" y="20678"/>
                    <a:pt x="835" y="20678"/>
                  </a:cubicBezTo>
                  <a:cubicBezTo>
                    <a:pt x="1035" y="20678"/>
                    <a:pt x="1235" y="20611"/>
                    <a:pt x="1435" y="20511"/>
                  </a:cubicBezTo>
                  <a:lnTo>
                    <a:pt x="10142" y="15474"/>
                  </a:lnTo>
                  <a:lnTo>
                    <a:pt x="11409" y="18377"/>
                  </a:lnTo>
                  <a:cubicBezTo>
                    <a:pt x="11488" y="18581"/>
                    <a:pt x="11671" y="18682"/>
                    <a:pt x="11856" y="18682"/>
                  </a:cubicBezTo>
                  <a:cubicBezTo>
                    <a:pt x="12063" y="18682"/>
                    <a:pt x="12273" y="18556"/>
                    <a:pt x="12343" y="18310"/>
                  </a:cubicBezTo>
                  <a:lnTo>
                    <a:pt x="13777" y="13373"/>
                  </a:lnTo>
                  <a:lnTo>
                    <a:pt x="15946" y="12139"/>
                  </a:lnTo>
                  <a:cubicBezTo>
                    <a:pt x="16646" y="11672"/>
                    <a:pt x="17080" y="10938"/>
                    <a:pt x="17113" y="10104"/>
                  </a:cubicBezTo>
                  <a:lnTo>
                    <a:pt x="17113" y="1031"/>
                  </a:lnTo>
                  <a:cubicBezTo>
                    <a:pt x="17233" y="456"/>
                    <a:pt x="16785" y="1"/>
                    <a:pt x="163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94;p75">
              <a:extLst>
                <a:ext uri="{FF2B5EF4-FFF2-40B4-BE49-F238E27FC236}">
                  <a16:creationId xmlns:a16="http://schemas.microsoft.com/office/drawing/2014/main" id="{F5DCB58C-AA57-449C-BB84-02FDAA7144AB}"/>
                </a:ext>
              </a:extLst>
            </p:cNvPr>
            <p:cNvSpPr/>
            <p:nvPr/>
          </p:nvSpPr>
          <p:spPr>
            <a:xfrm>
              <a:off x="3104050" y="954800"/>
              <a:ext cx="262850" cy="154800"/>
            </a:xfrm>
            <a:custGeom>
              <a:avLst/>
              <a:gdLst/>
              <a:ahLst/>
              <a:cxnLst/>
              <a:rect l="l" t="t" r="r" b="b"/>
              <a:pathLst>
                <a:path w="10514" h="6192" extrusionOk="0">
                  <a:moveTo>
                    <a:pt x="10233" y="0"/>
                  </a:moveTo>
                  <a:cubicBezTo>
                    <a:pt x="10204" y="0"/>
                    <a:pt x="10173" y="6"/>
                    <a:pt x="10141" y="20"/>
                  </a:cubicBezTo>
                  <a:lnTo>
                    <a:pt x="134" y="5791"/>
                  </a:lnTo>
                  <a:cubicBezTo>
                    <a:pt x="34" y="5858"/>
                    <a:pt x="1" y="5991"/>
                    <a:pt x="67" y="6091"/>
                  </a:cubicBezTo>
                  <a:cubicBezTo>
                    <a:pt x="101" y="6125"/>
                    <a:pt x="167" y="6191"/>
                    <a:pt x="234" y="6191"/>
                  </a:cubicBezTo>
                  <a:cubicBezTo>
                    <a:pt x="268" y="6191"/>
                    <a:pt x="301" y="6158"/>
                    <a:pt x="334" y="6158"/>
                  </a:cubicBezTo>
                  <a:lnTo>
                    <a:pt x="10341" y="387"/>
                  </a:lnTo>
                  <a:cubicBezTo>
                    <a:pt x="10514" y="243"/>
                    <a:pt x="10414" y="0"/>
                    <a:pt x="10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95;p75">
              <a:extLst>
                <a:ext uri="{FF2B5EF4-FFF2-40B4-BE49-F238E27FC236}">
                  <a16:creationId xmlns:a16="http://schemas.microsoft.com/office/drawing/2014/main" id="{749E2100-F330-4308-BF35-33E15E3B956B}"/>
                </a:ext>
              </a:extLst>
            </p:cNvPr>
            <p:cNvSpPr/>
            <p:nvPr/>
          </p:nvSpPr>
          <p:spPr>
            <a:xfrm>
              <a:off x="3104050" y="1002800"/>
              <a:ext cx="261875" cy="155175"/>
            </a:xfrm>
            <a:custGeom>
              <a:avLst/>
              <a:gdLst/>
              <a:ahLst/>
              <a:cxnLst/>
              <a:rect l="l" t="t" r="r" b="b"/>
              <a:pathLst>
                <a:path w="10475" h="6207" extrusionOk="0">
                  <a:moveTo>
                    <a:pt x="10256" y="0"/>
                  </a:moveTo>
                  <a:cubicBezTo>
                    <a:pt x="10216" y="0"/>
                    <a:pt x="10177" y="11"/>
                    <a:pt x="10141" y="35"/>
                  </a:cubicBezTo>
                  <a:lnTo>
                    <a:pt x="134" y="5806"/>
                  </a:lnTo>
                  <a:cubicBezTo>
                    <a:pt x="34" y="5872"/>
                    <a:pt x="1" y="6006"/>
                    <a:pt x="67" y="6106"/>
                  </a:cubicBezTo>
                  <a:cubicBezTo>
                    <a:pt x="101" y="6173"/>
                    <a:pt x="167" y="6206"/>
                    <a:pt x="234" y="6206"/>
                  </a:cubicBezTo>
                  <a:cubicBezTo>
                    <a:pt x="268" y="6206"/>
                    <a:pt x="301" y="6173"/>
                    <a:pt x="334" y="6173"/>
                  </a:cubicBezTo>
                  <a:lnTo>
                    <a:pt x="10341" y="402"/>
                  </a:lnTo>
                  <a:cubicBezTo>
                    <a:pt x="10441" y="335"/>
                    <a:pt x="10475" y="202"/>
                    <a:pt x="10441" y="102"/>
                  </a:cubicBezTo>
                  <a:cubicBezTo>
                    <a:pt x="10398" y="37"/>
                    <a:pt x="10327" y="0"/>
                    <a:pt x="1025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96;p75">
              <a:extLst>
                <a:ext uri="{FF2B5EF4-FFF2-40B4-BE49-F238E27FC236}">
                  <a16:creationId xmlns:a16="http://schemas.microsoft.com/office/drawing/2014/main" id="{CDD563BC-28E1-4CDD-BE6B-0F9348147869}"/>
                </a:ext>
              </a:extLst>
            </p:cNvPr>
            <p:cNvSpPr/>
            <p:nvPr/>
          </p:nvSpPr>
          <p:spPr>
            <a:xfrm>
              <a:off x="3104050" y="1051025"/>
              <a:ext cx="264800" cy="155300"/>
            </a:xfrm>
            <a:custGeom>
              <a:avLst/>
              <a:gdLst/>
              <a:ahLst/>
              <a:cxnLst/>
              <a:rect l="l" t="t" r="r" b="b"/>
              <a:pathLst>
                <a:path w="10592" h="6212" extrusionOk="0">
                  <a:moveTo>
                    <a:pt x="10259" y="1"/>
                  </a:moveTo>
                  <a:cubicBezTo>
                    <a:pt x="10221" y="1"/>
                    <a:pt x="10180" y="13"/>
                    <a:pt x="10141" y="41"/>
                  </a:cubicBezTo>
                  <a:lnTo>
                    <a:pt x="134" y="5811"/>
                  </a:lnTo>
                  <a:cubicBezTo>
                    <a:pt x="34" y="5878"/>
                    <a:pt x="1" y="6012"/>
                    <a:pt x="67" y="6112"/>
                  </a:cubicBezTo>
                  <a:cubicBezTo>
                    <a:pt x="101" y="6178"/>
                    <a:pt x="167" y="6212"/>
                    <a:pt x="234" y="6212"/>
                  </a:cubicBezTo>
                  <a:cubicBezTo>
                    <a:pt x="268" y="6212"/>
                    <a:pt x="301" y="6178"/>
                    <a:pt x="334" y="6178"/>
                  </a:cubicBezTo>
                  <a:lnTo>
                    <a:pt x="10341" y="408"/>
                  </a:lnTo>
                  <a:cubicBezTo>
                    <a:pt x="10591" y="297"/>
                    <a:pt x="10448" y="1"/>
                    <a:pt x="102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97;p75">
              <a:extLst>
                <a:ext uri="{FF2B5EF4-FFF2-40B4-BE49-F238E27FC236}">
                  <a16:creationId xmlns:a16="http://schemas.microsoft.com/office/drawing/2014/main" id="{31AEB9D0-C435-4FD5-8363-DB5899658154}"/>
                </a:ext>
              </a:extLst>
            </p:cNvPr>
            <p:cNvSpPr/>
            <p:nvPr/>
          </p:nvSpPr>
          <p:spPr>
            <a:xfrm>
              <a:off x="2672075" y="808975"/>
              <a:ext cx="430850" cy="517450"/>
            </a:xfrm>
            <a:custGeom>
              <a:avLst/>
              <a:gdLst/>
              <a:ahLst/>
              <a:cxnLst/>
              <a:rect l="l" t="t" r="r" b="b"/>
              <a:pathLst>
                <a:path w="17234" h="20698" extrusionOk="0">
                  <a:moveTo>
                    <a:pt x="16295" y="1"/>
                  </a:moveTo>
                  <a:cubicBezTo>
                    <a:pt x="16107" y="1"/>
                    <a:pt x="15913" y="67"/>
                    <a:pt x="15745" y="216"/>
                  </a:cubicBezTo>
                  <a:lnTo>
                    <a:pt x="1202" y="8622"/>
                  </a:lnTo>
                  <a:cubicBezTo>
                    <a:pt x="501" y="9055"/>
                    <a:pt x="67" y="9823"/>
                    <a:pt x="34" y="10623"/>
                  </a:cubicBezTo>
                  <a:lnTo>
                    <a:pt x="34" y="19730"/>
                  </a:lnTo>
                  <a:cubicBezTo>
                    <a:pt x="1" y="20063"/>
                    <a:pt x="167" y="20397"/>
                    <a:pt x="468" y="20597"/>
                  </a:cubicBezTo>
                  <a:cubicBezTo>
                    <a:pt x="568" y="20664"/>
                    <a:pt x="701" y="20697"/>
                    <a:pt x="835" y="20697"/>
                  </a:cubicBezTo>
                  <a:cubicBezTo>
                    <a:pt x="1035" y="20697"/>
                    <a:pt x="1235" y="20630"/>
                    <a:pt x="1402" y="20530"/>
                  </a:cubicBezTo>
                  <a:lnTo>
                    <a:pt x="12843" y="13926"/>
                  </a:lnTo>
                  <a:cubicBezTo>
                    <a:pt x="12943" y="13859"/>
                    <a:pt x="12977" y="13726"/>
                    <a:pt x="12910" y="13659"/>
                  </a:cubicBezTo>
                  <a:cubicBezTo>
                    <a:pt x="12865" y="13570"/>
                    <a:pt x="12806" y="13525"/>
                    <a:pt x="12742" y="13525"/>
                  </a:cubicBezTo>
                  <a:cubicBezTo>
                    <a:pt x="12710" y="13525"/>
                    <a:pt x="12676" y="13536"/>
                    <a:pt x="12643" y="13559"/>
                  </a:cubicBezTo>
                  <a:lnTo>
                    <a:pt x="1202" y="20130"/>
                  </a:lnTo>
                  <a:cubicBezTo>
                    <a:pt x="1112" y="20230"/>
                    <a:pt x="999" y="20273"/>
                    <a:pt x="887" y="20273"/>
                  </a:cubicBezTo>
                  <a:cubicBezTo>
                    <a:pt x="625" y="20273"/>
                    <a:pt x="374" y="20034"/>
                    <a:pt x="468" y="19730"/>
                  </a:cubicBezTo>
                  <a:lnTo>
                    <a:pt x="468" y="10623"/>
                  </a:lnTo>
                  <a:cubicBezTo>
                    <a:pt x="501" y="9956"/>
                    <a:pt x="835" y="9356"/>
                    <a:pt x="1402" y="8955"/>
                  </a:cubicBezTo>
                  <a:lnTo>
                    <a:pt x="15945" y="583"/>
                  </a:lnTo>
                  <a:cubicBezTo>
                    <a:pt x="16046" y="502"/>
                    <a:pt x="16160" y="458"/>
                    <a:pt x="16278" y="458"/>
                  </a:cubicBezTo>
                  <a:cubicBezTo>
                    <a:pt x="16355" y="458"/>
                    <a:pt x="16434" y="477"/>
                    <a:pt x="16512" y="516"/>
                  </a:cubicBezTo>
                  <a:cubicBezTo>
                    <a:pt x="16646" y="616"/>
                    <a:pt x="16713" y="816"/>
                    <a:pt x="16713" y="1016"/>
                  </a:cubicBezTo>
                  <a:lnTo>
                    <a:pt x="16713" y="6787"/>
                  </a:lnTo>
                  <a:cubicBezTo>
                    <a:pt x="16713" y="6887"/>
                    <a:pt x="16779" y="6987"/>
                    <a:pt x="16913" y="6987"/>
                  </a:cubicBezTo>
                  <a:cubicBezTo>
                    <a:pt x="17013" y="6987"/>
                    <a:pt x="17113" y="6887"/>
                    <a:pt x="17113" y="6787"/>
                  </a:cubicBezTo>
                  <a:lnTo>
                    <a:pt x="17113" y="1016"/>
                  </a:lnTo>
                  <a:cubicBezTo>
                    <a:pt x="17233" y="439"/>
                    <a:pt x="16781" y="1"/>
                    <a:pt x="1629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98;p75">
              <a:extLst>
                <a:ext uri="{FF2B5EF4-FFF2-40B4-BE49-F238E27FC236}">
                  <a16:creationId xmlns:a16="http://schemas.microsoft.com/office/drawing/2014/main" id="{FAB230D7-2F5C-4CD6-BF7B-B3A8B23510B7}"/>
                </a:ext>
              </a:extLst>
            </p:cNvPr>
            <p:cNvSpPr/>
            <p:nvPr/>
          </p:nvSpPr>
          <p:spPr>
            <a:xfrm>
              <a:off x="2754650" y="942475"/>
              <a:ext cx="262700" cy="154600"/>
            </a:xfrm>
            <a:custGeom>
              <a:avLst/>
              <a:gdLst/>
              <a:ahLst/>
              <a:cxnLst/>
              <a:rect l="l" t="t" r="r" b="b"/>
              <a:pathLst>
                <a:path w="10508" h="6184" extrusionOk="0">
                  <a:moveTo>
                    <a:pt x="10254" y="0"/>
                  </a:moveTo>
                  <a:cubicBezTo>
                    <a:pt x="10226" y="0"/>
                    <a:pt x="10199" y="5"/>
                    <a:pt x="10174" y="13"/>
                  </a:cubicBezTo>
                  <a:lnTo>
                    <a:pt x="167" y="5817"/>
                  </a:lnTo>
                  <a:cubicBezTo>
                    <a:pt x="0" y="5917"/>
                    <a:pt x="67" y="6184"/>
                    <a:pt x="267" y="6184"/>
                  </a:cubicBezTo>
                  <a:cubicBezTo>
                    <a:pt x="300" y="6184"/>
                    <a:pt x="367" y="6184"/>
                    <a:pt x="400" y="6151"/>
                  </a:cubicBezTo>
                  <a:lnTo>
                    <a:pt x="10407" y="380"/>
                  </a:lnTo>
                  <a:cubicBezTo>
                    <a:pt x="10474" y="313"/>
                    <a:pt x="10508" y="213"/>
                    <a:pt x="10474" y="113"/>
                  </a:cubicBezTo>
                  <a:cubicBezTo>
                    <a:pt x="10424" y="38"/>
                    <a:pt x="10337" y="0"/>
                    <a:pt x="102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9;p75">
              <a:extLst>
                <a:ext uri="{FF2B5EF4-FFF2-40B4-BE49-F238E27FC236}">
                  <a16:creationId xmlns:a16="http://schemas.microsoft.com/office/drawing/2014/main" id="{D6B21B78-3A46-4F2D-AE70-7B915A1312D1}"/>
                </a:ext>
              </a:extLst>
            </p:cNvPr>
            <p:cNvSpPr/>
            <p:nvPr/>
          </p:nvSpPr>
          <p:spPr>
            <a:xfrm>
              <a:off x="2754650" y="990275"/>
              <a:ext cx="262700" cy="155175"/>
            </a:xfrm>
            <a:custGeom>
              <a:avLst/>
              <a:gdLst/>
              <a:ahLst/>
              <a:cxnLst/>
              <a:rect l="l" t="t" r="r" b="b"/>
              <a:pathLst>
                <a:path w="10508" h="6207" extrusionOk="0">
                  <a:moveTo>
                    <a:pt x="10288" y="1"/>
                  </a:moveTo>
                  <a:cubicBezTo>
                    <a:pt x="10249" y="1"/>
                    <a:pt x="10209" y="12"/>
                    <a:pt x="10174" y="36"/>
                  </a:cubicBezTo>
                  <a:lnTo>
                    <a:pt x="167" y="5806"/>
                  </a:lnTo>
                  <a:cubicBezTo>
                    <a:pt x="0" y="5906"/>
                    <a:pt x="67" y="6207"/>
                    <a:pt x="267" y="6207"/>
                  </a:cubicBezTo>
                  <a:lnTo>
                    <a:pt x="400" y="6207"/>
                  </a:lnTo>
                  <a:lnTo>
                    <a:pt x="10407" y="402"/>
                  </a:lnTo>
                  <a:cubicBezTo>
                    <a:pt x="10474" y="336"/>
                    <a:pt x="10508" y="202"/>
                    <a:pt x="10474" y="102"/>
                  </a:cubicBezTo>
                  <a:cubicBezTo>
                    <a:pt x="10431" y="38"/>
                    <a:pt x="10360" y="1"/>
                    <a:pt x="102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0;p75">
              <a:extLst>
                <a:ext uri="{FF2B5EF4-FFF2-40B4-BE49-F238E27FC236}">
                  <a16:creationId xmlns:a16="http://schemas.microsoft.com/office/drawing/2014/main" id="{1D225D9F-7FD0-465B-AC70-92D1A5EC9D75}"/>
                </a:ext>
              </a:extLst>
            </p:cNvPr>
            <p:cNvSpPr/>
            <p:nvPr/>
          </p:nvSpPr>
          <p:spPr>
            <a:xfrm>
              <a:off x="2754650" y="1054500"/>
              <a:ext cx="236025" cy="139325"/>
            </a:xfrm>
            <a:custGeom>
              <a:avLst/>
              <a:gdLst/>
              <a:ahLst/>
              <a:cxnLst/>
              <a:rect l="l" t="t" r="r" b="b"/>
              <a:pathLst>
                <a:path w="9441" h="5573" extrusionOk="0">
                  <a:moveTo>
                    <a:pt x="9221" y="0"/>
                  </a:moveTo>
                  <a:cubicBezTo>
                    <a:pt x="9182" y="0"/>
                    <a:pt x="9142" y="11"/>
                    <a:pt x="9107" y="35"/>
                  </a:cubicBezTo>
                  <a:lnTo>
                    <a:pt x="167" y="5205"/>
                  </a:lnTo>
                  <a:cubicBezTo>
                    <a:pt x="0" y="5306"/>
                    <a:pt x="67" y="5572"/>
                    <a:pt x="267" y="5572"/>
                  </a:cubicBezTo>
                  <a:cubicBezTo>
                    <a:pt x="300" y="5572"/>
                    <a:pt x="367" y="5572"/>
                    <a:pt x="400" y="5539"/>
                  </a:cubicBezTo>
                  <a:lnTo>
                    <a:pt x="9307" y="369"/>
                  </a:lnTo>
                  <a:cubicBezTo>
                    <a:pt x="9407" y="335"/>
                    <a:pt x="9440" y="202"/>
                    <a:pt x="9407" y="102"/>
                  </a:cubicBezTo>
                  <a:cubicBezTo>
                    <a:pt x="9364" y="37"/>
                    <a:pt x="9293" y="0"/>
                    <a:pt x="92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01;p75">
              <a:extLst>
                <a:ext uri="{FF2B5EF4-FFF2-40B4-BE49-F238E27FC236}">
                  <a16:creationId xmlns:a16="http://schemas.microsoft.com/office/drawing/2014/main" id="{CE1A3A23-7FB2-43E9-AFB2-AFACACA92F60}"/>
                </a:ext>
              </a:extLst>
            </p:cNvPr>
            <p:cNvSpPr/>
            <p:nvPr/>
          </p:nvSpPr>
          <p:spPr>
            <a:xfrm>
              <a:off x="1793950" y="1451475"/>
              <a:ext cx="66750" cy="142625"/>
            </a:xfrm>
            <a:custGeom>
              <a:avLst/>
              <a:gdLst/>
              <a:ahLst/>
              <a:cxnLst/>
              <a:rect l="l" t="t" r="r" b="b"/>
              <a:pathLst>
                <a:path w="2670" h="5705" extrusionOk="0">
                  <a:moveTo>
                    <a:pt x="2502" y="1"/>
                  </a:moveTo>
                  <a:lnTo>
                    <a:pt x="1" y="1468"/>
                  </a:lnTo>
                  <a:lnTo>
                    <a:pt x="1" y="2903"/>
                  </a:lnTo>
                  <a:lnTo>
                    <a:pt x="1068" y="4737"/>
                  </a:lnTo>
                  <a:cubicBezTo>
                    <a:pt x="1068" y="4771"/>
                    <a:pt x="1101" y="4804"/>
                    <a:pt x="1135" y="4804"/>
                  </a:cubicBezTo>
                  <a:lnTo>
                    <a:pt x="2669" y="5705"/>
                  </a:lnTo>
                  <a:lnTo>
                    <a:pt x="1668" y="3803"/>
                  </a:lnTo>
                  <a:lnTo>
                    <a:pt x="2502" y="1468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02;p75">
              <a:extLst>
                <a:ext uri="{FF2B5EF4-FFF2-40B4-BE49-F238E27FC236}">
                  <a16:creationId xmlns:a16="http://schemas.microsoft.com/office/drawing/2014/main" id="{CCFF634C-608A-47DD-96BD-10B1D9DA09BA}"/>
                </a:ext>
              </a:extLst>
            </p:cNvPr>
            <p:cNvSpPr/>
            <p:nvPr/>
          </p:nvSpPr>
          <p:spPr>
            <a:xfrm>
              <a:off x="1793950" y="1451475"/>
              <a:ext cx="66750" cy="142625"/>
            </a:xfrm>
            <a:custGeom>
              <a:avLst/>
              <a:gdLst/>
              <a:ahLst/>
              <a:cxnLst/>
              <a:rect l="l" t="t" r="r" b="b"/>
              <a:pathLst>
                <a:path w="2670" h="5705" extrusionOk="0">
                  <a:moveTo>
                    <a:pt x="2502" y="1"/>
                  </a:moveTo>
                  <a:lnTo>
                    <a:pt x="1" y="1468"/>
                  </a:lnTo>
                  <a:lnTo>
                    <a:pt x="1" y="2903"/>
                  </a:lnTo>
                  <a:lnTo>
                    <a:pt x="1068" y="4737"/>
                  </a:lnTo>
                  <a:cubicBezTo>
                    <a:pt x="1068" y="4771"/>
                    <a:pt x="1101" y="4804"/>
                    <a:pt x="1135" y="4804"/>
                  </a:cubicBezTo>
                  <a:lnTo>
                    <a:pt x="2669" y="5705"/>
                  </a:lnTo>
                  <a:lnTo>
                    <a:pt x="1668" y="3803"/>
                  </a:lnTo>
                  <a:lnTo>
                    <a:pt x="2502" y="1468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03;p75">
              <a:extLst>
                <a:ext uri="{FF2B5EF4-FFF2-40B4-BE49-F238E27FC236}">
                  <a16:creationId xmlns:a16="http://schemas.microsoft.com/office/drawing/2014/main" id="{529551D5-3453-461B-A89C-B8C0CFF2D55F}"/>
                </a:ext>
              </a:extLst>
            </p:cNvPr>
            <p:cNvSpPr/>
            <p:nvPr/>
          </p:nvSpPr>
          <p:spPr>
            <a:xfrm>
              <a:off x="1634675" y="1187750"/>
              <a:ext cx="387800" cy="436600"/>
            </a:xfrm>
            <a:custGeom>
              <a:avLst/>
              <a:gdLst/>
              <a:ahLst/>
              <a:cxnLst/>
              <a:rect l="l" t="t" r="r" b="b"/>
              <a:pathLst>
                <a:path w="15512" h="17464" extrusionOk="0">
                  <a:moveTo>
                    <a:pt x="13393" y="1"/>
                  </a:moveTo>
                  <a:cubicBezTo>
                    <a:pt x="13135" y="1"/>
                    <a:pt x="12876" y="59"/>
                    <a:pt x="12643" y="176"/>
                  </a:cubicBezTo>
                  <a:lnTo>
                    <a:pt x="734" y="7047"/>
                  </a:lnTo>
                  <a:cubicBezTo>
                    <a:pt x="301" y="7347"/>
                    <a:pt x="34" y="7814"/>
                    <a:pt x="0" y="8348"/>
                  </a:cubicBezTo>
                  <a:lnTo>
                    <a:pt x="0" y="15653"/>
                  </a:lnTo>
                  <a:cubicBezTo>
                    <a:pt x="34" y="16154"/>
                    <a:pt x="301" y="16654"/>
                    <a:pt x="734" y="16921"/>
                  </a:cubicBezTo>
                  <a:lnTo>
                    <a:pt x="1368" y="17288"/>
                  </a:lnTo>
                  <a:cubicBezTo>
                    <a:pt x="1602" y="17405"/>
                    <a:pt x="1852" y="17463"/>
                    <a:pt x="2106" y="17463"/>
                  </a:cubicBezTo>
                  <a:cubicBezTo>
                    <a:pt x="2360" y="17463"/>
                    <a:pt x="2619" y="17405"/>
                    <a:pt x="2869" y="17288"/>
                  </a:cubicBezTo>
                  <a:lnTo>
                    <a:pt x="7906" y="14352"/>
                  </a:lnTo>
                  <a:lnTo>
                    <a:pt x="8973" y="16220"/>
                  </a:lnTo>
                  <a:cubicBezTo>
                    <a:pt x="9020" y="16267"/>
                    <a:pt x="9081" y="16292"/>
                    <a:pt x="9136" y="16292"/>
                  </a:cubicBezTo>
                  <a:cubicBezTo>
                    <a:pt x="9200" y="16292"/>
                    <a:pt x="9256" y="16259"/>
                    <a:pt x="9274" y="16187"/>
                  </a:cubicBezTo>
                  <a:lnTo>
                    <a:pt x="10408" y="12918"/>
                  </a:lnTo>
                  <a:lnTo>
                    <a:pt x="14744" y="10416"/>
                  </a:lnTo>
                  <a:cubicBezTo>
                    <a:pt x="15178" y="10149"/>
                    <a:pt x="15478" y="9649"/>
                    <a:pt x="15511" y="9149"/>
                  </a:cubicBezTo>
                  <a:lnTo>
                    <a:pt x="15511" y="1844"/>
                  </a:lnTo>
                  <a:cubicBezTo>
                    <a:pt x="15478" y="1310"/>
                    <a:pt x="15178" y="843"/>
                    <a:pt x="14744" y="543"/>
                  </a:cubicBezTo>
                  <a:lnTo>
                    <a:pt x="14144" y="176"/>
                  </a:lnTo>
                  <a:cubicBezTo>
                    <a:pt x="13910" y="59"/>
                    <a:pt x="13652" y="1"/>
                    <a:pt x="133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04;p75">
              <a:extLst>
                <a:ext uri="{FF2B5EF4-FFF2-40B4-BE49-F238E27FC236}">
                  <a16:creationId xmlns:a16="http://schemas.microsoft.com/office/drawing/2014/main" id="{82A8E1EB-736F-43FD-B52B-672A94FDFED9}"/>
                </a:ext>
              </a:extLst>
            </p:cNvPr>
            <p:cNvSpPr/>
            <p:nvPr/>
          </p:nvSpPr>
          <p:spPr>
            <a:xfrm>
              <a:off x="1634675" y="1378100"/>
              <a:ext cx="68400" cy="246475"/>
            </a:xfrm>
            <a:custGeom>
              <a:avLst/>
              <a:gdLst/>
              <a:ahLst/>
              <a:cxnLst/>
              <a:rect l="l" t="t" r="r" b="b"/>
              <a:pathLst>
                <a:path w="2736" h="9859" extrusionOk="0">
                  <a:moveTo>
                    <a:pt x="2736" y="9741"/>
                  </a:moveTo>
                  <a:lnTo>
                    <a:pt x="2736" y="9741"/>
                  </a:lnTo>
                  <a:cubicBezTo>
                    <a:pt x="2731" y="9742"/>
                    <a:pt x="2726" y="9744"/>
                    <a:pt x="2722" y="9746"/>
                  </a:cubicBezTo>
                  <a:lnTo>
                    <a:pt x="2722" y="9746"/>
                  </a:lnTo>
                  <a:cubicBezTo>
                    <a:pt x="2726" y="9744"/>
                    <a:pt x="2731" y="9742"/>
                    <a:pt x="2736" y="9741"/>
                  </a:cubicBezTo>
                  <a:close/>
                  <a:moveTo>
                    <a:pt x="234" y="0"/>
                  </a:moveTo>
                  <a:cubicBezTo>
                    <a:pt x="100" y="200"/>
                    <a:pt x="0" y="467"/>
                    <a:pt x="0" y="734"/>
                  </a:cubicBezTo>
                  <a:lnTo>
                    <a:pt x="0" y="8039"/>
                  </a:lnTo>
                  <a:cubicBezTo>
                    <a:pt x="34" y="8573"/>
                    <a:pt x="301" y="9040"/>
                    <a:pt x="734" y="9340"/>
                  </a:cubicBezTo>
                  <a:lnTo>
                    <a:pt x="1368" y="9674"/>
                  </a:lnTo>
                  <a:cubicBezTo>
                    <a:pt x="1585" y="9800"/>
                    <a:pt x="1831" y="9858"/>
                    <a:pt x="2086" y="9858"/>
                  </a:cubicBezTo>
                  <a:cubicBezTo>
                    <a:pt x="2296" y="9858"/>
                    <a:pt x="2512" y="9819"/>
                    <a:pt x="2722" y="9746"/>
                  </a:cubicBezTo>
                  <a:lnTo>
                    <a:pt x="2722" y="9746"/>
                  </a:lnTo>
                  <a:cubicBezTo>
                    <a:pt x="2651" y="9770"/>
                    <a:pt x="2584" y="9781"/>
                    <a:pt x="2523" y="9781"/>
                  </a:cubicBezTo>
                  <a:cubicBezTo>
                    <a:pt x="2270" y="9781"/>
                    <a:pt x="2102" y="9584"/>
                    <a:pt x="2102" y="9240"/>
                  </a:cubicBezTo>
                  <a:lnTo>
                    <a:pt x="2102" y="1935"/>
                  </a:lnTo>
                  <a:cubicBezTo>
                    <a:pt x="2102" y="1668"/>
                    <a:pt x="2202" y="1435"/>
                    <a:pt x="2335" y="12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05;p75">
              <a:extLst>
                <a:ext uri="{FF2B5EF4-FFF2-40B4-BE49-F238E27FC236}">
                  <a16:creationId xmlns:a16="http://schemas.microsoft.com/office/drawing/2014/main" id="{221E7134-9C24-4885-A8DB-487A36C0AAA7}"/>
                </a:ext>
              </a:extLst>
            </p:cNvPr>
            <p:cNvSpPr/>
            <p:nvPr/>
          </p:nvSpPr>
          <p:spPr>
            <a:xfrm>
              <a:off x="1640500" y="1187750"/>
              <a:ext cx="381150" cy="221225"/>
            </a:xfrm>
            <a:custGeom>
              <a:avLst/>
              <a:gdLst/>
              <a:ahLst/>
              <a:cxnLst/>
              <a:rect l="l" t="t" r="r" b="b"/>
              <a:pathLst>
                <a:path w="15246" h="8849" extrusionOk="0">
                  <a:moveTo>
                    <a:pt x="13177" y="1"/>
                  </a:moveTo>
                  <a:cubicBezTo>
                    <a:pt x="12927" y="1"/>
                    <a:pt x="12677" y="59"/>
                    <a:pt x="12443" y="176"/>
                  </a:cubicBezTo>
                  <a:lnTo>
                    <a:pt x="501" y="7047"/>
                  </a:lnTo>
                  <a:cubicBezTo>
                    <a:pt x="301" y="7181"/>
                    <a:pt x="134" y="7381"/>
                    <a:pt x="1" y="7614"/>
                  </a:cubicBezTo>
                  <a:lnTo>
                    <a:pt x="2102" y="8849"/>
                  </a:lnTo>
                  <a:cubicBezTo>
                    <a:pt x="2202" y="8615"/>
                    <a:pt x="2403" y="8415"/>
                    <a:pt x="2636" y="8281"/>
                  </a:cubicBezTo>
                  <a:lnTo>
                    <a:pt x="14511" y="1410"/>
                  </a:lnTo>
                  <a:cubicBezTo>
                    <a:pt x="14627" y="1340"/>
                    <a:pt x="14739" y="1307"/>
                    <a:pt x="14839" y="1307"/>
                  </a:cubicBezTo>
                  <a:cubicBezTo>
                    <a:pt x="15029" y="1307"/>
                    <a:pt x="15180" y="1425"/>
                    <a:pt x="15245" y="1643"/>
                  </a:cubicBezTo>
                  <a:cubicBezTo>
                    <a:pt x="15145" y="1176"/>
                    <a:pt x="14878" y="776"/>
                    <a:pt x="14511" y="543"/>
                  </a:cubicBezTo>
                  <a:lnTo>
                    <a:pt x="13911" y="176"/>
                  </a:lnTo>
                  <a:cubicBezTo>
                    <a:pt x="13677" y="59"/>
                    <a:pt x="13427" y="1"/>
                    <a:pt x="1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06;p75">
              <a:extLst>
                <a:ext uri="{FF2B5EF4-FFF2-40B4-BE49-F238E27FC236}">
                  <a16:creationId xmlns:a16="http://schemas.microsoft.com/office/drawing/2014/main" id="{DD4CEBAA-036D-4A63-9D5C-AE91608A9475}"/>
                </a:ext>
              </a:extLst>
            </p:cNvPr>
            <p:cNvSpPr/>
            <p:nvPr/>
          </p:nvSpPr>
          <p:spPr>
            <a:xfrm>
              <a:off x="1738075" y="1442050"/>
              <a:ext cx="50075" cy="64775"/>
            </a:xfrm>
            <a:custGeom>
              <a:avLst/>
              <a:gdLst/>
              <a:ahLst/>
              <a:cxnLst/>
              <a:rect l="l" t="t" r="r" b="b"/>
              <a:pathLst>
                <a:path w="2003" h="2591" extrusionOk="0">
                  <a:moveTo>
                    <a:pt x="1468" y="1"/>
                  </a:moveTo>
                  <a:cubicBezTo>
                    <a:pt x="1338" y="1"/>
                    <a:pt x="1191" y="47"/>
                    <a:pt x="1035" y="144"/>
                  </a:cubicBezTo>
                  <a:cubicBezTo>
                    <a:pt x="434" y="511"/>
                    <a:pt x="34" y="1178"/>
                    <a:pt x="1" y="1879"/>
                  </a:cubicBezTo>
                  <a:cubicBezTo>
                    <a:pt x="1" y="2326"/>
                    <a:pt x="233" y="2590"/>
                    <a:pt x="557" y="2590"/>
                  </a:cubicBezTo>
                  <a:cubicBezTo>
                    <a:pt x="693" y="2590"/>
                    <a:pt x="844" y="2544"/>
                    <a:pt x="1001" y="2446"/>
                  </a:cubicBezTo>
                  <a:cubicBezTo>
                    <a:pt x="1602" y="2079"/>
                    <a:pt x="1969" y="1445"/>
                    <a:pt x="2002" y="745"/>
                  </a:cubicBezTo>
                  <a:cubicBezTo>
                    <a:pt x="2002" y="272"/>
                    <a:pt x="1785" y="1"/>
                    <a:pt x="1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07;p75">
              <a:extLst>
                <a:ext uri="{FF2B5EF4-FFF2-40B4-BE49-F238E27FC236}">
                  <a16:creationId xmlns:a16="http://schemas.microsoft.com/office/drawing/2014/main" id="{1888B18B-654C-49E2-B722-BE268B50FE4D}"/>
                </a:ext>
              </a:extLst>
            </p:cNvPr>
            <p:cNvSpPr/>
            <p:nvPr/>
          </p:nvSpPr>
          <p:spPr>
            <a:xfrm>
              <a:off x="1830650" y="1389025"/>
              <a:ext cx="49225" cy="64425"/>
            </a:xfrm>
            <a:custGeom>
              <a:avLst/>
              <a:gdLst/>
              <a:ahLst/>
              <a:cxnLst/>
              <a:rect l="l" t="t" r="r" b="b"/>
              <a:pathLst>
                <a:path w="1969" h="2577" extrusionOk="0">
                  <a:moveTo>
                    <a:pt x="1435" y="1"/>
                  </a:moveTo>
                  <a:cubicBezTo>
                    <a:pt x="1304" y="1"/>
                    <a:pt x="1157" y="43"/>
                    <a:pt x="1001" y="130"/>
                  </a:cubicBezTo>
                  <a:cubicBezTo>
                    <a:pt x="401" y="497"/>
                    <a:pt x="34" y="1164"/>
                    <a:pt x="0" y="1865"/>
                  </a:cubicBezTo>
                  <a:cubicBezTo>
                    <a:pt x="0" y="2312"/>
                    <a:pt x="216" y="2576"/>
                    <a:pt x="542" y="2576"/>
                  </a:cubicBezTo>
                  <a:cubicBezTo>
                    <a:pt x="678" y="2576"/>
                    <a:pt x="834" y="2530"/>
                    <a:pt x="1001" y="2432"/>
                  </a:cubicBezTo>
                  <a:cubicBezTo>
                    <a:pt x="1568" y="2065"/>
                    <a:pt x="1935" y="1398"/>
                    <a:pt x="1968" y="697"/>
                  </a:cubicBezTo>
                  <a:cubicBezTo>
                    <a:pt x="1968" y="249"/>
                    <a:pt x="1751" y="1"/>
                    <a:pt x="1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08;p75">
              <a:extLst>
                <a:ext uri="{FF2B5EF4-FFF2-40B4-BE49-F238E27FC236}">
                  <a16:creationId xmlns:a16="http://schemas.microsoft.com/office/drawing/2014/main" id="{7F5C5D13-39EA-4E5E-9311-00D0196F3FB5}"/>
                </a:ext>
              </a:extLst>
            </p:cNvPr>
            <p:cNvSpPr/>
            <p:nvPr/>
          </p:nvSpPr>
          <p:spPr>
            <a:xfrm>
              <a:off x="1922375" y="1335675"/>
              <a:ext cx="50075" cy="64400"/>
            </a:xfrm>
            <a:custGeom>
              <a:avLst/>
              <a:gdLst/>
              <a:ahLst/>
              <a:cxnLst/>
              <a:rect l="l" t="t" r="r" b="b"/>
              <a:pathLst>
                <a:path w="2003" h="2576" extrusionOk="0">
                  <a:moveTo>
                    <a:pt x="1438" y="1"/>
                  </a:moveTo>
                  <a:cubicBezTo>
                    <a:pt x="1304" y="1"/>
                    <a:pt x="1156" y="43"/>
                    <a:pt x="1001" y="130"/>
                  </a:cubicBezTo>
                  <a:cubicBezTo>
                    <a:pt x="401" y="530"/>
                    <a:pt x="34" y="1164"/>
                    <a:pt x="1" y="1864"/>
                  </a:cubicBezTo>
                  <a:cubicBezTo>
                    <a:pt x="1" y="2311"/>
                    <a:pt x="216" y="2576"/>
                    <a:pt x="542" y="2576"/>
                  </a:cubicBezTo>
                  <a:cubicBezTo>
                    <a:pt x="679" y="2576"/>
                    <a:pt x="834" y="2529"/>
                    <a:pt x="1001" y="2431"/>
                  </a:cubicBezTo>
                  <a:cubicBezTo>
                    <a:pt x="1568" y="2064"/>
                    <a:pt x="1935" y="1397"/>
                    <a:pt x="2002" y="730"/>
                  </a:cubicBezTo>
                  <a:cubicBezTo>
                    <a:pt x="2002" y="256"/>
                    <a:pt x="1766" y="1"/>
                    <a:pt x="1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09;p75">
              <a:extLst>
                <a:ext uri="{FF2B5EF4-FFF2-40B4-BE49-F238E27FC236}">
                  <a16:creationId xmlns:a16="http://schemas.microsoft.com/office/drawing/2014/main" id="{5EC88156-FF18-441E-A2E1-134E68F0A19D}"/>
                </a:ext>
              </a:extLst>
            </p:cNvPr>
            <p:cNvSpPr/>
            <p:nvPr/>
          </p:nvSpPr>
          <p:spPr>
            <a:xfrm>
              <a:off x="5580825" y="2214525"/>
              <a:ext cx="128450" cy="150975"/>
            </a:xfrm>
            <a:custGeom>
              <a:avLst/>
              <a:gdLst/>
              <a:ahLst/>
              <a:cxnLst/>
              <a:rect l="l" t="t" r="r" b="b"/>
              <a:pathLst>
                <a:path w="5138" h="6039" extrusionOk="0">
                  <a:moveTo>
                    <a:pt x="4770" y="1"/>
                  </a:moveTo>
                  <a:lnTo>
                    <a:pt x="0" y="835"/>
                  </a:lnTo>
                  <a:lnTo>
                    <a:pt x="501" y="6038"/>
                  </a:lnTo>
                  <a:lnTo>
                    <a:pt x="5137" y="5771"/>
                  </a:lnTo>
                  <a:lnTo>
                    <a:pt x="477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510;p75">
              <a:extLst>
                <a:ext uri="{FF2B5EF4-FFF2-40B4-BE49-F238E27FC236}">
                  <a16:creationId xmlns:a16="http://schemas.microsoft.com/office/drawing/2014/main" id="{6E5E6183-9773-445D-8C13-B574B11783FE}"/>
                </a:ext>
              </a:extLst>
            </p:cNvPr>
            <p:cNvSpPr/>
            <p:nvPr/>
          </p:nvSpPr>
          <p:spPr>
            <a:xfrm>
              <a:off x="5728425" y="2290275"/>
              <a:ext cx="235050" cy="578925"/>
            </a:xfrm>
            <a:custGeom>
              <a:avLst/>
              <a:gdLst/>
              <a:ahLst/>
              <a:cxnLst/>
              <a:rect l="l" t="t" r="r" b="b"/>
              <a:pathLst>
                <a:path w="9402" h="23157" extrusionOk="0">
                  <a:moveTo>
                    <a:pt x="940" y="1"/>
                  </a:moveTo>
                  <a:cubicBezTo>
                    <a:pt x="650" y="1"/>
                    <a:pt x="338" y="35"/>
                    <a:pt x="1" y="106"/>
                  </a:cubicBezTo>
                  <a:lnTo>
                    <a:pt x="1935" y="10080"/>
                  </a:lnTo>
                  <a:lnTo>
                    <a:pt x="4604" y="14316"/>
                  </a:lnTo>
                  <a:lnTo>
                    <a:pt x="835" y="19653"/>
                  </a:lnTo>
                  <a:cubicBezTo>
                    <a:pt x="835" y="19653"/>
                    <a:pt x="2779" y="22914"/>
                    <a:pt x="2836" y="23144"/>
                  </a:cubicBezTo>
                  <a:lnTo>
                    <a:pt x="2836" y="23144"/>
                  </a:lnTo>
                  <a:cubicBezTo>
                    <a:pt x="3032" y="22781"/>
                    <a:pt x="9401" y="15125"/>
                    <a:pt x="9207" y="14316"/>
                  </a:cubicBezTo>
                  <a:cubicBezTo>
                    <a:pt x="8740" y="12515"/>
                    <a:pt x="5905" y="6544"/>
                    <a:pt x="4771" y="3809"/>
                  </a:cubicBezTo>
                  <a:cubicBezTo>
                    <a:pt x="3816" y="1466"/>
                    <a:pt x="2837" y="1"/>
                    <a:pt x="940" y="1"/>
                  </a:cubicBezTo>
                  <a:close/>
                  <a:moveTo>
                    <a:pt x="2836" y="23144"/>
                  </a:moveTo>
                  <a:cubicBezTo>
                    <a:pt x="2831" y="23152"/>
                    <a:pt x="2830" y="23157"/>
                    <a:pt x="2833" y="23157"/>
                  </a:cubicBezTo>
                  <a:cubicBezTo>
                    <a:pt x="2834" y="23157"/>
                    <a:pt x="2835" y="23157"/>
                    <a:pt x="2836" y="23156"/>
                  </a:cubicBezTo>
                  <a:cubicBezTo>
                    <a:pt x="2838" y="23155"/>
                    <a:pt x="2838" y="23151"/>
                    <a:pt x="2836" y="23144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511;p75">
              <a:extLst>
                <a:ext uri="{FF2B5EF4-FFF2-40B4-BE49-F238E27FC236}">
                  <a16:creationId xmlns:a16="http://schemas.microsoft.com/office/drawing/2014/main" id="{4B436B38-8FF3-4C4B-96B6-C38BC0024D8B}"/>
                </a:ext>
              </a:extLst>
            </p:cNvPr>
            <p:cNvSpPr/>
            <p:nvPr/>
          </p:nvSpPr>
          <p:spPr>
            <a:xfrm>
              <a:off x="5399850" y="2760750"/>
              <a:ext cx="656325" cy="1310975"/>
            </a:xfrm>
            <a:custGeom>
              <a:avLst/>
              <a:gdLst/>
              <a:ahLst/>
              <a:cxnLst/>
              <a:rect l="l" t="t" r="r" b="b"/>
              <a:pathLst>
                <a:path w="26253" h="52439" extrusionOk="0">
                  <a:moveTo>
                    <a:pt x="16346" y="1"/>
                  </a:moveTo>
                  <a:lnTo>
                    <a:pt x="1769" y="834"/>
                  </a:lnTo>
                  <a:cubicBezTo>
                    <a:pt x="1769" y="834"/>
                    <a:pt x="501" y="11609"/>
                    <a:pt x="268" y="16546"/>
                  </a:cubicBezTo>
                  <a:cubicBezTo>
                    <a:pt x="1" y="22116"/>
                    <a:pt x="1" y="23884"/>
                    <a:pt x="134" y="26920"/>
                  </a:cubicBezTo>
                  <a:cubicBezTo>
                    <a:pt x="234" y="28821"/>
                    <a:pt x="501" y="30556"/>
                    <a:pt x="635" y="33458"/>
                  </a:cubicBezTo>
                  <a:cubicBezTo>
                    <a:pt x="768" y="36360"/>
                    <a:pt x="1669" y="50870"/>
                    <a:pt x="1669" y="50870"/>
                  </a:cubicBezTo>
                  <a:lnTo>
                    <a:pt x="1669" y="50837"/>
                  </a:lnTo>
                  <a:cubicBezTo>
                    <a:pt x="1669" y="51004"/>
                    <a:pt x="1702" y="51137"/>
                    <a:pt x="1735" y="51304"/>
                  </a:cubicBezTo>
                  <a:cubicBezTo>
                    <a:pt x="1869" y="51804"/>
                    <a:pt x="2436" y="52405"/>
                    <a:pt x="3470" y="52438"/>
                  </a:cubicBezTo>
                  <a:cubicBezTo>
                    <a:pt x="4938" y="52438"/>
                    <a:pt x="5405" y="51738"/>
                    <a:pt x="5471" y="51237"/>
                  </a:cubicBezTo>
                  <a:cubicBezTo>
                    <a:pt x="5471" y="51171"/>
                    <a:pt x="5505" y="51070"/>
                    <a:pt x="5505" y="50970"/>
                  </a:cubicBezTo>
                  <a:lnTo>
                    <a:pt x="5538" y="50970"/>
                  </a:lnTo>
                  <a:cubicBezTo>
                    <a:pt x="5538" y="50970"/>
                    <a:pt x="6606" y="44799"/>
                    <a:pt x="7339" y="40096"/>
                  </a:cubicBezTo>
                  <a:cubicBezTo>
                    <a:pt x="7706" y="37894"/>
                    <a:pt x="7907" y="35693"/>
                    <a:pt x="7940" y="33491"/>
                  </a:cubicBezTo>
                  <a:cubicBezTo>
                    <a:pt x="7840" y="32157"/>
                    <a:pt x="7640" y="30789"/>
                    <a:pt x="7306" y="29488"/>
                  </a:cubicBezTo>
                  <a:lnTo>
                    <a:pt x="9374" y="15912"/>
                  </a:lnTo>
                  <a:cubicBezTo>
                    <a:pt x="9374" y="15912"/>
                    <a:pt x="11176" y="27454"/>
                    <a:pt x="11476" y="28554"/>
                  </a:cubicBezTo>
                  <a:cubicBezTo>
                    <a:pt x="11676" y="29355"/>
                    <a:pt x="16446" y="36694"/>
                    <a:pt x="19315" y="41063"/>
                  </a:cubicBezTo>
                  <a:cubicBezTo>
                    <a:pt x="20549" y="42998"/>
                    <a:pt x="23351" y="47134"/>
                    <a:pt x="23551" y="47368"/>
                  </a:cubicBezTo>
                  <a:cubicBezTo>
                    <a:pt x="23625" y="47471"/>
                    <a:pt x="23722" y="47516"/>
                    <a:pt x="23834" y="47516"/>
                  </a:cubicBezTo>
                  <a:cubicBezTo>
                    <a:pt x="24637" y="47516"/>
                    <a:pt x="26253" y="45233"/>
                    <a:pt x="26253" y="45233"/>
                  </a:cubicBezTo>
                  <a:lnTo>
                    <a:pt x="25086" y="42331"/>
                  </a:lnTo>
                  <a:cubicBezTo>
                    <a:pt x="24552" y="40730"/>
                    <a:pt x="22617" y="34592"/>
                    <a:pt x="21917" y="32857"/>
                  </a:cubicBezTo>
                  <a:cubicBezTo>
                    <a:pt x="20849" y="30089"/>
                    <a:pt x="20149" y="28621"/>
                    <a:pt x="17914" y="27187"/>
                  </a:cubicBezTo>
                  <a:cubicBezTo>
                    <a:pt x="17914" y="27187"/>
                    <a:pt x="18014" y="13377"/>
                    <a:pt x="17914" y="8440"/>
                  </a:cubicBezTo>
                  <a:cubicBezTo>
                    <a:pt x="17747" y="2135"/>
                    <a:pt x="16346" y="1"/>
                    <a:pt x="1634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512;p75">
              <a:extLst>
                <a:ext uri="{FF2B5EF4-FFF2-40B4-BE49-F238E27FC236}">
                  <a16:creationId xmlns:a16="http://schemas.microsoft.com/office/drawing/2014/main" id="{A888AB51-D118-4163-A973-2B84C82BCBEE}"/>
                </a:ext>
              </a:extLst>
            </p:cNvPr>
            <p:cNvSpPr/>
            <p:nvPr/>
          </p:nvSpPr>
          <p:spPr>
            <a:xfrm>
              <a:off x="5961100" y="3903225"/>
              <a:ext cx="107600" cy="218225"/>
            </a:xfrm>
            <a:custGeom>
              <a:avLst/>
              <a:gdLst/>
              <a:ahLst/>
              <a:cxnLst/>
              <a:rect l="l" t="t" r="r" b="b"/>
              <a:pathLst>
                <a:path w="4304" h="8729" extrusionOk="0">
                  <a:moveTo>
                    <a:pt x="4303" y="1"/>
                  </a:moveTo>
                  <a:lnTo>
                    <a:pt x="0" y="101"/>
                  </a:lnTo>
                  <a:cubicBezTo>
                    <a:pt x="1535" y="2169"/>
                    <a:pt x="2335" y="7606"/>
                    <a:pt x="1902" y="8407"/>
                  </a:cubicBezTo>
                  <a:cubicBezTo>
                    <a:pt x="1781" y="8630"/>
                    <a:pt x="1862" y="8729"/>
                    <a:pt x="2048" y="8729"/>
                  </a:cubicBezTo>
                  <a:cubicBezTo>
                    <a:pt x="2530" y="8729"/>
                    <a:pt x="3720" y="8064"/>
                    <a:pt x="3936" y="7173"/>
                  </a:cubicBezTo>
                  <a:cubicBezTo>
                    <a:pt x="4237" y="5972"/>
                    <a:pt x="4303" y="1"/>
                    <a:pt x="430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513;p75">
              <a:extLst>
                <a:ext uri="{FF2B5EF4-FFF2-40B4-BE49-F238E27FC236}">
                  <a16:creationId xmlns:a16="http://schemas.microsoft.com/office/drawing/2014/main" id="{59CE35F2-68FF-417E-B819-3CB9FF51A2E4}"/>
                </a:ext>
              </a:extLst>
            </p:cNvPr>
            <p:cNvSpPr/>
            <p:nvPr/>
          </p:nvSpPr>
          <p:spPr>
            <a:xfrm>
              <a:off x="5341625" y="4013325"/>
              <a:ext cx="200025" cy="200075"/>
            </a:xfrm>
            <a:custGeom>
              <a:avLst/>
              <a:gdLst/>
              <a:ahLst/>
              <a:cxnLst/>
              <a:rect l="l" t="t" r="r" b="b"/>
              <a:pathLst>
                <a:path w="8001" h="8003" extrusionOk="0">
                  <a:moveTo>
                    <a:pt x="8001" y="0"/>
                  </a:moveTo>
                  <a:lnTo>
                    <a:pt x="3964" y="534"/>
                  </a:lnTo>
                  <a:cubicBezTo>
                    <a:pt x="3931" y="2102"/>
                    <a:pt x="2864" y="6238"/>
                    <a:pt x="1296" y="6738"/>
                  </a:cubicBezTo>
                  <a:cubicBezTo>
                    <a:pt x="0" y="7133"/>
                    <a:pt x="1392" y="8003"/>
                    <a:pt x="2560" y="8003"/>
                  </a:cubicBezTo>
                  <a:cubicBezTo>
                    <a:pt x="2775" y="8003"/>
                    <a:pt x="2982" y="7973"/>
                    <a:pt x="3164" y="7906"/>
                  </a:cubicBezTo>
                  <a:cubicBezTo>
                    <a:pt x="4365" y="7472"/>
                    <a:pt x="6133" y="3936"/>
                    <a:pt x="7033" y="3069"/>
                  </a:cubicBezTo>
                  <a:cubicBezTo>
                    <a:pt x="7967" y="2202"/>
                    <a:pt x="8001" y="0"/>
                    <a:pt x="800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514;p75">
              <a:extLst>
                <a:ext uri="{FF2B5EF4-FFF2-40B4-BE49-F238E27FC236}">
                  <a16:creationId xmlns:a16="http://schemas.microsoft.com/office/drawing/2014/main" id="{16B042C8-2249-4CAB-A668-BA9930473C3E}"/>
                </a:ext>
              </a:extLst>
            </p:cNvPr>
            <p:cNvSpPr/>
            <p:nvPr/>
          </p:nvSpPr>
          <p:spPr>
            <a:xfrm>
              <a:off x="5378175" y="2715725"/>
              <a:ext cx="479525" cy="702625"/>
            </a:xfrm>
            <a:custGeom>
              <a:avLst/>
              <a:gdLst/>
              <a:ahLst/>
              <a:cxnLst/>
              <a:rect l="l" t="t" r="r" b="b"/>
              <a:pathLst>
                <a:path w="19181" h="28105" extrusionOk="0">
                  <a:moveTo>
                    <a:pt x="16612" y="0"/>
                  </a:moveTo>
                  <a:lnTo>
                    <a:pt x="2502" y="934"/>
                  </a:lnTo>
                  <a:cubicBezTo>
                    <a:pt x="2502" y="934"/>
                    <a:pt x="2002" y="2535"/>
                    <a:pt x="1502" y="8440"/>
                  </a:cubicBezTo>
                  <a:cubicBezTo>
                    <a:pt x="1035" y="14344"/>
                    <a:pt x="67" y="22683"/>
                    <a:pt x="1" y="26019"/>
                  </a:cubicBezTo>
                  <a:cubicBezTo>
                    <a:pt x="1" y="26019"/>
                    <a:pt x="2569" y="25385"/>
                    <a:pt x="3670" y="23017"/>
                  </a:cubicBezTo>
                  <a:cubicBezTo>
                    <a:pt x="3670" y="23017"/>
                    <a:pt x="5471" y="26953"/>
                    <a:pt x="9708" y="27820"/>
                  </a:cubicBezTo>
                  <a:cubicBezTo>
                    <a:pt x="10652" y="28012"/>
                    <a:pt x="11596" y="28104"/>
                    <a:pt x="12503" y="28104"/>
                  </a:cubicBezTo>
                  <a:cubicBezTo>
                    <a:pt x="15698" y="28104"/>
                    <a:pt x="18431" y="26959"/>
                    <a:pt x="19081" y="24985"/>
                  </a:cubicBezTo>
                  <a:cubicBezTo>
                    <a:pt x="19048" y="24718"/>
                    <a:pt x="19181" y="11408"/>
                    <a:pt x="19081" y="8306"/>
                  </a:cubicBezTo>
                  <a:cubicBezTo>
                    <a:pt x="18981" y="5237"/>
                    <a:pt x="17780" y="2635"/>
                    <a:pt x="1661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515;p75">
              <a:extLst>
                <a:ext uri="{FF2B5EF4-FFF2-40B4-BE49-F238E27FC236}">
                  <a16:creationId xmlns:a16="http://schemas.microsoft.com/office/drawing/2014/main" id="{C71BE276-95C9-45CD-A37E-242F560AC124}"/>
                </a:ext>
              </a:extLst>
            </p:cNvPr>
            <p:cNvSpPr/>
            <p:nvPr/>
          </p:nvSpPr>
          <p:spPr>
            <a:xfrm>
              <a:off x="5420700" y="4126125"/>
              <a:ext cx="117625" cy="129175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516;p75">
              <a:extLst>
                <a:ext uri="{FF2B5EF4-FFF2-40B4-BE49-F238E27FC236}">
                  <a16:creationId xmlns:a16="http://schemas.microsoft.com/office/drawing/2014/main" id="{C5ED856E-5167-44C6-833E-53EE87DAF755}"/>
                </a:ext>
              </a:extLst>
            </p:cNvPr>
            <p:cNvSpPr/>
            <p:nvPr/>
          </p:nvSpPr>
          <p:spPr>
            <a:xfrm>
              <a:off x="5420700" y="4126125"/>
              <a:ext cx="117625" cy="129175"/>
            </a:xfrm>
            <a:custGeom>
              <a:avLst/>
              <a:gdLst/>
              <a:ahLst/>
              <a:cxnLst/>
              <a:rect l="l" t="t" r="r" b="b"/>
              <a:pathLst>
                <a:path w="4705" h="5167" extrusionOk="0">
                  <a:moveTo>
                    <a:pt x="3406" y="1"/>
                  </a:moveTo>
                  <a:cubicBezTo>
                    <a:pt x="3291" y="1"/>
                    <a:pt x="3168" y="49"/>
                    <a:pt x="3036" y="158"/>
                  </a:cubicBezTo>
                  <a:cubicBezTo>
                    <a:pt x="1835" y="1092"/>
                    <a:pt x="1" y="4928"/>
                    <a:pt x="1" y="4928"/>
                  </a:cubicBezTo>
                  <a:cubicBezTo>
                    <a:pt x="1" y="4928"/>
                    <a:pt x="139" y="5166"/>
                    <a:pt x="683" y="5166"/>
                  </a:cubicBezTo>
                  <a:cubicBezTo>
                    <a:pt x="1027" y="5166"/>
                    <a:pt x="1533" y="5071"/>
                    <a:pt x="2269" y="4761"/>
                  </a:cubicBezTo>
                  <a:cubicBezTo>
                    <a:pt x="4170" y="3961"/>
                    <a:pt x="4704" y="2993"/>
                    <a:pt x="4704" y="2993"/>
                  </a:cubicBezTo>
                  <a:cubicBezTo>
                    <a:pt x="4704" y="2993"/>
                    <a:pt x="4310" y="1"/>
                    <a:pt x="3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517;p75">
              <a:extLst>
                <a:ext uri="{FF2B5EF4-FFF2-40B4-BE49-F238E27FC236}">
                  <a16:creationId xmlns:a16="http://schemas.microsoft.com/office/drawing/2014/main" id="{6B1C9DC1-FBA7-4477-AC80-92082228E179}"/>
                </a:ext>
              </a:extLst>
            </p:cNvPr>
            <p:cNvSpPr/>
            <p:nvPr/>
          </p:nvSpPr>
          <p:spPr>
            <a:xfrm>
              <a:off x="5302300" y="4012900"/>
              <a:ext cx="277725" cy="265750"/>
            </a:xfrm>
            <a:custGeom>
              <a:avLst/>
              <a:gdLst/>
              <a:ahLst/>
              <a:cxnLst/>
              <a:rect l="l" t="t" r="r" b="b"/>
              <a:pathLst>
                <a:path w="11109" h="10630" extrusionOk="0">
                  <a:moveTo>
                    <a:pt x="9618" y="1"/>
                  </a:moveTo>
                  <a:cubicBezTo>
                    <a:pt x="9133" y="1"/>
                    <a:pt x="8337" y="370"/>
                    <a:pt x="7839" y="784"/>
                  </a:cubicBezTo>
                  <a:cubicBezTo>
                    <a:pt x="7038" y="1485"/>
                    <a:pt x="6838" y="2419"/>
                    <a:pt x="6438" y="3520"/>
                  </a:cubicBezTo>
                  <a:cubicBezTo>
                    <a:pt x="6004" y="4687"/>
                    <a:pt x="5204" y="6288"/>
                    <a:pt x="4570" y="6622"/>
                  </a:cubicBezTo>
                  <a:cubicBezTo>
                    <a:pt x="4345" y="6752"/>
                    <a:pt x="4053" y="6794"/>
                    <a:pt x="3727" y="6794"/>
                  </a:cubicBezTo>
                  <a:cubicBezTo>
                    <a:pt x="3133" y="6794"/>
                    <a:pt x="2426" y="6655"/>
                    <a:pt x="1801" y="6655"/>
                  </a:cubicBezTo>
                  <a:cubicBezTo>
                    <a:pt x="834" y="6655"/>
                    <a:pt x="67" y="7089"/>
                    <a:pt x="33" y="7789"/>
                  </a:cubicBezTo>
                  <a:cubicBezTo>
                    <a:pt x="0" y="8356"/>
                    <a:pt x="2535" y="9624"/>
                    <a:pt x="4103" y="9691"/>
                  </a:cubicBezTo>
                  <a:cubicBezTo>
                    <a:pt x="4419" y="9707"/>
                    <a:pt x="4685" y="9731"/>
                    <a:pt x="4918" y="9731"/>
                  </a:cubicBezTo>
                  <a:cubicBezTo>
                    <a:pt x="5646" y="9731"/>
                    <a:pt x="6049" y="9496"/>
                    <a:pt x="6605" y="8056"/>
                  </a:cubicBezTo>
                  <a:cubicBezTo>
                    <a:pt x="7115" y="6710"/>
                    <a:pt x="7400" y="5768"/>
                    <a:pt x="7717" y="5768"/>
                  </a:cubicBezTo>
                  <a:cubicBezTo>
                    <a:pt x="7855" y="5768"/>
                    <a:pt x="8000" y="5949"/>
                    <a:pt x="8173" y="6355"/>
                  </a:cubicBezTo>
                  <a:cubicBezTo>
                    <a:pt x="8740" y="7656"/>
                    <a:pt x="8973" y="10391"/>
                    <a:pt x="8973" y="10391"/>
                  </a:cubicBezTo>
                  <a:cubicBezTo>
                    <a:pt x="9127" y="10545"/>
                    <a:pt x="9343" y="10629"/>
                    <a:pt x="9561" y="10629"/>
                  </a:cubicBezTo>
                  <a:cubicBezTo>
                    <a:pt x="9768" y="10629"/>
                    <a:pt x="9978" y="10554"/>
                    <a:pt x="10141" y="10391"/>
                  </a:cubicBezTo>
                  <a:cubicBezTo>
                    <a:pt x="10141" y="9457"/>
                    <a:pt x="10207" y="8490"/>
                    <a:pt x="10307" y="7522"/>
                  </a:cubicBezTo>
                  <a:cubicBezTo>
                    <a:pt x="10474" y="6355"/>
                    <a:pt x="11108" y="4487"/>
                    <a:pt x="11008" y="3053"/>
                  </a:cubicBezTo>
                  <a:cubicBezTo>
                    <a:pt x="10941" y="1652"/>
                    <a:pt x="10241" y="251"/>
                    <a:pt x="9874" y="50"/>
                  </a:cubicBezTo>
                  <a:cubicBezTo>
                    <a:pt x="9805" y="16"/>
                    <a:pt x="9718" y="1"/>
                    <a:pt x="9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518;p75">
              <a:extLst>
                <a:ext uri="{FF2B5EF4-FFF2-40B4-BE49-F238E27FC236}">
                  <a16:creationId xmlns:a16="http://schemas.microsoft.com/office/drawing/2014/main" id="{EAC5D76A-9EA6-440D-8F74-43C177DB23A2}"/>
                </a:ext>
              </a:extLst>
            </p:cNvPr>
            <p:cNvSpPr/>
            <p:nvPr/>
          </p:nvSpPr>
          <p:spPr>
            <a:xfrm>
              <a:off x="6061175" y="3986700"/>
              <a:ext cx="75075" cy="152950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519;p75">
              <a:extLst>
                <a:ext uri="{FF2B5EF4-FFF2-40B4-BE49-F238E27FC236}">
                  <a16:creationId xmlns:a16="http://schemas.microsoft.com/office/drawing/2014/main" id="{2403C13C-A20A-43DE-A4EE-671FC6785C78}"/>
                </a:ext>
              </a:extLst>
            </p:cNvPr>
            <p:cNvSpPr/>
            <p:nvPr/>
          </p:nvSpPr>
          <p:spPr>
            <a:xfrm>
              <a:off x="6061175" y="3986700"/>
              <a:ext cx="75075" cy="152950"/>
            </a:xfrm>
            <a:custGeom>
              <a:avLst/>
              <a:gdLst/>
              <a:ahLst/>
              <a:cxnLst/>
              <a:rect l="l" t="t" r="r" b="b"/>
              <a:pathLst>
                <a:path w="3003" h="6118" extrusionOk="0">
                  <a:moveTo>
                    <a:pt x="1245" y="0"/>
                  </a:moveTo>
                  <a:cubicBezTo>
                    <a:pt x="870" y="0"/>
                    <a:pt x="550" y="136"/>
                    <a:pt x="467" y="431"/>
                  </a:cubicBezTo>
                  <a:cubicBezTo>
                    <a:pt x="0" y="1899"/>
                    <a:pt x="601" y="6102"/>
                    <a:pt x="601" y="6102"/>
                  </a:cubicBezTo>
                  <a:cubicBezTo>
                    <a:pt x="601" y="6102"/>
                    <a:pt x="638" y="6118"/>
                    <a:pt x="710" y="6118"/>
                  </a:cubicBezTo>
                  <a:cubicBezTo>
                    <a:pt x="937" y="6118"/>
                    <a:pt x="1509" y="5965"/>
                    <a:pt x="2369" y="4701"/>
                  </a:cubicBezTo>
                  <a:cubicBezTo>
                    <a:pt x="2669" y="4367"/>
                    <a:pt x="2869" y="3967"/>
                    <a:pt x="3002" y="3567"/>
                  </a:cubicBezTo>
                  <a:cubicBezTo>
                    <a:pt x="2802" y="2800"/>
                    <a:pt x="2702" y="1999"/>
                    <a:pt x="2735" y="1232"/>
                  </a:cubicBezTo>
                  <a:cubicBezTo>
                    <a:pt x="2800" y="456"/>
                    <a:pt x="1931" y="0"/>
                    <a:pt x="12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520;p75">
              <a:extLst>
                <a:ext uri="{FF2B5EF4-FFF2-40B4-BE49-F238E27FC236}">
                  <a16:creationId xmlns:a16="http://schemas.microsoft.com/office/drawing/2014/main" id="{19FB20C4-AA8B-4A95-900B-310B22F0C6FA}"/>
                </a:ext>
              </a:extLst>
            </p:cNvPr>
            <p:cNvSpPr/>
            <p:nvPr/>
          </p:nvSpPr>
          <p:spPr>
            <a:xfrm>
              <a:off x="5946925" y="3872275"/>
              <a:ext cx="254375" cy="303150"/>
            </a:xfrm>
            <a:custGeom>
              <a:avLst/>
              <a:gdLst/>
              <a:ahLst/>
              <a:cxnLst/>
              <a:rect l="l" t="t" r="r" b="b"/>
              <a:pathLst>
                <a:path w="10175" h="12126" extrusionOk="0">
                  <a:moveTo>
                    <a:pt x="4258" y="1"/>
                  </a:moveTo>
                  <a:cubicBezTo>
                    <a:pt x="4238" y="1"/>
                    <a:pt x="4220" y="2"/>
                    <a:pt x="4203" y="5"/>
                  </a:cubicBezTo>
                  <a:cubicBezTo>
                    <a:pt x="3770" y="38"/>
                    <a:pt x="3136" y="972"/>
                    <a:pt x="2936" y="1739"/>
                  </a:cubicBezTo>
                  <a:cubicBezTo>
                    <a:pt x="2635" y="2773"/>
                    <a:pt x="3002" y="3641"/>
                    <a:pt x="3269" y="4775"/>
                  </a:cubicBezTo>
                  <a:cubicBezTo>
                    <a:pt x="3569" y="5976"/>
                    <a:pt x="3803" y="7744"/>
                    <a:pt x="3469" y="8411"/>
                  </a:cubicBezTo>
                  <a:cubicBezTo>
                    <a:pt x="3136" y="9078"/>
                    <a:pt x="1968" y="9445"/>
                    <a:pt x="1168" y="9979"/>
                  </a:cubicBezTo>
                  <a:cubicBezTo>
                    <a:pt x="367" y="10512"/>
                    <a:pt x="0" y="11279"/>
                    <a:pt x="334" y="11913"/>
                  </a:cubicBezTo>
                  <a:cubicBezTo>
                    <a:pt x="427" y="12058"/>
                    <a:pt x="756" y="12126"/>
                    <a:pt x="1208" y="12126"/>
                  </a:cubicBezTo>
                  <a:cubicBezTo>
                    <a:pt x="2214" y="12126"/>
                    <a:pt x="3826" y="11788"/>
                    <a:pt x="4770" y="11213"/>
                  </a:cubicBezTo>
                  <a:cubicBezTo>
                    <a:pt x="5904" y="10512"/>
                    <a:pt x="6405" y="10479"/>
                    <a:pt x="5938" y="8444"/>
                  </a:cubicBezTo>
                  <a:cubicBezTo>
                    <a:pt x="5576" y="6892"/>
                    <a:pt x="5274" y="5922"/>
                    <a:pt x="5716" y="5922"/>
                  </a:cubicBezTo>
                  <a:cubicBezTo>
                    <a:pt x="5844" y="5922"/>
                    <a:pt x="6035" y="6003"/>
                    <a:pt x="6305" y="6176"/>
                  </a:cubicBezTo>
                  <a:cubicBezTo>
                    <a:pt x="7506" y="6943"/>
                    <a:pt x="9207" y="9078"/>
                    <a:pt x="9207" y="9078"/>
                  </a:cubicBezTo>
                  <a:cubicBezTo>
                    <a:pt x="9263" y="9091"/>
                    <a:pt x="9320" y="9097"/>
                    <a:pt x="9376" y="9097"/>
                  </a:cubicBezTo>
                  <a:cubicBezTo>
                    <a:pt x="9748" y="9097"/>
                    <a:pt x="10087" y="8821"/>
                    <a:pt x="10174" y="8444"/>
                  </a:cubicBezTo>
                  <a:cubicBezTo>
                    <a:pt x="9674" y="7644"/>
                    <a:pt x="9173" y="6843"/>
                    <a:pt x="8740" y="5976"/>
                  </a:cubicBezTo>
                  <a:cubicBezTo>
                    <a:pt x="8206" y="4908"/>
                    <a:pt x="7706" y="3007"/>
                    <a:pt x="6838" y="1873"/>
                  </a:cubicBezTo>
                  <a:cubicBezTo>
                    <a:pt x="6005" y="783"/>
                    <a:pt x="4740" y="1"/>
                    <a:pt x="4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521;p75">
              <a:extLst>
                <a:ext uri="{FF2B5EF4-FFF2-40B4-BE49-F238E27FC236}">
                  <a16:creationId xmlns:a16="http://schemas.microsoft.com/office/drawing/2014/main" id="{38DF508C-F589-4A2B-A178-4A17550FC9BD}"/>
                </a:ext>
              </a:extLst>
            </p:cNvPr>
            <p:cNvSpPr/>
            <p:nvPr/>
          </p:nvSpPr>
          <p:spPr>
            <a:xfrm>
              <a:off x="5412375" y="2287575"/>
              <a:ext cx="403650" cy="483100"/>
            </a:xfrm>
            <a:custGeom>
              <a:avLst/>
              <a:gdLst/>
              <a:ahLst/>
              <a:cxnLst/>
              <a:rect l="l" t="t" r="r" b="b"/>
              <a:pathLst>
                <a:path w="16146" h="19324" extrusionOk="0">
                  <a:moveTo>
                    <a:pt x="11013" y="1"/>
                  </a:moveTo>
                  <a:cubicBezTo>
                    <a:pt x="10043" y="1"/>
                    <a:pt x="8725" y="21"/>
                    <a:pt x="7706" y="114"/>
                  </a:cubicBezTo>
                  <a:cubicBezTo>
                    <a:pt x="6371" y="181"/>
                    <a:pt x="5071" y="448"/>
                    <a:pt x="3803" y="881"/>
                  </a:cubicBezTo>
                  <a:lnTo>
                    <a:pt x="2202" y="2416"/>
                  </a:lnTo>
                  <a:cubicBezTo>
                    <a:pt x="1468" y="3350"/>
                    <a:pt x="134" y="7486"/>
                    <a:pt x="167" y="14624"/>
                  </a:cubicBezTo>
                  <a:cubicBezTo>
                    <a:pt x="167" y="15992"/>
                    <a:pt x="0" y="17693"/>
                    <a:pt x="1134" y="18060"/>
                  </a:cubicBezTo>
                  <a:cubicBezTo>
                    <a:pt x="2464" y="18791"/>
                    <a:pt x="4769" y="19324"/>
                    <a:pt x="7367" y="19324"/>
                  </a:cubicBezTo>
                  <a:cubicBezTo>
                    <a:pt x="9985" y="19324"/>
                    <a:pt x="12900" y="18783"/>
                    <a:pt x="15411" y="17360"/>
                  </a:cubicBezTo>
                  <a:cubicBezTo>
                    <a:pt x="16145" y="16826"/>
                    <a:pt x="16012" y="12590"/>
                    <a:pt x="15978" y="10688"/>
                  </a:cubicBezTo>
                  <a:cubicBezTo>
                    <a:pt x="15945" y="8120"/>
                    <a:pt x="15878" y="3483"/>
                    <a:pt x="15545" y="2482"/>
                  </a:cubicBezTo>
                  <a:cubicBezTo>
                    <a:pt x="15111" y="1081"/>
                    <a:pt x="13843" y="81"/>
                    <a:pt x="12342" y="14"/>
                  </a:cubicBezTo>
                  <a:cubicBezTo>
                    <a:pt x="12342" y="14"/>
                    <a:pt x="11789" y="1"/>
                    <a:pt x="110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522;p75">
              <a:extLst>
                <a:ext uri="{FF2B5EF4-FFF2-40B4-BE49-F238E27FC236}">
                  <a16:creationId xmlns:a16="http://schemas.microsoft.com/office/drawing/2014/main" id="{05CF355E-E215-44BB-A934-F3C665153B08}"/>
                </a:ext>
              </a:extLst>
            </p:cNvPr>
            <p:cNvSpPr/>
            <p:nvPr/>
          </p:nvSpPr>
          <p:spPr>
            <a:xfrm>
              <a:off x="5454900" y="2450525"/>
              <a:ext cx="25875" cy="301900"/>
            </a:xfrm>
            <a:custGeom>
              <a:avLst/>
              <a:gdLst/>
              <a:ahLst/>
              <a:cxnLst/>
              <a:rect l="l" t="t" r="r" b="b"/>
              <a:pathLst>
                <a:path w="1035" h="12076" extrusionOk="0">
                  <a:moveTo>
                    <a:pt x="834" y="1"/>
                  </a:moveTo>
                  <a:lnTo>
                    <a:pt x="701" y="1568"/>
                  </a:lnTo>
                  <a:cubicBezTo>
                    <a:pt x="267" y="6906"/>
                    <a:pt x="0" y="10542"/>
                    <a:pt x="334" y="11976"/>
                  </a:cubicBezTo>
                  <a:lnTo>
                    <a:pt x="568" y="12076"/>
                  </a:lnTo>
                  <a:cubicBezTo>
                    <a:pt x="167" y="10742"/>
                    <a:pt x="534" y="6272"/>
                    <a:pt x="901" y="1568"/>
                  </a:cubicBezTo>
                  <a:lnTo>
                    <a:pt x="10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523;p75">
              <a:extLst>
                <a:ext uri="{FF2B5EF4-FFF2-40B4-BE49-F238E27FC236}">
                  <a16:creationId xmlns:a16="http://schemas.microsoft.com/office/drawing/2014/main" id="{0F2FF697-E0F5-43F7-AAA9-FF4C54FB2B37}"/>
                </a:ext>
              </a:extLst>
            </p:cNvPr>
            <p:cNvSpPr/>
            <p:nvPr/>
          </p:nvSpPr>
          <p:spPr>
            <a:xfrm>
              <a:off x="4841125" y="2119800"/>
              <a:ext cx="708875" cy="479525"/>
            </a:xfrm>
            <a:custGeom>
              <a:avLst/>
              <a:gdLst/>
              <a:ahLst/>
              <a:cxnLst/>
              <a:rect l="l" t="t" r="r" b="b"/>
              <a:pathLst>
                <a:path w="28355" h="19181" extrusionOk="0">
                  <a:moveTo>
                    <a:pt x="1950" y="0"/>
                  </a:moveTo>
                  <a:cubicBezTo>
                    <a:pt x="1874" y="0"/>
                    <a:pt x="1792" y="18"/>
                    <a:pt x="1702" y="54"/>
                  </a:cubicBezTo>
                  <a:cubicBezTo>
                    <a:pt x="1235" y="254"/>
                    <a:pt x="1335" y="888"/>
                    <a:pt x="1735" y="1855"/>
                  </a:cubicBezTo>
                  <a:cubicBezTo>
                    <a:pt x="1935" y="2255"/>
                    <a:pt x="2102" y="2689"/>
                    <a:pt x="2236" y="3122"/>
                  </a:cubicBezTo>
                  <a:cubicBezTo>
                    <a:pt x="2269" y="3289"/>
                    <a:pt x="2035" y="3356"/>
                    <a:pt x="1935" y="3423"/>
                  </a:cubicBezTo>
                  <a:cubicBezTo>
                    <a:pt x="1735" y="3523"/>
                    <a:pt x="1368" y="3690"/>
                    <a:pt x="1302" y="3923"/>
                  </a:cubicBezTo>
                  <a:cubicBezTo>
                    <a:pt x="1268" y="4056"/>
                    <a:pt x="1235" y="4157"/>
                    <a:pt x="1168" y="4290"/>
                  </a:cubicBezTo>
                  <a:cubicBezTo>
                    <a:pt x="1035" y="4523"/>
                    <a:pt x="668" y="4590"/>
                    <a:pt x="501" y="4824"/>
                  </a:cubicBezTo>
                  <a:cubicBezTo>
                    <a:pt x="401" y="4990"/>
                    <a:pt x="401" y="5257"/>
                    <a:pt x="301" y="5424"/>
                  </a:cubicBezTo>
                  <a:cubicBezTo>
                    <a:pt x="267" y="5558"/>
                    <a:pt x="167" y="5658"/>
                    <a:pt x="101" y="5791"/>
                  </a:cubicBezTo>
                  <a:cubicBezTo>
                    <a:pt x="1" y="6025"/>
                    <a:pt x="34" y="6325"/>
                    <a:pt x="201" y="6558"/>
                  </a:cubicBezTo>
                  <a:cubicBezTo>
                    <a:pt x="601" y="7392"/>
                    <a:pt x="1335" y="7893"/>
                    <a:pt x="2002" y="8493"/>
                  </a:cubicBezTo>
                  <a:cubicBezTo>
                    <a:pt x="2569" y="9027"/>
                    <a:pt x="3203" y="9327"/>
                    <a:pt x="3870" y="9861"/>
                  </a:cubicBezTo>
                  <a:cubicBezTo>
                    <a:pt x="4504" y="10361"/>
                    <a:pt x="11542" y="18834"/>
                    <a:pt x="13110" y="19134"/>
                  </a:cubicBezTo>
                  <a:cubicBezTo>
                    <a:pt x="13270" y="19166"/>
                    <a:pt x="13431" y="19181"/>
                    <a:pt x="13590" y="19181"/>
                  </a:cubicBezTo>
                  <a:cubicBezTo>
                    <a:pt x="13928" y="19181"/>
                    <a:pt x="14260" y="19114"/>
                    <a:pt x="14578" y="19000"/>
                  </a:cubicBezTo>
                  <a:cubicBezTo>
                    <a:pt x="15979" y="18600"/>
                    <a:pt x="21850" y="16198"/>
                    <a:pt x="24752" y="15198"/>
                  </a:cubicBezTo>
                  <a:cubicBezTo>
                    <a:pt x="26987" y="14030"/>
                    <a:pt x="27687" y="13597"/>
                    <a:pt x="28154" y="10294"/>
                  </a:cubicBezTo>
                  <a:cubicBezTo>
                    <a:pt x="28354" y="8693"/>
                    <a:pt x="26653" y="7592"/>
                    <a:pt x="26653" y="7592"/>
                  </a:cubicBezTo>
                  <a:cubicBezTo>
                    <a:pt x="26653" y="7592"/>
                    <a:pt x="25552" y="7592"/>
                    <a:pt x="22183" y="9427"/>
                  </a:cubicBezTo>
                  <a:cubicBezTo>
                    <a:pt x="19948" y="10628"/>
                    <a:pt x="15478" y="12929"/>
                    <a:pt x="13610" y="13797"/>
                  </a:cubicBezTo>
                  <a:cubicBezTo>
                    <a:pt x="12209" y="12629"/>
                    <a:pt x="6639" y="7959"/>
                    <a:pt x="6439" y="7526"/>
                  </a:cubicBezTo>
                  <a:cubicBezTo>
                    <a:pt x="6172" y="7025"/>
                    <a:pt x="6605" y="6191"/>
                    <a:pt x="6805" y="5724"/>
                  </a:cubicBezTo>
                  <a:cubicBezTo>
                    <a:pt x="7039" y="5257"/>
                    <a:pt x="7473" y="4257"/>
                    <a:pt x="7639" y="3990"/>
                  </a:cubicBezTo>
                  <a:cubicBezTo>
                    <a:pt x="7826" y="3711"/>
                    <a:pt x="7648" y="3577"/>
                    <a:pt x="7357" y="3577"/>
                  </a:cubicBezTo>
                  <a:cubicBezTo>
                    <a:pt x="7125" y="3577"/>
                    <a:pt x="6823" y="3661"/>
                    <a:pt x="6572" y="3823"/>
                  </a:cubicBezTo>
                  <a:cubicBezTo>
                    <a:pt x="6005" y="4190"/>
                    <a:pt x="5538" y="5091"/>
                    <a:pt x="5271" y="5224"/>
                  </a:cubicBezTo>
                  <a:cubicBezTo>
                    <a:pt x="5266" y="5226"/>
                    <a:pt x="5260" y="5227"/>
                    <a:pt x="5254" y="5227"/>
                  </a:cubicBezTo>
                  <a:cubicBezTo>
                    <a:pt x="4955" y="5227"/>
                    <a:pt x="3759" y="2866"/>
                    <a:pt x="3203" y="1721"/>
                  </a:cubicBezTo>
                  <a:cubicBezTo>
                    <a:pt x="2683" y="711"/>
                    <a:pt x="2438" y="0"/>
                    <a:pt x="195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524;p75">
              <a:extLst>
                <a:ext uri="{FF2B5EF4-FFF2-40B4-BE49-F238E27FC236}">
                  <a16:creationId xmlns:a16="http://schemas.microsoft.com/office/drawing/2014/main" id="{153F1330-96C1-4064-BE1C-3C510C574C83}"/>
                </a:ext>
              </a:extLst>
            </p:cNvPr>
            <p:cNvSpPr/>
            <p:nvPr/>
          </p:nvSpPr>
          <p:spPr>
            <a:xfrm>
              <a:off x="5478250" y="1909150"/>
              <a:ext cx="312750" cy="316250"/>
            </a:xfrm>
            <a:custGeom>
              <a:avLst/>
              <a:gdLst/>
              <a:ahLst/>
              <a:cxnLst/>
              <a:rect l="l" t="t" r="r" b="b"/>
              <a:pathLst>
                <a:path w="12510" h="12650" extrusionOk="0">
                  <a:moveTo>
                    <a:pt x="7550" y="1"/>
                  </a:moveTo>
                  <a:cubicBezTo>
                    <a:pt x="7123" y="1"/>
                    <a:pt x="6694" y="29"/>
                    <a:pt x="6272" y="74"/>
                  </a:cubicBezTo>
                  <a:cubicBezTo>
                    <a:pt x="4798" y="266"/>
                    <a:pt x="3324" y="643"/>
                    <a:pt x="1821" y="643"/>
                  </a:cubicBezTo>
                  <a:cubicBezTo>
                    <a:pt x="1759" y="643"/>
                    <a:pt x="1697" y="642"/>
                    <a:pt x="1635" y="641"/>
                  </a:cubicBezTo>
                  <a:cubicBezTo>
                    <a:pt x="1577" y="632"/>
                    <a:pt x="1516" y="628"/>
                    <a:pt x="1455" y="628"/>
                  </a:cubicBezTo>
                  <a:cubicBezTo>
                    <a:pt x="1270" y="628"/>
                    <a:pt x="1076" y="666"/>
                    <a:pt x="901" y="741"/>
                  </a:cubicBezTo>
                  <a:cubicBezTo>
                    <a:pt x="634" y="907"/>
                    <a:pt x="501" y="1241"/>
                    <a:pt x="568" y="1575"/>
                  </a:cubicBezTo>
                  <a:cubicBezTo>
                    <a:pt x="634" y="1875"/>
                    <a:pt x="734" y="2175"/>
                    <a:pt x="901" y="2442"/>
                  </a:cubicBezTo>
                  <a:cubicBezTo>
                    <a:pt x="835" y="2420"/>
                    <a:pt x="767" y="2409"/>
                    <a:pt x="699" y="2409"/>
                  </a:cubicBezTo>
                  <a:cubicBezTo>
                    <a:pt x="463" y="2409"/>
                    <a:pt x="238" y="2542"/>
                    <a:pt x="134" y="2776"/>
                  </a:cubicBezTo>
                  <a:cubicBezTo>
                    <a:pt x="34" y="2942"/>
                    <a:pt x="0" y="3142"/>
                    <a:pt x="0" y="3343"/>
                  </a:cubicBezTo>
                  <a:cubicBezTo>
                    <a:pt x="0" y="3443"/>
                    <a:pt x="0" y="3543"/>
                    <a:pt x="34" y="3643"/>
                  </a:cubicBezTo>
                  <a:cubicBezTo>
                    <a:pt x="234" y="5144"/>
                    <a:pt x="1602" y="6078"/>
                    <a:pt x="2369" y="7279"/>
                  </a:cubicBezTo>
                  <a:cubicBezTo>
                    <a:pt x="2536" y="7546"/>
                    <a:pt x="2736" y="7812"/>
                    <a:pt x="2903" y="8079"/>
                  </a:cubicBezTo>
                  <a:cubicBezTo>
                    <a:pt x="3003" y="8213"/>
                    <a:pt x="3470" y="8613"/>
                    <a:pt x="3470" y="8780"/>
                  </a:cubicBezTo>
                  <a:lnTo>
                    <a:pt x="6639" y="12649"/>
                  </a:lnTo>
                  <a:cubicBezTo>
                    <a:pt x="6538" y="10881"/>
                    <a:pt x="12509" y="9213"/>
                    <a:pt x="12409" y="6645"/>
                  </a:cubicBezTo>
                  <a:cubicBezTo>
                    <a:pt x="12376" y="6011"/>
                    <a:pt x="12309" y="5377"/>
                    <a:pt x="12209" y="4777"/>
                  </a:cubicBezTo>
                  <a:cubicBezTo>
                    <a:pt x="12209" y="4410"/>
                    <a:pt x="12276" y="4043"/>
                    <a:pt x="12376" y="3710"/>
                  </a:cubicBezTo>
                  <a:cubicBezTo>
                    <a:pt x="12409" y="3343"/>
                    <a:pt x="12376" y="3009"/>
                    <a:pt x="12243" y="2675"/>
                  </a:cubicBezTo>
                  <a:cubicBezTo>
                    <a:pt x="11976" y="1908"/>
                    <a:pt x="11475" y="1274"/>
                    <a:pt x="10775" y="841"/>
                  </a:cubicBezTo>
                  <a:cubicBezTo>
                    <a:pt x="9848" y="207"/>
                    <a:pt x="8708" y="1"/>
                    <a:pt x="75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525;p75">
              <a:extLst>
                <a:ext uri="{FF2B5EF4-FFF2-40B4-BE49-F238E27FC236}">
                  <a16:creationId xmlns:a16="http://schemas.microsoft.com/office/drawing/2014/main" id="{7293751B-135B-4A9C-8685-F9637A616610}"/>
                </a:ext>
              </a:extLst>
            </p:cNvPr>
            <p:cNvSpPr/>
            <p:nvPr/>
          </p:nvSpPr>
          <p:spPr>
            <a:xfrm>
              <a:off x="5468250" y="2092775"/>
              <a:ext cx="25875" cy="50900"/>
            </a:xfrm>
            <a:custGeom>
              <a:avLst/>
              <a:gdLst/>
              <a:ahLst/>
              <a:cxnLst/>
              <a:rect l="l" t="t" r="r" b="b"/>
              <a:pathLst>
                <a:path w="1035" h="2036" extrusionOk="0">
                  <a:moveTo>
                    <a:pt x="1034" y="0"/>
                  </a:moveTo>
                  <a:cubicBezTo>
                    <a:pt x="1034" y="1"/>
                    <a:pt x="0" y="1535"/>
                    <a:pt x="134" y="1702"/>
                  </a:cubicBezTo>
                  <a:cubicBezTo>
                    <a:pt x="400" y="1835"/>
                    <a:pt x="667" y="1969"/>
                    <a:pt x="934" y="2035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526;p75">
              <a:extLst>
                <a:ext uri="{FF2B5EF4-FFF2-40B4-BE49-F238E27FC236}">
                  <a16:creationId xmlns:a16="http://schemas.microsoft.com/office/drawing/2014/main" id="{C24ACA13-A8D3-4463-A7A7-E58D94F5909E}"/>
                </a:ext>
              </a:extLst>
            </p:cNvPr>
            <p:cNvSpPr/>
            <p:nvPr/>
          </p:nvSpPr>
          <p:spPr>
            <a:xfrm>
              <a:off x="5482425" y="1961100"/>
              <a:ext cx="276050" cy="283125"/>
            </a:xfrm>
            <a:custGeom>
              <a:avLst/>
              <a:gdLst/>
              <a:ahLst/>
              <a:cxnLst/>
              <a:rect l="l" t="t" r="r" b="b"/>
              <a:pathLst>
                <a:path w="11042" h="11325" extrusionOk="0">
                  <a:moveTo>
                    <a:pt x="5724" y="0"/>
                  </a:moveTo>
                  <a:cubicBezTo>
                    <a:pt x="4785" y="0"/>
                    <a:pt x="4018" y="199"/>
                    <a:pt x="3636" y="397"/>
                  </a:cubicBezTo>
                  <a:cubicBezTo>
                    <a:pt x="2635" y="931"/>
                    <a:pt x="901" y="1865"/>
                    <a:pt x="434" y="5501"/>
                  </a:cubicBezTo>
                  <a:cubicBezTo>
                    <a:pt x="0" y="9204"/>
                    <a:pt x="834" y="10505"/>
                    <a:pt x="1335" y="11005"/>
                  </a:cubicBezTo>
                  <a:cubicBezTo>
                    <a:pt x="1558" y="11208"/>
                    <a:pt x="2312" y="11324"/>
                    <a:pt x="3079" y="11324"/>
                  </a:cubicBezTo>
                  <a:cubicBezTo>
                    <a:pt x="3573" y="11324"/>
                    <a:pt x="4071" y="11276"/>
                    <a:pt x="4437" y="11172"/>
                  </a:cubicBezTo>
                  <a:cubicBezTo>
                    <a:pt x="5604" y="10805"/>
                    <a:pt x="8173" y="9571"/>
                    <a:pt x="9340" y="7636"/>
                  </a:cubicBezTo>
                  <a:cubicBezTo>
                    <a:pt x="10741" y="5368"/>
                    <a:pt x="11041" y="2365"/>
                    <a:pt x="9440" y="1165"/>
                  </a:cubicBezTo>
                  <a:cubicBezTo>
                    <a:pt x="8193" y="278"/>
                    <a:pt x="6837" y="0"/>
                    <a:pt x="5724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527;p75">
              <a:extLst>
                <a:ext uri="{FF2B5EF4-FFF2-40B4-BE49-F238E27FC236}">
                  <a16:creationId xmlns:a16="http://schemas.microsoft.com/office/drawing/2014/main" id="{7FDCCDC4-408D-449C-8BFF-661DB1052F26}"/>
                </a:ext>
              </a:extLst>
            </p:cNvPr>
            <p:cNvSpPr/>
            <p:nvPr/>
          </p:nvSpPr>
          <p:spPr>
            <a:xfrm>
              <a:off x="5518275" y="2225375"/>
              <a:ext cx="62575" cy="19025"/>
            </a:xfrm>
            <a:custGeom>
              <a:avLst/>
              <a:gdLst/>
              <a:ahLst/>
              <a:cxnLst/>
              <a:rect l="l" t="t" r="r" b="b"/>
              <a:pathLst>
                <a:path w="2503" h="761" extrusionOk="0">
                  <a:moveTo>
                    <a:pt x="2502" y="0"/>
                  </a:moveTo>
                  <a:cubicBezTo>
                    <a:pt x="2102" y="200"/>
                    <a:pt x="1702" y="300"/>
                    <a:pt x="1302" y="401"/>
                  </a:cubicBezTo>
                  <a:cubicBezTo>
                    <a:pt x="976" y="476"/>
                    <a:pt x="651" y="513"/>
                    <a:pt x="326" y="513"/>
                  </a:cubicBezTo>
                  <a:cubicBezTo>
                    <a:pt x="217" y="513"/>
                    <a:pt x="109" y="509"/>
                    <a:pt x="1" y="501"/>
                  </a:cubicBezTo>
                  <a:lnTo>
                    <a:pt x="1" y="501"/>
                  </a:lnTo>
                  <a:cubicBezTo>
                    <a:pt x="302" y="663"/>
                    <a:pt x="973" y="761"/>
                    <a:pt x="1645" y="761"/>
                  </a:cubicBezTo>
                  <a:cubicBezTo>
                    <a:pt x="1941" y="761"/>
                    <a:pt x="2237" y="742"/>
                    <a:pt x="2502" y="701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528;p75">
              <a:extLst>
                <a:ext uri="{FF2B5EF4-FFF2-40B4-BE49-F238E27FC236}">
                  <a16:creationId xmlns:a16="http://schemas.microsoft.com/office/drawing/2014/main" id="{F1B27459-01FA-44CF-8E34-1EC99D052DFB}"/>
                </a:ext>
              </a:extLst>
            </p:cNvPr>
            <p:cNvSpPr/>
            <p:nvPr/>
          </p:nvSpPr>
          <p:spPr>
            <a:xfrm>
              <a:off x="5520775" y="1913300"/>
              <a:ext cx="364450" cy="426675"/>
            </a:xfrm>
            <a:custGeom>
              <a:avLst/>
              <a:gdLst/>
              <a:ahLst/>
              <a:cxnLst/>
              <a:rect l="l" t="t" r="r" b="b"/>
              <a:pathLst>
                <a:path w="14578" h="17067" extrusionOk="0">
                  <a:moveTo>
                    <a:pt x="11379" y="1"/>
                  </a:moveTo>
                  <a:cubicBezTo>
                    <a:pt x="10949" y="1"/>
                    <a:pt x="10514" y="100"/>
                    <a:pt x="10108" y="308"/>
                  </a:cubicBezTo>
                  <a:cubicBezTo>
                    <a:pt x="9274" y="741"/>
                    <a:pt x="9174" y="1309"/>
                    <a:pt x="9407" y="2009"/>
                  </a:cubicBezTo>
                  <a:cubicBezTo>
                    <a:pt x="9141" y="1842"/>
                    <a:pt x="8874" y="1676"/>
                    <a:pt x="8573" y="1575"/>
                  </a:cubicBezTo>
                  <a:cubicBezTo>
                    <a:pt x="8440" y="1509"/>
                    <a:pt x="8307" y="1475"/>
                    <a:pt x="8173" y="1442"/>
                  </a:cubicBezTo>
                  <a:cubicBezTo>
                    <a:pt x="7439" y="1240"/>
                    <a:pt x="6685" y="1139"/>
                    <a:pt x="5933" y="1139"/>
                  </a:cubicBezTo>
                  <a:cubicBezTo>
                    <a:pt x="5318" y="1139"/>
                    <a:pt x="4704" y="1207"/>
                    <a:pt x="4104" y="1342"/>
                  </a:cubicBezTo>
                  <a:cubicBezTo>
                    <a:pt x="3436" y="1475"/>
                    <a:pt x="2769" y="1709"/>
                    <a:pt x="2169" y="2009"/>
                  </a:cubicBezTo>
                  <a:lnTo>
                    <a:pt x="1669" y="2209"/>
                  </a:lnTo>
                  <a:cubicBezTo>
                    <a:pt x="1268" y="2376"/>
                    <a:pt x="868" y="2576"/>
                    <a:pt x="501" y="2876"/>
                  </a:cubicBezTo>
                  <a:cubicBezTo>
                    <a:pt x="334" y="3010"/>
                    <a:pt x="201" y="3210"/>
                    <a:pt x="101" y="3410"/>
                  </a:cubicBezTo>
                  <a:cubicBezTo>
                    <a:pt x="34" y="3610"/>
                    <a:pt x="1" y="3810"/>
                    <a:pt x="1" y="4011"/>
                  </a:cubicBezTo>
                  <a:cubicBezTo>
                    <a:pt x="67" y="4578"/>
                    <a:pt x="434" y="5078"/>
                    <a:pt x="968" y="5311"/>
                  </a:cubicBezTo>
                  <a:cubicBezTo>
                    <a:pt x="668" y="5678"/>
                    <a:pt x="601" y="6145"/>
                    <a:pt x="701" y="6612"/>
                  </a:cubicBezTo>
                  <a:cubicBezTo>
                    <a:pt x="868" y="7113"/>
                    <a:pt x="1202" y="7580"/>
                    <a:pt x="1635" y="7913"/>
                  </a:cubicBezTo>
                  <a:cubicBezTo>
                    <a:pt x="1635" y="7947"/>
                    <a:pt x="1669" y="7980"/>
                    <a:pt x="1702" y="7980"/>
                  </a:cubicBezTo>
                  <a:cubicBezTo>
                    <a:pt x="1769" y="7980"/>
                    <a:pt x="1802" y="7980"/>
                    <a:pt x="1869" y="7947"/>
                  </a:cubicBezTo>
                  <a:cubicBezTo>
                    <a:pt x="2400" y="7583"/>
                    <a:pt x="2743" y="7009"/>
                    <a:pt x="3371" y="7009"/>
                  </a:cubicBezTo>
                  <a:cubicBezTo>
                    <a:pt x="3492" y="7009"/>
                    <a:pt x="3624" y="7031"/>
                    <a:pt x="3770" y="7079"/>
                  </a:cubicBezTo>
                  <a:cubicBezTo>
                    <a:pt x="4938" y="7446"/>
                    <a:pt x="4904" y="9381"/>
                    <a:pt x="3903" y="10048"/>
                  </a:cubicBezTo>
                  <a:cubicBezTo>
                    <a:pt x="3741" y="10157"/>
                    <a:pt x="3559" y="10216"/>
                    <a:pt x="3378" y="10216"/>
                  </a:cubicBezTo>
                  <a:cubicBezTo>
                    <a:pt x="3226" y="10216"/>
                    <a:pt x="3074" y="10173"/>
                    <a:pt x="2936" y="10082"/>
                  </a:cubicBezTo>
                  <a:lnTo>
                    <a:pt x="2936" y="10082"/>
                  </a:lnTo>
                  <a:cubicBezTo>
                    <a:pt x="2936" y="10082"/>
                    <a:pt x="3236" y="12984"/>
                    <a:pt x="2502" y="13751"/>
                  </a:cubicBezTo>
                  <a:cubicBezTo>
                    <a:pt x="2029" y="14263"/>
                    <a:pt x="1347" y="14368"/>
                    <a:pt x="867" y="14368"/>
                  </a:cubicBezTo>
                  <a:cubicBezTo>
                    <a:pt x="535" y="14368"/>
                    <a:pt x="301" y="14318"/>
                    <a:pt x="301" y="14318"/>
                  </a:cubicBezTo>
                  <a:lnTo>
                    <a:pt x="301" y="14318"/>
                  </a:lnTo>
                  <a:cubicBezTo>
                    <a:pt x="301" y="14318"/>
                    <a:pt x="880" y="17067"/>
                    <a:pt x="4813" y="17067"/>
                  </a:cubicBezTo>
                  <a:cubicBezTo>
                    <a:pt x="5103" y="17067"/>
                    <a:pt x="5411" y="17052"/>
                    <a:pt x="5738" y="17020"/>
                  </a:cubicBezTo>
                  <a:cubicBezTo>
                    <a:pt x="9774" y="16620"/>
                    <a:pt x="9974" y="14118"/>
                    <a:pt x="9974" y="14118"/>
                  </a:cubicBezTo>
                  <a:lnTo>
                    <a:pt x="9974" y="14118"/>
                  </a:lnTo>
                  <a:cubicBezTo>
                    <a:pt x="10108" y="15052"/>
                    <a:pt x="9741" y="16019"/>
                    <a:pt x="9007" y="16620"/>
                  </a:cubicBezTo>
                  <a:cubicBezTo>
                    <a:pt x="9007" y="16620"/>
                    <a:pt x="9136" y="16632"/>
                    <a:pt x="9348" y="16632"/>
                  </a:cubicBezTo>
                  <a:cubicBezTo>
                    <a:pt x="10161" y="16632"/>
                    <a:pt x="12203" y="16444"/>
                    <a:pt x="12943" y="14618"/>
                  </a:cubicBezTo>
                  <a:cubicBezTo>
                    <a:pt x="13610" y="12917"/>
                    <a:pt x="12076" y="11749"/>
                    <a:pt x="11676" y="9581"/>
                  </a:cubicBezTo>
                  <a:cubicBezTo>
                    <a:pt x="11509" y="8714"/>
                    <a:pt x="11909" y="6946"/>
                    <a:pt x="11842" y="5512"/>
                  </a:cubicBezTo>
                  <a:lnTo>
                    <a:pt x="11842" y="5512"/>
                  </a:lnTo>
                  <a:cubicBezTo>
                    <a:pt x="11887" y="5517"/>
                    <a:pt x="11932" y="5520"/>
                    <a:pt x="11978" y="5520"/>
                  </a:cubicBezTo>
                  <a:cubicBezTo>
                    <a:pt x="12209" y="5520"/>
                    <a:pt x="12454" y="5450"/>
                    <a:pt x="12676" y="5311"/>
                  </a:cubicBezTo>
                  <a:cubicBezTo>
                    <a:pt x="14044" y="4611"/>
                    <a:pt x="14578" y="2910"/>
                    <a:pt x="13877" y="1542"/>
                  </a:cubicBezTo>
                  <a:cubicBezTo>
                    <a:pt x="13385" y="557"/>
                    <a:pt x="12397" y="1"/>
                    <a:pt x="11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529;p75">
              <a:extLst>
                <a:ext uri="{FF2B5EF4-FFF2-40B4-BE49-F238E27FC236}">
                  <a16:creationId xmlns:a16="http://schemas.microsoft.com/office/drawing/2014/main" id="{493F4737-BC52-4F2B-92EA-5C4A2DFA44F5}"/>
                </a:ext>
              </a:extLst>
            </p:cNvPr>
            <p:cNvSpPr/>
            <p:nvPr/>
          </p:nvSpPr>
          <p:spPr>
            <a:xfrm>
              <a:off x="5541625" y="2102275"/>
              <a:ext cx="32550" cy="42225"/>
            </a:xfrm>
            <a:custGeom>
              <a:avLst/>
              <a:gdLst/>
              <a:ahLst/>
              <a:cxnLst/>
              <a:rect l="l" t="t" r="r" b="b"/>
              <a:pathLst>
                <a:path w="1302" h="1689" extrusionOk="0">
                  <a:moveTo>
                    <a:pt x="995" y="0"/>
                  </a:moveTo>
                  <a:cubicBezTo>
                    <a:pt x="632" y="0"/>
                    <a:pt x="298" y="223"/>
                    <a:pt x="167" y="588"/>
                  </a:cubicBezTo>
                  <a:cubicBezTo>
                    <a:pt x="1" y="1021"/>
                    <a:pt x="234" y="1522"/>
                    <a:pt x="701" y="1689"/>
                  </a:cubicBezTo>
                  <a:lnTo>
                    <a:pt x="1302" y="54"/>
                  </a:lnTo>
                  <a:cubicBezTo>
                    <a:pt x="1200" y="18"/>
                    <a:pt x="1096" y="0"/>
                    <a:pt x="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Flowchart: Off-page Connector 268">
            <a:extLst>
              <a:ext uri="{FF2B5EF4-FFF2-40B4-BE49-F238E27FC236}">
                <a16:creationId xmlns:a16="http://schemas.microsoft.com/office/drawing/2014/main" id="{9A6AD1DA-2E4C-48A4-91A9-40E6E05153DC}"/>
              </a:ext>
            </a:extLst>
          </p:cNvPr>
          <p:cNvSpPr/>
          <p:nvPr/>
        </p:nvSpPr>
        <p:spPr>
          <a:xfrm>
            <a:off x="11049678" y="-6432"/>
            <a:ext cx="836830" cy="951419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70" name="Picture 269" descr="Logo&#10;&#10;Description automatically generated">
            <a:extLst>
              <a:ext uri="{FF2B5EF4-FFF2-40B4-BE49-F238E27FC236}">
                <a16:creationId xmlns:a16="http://schemas.microsoft.com/office/drawing/2014/main" id="{5EAA722C-B166-44C2-9624-A1034A399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122" y="121202"/>
            <a:ext cx="607786" cy="6077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8435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F07F905-813C-41F5-8245-44B1B3D424E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7"/>
          <a:stretch/>
        </p:blipFill>
        <p:spPr bwMode="auto">
          <a:xfrm>
            <a:off x="491474" y="1422275"/>
            <a:ext cx="6315961" cy="3815705"/>
          </a:xfrm>
          <a:prstGeom prst="rect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1: </a:t>
            </a:r>
            <a:r>
              <a:rPr lang="en-US" sz="3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Direct Estimation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16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AF47E6EF-CB93-4524-9D88-B90C5B0CB489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2432FC0D-9F1A-4B98-B351-6B43AB76553D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896C3C14-3717-41A5-8AE7-B4B42AC93A78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7C646F14-7C0F-4E7B-83D1-ECF1C3E617D5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DFC5AD3E-16D1-44FA-89DF-14151018CFB9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6" name="Google Shape;283;p37">
            <a:extLst>
              <a:ext uri="{FF2B5EF4-FFF2-40B4-BE49-F238E27FC236}">
                <a16:creationId xmlns:a16="http://schemas.microsoft.com/office/drawing/2014/main" id="{A0D53752-DCF8-4BD9-B7FA-3CB75C14B335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37" name="Google Shape;284;p37">
              <a:extLst>
                <a:ext uri="{FF2B5EF4-FFF2-40B4-BE49-F238E27FC236}">
                  <a16:creationId xmlns:a16="http://schemas.microsoft.com/office/drawing/2014/main" id="{4CFB9526-45D5-45A4-B4F2-CDF0663A8D25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0" name="Google Shape;285;p37">
                <a:extLst>
                  <a:ext uri="{FF2B5EF4-FFF2-40B4-BE49-F238E27FC236}">
                    <a16:creationId xmlns:a16="http://schemas.microsoft.com/office/drawing/2014/main" id="{26EFB733-0E5D-491B-AB9B-867B2F4ABDF0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286;p37">
                <a:extLst>
                  <a:ext uri="{FF2B5EF4-FFF2-40B4-BE49-F238E27FC236}">
                    <a16:creationId xmlns:a16="http://schemas.microsoft.com/office/drawing/2014/main" id="{0EA36FB1-C158-4A8F-B037-69E320FE297D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287;p37">
              <a:extLst>
                <a:ext uri="{FF2B5EF4-FFF2-40B4-BE49-F238E27FC236}">
                  <a16:creationId xmlns:a16="http://schemas.microsoft.com/office/drawing/2014/main" id="{DAD0117D-AC77-4443-A34E-C21F0A13C770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85277" y="1191437"/>
            <a:ext cx="345744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5178203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A. Hasil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45C1119-F849-4E85-91F2-346FA6914ED8}"/>
              </a:ext>
            </a:extLst>
          </p:cNvPr>
          <p:cNvSpPr txBox="1">
            <a:spLocks/>
          </p:cNvSpPr>
          <p:nvPr/>
        </p:nvSpPr>
        <p:spPr>
          <a:xfrm>
            <a:off x="1459031" y="5265031"/>
            <a:ext cx="4380845" cy="2286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Peta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tematik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endParaRPr lang="en-ID" sz="1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9355AAA-A694-408B-94D3-7303F6474FA3}"/>
              </a:ext>
            </a:extLst>
          </p:cNvPr>
          <p:cNvSpPr txBox="1">
            <a:spLocks/>
          </p:cNvSpPr>
          <p:nvPr/>
        </p:nvSpPr>
        <p:spPr>
          <a:xfrm>
            <a:off x="7023100" y="1727147"/>
            <a:ext cx="5003800" cy="3270097"/>
          </a:xfrm>
          <a:prstGeom prst="flowChartAlternateProcess">
            <a:avLst/>
          </a:prstGeom>
          <a:blipFill>
            <a:blip r:embed="rId4"/>
            <a:tile tx="0" ty="0" sx="100000" sy="100000" flip="none" algn="tl"/>
          </a:blipFill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" marR="5080" algn="l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Wilayah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kecamatan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di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daerah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b="1" dirty="0" err="1">
                <a:latin typeface="Futura Md BT" panose="020B0602020204020303" pitchFamily="34" charset="0"/>
                <a:ea typeface="Cambria" panose="02040503050406030204" pitchFamily="18" charset="0"/>
              </a:rPr>
              <a:t>perkotaan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cenderung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memberikan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hasil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estimasi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rata-rata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KWh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/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Kapita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rumah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tangga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yang </a:t>
            </a:r>
            <a:r>
              <a:rPr lang="en-AU" sz="1800" b="1" dirty="0" err="1">
                <a:latin typeface="Futura Md BT" panose="020B0602020204020303" pitchFamily="34" charset="0"/>
                <a:ea typeface="Cambria" panose="02040503050406030204" pitchFamily="18" charset="0"/>
              </a:rPr>
              <a:t>relatif</a:t>
            </a:r>
            <a:r>
              <a:rPr lang="en-AU" sz="1800" b="1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b="1" dirty="0" err="1">
                <a:latin typeface="Futura Md BT" panose="020B0602020204020303" pitchFamily="34" charset="0"/>
                <a:ea typeface="Cambria" panose="02040503050406030204" pitchFamily="18" charset="0"/>
              </a:rPr>
              <a:t>lebih</a:t>
            </a:r>
            <a:r>
              <a:rPr lang="en-AU" sz="1800" b="1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b="1" dirty="0" err="1">
                <a:latin typeface="Futura Md BT" panose="020B0602020204020303" pitchFamily="34" charset="0"/>
                <a:ea typeface="Cambria" panose="02040503050406030204" pitchFamily="18" charset="0"/>
              </a:rPr>
              <a:t>tingg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i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dibandingkan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dengan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wilayah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kecamatan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yang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berada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di </a:t>
            </a:r>
            <a:r>
              <a:rPr lang="en-AU" sz="1800" b="1" dirty="0" err="1">
                <a:latin typeface="Futura Md BT" panose="020B0602020204020303" pitchFamily="34" charset="0"/>
                <a:ea typeface="Cambria" panose="02040503050406030204" pitchFamily="18" charset="0"/>
              </a:rPr>
              <a:t>perdesaan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di mana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banyak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dijumpai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di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daerah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 </a:t>
            </a:r>
            <a:r>
              <a:rPr lang="en-AU" sz="1800" dirty="0" err="1">
                <a:latin typeface="Futura Md BT" panose="020B0602020204020303" pitchFamily="34" charset="0"/>
                <a:ea typeface="Cambria" panose="02040503050406030204" pitchFamily="18" charset="0"/>
              </a:rPr>
              <a:t>kabupaten</a:t>
            </a:r>
            <a:r>
              <a:rPr lang="en-AU" sz="1800" dirty="0">
                <a:latin typeface="Futura Md BT" panose="020B0602020204020303" pitchFamily="34" charset="0"/>
                <a:ea typeface="Cambria" panose="02040503050406030204" pitchFamily="18" charset="0"/>
              </a:rPr>
              <a:t>.</a:t>
            </a:r>
            <a:endParaRPr lang="en-ID" sz="1800" b="1" dirty="0">
              <a:latin typeface="Futura Md BT" panose="020B06020202040203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9542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741DB235-3616-4C45-BF0D-19C736EC6C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5" y="1430120"/>
            <a:ext cx="6583271" cy="362141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1: </a:t>
            </a:r>
            <a:r>
              <a:rPr lang="en-US" sz="3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Direct Estimation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17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9" y="5011571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2432FC0D-9F1A-4B98-B351-6B43AB76553D}"/>
              </a:ext>
            </a:extLst>
          </p:cNvPr>
          <p:cNvSpPr/>
          <p:nvPr/>
        </p:nvSpPr>
        <p:spPr>
          <a:xfrm>
            <a:off x="1192883" y="4797666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896C3C14-3717-41A5-8AE7-B4B42AC93A78}"/>
              </a:ext>
            </a:extLst>
          </p:cNvPr>
          <p:cNvSpPr/>
          <p:nvPr/>
        </p:nvSpPr>
        <p:spPr>
          <a:xfrm rot="18380475">
            <a:off x="2028945" y="4755182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grpSp>
        <p:nvGrpSpPr>
          <p:cNvPr id="36" name="Google Shape;283;p37">
            <a:extLst>
              <a:ext uri="{FF2B5EF4-FFF2-40B4-BE49-F238E27FC236}">
                <a16:creationId xmlns:a16="http://schemas.microsoft.com/office/drawing/2014/main" id="{A0D53752-DCF8-4BD9-B7FA-3CB75C14B335}"/>
              </a:ext>
            </a:extLst>
          </p:cNvPr>
          <p:cNvGrpSpPr/>
          <p:nvPr/>
        </p:nvGrpSpPr>
        <p:grpSpPr>
          <a:xfrm>
            <a:off x="371095" y="4769091"/>
            <a:ext cx="301752" cy="228600"/>
            <a:chOff x="192331" y="1823751"/>
            <a:chExt cx="239088" cy="182056"/>
          </a:xfrm>
          <a:noFill/>
        </p:grpSpPr>
        <p:grpSp>
          <p:nvGrpSpPr>
            <p:cNvPr id="37" name="Google Shape;284;p37">
              <a:extLst>
                <a:ext uri="{FF2B5EF4-FFF2-40B4-BE49-F238E27FC236}">
                  <a16:creationId xmlns:a16="http://schemas.microsoft.com/office/drawing/2014/main" id="{4CFB9526-45D5-45A4-B4F2-CDF0663A8D25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0" name="Google Shape;285;p37">
                <a:extLst>
                  <a:ext uri="{FF2B5EF4-FFF2-40B4-BE49-F238E27FC236}">
                    <a16:creationId xmlns:a16="http://schemas.microsoft.com/office/drawing/2014/main" id="{26EFB733-0E5D-491B-AB9B-867B2F4ABDF0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286;p37">
                <a:extLst>
                  <a:ext uri="{FF2B5EF4-FFF2-40B4-BE49-F238E27FC236}">
                    <a16:creationId xmlns:a16="http://schemas.microsoft.com/office/drawing/2014/main" id="{0EA36FB1-C158-4A8F-B037-69E320FE297D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287;p37">
              <a:extLst>
                <a:ext uri="{FF2B5EF4-FFF2-40B4-BE49-F238E27FC236}">
                  <a16:creationId xmlns:a16="http://schemas.microsoft.com/office/drawing/2014/main" id="{DAD0117D-AC77-4443-A34E-C21F0A13C770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77656" y="1236965"/>
            <a:ext cx="599191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719739"/>
            <a:ext cx="6619021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B.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Relative Standard Error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(RSE)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B86903E7-59A3-47D5-B156-562E08CE6235}"/>
              </a:ext>
            </a:extLst>
          </p:cNvPr>
          <p:cNvSpPr txBox="1">
            <a:spLocks/>
          </p:cNvSpPr>
          <p:nvPr/>
        </p:nvSpPr>
        <p:spPr>
          <a:xfrm>
            <a:off x="1102049" y="5109420"/>
            <a:ext cx="5897802" cy="31846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6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Dot plot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RSE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endParaRPr lang="en-ID" sz="1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endParaRPr lang="en-ID" sz="1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01E407FC-EFA6-49BE-87ED-4DAA77B8CAA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AC24A883-5116-4AEE-BA8D-194FCB2C4964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857B8120-ADB7-4468-A581-9534A291E4C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4" name="Parallelogram 30">
            <a:extLst>
              <a:ext uri="{FF2B5EF4-FFF2-40B4-BE49-F238E27FC236}">
                <a16:creationId xmlns:a16="http://schemas.microsoft.com/office/drawing/2014/main" id="{974A99ED-AC6F-4984-B52F-622CEC957580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ectangle 30">
            <a:extLst>
              <a:ext uri="{FF2B5EF4-FFF2-40B4-BE49-F238E27FC236}">
                <a16:creationId xmlns:a16="http://schemas.microsoft.com/office/drawing/2014/main" id="{CFBD5D59-22B6-4E4F-8668-5B510AF25A11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6" name="Google Shape;283;p37">
            <a:extLst>
              <a:ext uri="{FF2B5EF4-FFF2-40B4-BE49-F238E27FC236}">
                <a16:creationId xmlns:a16="http://schemas.microsoft.com/office/drawing/2014/main" id="{2E27FBFD-98D2-4DE6-94E6-F7E28390836D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48" name="Google Shape;284;p37">
              <a:extLst>
                <a:ext uri="{FF2B5EF4-FFF2-40B4-BE49-F238E27FC236}">
                  <a16:creationId xmlns:a16="http://schemas.microsoft.com/office/drawing/2014/main" id="{E9895DC4-82D7-4A28-96EC-5AFC77B7AF8A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51" name="Google Shape;285;p37">
                <a:extLst>
                  <a:ext uri="{FF2B5EF4-FFF2-40B4-BE49-F238E27FC236}">
                    <a16:creationId xmlns:a16="http://schemas.microsoft.com/office/drawing/2014/main" id="{4438BDED-B9E2-4E10-A4DB-B59DC90225F9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286;p37">
                <a:extLst>
                  <a:ext uri="{FF2B5EF4-FFF2-40B4-BE49-F238E27FC236}">
                    <a16:creationId xmlns:a16="http://schemas.microsoft.com/office/drawing/2014/main" id="{C0DCF05C-BD0B-42F7-BC64-7FB8779957A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287;p37">
              <a:extLst>
                <a:ext uri="{FF2B5EF4-FFF2-40B4-BE49-F238E27FC236}">
                  <a16:creationId xmlns:a16="http://schemas.microsoft.com/office/drawing/2014/main" id="{0644D62C-4400-4F9C-ACD6-EDB29D784964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5BF720-1310-4A8E-AD22-A1D94310097E}"/>
              </a:ext>
            </a:extLst>
          </p:cNvPr>
          <p:cNvSpPr/>
          <p:nvPr/>
        </p:nvSpPr>
        <p:spPr>
          <a:xfrm>
            <a:off x="1521902" y="1483552"/>
            <a:ext cx="465393" cy="2839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37484241-8E6B-42AF-97FB-F2B8A259CE90}"/>
              </a:ext>
            </a:extLst>
          </p:cNvPr>
          <p:cNvSpPr txBox="1">
            <a:spLocks/>
          </p:cNvSpPr>
          <p:nvPr/>
        </p:nvSpPr>
        <p:spPr>
          <a:xfrm>
            <a:off x="1917505" y="1480319"/>
            <a:ext cx="2113604" cy="28393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RSE </a:t>
            </a:r>
            <a:r>
              <a:rPr lang="en-US" sz="1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tertinggi</a:t>
            </a:r>
            <a:r>
              <a:rPr lang="en-US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61,49%</a:t>
            </a:r>
            <a:endParaRPr lang="en-ID" sz="1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D3C233-5A78-4560-ADF6-301712254978}"/>
              </a:ext>
            </a:extLst>
          </p:cNvPr>
          <p:cNvSpPr/>
          <p:nvPr/>
        </p:nvSpPr>
        <p:spPr>
          <a:xfrm>
            <a:off x="7470541" y="2152579"/>
            <a:ext cx="4296527" cy="254056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 rata-rata dan median RSE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tanpa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mengikutsertakan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tujuh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amatan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 = 0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yaitu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15,96%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dan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14,76%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Kemudian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terdapat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65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amatan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yang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memiliki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RSE &gt; 25%.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0053964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B8803BB-D5F5-46EA-ADA0-E62FB4F7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27" y="1291098"/>
            <a:ext cx="6419641" cy="3897689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1: </a:t>
            </a:r>
            <a:r>
              <a:rPr lang="en-US" sz="3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Direct Estimation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18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8" y="5011570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50178" y="1191437"/>
            <a:ext cx="536012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803547" y="639332"/>
            <a:ext cx="664790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Pemeriksaan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Distribusi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F8D6BAC-82F9-4B80-9E81-9D83FB5DFDE2}"/>
              </a:ext>
            </a:extLst>
          </p:cNvPr>
          <p:cNvSpPr txBox="1">
            <a:spLocks/>
          </p:cNvSpPr>
          <p:nvPr/>
        </p:nvSpPr>
        <p:spPr>
          <a:xfrm>
            <a:off x="6133961" y="3667069"/>
            <a:ext cx="5328972" cy="2281033"/>
          </a:xfrm>
          <a:prstGeom prst="frame">
            <a:avLst>
              <a:gd name="adj1" fmla="val 4748"/>
            </a:avLst>
          </a:prstGeom>
          <a:solidFill>
            <a:srgbClr val="19325C"/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berdistribusi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lognormal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sehingga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SAE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pendekatan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Hierarchical Bayes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(HB) 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Lognormal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dapat</a:t>
            </a:r>
            <a:r>
              <a:rPr lang="en-US" sz="18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menduga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rata-rata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per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kapita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ruta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level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8D1CFFF-565F-458C-9B23-8E93B5B46C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258157"/>
                  </p:ext>
                </p:extLst>
              </p:nvPr>
            </p:nvGraphicFramePr>
            <p:xfrm>
              <a:off x="5871863" y="1822602"/>
              <a:ext cx="6053438" cy="124739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93976">
                      <a:extLst>
                        <a:ext uri="{9D8B030D-6E8A-4147-A177-3AD203B41FA5}">
                          <a16:colId xmlns:a16="http://schemas.microsoft.com/office/drawing/2014/main" val="1279932299"/>
                        </a:ext>
                      </a:extLst>
                    </a:gridCol>
                    <a:gridCol w="1128383">
                      <a:extLst>
                        <a:ext uri="{9D8B030D-6E8A-4147-A177-3AD203B41FA5}">
                          <a16:colId xmlns:a16="http://schemas.microsoft.com/office/drawing/2014/main" val="1551720305"/>
                        </a:ext>
                      </a:extLst>
                    </a:gridCol>
                    <a:gridCol w="3131079">
                      <a:extLst>
                        <a:ext uri="{9D8B030D-6E8A-4147-A177-3AD203B41FA5}">
                          <a16:colId xmlns:a16="http://schemas.microsoft.com/office/drawing/2014/main" val="3785296738"/>
                        </a:ext>
                      </a:extLst>
                    </a:gridCol>
                  </a:tblGrid>
                  <a:tr h="1773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Statistik Uji (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ID" sz="15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5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5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35658705"/>
                      </a:ext>
                    </a:extLst>
                  </a:tr>
                  <a:tr h="1773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0,0783</a:t>
                          </a:r>
                          <a:endParaRPr lang="en-ID" sz="15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0,0018</a:t>
                          </a:r>
                          <a:endParaRPr lang="en-ID" sz="15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</a:t>
                          </a: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langsung</a:t>
                          </a: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tidak</a:t>
                          </a: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berdistribusi</a:t>
                          </a: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normal</a:t>
                          </a:r>
                          <a:endParaRPr lang="en-ID" sz="15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15543600"/>
                      </a:ext>
                    </a:extLst>
                  </a:tr>
                  <a:tr h="1773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0,0416</a:t>
                          </a:r>
                          <a:endParaRPr lang="en-ID" sz="15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0,2748*</a:t>
                          </a:r>
                          <a:endParaRPr lang="en-ID" sz="15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</a:t>
                          </a: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langsung</a:t>
                          </a: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berdistribusi</a:t>
                          </a: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b="1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lognormal</a:t>
                          </a:r>
                          <a:endParaRPr lang="en-ID" sz="1500" b="1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4532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8D1CFFF-565F-458C-9B23-8E93B5B46C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8258157"/>
                  </p:ext>
                </p:extLst>
              </p:nvPr>
            </p:nvGraphicFramePr>
            <p:xfrm>
              <a:off x="5871863" y="1822602"/>
              <a:ext cx="6053438" cy="124739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93976">
                      <a:extLst>
                        <a:ext uri="{9D8B030D-6E8A-4147-A177-3AD203B41FA5}">
                          <a16:colId xmlns:a16="http://schemas.microsoft.com/office/drawing/2014/main" val="1279932299"/>
                        </a:ext>
                      </a:extLst>
                    </a:gridCol>
                    <a:gridCol w="1128383">
                      <a:extLst>
                        <a:ext uri="{9D8B030D-6E8A-4147-A177-3AD203B41FA5}">
                          <a16:colId xmlns:a16="http://schemas.microsoft.com/office/drawing/2014/main" val="1551720305"/>
                        </a:ext>
                      </a:extLst>
                    </a:gridCol>
                    <a:gridCol w="3131079">
                      <a:extLst>
                        <a:ext uri="{9D8B030D-6E8A-4147-A177-3AD203B41FA5}">
                          <a16:colId xmlns:a16="http://schemas.microsoft.com/office/drawing/2014/main" val="3785296738"/>
                        </a:ext>
                      </a:extLst>
                    </a:gridCol>
                  </a:tblGrid>
                  <a:tr h="2405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39" t="-17500" r="-238305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5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5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35658705"/>
                      </a:ext>
                    </a:extLst>
                  </a:tr>
                  <a:tr h="5034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0,0783</a:t>
                          </a:r>
                          <a:endParaRPr lang="en-ID" sz="15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0,0018</a:t>
                          </a:r>
                          <a:endParaRPr lang="en-ID" sz="15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</a:t>
                          </a: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langsung</a:t>
                          </a: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tidak</a:t>
                          </a: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berdistribusi</a:t>
                          </a:r>
                          <a:r>
                            <a:rPr lang="en-US" sz="15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normal</a:t>
                          </a:r>
                          <a:endParaRPr lang="en-ID" sz="15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15543600"/>
                      </a:ext>
                    </a:extLst>
                  </a:tr>
                  <a:tr h="5034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0,0416</a:t>
                          </a:r>
                          <a:endParaRPr lang="en-ID" sz="15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0,2748*</a:t>
                          </a:r>
                          <a:endParaRPr lang="en-ID" sz="1500" b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</a:t>
                          </a: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langsung</a:t>
                          </a: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algn="l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berdistribusi</a:t>
                          </a:r>
                          <a:r>
                            <a:rPr lang="en-US" sz="1500" b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500" b="1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lognormal</a:t>
                          </a:r>
                          <a:endParaRPr lang="en-ID" sz="1500" b="1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345322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EF82E467-472E-4028-AF19-FCFA8B638FA8}"/>
              </a:ext>
            </a:extLst>
          </p:cNvPr>
          <p:cNvSpPr/>
          <p:nvPr/>
        </p:nvSpPr>
        <p:spPr>
          <a:xfrm>
            <a:off x="4082881" y="2598789"/>
            <a:ext cx="1526057" cy="441353"/>
          </a:xfrm>
          <a:prstGeom prst="rightArrow">
            <a:avLst/>
          </a:prstGeom>
          <a:solidFill>
            <a:srgbClr val="19325C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FE99B3B-F9A5-4FCA-A9D2-6315DC103BAD}"/>
              </a:ext>
            </a:extLst>
          </p:cNvPr>
          <p:cNvSpPr/>
          <p:nvPr/>
        </p:nvSpPr>
        <p:spPr>
          <a:xfrm rot="5400000">
            <a:off x="8647997" y="3154485"/>
            <a:ext cx="300900" cy="423576"/>
          </a:xfrm>
          <a:prstGeom prst="chevron">
            <a:avLst/>
          </a:prstGeom>
          <a:solidFill>
            <a:srgbClr val="C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78AD26F-911C-4FF1-A18D-680EE53FE3D3}"/>
              </a:ext>
            </a:extLst>
          </p:cNvPr>
          <p:cNvSpPr txBox="1">
            <a:spLocks/>
          </p:cNvSpPr>
          <p:nvPr/>
        </p:nvSpPr>
        <p:spPr>
          <a:xfrm>
            <a:off x="6271343" y="1273599"/>
            <a:ext cx="5054208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spcBef>
                <a:spcPts val="600"/>
              </a:spcBef>
              <a:tabLst>
                <a:tab pos="298450" algn="l"/>
              </a:tabLst>
            </a:pP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Hasil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pengujian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kesesuaian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distribusi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Kolmogorov Smirnov</a:t>
            </a:r>
            <a:endParaRPr lang="en-ID" sz="1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Flowchart: Delay 25">
            <a:extLst>
              <a:ext uri="{FF2B5EF4-FFF2-40B4-BE49-F238E27FC236}">
                <a16:creationId xmlns:a16="http://schemas.microsoft.com/office/drawing/2014/main" id="{25475117-9CB8-4AE5-A92B-B7E9A44DC68F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69ABD434-29FF-4A8E-82F3-8D63A0E7A803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4" name="Rectangle 7">
            <a:extLst>
              <a:ext uri="{FF2B5EF4-FFF2-40B4-BE49-F238E27FC236}">
                <a16:creationId xmlns:a16="http://schemas.microsoft.com/office/drawing/2014/main" id="{012DE330-07D5-46DA-9211-8C2A7ECE660E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5" name="Parallelogram 30">
            <a:extLst>
              <a:ext uri="{FF2B5EF4-FFF2-40B4-BE49-F238E27FC236}">
                <a16:creationId xmlns:a16="http://schemas.microsoft.com/office/drawing/2014/main" id="{7F9DB66C-2CF2-49EE-ADA7-13F2C4277FD2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30">
            <a:extLst>
              <a:ext uri="{FF2B5EF4-FFF2-40B4-BE49-F238E27FC236}">
                <a16:creationId xmlns:a16="http://schemas.microsoft.com/office/drawing/2014/main" id="{D3D16BD2-BED1-4DF6-B6EE-5D7165F97C3C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7" name="Google Shape;283;p37">
            <a:extLst>
              <a:ext uri="{FF2B5EF4-FFF2-40B4-BE49-F238E27FC236}">
                <a16:creationId xmlns:a16="http://schemas.microsoft.com/office/drawing/2014/main" id="{C0BEB913-FD18-4620-83C1-87827CCD7182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9" name="Google Shape;284;p37">
              <a:extLst>
                <a:ext uri="{FF2B5EF4-FFF2-40B4-BE49-F238E27FC236}">
                  <a16:creationId xmlns:a16="http://schemas.microsoft.com/office/drawing/2014/main" id="{FCFDC51E-B992-4B6E-83FF-E1C42E6A4466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1" name="Google Shape;285;p37">
                <a:extLst>
                  <a:ext uri="{FF2B5EF4-FFF2-40B4-BE49-F238E27FC236}">
                    <a16:creationId xmlns:a16="http://schemas.microsoft.com/office/drawing/2014/main" id="{A8D7F083-B97C-434B-9C4E-60182A814F8E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286;p37">
                <a:extLst>
                  <a:ext uri="{FF2B5EF4-FFF2-40B4-BE49-F238E27FC236}">
                    <a16:creationId xmlns:a16="http://schemas.microsoft.com/office/drawing/2014/main" id="{F10EC099-633B-464F-A19F-F32FEAFFC8D6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0" name="Google Shape;287;p37">
              <a:extLst>
                <a:ext uri="{FF2B5EF4-FFF2-40B4-BE49-F238E27FC236}">
                  <a16:creationId xmlns:a16="http://schemas.microsoft.com/office/drawing/2014/main" id="{F197BE9D-9C48-45C9-B7A2-F8A4ED4213F8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631EFEC-28A9-4921-AB99-0F703D4B0CF4}"/>
              </a:ext>
            </a:extLst>
          </p:cNvPr>
          <p:cNvSpPr/>
          <p:nvPr/>
        </p:nvSpPr>
        <p:spPr>
          <a:xfrm>
            <a:off x="5871862" y="2555171"/>
            <a:ext cx="6053437" cy="514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92774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1: </a:t>
            </a:r>
            <a:r>
              <a:rPr lang="en-US" sz="3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Direct Estimation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anose="020B0602020204020303" pitchFamily="34" charset="0"/>
              <a:ea typeface="Cambria" panose="02040503050406030204" pitchFamily="18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pPr algn="ctr"/>
              <a:t>19</a:t>
            </a:fld>
            <a:endParaRPr lang="en-ID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926378" y="1153333"/>
            <a:ext cx="619832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803546" y="639332"/>
            <a:ext cx="6947751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Pengujian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Autokorelasi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Spasial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9242CD1-EB30-408B-A495-AC3BE70980E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66" y="1408914"/>
            <a:ext cx="5134075" cy="3050558"/>
          </a:xfrm>
          <a:prstGeom prst="rect">
            <a:avLst/>
          </a:prstGeom>
          <a:ln w="38100" cap="sq">
            <a:solidFill>
              <a:srgbClr val="19325C"/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4CD0144E-4B53-4BD5-9A10-37CC60850562}"/>
              </a:ext>
            </a:extLst>
          </p:cNvPr>
          <p:cNvSpPr txBox="1">
            <a:spLocks/>
          </p:cNvSpPr>
          <p:nvPr/>
        </p:nvSpPr>
        <p:spPr>
          <a:xfrm>
            <a:off x="1075493" y="4445110"/>
            <a:ext cx="4791348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ID" sz="15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Moran’s </a:t>
            </a:r>
            <a:r>
              <a:rPr lang="en-ID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 </a:t>
            </a:r>
            <a:r>
              <a:rPr lang="en-ID" sz="15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scatter plot </a:t>
            </a:r>
            <a:r>
              <a:rPr lang="en-ID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ID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endParaRPr lang="en-ID" sz="1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EE935CB-0ED2-44B3-B8BE-F08E8484D87D}"/>
              </a:ext>
            </a:extLst>
          </p:cNvPr>
          <p:cNvSpPr txBox="1">
            <a:spLocks/>
          </p:cNvSpPr>
          <p:nvPr/>
        </p:nvSpPr>
        <p:spPr>
          <a:xfrm>
            <a:off x="-35151" y="5060046"/>
            <a:ext cx="8142008" cy="31184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spcBef>
                <a:spcPts val="600"/>
              </a:spcBef>
              <a:tabLst>
                <a:tab pos="298450" algn="l"/>
              </a:tabLst>
            </a:pP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Hasil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pengujian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autokorelasi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spasial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Moran’s 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15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test 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pada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endParaRPr lang="en-ID" sz="1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56806587-2A2F-4D93-A658-1C0458280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229012"/>
                  </p:ext>
                </p:extLst>
              </p:nvPr>
            </p:nvGraphicFramePr>
            <p:xfrm>
              <a:off x="137043" y="5396040"/>
              <a:ext cx="8142008" cy="7939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3071">
                      <a:extLst>
                        <a:ext uri="{9D8B030D-6E8A-4147-A177-3AD203B41FA5}">
                          <a16:colId xmlns:a16="http://schemas.microsoft.com/office/drawing/2014/main" val="3492367910"/>
                        </a:ext>
                      </a:extLst>
                    </a:gridCol>
                    <a:gridCol w="1274124">
                      <a:extLst>
                        <a:ext uri="{9D8B030D-6E8A-4147-A177-3AD203B41FA5}">
                          <a16:colId xmlns:a16="http://schemas.microsoft.com/office/drawing/2014/main" val="2271321325"/>
                        </a:ext>
                      </a:extLst>
                    </a:gridCol>
                    <a:gridCol w="1233104">
                      <a:extLst>
                        <a:ext uri="{9D8B030D-6E8A-4147-A177-3AD203B41FA5}">
                          <a16:colId xmlns:a16="http://schemas.microsoft.com/office/drawing/2014/main" val="1631262583"/>
                        </a:ext>
                      </a:extLst>
                    </a:gridCol>
                    <a:gridCol w="4131709">
                      <a:extLst>
                        <a:ext uri="{9D8B030D-6E8A-4147-A177-3AD203B41FA5}">
                          <a16:colId xmlns:a16="http://schemas.microsoft.com/office/drawing/2014/main" val="2141538747"/>
                        </a:ext>
                      </a:extLst>
                    </a:gridCol>
                  </a:tblGrid>
                  <a:tr h="513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Indeks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Moran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Z-</a:t>
                          </a: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statistics</a:t>
                          </a:r>
                          <a:endParaRPr lang="en-ID" sz="1600" i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7913460"/>
                      </a:ext>
                    </a:extLst>
                  </a:tr>
                  <a:tr h="26746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0,1805</m:t>
                                </m:r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7,084</m:t>
                                </m:r>
                                <m:r>
                                  <a:rPr lang="en-US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r>
                                  <a:rPr lang="en-US" sz="1600" b="0" i="1" smtClean="0">
                                    <a:effectLst/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Times New Roman" panose="02020603050405020304" pitchFamily="18" charset="0"/>
                                  </a:rPr>
                                  <m:t>&lt;0,0001</m:t>
                                </m:r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Terdapat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dependensi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spasial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antarwilayah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077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56806587-2A2F-4D93-A658-1C0458280D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229012"/>
                  </p:ext>
                </p:extLst>
              </p:nvPr>
            </p:nvGraphicFramePr>
            <p:xfrm>
              <a:off x="137043" y="5396040"/>
              <a:ext cx="8142008" cy="7939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03071">
                      <a:extLst>
                        <a:ext uri="{9D8B030D-6E8A-4147-A177-3AD203B41FA5}">
                          <a16:colId xmlns:a16="http://schemas.microsoft.com/office/drawing/2014/main" val="3492367910"/>
                        </a:ext>
                      </a:extLst>
                    </a:gridCol>
                    <a:gridCol w="1274124">
                      <a:extLst>
                        <a:ext uri="{9D8B030D-6E8A-4147-A177-3AD203B41FA5}">
                          <a16:colId xmlns:a16="http://schemas.microsoft.com/office/drawing/2014/main" val="2271321325"/>
                        </a:ext>
                      </a:extLst>
                    </a:gridCol>
                    <a:gridCol w="1233104">
                      <a:extLst>
                        <a:ext uri="{9D8B030D-6E8A-4147-A177-3AD203B41FA5}">
                          <a16:colId xmlns:a16="http://schemas.microsoft.com/office/drawing/2014/main" val="1631262583"/>
                        </a:ext>
                      </a:extLst>
                    </a:gridCol>
                    <a:gridCol w="4131709">
                      <a:extLst>
                        <a:ext uri="{9D8B030D-6E8A-4147-A177-3AD203B41FA5}">
                          <a16:colId xmlns:a16="http://schemas.microsoft.com/office/drawing/2014/main" val="2141538747"/>
                        </a:ext>
                      </a:extLst>
                    </a:gridCol>
                  </a:tblGrid>
                  <a:tr h="513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Indeks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Moran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Z-</a:t>
                          </a: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statistics</a:t>
                          </a:r>
                          <a:endParaRPr lang="en-ID" sz="1600" i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27913460"/>
                      </a:ext>
                    </a:extLst>
                  </a:tr>
                  <a:tr h="2804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5" t="-186957" r="-442915" b="-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18660" t="-186957" r="-423445" b="-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25123" t="-186957" r="-335961" b="-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Terdapat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dependensi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spasial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antarwilayah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0779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123EFFC6-500C-46B2-B2E6-F849A63D2315}"/>
              </a:ext>
            </a:extLst>
          </p:cNvPr>
          <p:cNvSpPr txBox="1">
            <a:spLocks/>
          </p:cNvSpPr>
          <p:nvPr/>
        </p:nvSpPr>
        <p:spPr>
          <a:xfrm>
            <a:off x="5908729" y="4545253"/>
            <a:ext cx="5354431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</a:rPr>
              <a:t>Bentuk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</a:rPr>
              <a:t>ilustrasi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</a:rPr>
              <a:t>matriks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pembobot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</a:rPr>
              <a:t>spasial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</a:rPr>
              <a:t>tipe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b="1" i="1" dirty="0">
                <a:latin typeface="Cambria" panose="02040503050406030204" pitchFamily="18" charset="0"/>
                <a:ea typeface="Cambria" panose="02040503050406030204" pitchFamily="18" charset="0"/>
              </a:rPr>
              <a:t>Queen 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yang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distandarisasi</a:t>
            </a:r>
            <a:endParaRPr lang="en-ID" sz="15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lowchart: Delay 20">
            <a:extLst>
              <a:ext uri="{FF2B5EF4-FFF2-40B4-BE49-F238E27FC236}">
                <a16:creationId xmlns:a16="http://schemas.microsoft.com/office/drawing/2014/main" id="{6DC0F7CD-458B-42DF-A11F-ED2C6C0D784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4566334E-FD4A-46D9-BD92-20D5524663E1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atin typeface="Cambria" panose="02040503050406030204" pitchFamily="18" charset="0"/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91C4E484-0708-4B49-8D24-C3EA37AC8611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32" name="Parallelogram 30">
            <a:extLst>
              <a:ext uri="{FF2B5EF4-FFF2-40B4-BE49-F238E27FC236}">
                <a16:creationId xmlns:a16="http://schemas.microsoft.com/office/drawing/2014/main" id="{B5783812-9AAD-4C97-A431-2753E14A4F29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mbria" panose="02040503050406030204" pitchFamily="18" charset="0"/>
            </a:endParaRP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3D85183E-92C4-4901-BCAD-F24301116581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grpSp>
        <p:nvGrpSpPr>
          <p:cNvPr id="34" name="Google Shape;283;p37">
            <a:extLst>
              <a:ext uri="{FF2B5EF4-FFF2-40B4-BE49-F238E27FC236}">
                <a16:creationId xmlns:a16="http://schemas.microsoft.com/office/drawing/2014/main" id="{11F4EAA1-108B-46A0-B94C-A54988BB8F0D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41" name="Google Shape;284;p37">
              <a:extLst>
                <a:ext uri="{FF2B5EF4-FFF2-40B4-BE49-F238E27FC236}">
                  <a16:creationId xmlns:a16="http://schemas.microsoft.com/office/drawing/2014/main" id="{DD3D2B3D-35D0-461A-96BF-5EC20887AF5B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" name="Google Shape;285;p37">
                <a:extLst>
                  <a:ext uri="{FF2B5EF4-FFF2-40B4-BE49-F238E27FC236}">
                    <a16:creationId xmlns:a16="http://schemas.microsoft.com/office/drawing/2014/main" id="{6B4F43FE-7A69-4BF7-8C05-392611F36B11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286;p37">
                <a:extLst>
                  <a:ext uri="{FF2B5EF4-FFF2-40B4-BE49-F238E27FC236}">
                    <a16:creationId xmlns:a16="http://schemas.microsoft.com/office/drawing/2014/main" id="{C9D1E6C6-B745-40E2-AEEA-AC1D448A3280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" name="Google Shape;287;p37">
              <a:extLst>
                <a:ext uri="{FF2B5EF4-FFF2-40B4-BE49-F238E27FC236}">
                  <a16:creationId xmlns:a16="http://schemas.microsoft.com/office/drawing/2014/main" id="{6CF8CA5B-CC0C-435D-92D4-2C5FBA5E687D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87DE373-230B-4FEB-A6AF-26FC72CF2647}"/>
              </a:ext>
            </a:extLst>
          </p:cNvPr>
          <p:cNvSpPr/>
          <p:nvPr/>
        </p:nvSpPr>
        <p:spPr>
          <a:xfrm>
            <a:off x="4108167" y="5858752"/>
            <a:ext cx="4170883" cy="387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E4264B8-389E-41C0-8F99-378122137292}"/>
              </a:ext>
            </a:extLst>
          </p:cNvPr>
          <p:cNvSpPr txBox="1">
            <a:spLocks/>
          </p:cNvSpPr>
          <p:nvPr/>
        </p:nvSpPr>
        <p:spPr>
          <a:xfrm>
            <a:off x="8686325" y="5116282"/>
            <a:ext cx="2417623" cy="579589"/>
          </a:xfrm>
          <a:prstGeom prst="rect">
            <a:avLst/>
          </a:prstGeom>
          <a:solidFill>
            <a:srgbClr val="19325C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5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</a:t>
            </a:r>
            <a:r>
              <a:rPr lang="en-US" sz="1500" b="1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Spatial </a:t>
            </a:r>
            <a:r>
              <a:rPr lang="en-US" sz="15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EBLUP-FH </a:t>
            </a:r>
          </a:p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5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US" sz="15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endParaRPr lang="en-ID" sz="15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3020F973-96D7-435E-9672-88A700BAB4E9}"/>
              </a:ext>
            </a:extLst>
          </p:cNvPr>
          <p:cNvSpPr/>
          <p:nvPr/>
        </p:nvSpPr>
        <p:spPr>
          <a:xfrm>
            <a:off x="8378160" y="5743712"/>
            <a:ext cx="1720144" cy="360128"/>
          </a:xfrm>
          <a:prstGeom prst="bentUpArrow">
            <a:avLst>
              <a:gd name="adj1" fmla="val 25000"/>
              <a:gd name="adj2" fmla="val 39070"/>
              <a:gd name="adj3" fmla="val 2500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A4269-E87E-4738-B570-86B4A635E2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" t="3826" r="3500" b="8531"/>
          <a:stretch/>
        </p:blipFill>
        <p:spPr>
          <a:xfrm>
            <a:off x="5908730" y="1408914"/>
            <a:ext cx="5354431" cy="3050558"/>
          </a:xfrm>
          <a:prstGeom prst="rect">
            <a:avLst/>
          </a:prstGeom>
          <a:ln w="38100">
            <a:solidFill>
              <a:srgbClr val="19325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42503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45763" y="-3187238"/>
            <a:ext cx="6071846" cy="6656497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8860" y="37804"/>
            <a:ext cx="4461785" cy="631595"/>
          </a:xfrm>
        </p:spPr>
        <p:txBody>
          <a:bodyPr>
            <a:no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Pokok</a:t>
            </a:r>
            <a:r>
              <a:rPr lang="en-US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Bahasan</a:t>
            </a:r>
            <a:endParaRPr lang="id-ID" sz="4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endParaRPr lang="en-ID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E89F9083-F687-4AEE-94F1-B419A42F855C}"/>
              </a:ext>
            </a:extLst>
          </p:cNvPr>
          <p:cNvGrpSpPr/>
          <p:nvPr/>
        </p:nvGrpSpPr>
        <p:grpSpPr>
          <a:xfrm>
            <a:off x="3935154" y="1404442"/>
            <a:ext cx="2155753" cy="1100914"/>
            <a:chOff x="474140" y="1335958"/>
            <a:chExt cx="2421972" cy="1236868"/>
          </a:xfrm>
        </p:grpSpPr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FAD9F746-BAEA-443D-9A58-2290F65601C2}"/>
                </a:ext>
              </a:extLst>
            </p:cNvPr>
            <p:cNvSpPr/>
            <p:nvPr/>
          </p:nvSpPr>
          <p:spPr>
            <a:xfrm rot="16200000">
              <a:off x="1744048" y="1378393"/>
              <a:ext cx="1152128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363" name="Isosceles Triangle 1">
              <a:extLst>
                <a:ext uri="{FF2B5EF4-FFF2-40B4-BE49-F238E27FC236}">
                  <a16:creationId xmlns:a16="http://schemas.microsoft.com/office/drawing/2014/main" id="{5EBB4A4D-D35F-470E-9152-AEBDBECA5585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sp>
        <p:nvSpPr>
          <p:cNvPr id="340" name="Rectangle 339">
            <a:extLst>
              <a:ext uri="{FF2B5EF4-FFF2-40B4-BE49-F238E27FC236}">
                <a16:creationId xmlns:a16="http://schemas.microsoft.com/office/drawing/2014/main" id="{6116C062-134E-42DB-937A-6844C6D76580}"/>
              </a:ext>
            </a:extLst>
          </p:cNvPr>
          <p:cNvSpPr/>
          <p:nvPr/>
        </p:nvSpPr>
        <p:spPr>
          <a:xfrm>
            <a:off x="4308885" y="172406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75E02EA8-8846-422E-9582-2C112382A444}"/>
              </a:ext>
            </a:extLst>
          </p:cNvPr>
          <p:cNvSpPr/>
          <p:nvPr/>
        </p:nvSpPr>
        <p:spPr>
          <a:xfrm>
            <a:off x="4193529" y="1661446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115394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2DB302C6-7099-4C74-A2A2-92F0220CDF5F}"/>
              </a:ext>
            </a:extLst>
          </p:cNvPr>
          <p:cNvSpPr/>
          <p:nvPr/>
        </p:nvSpPr>
        <p:spPr>
          <a:xfrm>
            <a:off x="4308885" y="1724065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12601C7-E461-4948-AE34-A6033C48CB3E}"/>
              </a:ext>
            </a:extLst>
          </p:cNvPr>
          <p:cNvGrpSpPr/>
          <p:nvPr/>
        </p:nvGrpSpPr>
        <p:grpSpPr>
          <a:xfrm>
            <a:off x="5011627" y="3586597"/>
            <a:ext cx="2155753" cy="1100914"/>
            <a:chOff x="474139" y="1335959"/>
            <a:chExt cx="2421975" cy="1236868"/>
          </a:xfrm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DC029145-2637-4F23-B22F-BEC79534764C}"/>
                </a:ext>
              </a:extLst>
            </p:cNvPr>
            <p:cNvSpPr/>
            <p:nvPr/>
          </p:nvSpPr>
          <p:spPr>
            <a:xfrm rot="16200000">
              <a:off x="1744050" y="1378392"/>
              <a:ext cx="1152127" cy="115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361" name="Isosceles Triangle 1">
              <a:extLst>
                <a:ext uri="{FF2B5EF4-FFF2-40B4-BE49-F238E27FC236}">
                  <a16:creationId xmlns:a16="http://schemas.microsoft.com/office/drawing/2014/main" id="{6F9C3FD7-5BFD-40FF-AB69-1093A166F38E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1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344" name="Oval 343">
            <a:extLst>
              <a:ext uri="{FF2B5EF4-FFF2-40B4-BE49-F238E27FC236}">
                <a16:creationId xmlns:a16="http://schemas.microsoft.com/office/drawing/2014/main" id="{CEC895A2-6575-49B7-8740-4ACD02B0EE42}"/>
              </a:ext>
            </a:extLst>
          </p:cNvPr>
          <p:cNvSpPr/>
          <p:nvPr/>
        </p:nvSpPr>
        <p:spPr>
          <a:xfrm>
            <a:off x="5269715" y="3843601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A60D2806-3B8C-4768-B9B0-1D66E6D7150A}"/>
              </a:ext>
            </a:extLst>
          </p:cNvPr>
          <p:cNvSpPr/>
          <p:nvPr/>
        </p:nvSpPr>
        <p:spPr>
          <a:xfrm>
            <a:off x="5390532" y="3906220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959BA264-2A77-4984-9807-CA4EE7FC6501}"/>
              </a:ext>
            </a:extLst>
          </p:cNvPr>
          <p:cNvGrpSpPr/>
          <p:nvPr/>
        </p:nvGrpSpPr>
        <p:grpSpPr>
          <a:xfrm>
            <a:off x="4449328" y="2503776"/>
            <a:ext cx="2155753" cy="1100914"/>
            <a:chOff x="1744111" y="2572826"/>
            <a:chExt cx="2421972" cy="1236868"/>
          </a:xfrm>
        </p:grpSpPr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75FA1B80-F852-40DB-AFB7-57E5232F15A0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359" name="Isosceles Triangle 1">
              <a:extLst>
                <a:ext uri="{FF2B5EF4-FFF2-40B4-BE49-F238E27FC236}">
                  <a16:creationId xmlns:a16="http://schemas.microsoft.com/office/drawing/2014/main" id="{17166483-8531-439B-8A8A-D920680FEFC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6B0D524E-9B98-4D0C-866B-EAD3A152940B}"/>
              </a:ext>
            </a:extLst>
          </p:cNvPr>
          <p:cNvSpPr/>
          <p:nvPr/>
        </p:nvSpPr>
        <p:spPr>
          <a:xfrm>
            <a:off x="4719730" y="2760998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89E1DC37-5AF0-4B8C-BF6C-7D2168903C41}"/>
              </a:ext>
            </a:extLst>
          </p:cNvPr>
          <p:cNvSpPr/>
          <p:nvPr/>
        </p:nvSpPr>
        <p:spPr>
          <a:xfrm>
            <a:off x="4835086" y="2823617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AC005778-5A13-4432-84D0-D6EB0A02F171}"/>
              </a:ext>
            </a:extLst>
          </p:cNvPr>
          <p:cNvGrpSpPr/>
          <p:nvPr/>
        </p:nvGrpSpPr>
        <p:grpSpPr>
          <a:xfrm>
            <a:off x="5541840" y="4685825"/>
            <a:ext cx="2155753" cy="1100914"/>
            <a:chOff x="1744111" y="2572826"/>
            <a:chExt cx="2421972" cy="1236868"/>
          </a:xfrm>
        </p:grpSpPr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903F2B4C-2291-4064-B29B-C243E9F4C843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357" name="Isosceles Triangle 1">
              <a:extLst>
                <a:ext uri="{FF2B5EF4-FFF2-40B4-BE49-F238E27FC236}">
                  <a16:creationId xmlns:a16="http://schemas.microsoft.com/office/drawing/2014/main" id="{171A2ACC-C0DC-47D6-BBB0-8996B8C53014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</p:grpSp>
      <p:sp>
        <p:nvSpPr>
          <p:cNvPr id="350" name="Oval 349">
            <a:extLst>
              <a:ext uri="{FF2B5EF4-FFF2-40B4-BE49-F238E27FC236}">
                <a16:creationId xmlns:a16="http://schemas.microsoft.com/office/drawing/2014/main" id="{E8307360-5A52-488A-AA47-21E2E383040E}"/>
              </a:ext>
            </a:extLst>
          </p:cNvPr>
          <p:cNvSpPr/>
          <p:nvPr/>
        </p:nvSpPr>
        <p:spPr>
          <a:xfrm>
            <a:off x="5820968" y="4942828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82325386-C5A6-4050-B93E-F5E49DD65ECB}"/>
              </a:ext>
            </a:extLst>
          </p:cNvPr>
          <p:cNvSpPr/>
          <p:nvPr/>
        </p:nvSpPr>
        <p:spPr>
          <a:xfrm>
            <a:off x="5944545" y="5005447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52" name="Parallelogram 30">
            <a:extLst>
              <a:ext uri="{FF2B5EF4-FFF2-40B4-BE49-F238E27FC236}">
                <a16:creationId xmlns:a16="http://schemas.microsoft.com/office/drawing/2014/main" id="{58979F22-492E-4BCE-BF93-BDEF5FAF25D8}"/>
              </a:ext>
            </a:extLst>
          </p:cNvPr>
          <p:cNvSpPr/>
          <p:nvPr/>
        </p:nvSpPr>
        <p:spPr>
          <a:xfrm flipH="1">
            <a:off x="6598199" y="3906576"/>
            <a:ext cx="412446" cy="451633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CEC573CD-E325-4AA2-9A10-C4D14CD523E6}"/>
              </a:ext>
            </a:extLst>
          </p:cNvPr>
          <p:cNvSpPr txBox="1"/>
          <p:nvPr/>
        </p:nvSpPr>
        <p:spPr>
          <a:xfrm>
            <a:off x="6336622" y="1690061"/>
            <a:ext cx="4448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Rockwell Condensed" panose="02060603050405020104" pitchFamily="18" charset="0"/>
              </a:rPr>
              <a:t>PENDAHULUAN</a:t>
            </a:r>
            <a:endParaRPr lang="en-ID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14EB8727-AC61-4632-9EAC-0D4EEE171D06}"/>
              </a:ext>
            </a:extLst>
          </p:cNvPr>
          <p:cNvSpPr txBox="1"/>
          <p:nvPr/>
        </p:nvSpPr>
        <p:spPr>
          <a:xfrm>
            <a:off x="6778489" y="2756377"/>
            <a:ext cx="4448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Rockwell Condensed" panose="02060603050405020104" pitchFamily="18" charset="0"/>
              </a:rPr>
              <a:t>METODOLOGI</a:t>
            </a:r>
            <a:endParaRPr lang="en-ID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EAC65B55-23DC-4FBE-95AE-461A06A644B9}"/>
              </a:ext>
            </a:extLst>
          </p:cNvPr>
          <p:cNvSpPr txBox="1"/>
          <p:nvPr/>
        </p:nvSpPr>
        <p:spPr>
          <a:xfrm>
            <a:off x="7380824" y="3823335"/>
            <a:ext cx="4448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Rockwell Condensed" panose="02060603050405020104" pitchFamily="18" charset="0"/>
              </a:rPr>
              <a:t>HASIL &amp; PEMBAHASAN</a:t>
            </a:r>
            <a:endParaRPr lang="en-ID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C48076E7-5526-4BB8-9601-D61C8F01B1AF}"/>
              </a:ext>
            </a:extLst>
          </p:cNvPr>
          <p:cNvSpPr txBox="1"/>
          <p:nvPr/>
        </p:nvSpPr>
        <p:spPr>
          <a:xfrm>
            <a:off x="7913818" y="4946478"/>
            <a:ext cx="4448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Rockwell Condensed" panose="02060603050405020104" pitchFamily="18" charset="0"/>
              </a:rPr>
              <a:t>PENUTUP</a:t>
            </a:r>
            <a:endParaRPr lang="en-ID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5514737" y="1783417"/>
            <a:ext cx="410585" cy="35680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00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9269507">
            <a:off x="6132707" y="2796069"/>
            <a:ext cx="255953" cy="55544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03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7148578" y="5033265"/>
            <a:ext cx="389670" cy="414649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050" name="Picture 2" descr="Presentation - Free business icons">
            <a:extLst>
              <a:ext uri="{FF2B5EF4-FFF2-40B4-BE49-F238E27FC236}">
                <a16:creationId xmlns:a16="http://schemas.microsoft.com/office/drawing/2014/main" id="{5836AD27-E48F-4FE7-A355-F2E05A7D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1" y="1774208"/>
            <a:ext cx="3686730" cy="368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lowchart: Off-page Connector 53">
            <a:extLst>
              <a:ext uri="{FF2B5EF4-FFF2-40B4-BE49-F238E27FC236}">
                <a16:creationId xmlns:a16="http://schemas.microsoft.com/office/drawing/2014/main" id="{3381F6AA-8607-4869-B53A-95B9892D06B8}"/>
              </a:ext>
            </a:extLst>
          </p:cNvPr>
          <p:cNvSpPr/>
          <p:nvPr/>
        </p:nvSpPr>
        <p:spPr>
          <a:xfrm>
            <a:off x="11049678" y="-6432"/>
            <a:ext cx="836830" cy="951419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60DFAC55-5513-4A17-B855-CC2611BF98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122" y="121202"/>
            <a:ext cx="607786" cy="6077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32308802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AA0136-7CCB-40F7-93C7-20FFCD34F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2" y="1215415"/>
            <a:ext cx="7764389" cy="505264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1: </a:t>
            </a:r>
            <a:r>
              <a:rPr lang="en-US" sz="3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Direct Estimation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anose="020B0602020204020303" pitchFamily="34" charset="0"/>
              <a:ea typeface="Cambria" panose="02040503050406030204" pitchFamily="18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pPr algn="ctr"/>
              <a:t>20</a:t>
            </a:fld>
            <a:endParaRPr lang="en-ID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912310" y="1149229"/>
            <a:ext cx="576984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803546" y="639332"/>
            <a:ext cx="6947751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Analisis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Deskriptif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lowchart: Delay 20">
            <a:extLst>
              <a:ext uri="{FF2B5EF4-FFF2-40B4-BE49-F238E27FC236}">
                <a16:creationId xmlns:a16="http://schemas.microsoft.com/office/drawing/2014/main" id="{6DC0F7CD-458B-42DF-A11F-ED2C6C0D784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4566334E-FD4A-46D9-BD92-20D5524663E1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atin typeface="Cambria" panose="02040503050406030204" pitchFamily="18" charset="0"/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91C4E484-0708-4B49-8D24-C3EA37AC8611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32" name="Parallelogram 30">
            <a:extLst>
              <a:ext uri="{FF2B5EF4-FFF2-40B4-BE49-F238E27FC236}">
                <a16:creationId xmlns:a16="http://schemas.microsoft.com/office/drawing/2014/main" id="{B5783812-9AAD-4C97-A431-2753E14A4F29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mbria" panose="02040503050406030204" pitchFamily="18" charset="0"/>
            </a:endParaRP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3D85183E-92C4-4901-BCAD-F24301116581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grpSp>
        <p:nvGrpSpPr>
          <p:cNvPr id="34" name="Google Shape;283;p37">
            <a:extLst>
              <a:ext uri="{FF2B5EF4-FFF2-40B4-BE49-F238E27FC236}">
                <a16:creationId xmlns:a16="http://schemas.microsoft.com/office/drawing/2014/main" id="{11F4EAA1-108B-46A0-B94C-A54988BB8F0D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41" name="Google Shape;284;p37">
              <a:extLst>
                <a:ext uri="{FF2B5EF4-FFF2-40B4-BE49-F238E27FC236}">
                  <a16:creationId xmlns:a16="http://schemas.microsoft.com/office/drawing/2014/main" id="{DD3D2B3D-35D0-461A-96BF-5EC20887AF5B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" name="Google Shape;285;p37">
                <a:extLst>
                  <a:ext uri="{FF2B5EF4-FFF2-40B4-BE49-F238E27FC236}">
                    <a16:creationId xmlns:a16="http://schemas.microsoft.com/office/drawing/2014/main" id="{6B4F43FE-7A69-4BF7-8C05-392611F36B11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286;p37">
                <a:extLst>
                  <a:ext uri="{FF2B5EF4-FFF2-40B4-BE49-F238E27FC236}">
                    <a16:creationId xmlns:a16="http://schemas.microsoft.com/office/drawing/2014/main" id="{C9D1E6C6-B745-40E2-AEEA-AC1D448A3280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" name="Google Shape;287;p37">
              <a:extLst>
                <a:ext uri="{FF2B5EF4-FFF2-40B4-BE49-F238E27FC236}">
                  <a16:creationId xmlns:a16="http://schemas.microsoft.com/office/drawing/2014/main" id="{6CF8CA5B-CC0C-435D-92D4-2C5FBA5E687D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9" name="Callout: Left Arrow 38">
            <a:extLst>
              <a:ext uri="{FF2B5EF4-FFF2-40B4-BE49-F238E27FC236}">
                <a16:creationId xmlns:a16="http://schemas.microsoft.com/office/drawing/2014/main" id="{43262E7F-B458-4EC7-AC5E-F1036E130FCE}"/>
              </a:ext>
            </a:extLst>
          </p:cNvPr>
          <p:cNvSpPr/>
          <p:nvPr/>
        </p:nvSpPr>
        <p:spPr>
          <a:xfrm>
            <a:off x="8019671" y="1731259"/>
            <a:ext cx="3677029" cy="3967946"/>
          </a:xfrm>
          <a:prstGeom prst="leftArrowCallout">
            <a:avLst>
              <a:gd name="adj1" fmla="val 21139"/>
              <a:gd name="adj2" fmla="val 20173"/>
              <a:gd name="adj3" fmla="val 10696"/>
              <a:gd name="adj4" fmla="val 83258"/>
            </a:avLst>
          </a:prstGeom>
          <a:blipFill>
            <a:blip r:embed="rId4"/>
            <a:tile tx="0" ty="0" sx="100000" sy="100000" flip="none" algn="tl"/>
          </a:blip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garis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besar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wilayah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NTL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BUI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LST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elevasi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rendah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kepadatan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senyawa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CO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konsentrasi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PM</a:t>
            </a:r>
            <a:r>
              <a:rPr lang="en-US" sz="12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2.5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indeks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kekeringan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dan RWI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berasosiasi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wilayah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memiliki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tingkat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rata-rata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ruta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relatif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US" sz="17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700" i="1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vice versa.</a:t>
            </a:r>
            <a:endParaRPr lang="en-US" sz="1700" dirty="0">
              <a:latin typeface="Futura Bk BT" panose="020B05020202040203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62C538A-68F6-4054-B14E-2F58681B0D23}"/>
              </a:ext>
            </a:extLst>
          </p:cNvPr>
          <p:cNvSpPr txBox="1">
            <a:spLocks/>
          </p:cNvSpPr>
          <p:nvPr/>
        </p:nvSpPr>
        <p:spPr>
          <a:xfrm>
            <a:off x="68760" y="6071824"/>
            <a:ext cx="8417322" cy="34935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Peta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tematik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hasil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ekstraksi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big data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sebagai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endParaRPr lang="en-ID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29562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A5F0C4F4-897E-4F13-AE95-00BCF7D8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14" y="1281746"/>
            <a:ext cx="8447775" cy="41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CEFCB2-8F96-4200-92FE-9E47BA61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34" y="1270909"/>
            <a:ext cx="8447775" cy="41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750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1: </a:t>
            </a:r>
            <a:r>
              <a:rPr lang="en-US" sz="3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Direct Estimation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anose="020B0602020204020303" pitchFamily="34" charset="0"/>
              <a:ea typeface="Cambria" panose="02040503050406030204" pitchFamily="18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pPr algn="ctr"/>
              <a:t>21</a:t>
            </a:fld>
            <a:endParaRPr lang="en-ID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912310" y="1149229"/>
            <a:ext cx="576984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803546" y="639332"/>
            <a:ext cx="6947751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Analisis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Deskriptif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lowchart: Delay 20">
            <a:extLst>
              <a:ext uri="{FF2B5EF4-FFF2-40B4-BE49-F238E27FC236}">
                <a16:creationId xmlns:a16="http://schemas.microsoft.com/office/drawing/2014/main" id="{6DC0F7CD-458B-42DF-A11F-ED2C6C0D784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4566334E-FD4A-46D9-BD92-20D5524663E1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>
              <a:latin typeface="Cambria" panose="02040503050406030204" pitchFamily="18" charset="0"/>
            </a:endParaRPr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91C4E484-0708-4B49-8D24-C3EA37AC8611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32" name="Parallelogram 30">
            <a:extLst>
              <a:ext uri="{FF2B5EF4-FFF2-40B4-BE49-F238E27FC236}">
                <a16:creationId xmlns:a16="http://schemas.microsoft.com/office/drawing/2014/main" id="{B5783812-9AAD-4C97-A431-2753E14A4F29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mbria" panose="02040503050406030204" pitchFamily="18" charset="0"/>
            </a:endParaRP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3D85183E-92C4-4901-BCAD-F24301116581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grpSp>
        <p:nvGrpSpPr>
          <p:cNvPr id="34" name="Google Shape;283;p37">
            <a:extLst>
              <a:ext uri="{FF2B5EF4-FFF2-40B4-BE49-F238E27FC236}">
                <a16:creationId xmlns:a16="http://schemas.microsoft.com/office/drawing/2014/main" id="{11F4EAA1-108B-46A0-B94C-A54988BB8F0D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41" name="Google Shape;284;p37">
              <a:extLst>
                <a:ext uri="{FF2B5EF4-FFF2-40B4-BE49-F238E27FC236}">
                  <a16:creationId xmlns:a16="http://schemas.microsoft.com/office/drawing/2014/main" id="{DD3D2B3D-35D0-461A-96BF-5EC20887AF5B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" name="Google Shape;285;p37">
                <a:extLst>
                  <a:ext uri="{FF2B5EF4-FFF2-40B4-BE49-F238E27FC236}">
                    <a16:creationId xmlns:a16="http://schemas.microsoft.com/office/drawing/2014/main" id="{6B4F43FE-7A69-4BF7-8C05-392611F36B11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286;p37">
                <a:extLst>
                  <a:ext uri="{FF2B5EF4-FFF2-40B4-BE49-F238E27FC236}">
                    <a16:creationId xmlns:a16="http://schemas.microsoft.com/office/drawing/2014/main" id="{C9D1E6C6-B745-40E2-AEEA-AC1D448A3280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" name="Google Shape;287;p37">
              <a:extLst>
                <a:ext uri="{FF2B5EF4-FFF2-40B4-BE49-F238E27FC236}">
                  <a16:creationId xmlns:a16="http://schemas.microsoft.com/office/drawing/2014/main" id="{6CF8CA5B-CC0C-435D-92D4-2C5FBA5E687D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5" name="Callout: Left Arrow 34">
            <a:extLst>
              <a:ext uri="{FF2B5EF4-FFF2-40B4-BE49-F238E27FC236}">
                <a16:creationId xmlns:a16="http://schemas.microsoft.com/office/drawing/2014/main" id="{6DFC2967-FD9B-4562-81DF-BB6B13196039}"/>
              </a:ext>
            </a:extLst>
          </p:cNvPr>
          <p:cNvSpPr/>
          <p:nvPr/>
        </p:nvSpPr>
        <p:spPr>
          <a:xfrm>
            <a:off x="8743545" y="1479974"/>
            <a:ext cx="3334155" cy="3782446"/>
          </a:xfrm>
          <a:prstGeom prst="leftArrowCallout">
            <a:avLst>
              <a:gd name="adj1" fmla="val 21139"/>
              <a:gd name="adj2" fmla="val 20173"/>
              <a:gd name="adj3" fmla="val 10696"/>
              <a:gd name="adj4" fmla="val 83258"/>
            </a:avLst>
          </a:prstGeom>
          <a:blipFill>
            <a:blip r:embed="rId4"/>
            <a:tile tx="0" ty="0" sx="100000" sy="100000" flip="none" algn="tl"/>
          </a:blip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Sebaran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seluruh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umum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tampak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tidak</a:t>
            </a:r>
            <a:r>
              <a:rPr lang="en-US" b="1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simetris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sehingga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statistik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nonparametrik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pada uji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korelasi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yaitu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Rank Kendall-Tau</a:t>
            </a:r>
            <a:endParaRPr lang="en-US" dirty="0">
              <a:latin typeface="Futura Bk BT" panose="020B05020202040203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01FFFD3E-CFBC-4C83-B495-DA7BC799C4B8}"/>
              </a:ext>
            </a:extLst>
          </p:cNvPr>
          <p:cNvSpPr txBox="1">
            <a:spLocks/>
          </p:cNvSpPr>
          <p:nvPr/>
        </p:nvSpPr>
        <p:spPr>
          <a:xfrm>
            <a:off x="212314" y="5474958"/>
            <a:ext cx="8417322" cy="34935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Histogram data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seluruh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kandidat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penyerta</a:t>
            </a:r>
            <a:endParaRPr lang="en-US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Keterangan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hijau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(data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Podes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); 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coklat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1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big data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ID" sz="12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1698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A2C0790C-51B1-4E30-BA2D-5F9E03089C4B}"/>
              </a:ext>
            </a:extLst>
          </p:cNvPr>
          <p:cNvSpPr/>
          <p:nvPr/>
        </p:nvSpPr>
        <p:spPr>
          <a:xfrm>
            <a:off x="7752860" y="1346335"/>
            <a:ext cx="4000500" cy="4816931"/>
          </a:xfrm>
          <a:prstGeom prst="flowChartDelay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4544" y="7737"/>
            <a:ext cx="5875324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2: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Prapemodelan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22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50178" y="1191437"/>
            <a:ext cx="5958585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664790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Seleksi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Pengujian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Korelasi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Kendall-Tau 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0681731-C4E3-4578-96E6-1C3A2CB404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41760" y="1785424"/>
                <a:ext cx="3904950" cy="4072669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21920" tIns="60960" rIns="121920" bIns="6096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80000" algn="l">
                  <a:lnSpc>
                    <a:spcPct val="150000"/>
                  </a:lnSpc>
                </a:pP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Dari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uji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korelasi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Kendall-Tau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diperoleh</a:t>
                </a:r>
                <a:r>
                  <a:rPr lang="en-US" sz="1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14 </a:t>
                </a:r>
                <a:r>
                  <a:rPr lang="en-US" sz="18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variabel</a:t>
                </a:r>
                <a:r>
                  <a:rPr lang="en-US" sz="1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memiliki</a:t>
                </a:r>
                <a:r>
                  <a:rPr lang="en-US" sz="1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hubungan</a:t>
                </a:r>
                <a:r>
                  <a:rPr lang="en-US" sz="1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linear yang </a:t>
                </a:r>
                <a:r>
                  <a:rPr lang="en-US" sz="18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signifikan</a:t>
                </a:r>
                <a:r>
                  <a:rPr lang="en-US" sz="1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terhadap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penduga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langsung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taraf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signifikansi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sebesar</a:t>
                </a:r>
                <a14:m>
                  <m:oMath xmlns:m="http://schemas.openxmlformats.org/officeDocument/2006/math">
                    <m:r>
                      <a:rPr lang="en-US" sz="18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0,05</m:t>
                    </m:r>
                    <m:r>
                      <a:rPr lang="en-US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ID" sz="18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0681731-C4E3-4578-96E6-1C3A2CB40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760" y="1785424"/>
                <a:ext cx="3904950" cy="4072669"/>
              </a:xfrm>
              <a:prstGeom prst="flowChartDelay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7F94C1C-0D1D-460B-B41E-7265CD3C05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668649"/>
                  </p:ext>
                </p:extLst>
              </p:nvPr>
            </p:nvGraphicFramePr>
            <p:xfrm>
              <a:off x="577360" y="1346336"/>
              <a:ext cx="7380984" cy="481693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32340">
                      <a:extLst>
                        <a:ext uri="{9D8B030D-6E8A-4147-A177-3AD203B41FA5}">
                          <a16:colId xmlns:a16="http://schemas.microsoft.com/office/drawing/2014/main" val="2225006775"/>
                        </a:ext>
                      </a:extLst>
                    </a:gridCol>
                    <a:gridCol w="3406285">
                      <a:extLst>
                        <a:ext uri="{9D8B030D-6E8A-4147-A177-3AD203B41FA5}">
                          <a16:colId xmlns:a16="http://schemas.microsoft.com/office/drawing/2014/main" val="210193709"/>
                        </a:ext>
                      </a:extLst>
                    </a:gridCol>
                    <a:gridCol w="819150">
                      <a:extLst>
                        <a:ext uri="{9D8B030D-6E8A-4147-A177-3AD203B41FA5}">
                          <a16:colId xmlns:a16="http://schemas.microsoft.com/office/drawing/2014/main" val="3037056578"/>
                        </a:ext>
                      </a:extLst>
                    </a:gridCol>
                    <a:gridCol w="847725">
                      <a:extLst>
                        <a:ext uri="{9D8B030D-6E8A-4147-A177-3AD203B41FA5}">
                          <a16:colId xmlns:a16="http://schemas.microsoft.com/office/drawing/2014/main" val="3309093533"/>
                        </a:ext>
                      </a:extLst>
                    </a:gridCol>
                    <a:gridCol w="1475484">
                      <a:extLst>
                        <a:ext uri="{9D8B030D-6E8A-4147-A177-3AD203B41FA5}">
                          <a16:colId xmlns:a16="http://schemas.microsoft.com/office/drawing/2014/main" val="3578757586"/>
                        </a:ext>
                      </a:extLst>
                    </a:gridCol>
                  </a:tblGrid>
                  <a:tr h="5492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Nama </a:t>
                          </a: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Kandidat</a:t>
                          </a:r>
                          <a:r>
                            <a:rPr lang="en-US" sz="12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r>
                            <a:rPr lang="en-US" sz="12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Penyerta</a:t>
                          </a:r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Korelasi</a:t>
                          </a:r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2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59977956"/>
                      </a:ext>
                    </a:extLst>
                  </a:tr>
                  <a:tr h="28362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keluarga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pengguna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listrik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PLN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0,2711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44097874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 sarana pendidikan 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0,2014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26380883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sarana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kesehatan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0,3234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04285381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tempat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ibadah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0,0952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0,0007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07943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industri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mikro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dan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kecil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-0,0241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0,3887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Tidak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76211463"/>
                      </a:ext>
                    </a:extLst>
                  </a:tr>
                  <a:tr h="26501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200" b="1" i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sentra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industri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-0,0527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0,0819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Tidak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79271624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sarana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dan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prasarana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ekonomi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0,2757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39924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Kepadatan</a:t>
                          </a:r>
                          <a:r>
                            <a:rPr lang="en-US" sz="1200" b="0" i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i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penduduk</a:t>
                          </a:r>
                          <a:endParaRPr lang="en-ID" sz="1200" b="0" i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0,3215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364239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Nighttime Light Intensity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0,2999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72619356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Built-Up Index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0,3931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39717753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Land Surface Temperature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0,4103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054622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Elevation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-0,3244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398778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Kepadatan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Senyawa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CO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0,2150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005032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Konsentrasi Particulate Matter 2.5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en-ID" sz="12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200" b="0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0,1357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476220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Global Aridity Index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-0,2948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329858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2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Relative Wealth Index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0,2828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8923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7F94C1C-0D1D-460B-B41E-7265CD3C05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1668649"/>
                  </p:ext>
                </p:extLst>
              </p:nvPr>
            </p:nvGraphicFramePr>
            <p:xfrm>
              <a:off x="577360" y="1346336"/>
              <a:ext cx="7380984" cy="481693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32340">
                      <a:extLst>
                        <a:ext uri="{9D8B030D-6E8A-4147-A177-3AD203B41FA5}">
                          <a16:colId xmlns:a16="http://schemas.microsoft.com/office/drawing/2014/main" val="2225006775"/>
                        </a:ext>
                      </a:extLst>
                    </a:gridCol>
                    <a:gridCol w="3406285">
                      <a:extLst>
                        <a:ext uri="{9D8B030D-6E8A-4147-A177-3AD203B41FA5}">
                          <a16:colId xmlns:a16="http://schemas.microsoft.com/office/drawing/2014/main" val="210193709"/>
                        </a:ext>
                      </a:extLst>
                    </a:gridCol>
                    <a:gridCol w="819150">
                      <a:extLst>
                        <a:ext uri="{9D8B030D-6E8A-4147-A177-3AD203B41FA5}">
                          <a16:colId xmlns:a16="http://schemas.microsoft.com/office/drawing/2014/main" val="3037056578"/>
                        </a:ext>
                      </a:extLst>
                    </a:gridCol>
                    <a:gridCol w="847725">
                      <a:extLst>
                        <a:ext uri="{9D8B030D-6E8A-4147-A177-3AD203B41FA5}">
                          <a16:colId xmlns:a16="http://schemas.microsoft.com/office/drawing/2014/main" val="3309093533"/>
                        </a:ext>
                      </a:extLst>
                    </a:gridCol>
                    <a:gridCol w="1475484">
                      <a:extLst>
                        <a:ext uri="{9D8B030D-6E8A-4147-A177-3AD203B41FA5}">
                          <a16:colId xmlns:a16="http://schemas.microsoft.com/office/drawing/2014/main" val="3578757586"/>
                        </a:ext>
                      </a:extLst>
                    </a:gridCol>
                  </a:tblGrid>
                  <a:tr h="54927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Nama </a:t>
                          </a: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Kandidat</a:t>
                          </a:r>
                          <a:r>
                            <a:rPr lang="en-US" sz="12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r>
                            <a:rPr lang="en-US" sz="12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Penyerta</a:t>
                          </a:r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Korelasi</a:t>
                          </a:r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2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2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59977956"/>
                      </a:ext>
                    </a:extLst>
                  </a:tr>
                  <a:tr h="2836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93617" r="-787591" b="-14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keluarga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pengguna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listrik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PLN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0,2711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44097874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313636" r="-787591" b="-14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 sarana pendidikan 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0,2014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26380883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423256" r="-787591" b="-1341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sarana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kesehatan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0,3234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04285381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511364" r="-787591" b="-1211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tempat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ibadah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0,0952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0,0007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3407943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611364" r="-787591" b="-1111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industri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mikro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dan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kecil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-0,0241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0,3887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Tidak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76211463"/>
                      </a:ext>
                    </a:extLst>
                  </a:tr>
                  <a:tr h="2650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727907" r="-787591" b="-10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sentra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industri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-0,0527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0,0819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Tidak</a:t>
                          </a:r>
                          <a:r>
                            <a:rPr lang="en-US" sz="12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2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79271624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809091" r="-787591" b="-9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sarana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dan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prasarana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ekonomi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0,2757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539924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909091" r="-787591" b="-8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Kepadatan</a:t>
                          </a:r>
                          <a:r>
                            <a:rPr lang="en-US" sz="1200" b="0" i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i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penduduk</a:t>
                          </a:r>
                          <a:endParaRPr lang="en-ID" sz="1200" b="0" i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0,3215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364239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032558" r="-787591" b="-7325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Nighttime Light Intensity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0,2999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72619356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106818" r="-787591" b="-6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Built-Up Index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0,3931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39717753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206818" r="-787591" b="-515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Land Surface Temperature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0,4103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4054622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337209" r="-787591" b="-4279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Elevation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-0,3244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398778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404545" r="-787591" b="-3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Kepadatan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Senyawa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CO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0,2150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1005032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504545" r="-787591" b="-2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4687" t="-1504545" r="-93023" b="-2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0,1357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9476220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641860" r="-787591" b="-1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Global Aridity Index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-0,2948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3298580"/>
                      </a:ext>
                    </a:extLst>
                  </a:tr>
                  <a:tr h="2656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30" t="-1702273" r="-787591" b="-2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Relative Wealth Index</a:t>
                          </a:r>
                          <a:endParaRPr lang="en-ID" sz="1200" b="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0,2828</a:t>
                          </a:r>
                          <a:endParaRPr lang="en-ID" sz="12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 </a:t>
                          </a:r>
                          <a:r>
                            <a:rPr lang="en-US" sz="12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&lt; 0,0001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Signifikan</a:t>
                          </a:r>
                          <a:endParaRPr lang="en-ID" sz="12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8923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Flowchart: Delay 18">
            <a:extLst>
              <a:ext uri="{FF2B5EF4-FFF2-40B4-BE49-F238E27FC236}">
                <a16:creationId xmlns:a16="http://schemas.microsoft.com/office/drawing/2014/main" id="{F4489487-786B-449C-A7EF-EF9EADADEC93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4404998-31C3-4BEE-AC51-F40ADD079582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A9888EC6-67EC-45BF-A952-DB54A1F77D65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1B546A0B-01B5-410D-AEB4-5DBE35F7B77C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68DD42EE-47EF-48E0-90A0-22B421677E96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3" name="Google Shape;283;p37">
            <a:extLst>
              <a:ext uri="{FF2B5EF4-FFF2-40B4-BE49-F238E27FC236}">
                <a16:creationId xmlns:a16="http://schemas.microsoft.com/office/drawing/2014/main" id="{550A3E7A-DF53-4EC1-9E9B-996EF20C6A4E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4" name="Google Shape;284;p37">
              <a:extLst>
                <a:ext uri="{FF2B5EF4-FFF2-40B4-BE49-F238E27FC236}">
                  <a16:creationId xmlns:a16="http://schemas.microsoft.com/office/drawing/2014/main" id="{00A8032D-070D-4B50-A9C3-3D444199017E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6" name="Google Shape;285;p37">
                <a:extLst>
                  <a:ext uri="{FF2B5EF4-FFF2-40B4-BE49-F238E27FC236}">
                    <a16:creationId xmlns:a16="http://schemas.microsoft.com/office/drawing/2014/main" id="{CA2B8AD9-C213-401F-B9BB-A171ACD1FB5C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286;p37">
                <a:extLst>
                  <a:ext uri="{FF2B5EF4-FFF2-40B4-BE49-F238E27FC236}">
                    <a16:creationId xmlns:a16="http://schemas.microsoft.com/office/drawing/2014/main" id="{EDAEF40E-3A6A-43D0-954C-13397B93AEC4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5" name="Google Shape;287;p37">
              <a:extLst>
                <a:ext uri="{FF2B5EF4-FFF2-40B4-BE49-F238E27FC236}">
                  <a16:creationId xmlns:a16="http://schemas.microsoft.com/office/drawing/2014/main" id="{938CE81E-0959-43A9-BAC9-7AF55E3DD348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62903269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Delay 2">
            <a:extLst>
              <a:ext uri="{FF2B5EF4-FFF2-40B4-BE49-F238E27FC236}">
                <a16:creationId xmlns:a16="http://schemas.microsoft.com/office/drawing/2014/main" id="{49C64ACC-3A51-4434-BD25-83DACCBCF218}"/>
              </a:ext>
            </a:extLst>
          </p:cNvPr>
          <p:cNvSpPr/>
          <p:nvPr/>
        </p:nvSpPr>
        <p:spPr>
          <a:xfrm>
            <a:off x="7460530" y="1285416"/>
            <a:ext cx="3904950" cy="4952412"/>
          </a:xfrm>
          <a:prstGeom prst="flowChartDelay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28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2: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Prapemodelan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23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60581" y="1167773"/>
            <a:ext cx="588082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664790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Seleksi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Pemeriksaan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Multikolinearitas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05760E-2C9E-4EB3-9036-6130CFD59E57}"/>
              </a:ext>
            </a:extLst>
          </p:cNvPr>
          <p:cNvSpPr txBox="1">
            <a:spLocks/>
          </p:cNvSpPr>
          <p:nvPr/>
        </p:nvSpPr>
        <p:spPr>
          <a:xfrm>
            <a:off x="7305647" y="1866900"/>
            <a:ext cx="4059833" cy="3871064"/>
          </a:xfrm>
          <a:prstGeom prst="flowChartDelay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 algn="l">
              <a:lnSpc>
                <a:spcPct val="150000"/>
              </a:lnSpc>
            </a:pP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LST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memiliki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VIF &gt; 10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dan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berkorelasi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kuat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BUI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0,68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Oleh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sebab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itu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salah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satu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kedua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tersebut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dieliminasi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LST.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704604B-E68D-4AE2-8029-B87787DFAE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00953"/>
                  </p:ext>
                </p:extLst>
              </p:nvPr>
            </p:nvGraphicFramePr>
            <p:xfrm>
              <a:off x="730406" y="1285415"/>
              <a:ext cx="6769767" cy="4952408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906695">
                      <a:extLst>
                        <a:ext uri="{9D8B030D-6E8A-4147-A177-3AD203B41FA5}">
                          <a16:colId xmlns:a16="http://schemas.microsoft.com/office/drawing/2014/main" val="167263309"/>
                        </a:ext>
                      </a:extLst>
                    </a:gridCol>
                    <a:gridCol w="3990784">
                      <a:extLst>
                        <a:ext uri="{9D8B030D-6E8A-4147-A177-3AD203B41FA5}">
                          <a16:colId xmlns:a16="http://schemas.microsoft.com/office/drawing/2014/main" val="2019375096"/>
                        </a:ext>
                      </a:extLst>
                    </a:gridCol>
                    <a:gridCol w="1872288">
                      <a:extLst>
                        <a:ext uri="{9D8B030D-6E8A-4147-A177-3AD203B41FA5}">
                          <a16:colId xmlns:a16="http://schemas.microsoft.com/office/drawing/2014/main" val="3133421157"/>
                        </a:ext>
                      </a:extLst>
                    </a:gridCol>
                  </a:tblGrid>
                  <a:tr h="6018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Nama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Kandidat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Penyerta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Variance Inflation Factor 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(VIF)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2326645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keluarga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pengguna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listrik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PLN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5,816031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21657344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sarana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pendidikan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endParaRPr lang="en-ID" sz="140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4,880905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26716654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sarana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kesehatan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5,096888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8304342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tempat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ibadah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4,323902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6128257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sarana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dan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prasarana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ekonomi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2,881605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59426807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Kepadatan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penduduk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6,467060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7150873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Nighttime Light Intensity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5,631555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12390758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Built-Up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6,443919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09691229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Land Surface Temperature</a:t>
                          </a:r>
                          <a:endParaRPr lang="en-ID" sz="1400" b="1" i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12,699985</a:t>
                          </a:r>
                          <a:endParaRPr lang="en-ID" sz="14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59295722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Elevation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4,359110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82406212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Kepadatan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Senyawa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CO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1,700263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47881939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Konsentrasi </a:t>
                          </a: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Particulate Matter 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2.5 (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en-ID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1,646249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6718197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 Aridity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3,670783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7862289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Relative Wealth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1,548146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32077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3704604B-E68D-4AE2-8029-B87787DFAE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00953"/>
                  </p:ext>
                </p:extLst>
              </p:nvPr>
            </p:nvGraphicFramePr>
            <p:xfrm>
              <a:off x="730406" y="1285415"/>
              <a:ext cx="6769767" cy="4952408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906695">
                      <a:extLst>
                        <a:ext uri="{9D8B030D-6E8A-4147-A177-3AD203B41FA5}">
                          <a16:colId xmlns:a16="http://schemas.microsoft.com/office/drawing/2014/main" val="167263309"/>
                        </a:ext>
                      </a:extLst>
                    </a:gridCol>
                    <a:gridCol w="3990784">
                      <a:extLst>
                        <a:ext uri="{9D8B030D-6E8A-4147-A177-3AD203B41FA5}">
                          <a16:colId xmlns:a16="http://schemas.microsoft.com/office/drawing/2014/main" val="2019375096"/>
                        </a:ext>
                      </a:extLst>
                    </a:gridCol>
                    <a:gridCol w="1872288">
                      <a:extLst>
                        <a:ext uri="{9D8B030D-6E8A-4147-A177-3AD203B41FA5}">
                          <a16:colId xmlns:a16="http://schemas.microsoft.com/office/drawing/2014/main" val="3133421157"/>
                        </a:ext>
                      </a:extLst>
                    </a:gridCol>
                  </a:tblGrid>
                  <a:tr h="6018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Nama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Kandidat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Penyerta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Variance Inflation Factor 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(VIF)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2326645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196078" r="-648993" b="-13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keluarga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pengguna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listrik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PLN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5,816031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21657344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296078" r="-648993" b="-12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sarana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pendidikan</a:t>
                          </a:r>
                          <a:r>
                            <a:rPr lang="en-US" sz="1400" dirty="0">
                              <a:solidFill>
                                <a:schemeClr val="tx1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endParaRPr lang="en-ID" sz="1400" dirty="0">
                            <a:solidFill>
                              <a:schemeClr val="tx1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4,880905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26716654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396078" r="-648993" b="-11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sarana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kesehatan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5,096888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8304342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496078" r="-648993" b="-10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tempat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ibadah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4,323902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96128257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596078" r="-648993" b="-9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Jumlah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sarana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dan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prasarana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ekonomi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2,881605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59426807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696078" r="-648993" b="-8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Kepadatan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penduduk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6,467060</a:t>
                          </a:r>
                          <a:endParaRPr lang="en-ID" sz="14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7150873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796078" r="-648993" b="-7196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Nighttime Light Intensity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5,631555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12390758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878846" r="-648993" b="-6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Built-Up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6,443919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09691229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998039" r="-648993" b="-5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Land Surface Temperature</a:t>
                          </a:r>
                          <a:endParaRPr lang="en-ID" sz="1400" b="1" i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12,699985</a:t>
                          </a:r>
                          <a:endParaRPr lang="en-ID" sz="14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59295722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1098039" r="-648993" b="-4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Elevation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4,359110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82406212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1198039" r="-648993" b="-3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Kepadatan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Senyawa</a:t>
                          </a:r>
                          <a:r>
                            <a:rPr lang="en-US" sz="14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CO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1,700263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47881939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1298039" r="-648993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2901" t="-1298039" r="-47634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1,646249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46718197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1398039" r="-648993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Global Aridity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3,670783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7862289"/>
                      </a:ext>
                    </a:extLst>
                  </a:tr>
                  <a:tr h="310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1" t="-1498039" r="-648993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Relative Wealth Index</a:t>
                          </a:r>
                          <a:endParaRPr lang="en-ID" sz="14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rgbClr val="00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1,548146</a:t>
                          </a:r>
                          <a:endParaRPr lang="en-ID" sz="14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332077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Flowchart: Delay 20">
            <a:extLst>
              <a:ext uri="{FF2B5EF4-FFF2-40B4-BE49-F238E27FC236}">
                <a16:creationId xmlns:a16="http://schemas.microsoft.com/office/drawing/2014/main" id="{C922C905-8B87-4BA4-8B46-6D836EA58471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58417F5D-2187-42AE-90D3-3583CCD114ED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DDA006B6-4311-4B66-B677-A4977DFED384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E1E4DFC-F1A4-4A91-B095-D0F0F2738876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0">
            <a:extLst>
              <a:ext uri="{FF2B5EF4-FFF2-40B4-BE49-F238E27FC236}">
                <a16:creationId xmlns:a16="http://schemas.microsoft.com/office/drawing/2014/main" id="{25A36A45-28E1-4F85-873E-8C2CFCCAC613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3" name="Google Shape;283;p37">
            <a:extLst>
              <a:ext uri="{FF2B5EF4-FFF2-40B4-BE49-F238E27FC236}">
                <a16:creationId xmlns:a16="http://schemas.microsoft.com/office/drawing/2014/main" id="{54CF2287-A736-496A-8AF1-B0EB7EF3DBBA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4" name="Google Shape;284;p37">
              <a:extLst>
                <a:ext uri="{FF2B5EF4-FFF2-40B4-BE49-F238E27FC236}">
                  <a16:creationId xmlns:a16="http://schemas.microsoft.com/office/drawing/2014/main" id="{E1274205-66E1-43AA-B317-33CF8BD884FF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6" name="Google Shape;285;p37">
                <a:extLst>
                  <a:ext uri="{FF2B5EF4-FFF2-40B4-BE49-F238E27FC236}">
                    <a16:creationId xmlns:a16="http://schemas.microsoft.com/office/drawing/2014/main" id="{9C33C3F0-CA0F-4C33-9778-7E3CA02CCD8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286;p37">
                <a:extLst>
                  <a:ext uri="{FF2B5EF4-FFF2-40B4-BE49-F238E27FC236}">
                    <a16:creationId xmlns:a16="http://schemas.microsoft.com/office/drawing/2014/main" id="{0FE2EC1F-8FFF-4814-BE3D-BDF0932A30C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5" name="Google Shape;287;p37">
              <a:extLst>
                <a:ext uri="{FF2B5EF4-FFF2-40B4-BE49-F238E27FC236}">
                  <a16:creationId xmlns:a16="http://schemas.microsoft.com/office/drawing/2014/main" id="{38DB0DC4-2060-4971-84D3-0C8050412F8A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73077574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A1BA3A-08E7-4941-821D-B7F655C6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74" y="1264905"/>
            <a:ext cx="10324715" cy="530038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2: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Prapemodelan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24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50178" y="1191437"/>
            <a:ext cx="588082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664790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Seleksi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Pemeriksaan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Multikolinearitas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15B17F-F1B4-4C79-8DED-3657A816A930}"/>
              </a:ext>
            </a:extLst>
          </p:cNvPr>
          <p:cNvSpPr/>
          <p:nvPr/>
        </p:nvSpPr>
        <p:spPr>
          <a:xfrm>
            <a:off x="2859783" y="2211532"/>
            <a:ext cx="543817" cy="25700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9CBD631D-DA2D-4B65-A0C3-4A00682E8D7B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8E1288F8-1772-4428-8BC9-7BD99587D392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D0DC2095-4F82-4059-8F6A-2500A7A9417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3" name="Parallelogram 30">
            <a:extLst>
              <a:ext uri="{FF2B5EF4-FFF2-40B4-BE49-F238E27FC236}">
                <a16:creationId xmlns:a16="http://schemas.microsoft.com/office/drawing/2014/main" id="{CD5EDF9E-F9B5-4726-AFAD-69B23D67AB22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7C6ADED3-73CB-422A-95FB-DED73F3564D1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5" name="Google Shape;283;p37">
            <a:extLst>
              <a:ext uri="{FF2B5EF4-FFF2-40B4-BE49-F238E27FC236}">
                <a16:creationId xmlns:a16="http://schemas.microsoft.com/office/drawing/2014/main" id="{C2ED1E9B-6DB4-4520-B77E-4035F96227B3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6" name="Google Shape;284;p37">
              <a:extLst>
                <a:ext uri="{FF2B5EF4-FFF2-40B4-BE49-F238E27FC236}">
                  <a16:creationId xmlns:a16="http://schemas.microsoft.com/office/drawing/2014/main" id="{1F115B52-67F4-4021-9CF2-B2BFD15B04B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9" name="Google Shape;285;p37">
                <a:extLst>
                  <a:ext uri="{FF2B5EF4-FFF2-40B4-BE49-F238E27FC236}">
                    <a16:creationId xmlns:a16="http://schemas.microsoft.com/office/drawing/2014/main" id="{77887427-2DDF-4D03-9E93-E783BC35F29E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286;p37">
                <a:extLst>
                  <a:ext uri="{FF2B5EF4-FFF2-40B4-BE49-F238E27FC236}">
                    <a16:creationId xmlns:a16="http://schemas.microsoft.com/office/drawing/2014/main" id="{D3B39FE1-EEDD-4479-8D42-1256B1DA3AD5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7" name="Google Shape;287;p37">
              <a:extLst>
                <a:ext uri="{FF2B5EF4-FFF2-40B4-BE49-F238E27FC236}">
                  <a16:creationId xmlns:a16="http://schemas.microsoft.com/office/drawing/2014/main" id="{2A489E69-A5AC-476B-BE22-FBB235AB2DC8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79871228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2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2: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Prapemodelan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25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50178" y="1191437"/>
            <a:ext cx="483317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664790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Seleksi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Backward Elimination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487BB1B-094C-47C2-8BE1-B98F4FC3D8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1704007"/>
                  </p:ext>
                </p:extLst>
              </p:nvPr>
            </p:nvGraphicFramePr>
            <p:xfrm>
              <a:off x="584354" y="1384932"/>
              <a:ext cx="7254354" cy="4347459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691381">
                      <a:extLst>
                        <a:ext uri="{9D8B030D-6E8A-4147-A177-3AD203B41FA5}">
                          <a16:colId xmlns:a16="http://schemas.microsoft.com/office/drawing/2014/main" val="4150883295"/>
                        </a:ext>
                      </a:extLst>
                    </a:gridCol>
                    <a:gridCol w="5239365">
                      <a:extLst>
                        <a:ext uri="{9D8B030D-6E8A-4147-A177-3AD203B41FA5}">
                          <a16:colId xmlns:a16="http://schemas.microsoft.com/office/drawing/2014/main" val="311417298"/>
                        </a:ext>
                      </a:extLst>
                    </a:gridCol>
                    <a:gridCol w="1323608">
                      <a:extLst>
                        <a:ext uri="{9D8B030D-6E8A-4147-A177-3AD203B41FA5}">
                          <a16:colId xmlns:a16="http://schemas.microsoft.com/office/drawing/2014/main" val="981888274"/>
                        </a:ext>
                      </a:extLst>
                    </a:gridCol>
                  </a:tblGrid>
                  <a:tr h="6863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Step</a:t>
                          </a:r>
                          <a:endParaRPr lang="en-ID" sz="18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Daftar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Kandidat</a:t>
                          </a: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Penyerta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AIC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6542422"/>
                      </a:ext>
                    </a:extLst>
                  </a:tr>
                  <a:tr h="7144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2427,40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16403898"/>
                      </a:ext>
                    </a:extLst>
                  </a:tr>
                  <a:tr h="7144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2425,49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92682018"/>
                      </a:ext>
                    </a:extLst>
                  </a:tr>
                  <a:tr h="7144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2423,58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81495411"/>
                      </a:ext>
                    </a:extLst>
                  </a:tr>
                  <a:tr h="5059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2421,67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66304933"/>
                      </a:ext>
                    </a:extLst>
                  </a:tr>
                  <a:tr h="5059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2420,66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79094379"/>
                      </a:ext>
                    </a:extLst>
                  </a:tr>
                  <a:tr h="5059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D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2419,59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11337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B487BB1B-094C-47C2-8BE1-B98F4FC3D8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1704007"/>
                  </p:ext>
                </p:extLst>
              </p:nvPr>
            </p:nvGraphicFramePr>
            <p:xfrm>
              <a:off x="584354" y="1384932"/>
              <a:ext cx="7254354" cy="4347459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691381">
                      <a:extLst>
                        <a:ext uri="{9D8B030D-6E8A-4147-A177-3AD203B41FA5}">
                          <a16:colId xmlns:a16="http://schemas.microsoft.com/office/drawing/2014/main" val="4150883295"/>
                        </a:ext>
                      </a:extLst>
                    </a:gridCol>
                    <a:gridCol w="5239365">
                      <a:extLst>
                        <a:ext uri="{9D8B030D-6E8A-4147-A177-3AD203B41FA5}">
                          <a16:colId xmlns:a16="http://schemas.microsoft.com/office/drawing/2014/main" val="311417298"/>
                        </a:ext>
                      </a:extLst>
                    </a:gridCol>
                    <a:gridCol w="1323608">
                      <a:extLst>
                        <a:ext uri="{9D8B030D-6E8A-4147-A177-3AD203B41FA5}">
                          <a16:colId xmlns:a16="http://schemas.microsoft.com/office/drawing/2014/main" val="981888274"/>
                        </a:ext>
                      </a:extLst>
                    </a:gridCol>
                  </a:tblGrid>
                  <a:tr h="68639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Step</a:t>
                          </a:r>
                          <a:endParaRPr lang="en-ID" sz="18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Daftar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Kandidat</a:t>
                          </a: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Penyerta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AIC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6542422"/>
                      </a:ext>
                    </a:extLst>
                  </a:tr>
                  <a:tr h="7144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372" t="-97436" r="-25814" b="-4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2427,40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16403898"/>
                      </a:ext>
                    </a:extLst>
                  </a:tr>
                  <a:tr h="7144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372" t="-197436" r="-25814" b="-3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2425,49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92682018"/>
                      </a:ext>
                    </a:extLst>
                  </a:tr>
                  <a:tr h="71444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372" t="-294915" r="-25814" b="-215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2423,58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81495411"/>
                      </a:ext>
                    </a:extLst>
                  </a:tr>
                  <a:tr h="5059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372" t="-561446" r="-25814" b="-206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2421,67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66304933"/>
                      </a:ext>
                    </a:extLst>
                  </a:tr>
                  <a:tr h="5059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372" t="-661446" r="-25814" b="-106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2420,66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79094379"/>
                      </a:ext>
                    </a:extLst>
                  </a:tr>
                  <a:tr h="5059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372" t="-761446" r="-25814" b="-6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2419,59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1113372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Flowchart: Delay 25">
            <a:extLst>
              <a:ext uri="{FF2B5EF4-FFF2-40B4-BE49-F238E27FC236}">
                <a16:creationId xmlns:a16="http://schemas.microsoft.com/office/drawing/2014/main" id="{664CA2DB-BE37-44E4-A56C-B3C94A7BEC2F}"/>
              </a:ext>
            </a:extLst>
          </p:cNvPr>
          <p:cNvSpPr/>
          <p:nvPr/>
        </p:nvSpPr>
        <p:spPr>
          <a:xfrm>
            <a:off x="7838710" y="1402082"/>
            <a:ext cx="3972136" cy="4330308"/>
          </a:xfrm>
          <a:prstGeom prst="flowChartDelay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B70208A-AC82-43CD-A487-201A8B7460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27429" y="2047875"/>
                <a:ext cx="3972136" cy="3200400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21920" tIns="60960" rIns="121920" bIns="6096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80000" algn="l">
                  <a:lnSpc>
                    <a:spcPct val="150000"/>
                  </a:lnSpc>
                </a:pPr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Dari </a:t>
                </a:r>
                <a:r>
                  <a:rPr lang="en-US" sz="19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hasil</a:t>
                </a:r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9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eliminasi</a:t>
                </a:r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9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9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metode</a:t>
                </a:r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9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backward </a:t>
                </a:r>
                <a:r>
                  <a:rPr lang="en-US" sz="19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diperoleh</a:t>
                </a:r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9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8 </a:t>
                </a:r>
                <a:r>
                  <a:rPr lang="en-US" sz="19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variabel</a:t>
                </a:r>
                <a:r>
                  <a:rPr lang="en-US" sz="19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9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yakni</a:t>
                </a:r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D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16</m:t>
                        </m:r>
                      </m:sub>
                    </m:sSub>
                  </m:oMath>
                </a14:m>
                <a:r>
                  <a:rPr lang="en-ID" sz="19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8B70208A-AC82-43CD-A487-201A8B746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429" y="2047875"/>
                <a:ext cx="3972136" cy="3200400"/>
              </a:xfrm>
              <a:prstGeom prst="flowChartDelay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lowchart: Delay 18">
            <a:extLst>
              <a:ext uri="{FF2B5EF4-FFF2-40B4-BE49-F238E27FC236}">
                <a16:creationId xmlns:a16="http://schemas.microsoft.com/office/drawing/2014/main" id="{3B73B04D-CAF0-4AEC-AF72-867827CA2D7B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8690C824-814A-48C1-87D9-D99008BAFEA8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42718B56-7A52-4DF5-A8CA-1A9D6ECB4DE3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2" name="Parallelogram 30">
            <a:extLst>
              <a:ext uri="{FF2B5EF4-FFF2-40B4-BE49-F238E27FC236}">
                <a16:creationId xmlns:a16="http://schemas.microsoft.com/office/drawing/2014/main" id="{39EDE5DA-FD8D-4621-861B-CF5283CD3F35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5ED53815-B2FB-4D21-8247-873A518E50F4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4" name="Google Shape;283;p37">
            <a:extLst>
              <a:ext uri="{FF2B5EF4-FFF2-40B4-BE49-F238E27FC236}">
                <a16:creationId xmlns:a16="http://schemas.microsoft.com/office/drawing/2014/main" id="{D55AD200-9062-431D-8B96-C52B44BB37D9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5" name="Google Shape;284;p37">
              <a:extLst>
                <a:ext uri="{FF2B5EF4-FFF2-40B4-BE49-F238E27FC236}">
                  <a16:creationId xmlns:a16="http://schemas.microsoft.com/office/drawing/2014/main" id="{76605156-44D1-4006-B741-7B8453B64AE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7" name="Google Shape;285;p37">
                <a:extLst>
                  <a:ext uri="{FF2B5EF4-FFF2-40B4-BE49-F238E27FC236}">
                    <a16:creationId xmlns:a16="http://schemas.microsoft.com/office/drawing/2014/main" id="{6F4B4359-7D10-4AC0-9387-AD53489A9540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286;p37">
                <a:extLst>
                  <a:ext uri="{FF2B5EF4-FFF2-40B4-BE49-F238E27FC236}">
                    <a16:creationId xmlns:a16="http://schemas.microsoft.com/office/drawing/2014/main" id="{48FEEBBA-0F87-4052-B201-8BCED60252A3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6" name="Google Shape;287;p37">
              <a:extLst>
                <a:ext uri="{FF2B5EF4-FFF2-40B4-BE49-F238E27FC236}">
                  <a16:creationId xmlns:a16="http://schemas.microsoft.com/office/drawing/2014/main" id="{FB820D20-26D6-42DC-84BE-10B64B54EBFF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56591884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6CBC3C3A-4989-4E0D-850C-0F0CB06B2B70}"/>
              </a:ext>
            </a:extLst>
          </p:cNvPr>
          <p:cNvSpPr/>
          <p:nvPr/>
        </p:nvSpPr>
        <p:spPr>
          <a:xfrm>
            <a:off x="7849277" y="1285573"/>
            <a:ext cx="3923623" cy="3697464"/>
          </a:xfrm>
          <a:prstGeom prst="flowChartDelay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6B68019D-8F79-4BC9-8B94-DF240E363F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77" y="1645920"/>
                <a:ext cx="3796623" cy="3027680"/>
              </a:xfrm>
              <a:prstGeom prst="flowChartDelay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21920" tIns="60960" rIns="121920" bIns="6096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16000" algn="l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ariabel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tidak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signifikan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dieliminasi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hanya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terpilih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6 </a:t>
                </a:r>
                <a:r>
                  <a:rPr lang="en-US" sz="17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variabel</a:t>
                </a:r>
                <a:r>
                  <a:rPr lang="en-US" sz="17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yang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digunakan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sebagai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variabel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penyerta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pemodelan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SAE.</a:t>
                </a:r>
                <a:endParaRPr lang="en-ID" sz="17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Title 1">
                <a:extLst>
                  <a:ext uri="{FF2B5EF4-FFF2-40B4-BE49-F238E27FC236}">
                    <a16:creationId xmlns:a16="http://schemas.microsoft.com/office/drawing/2014/main" id="{6B68019D-8F79-4BC9-8B94-DF240E363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877" y="1645920"/>
                <a:ext cx="3796623" cy="3027680"/>
              </a:xfrm>
              <a:prstGeom prst="flowChartDelay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2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2: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Prapemodelan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26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50178" y="1140637"/>
            <a:ext cx="664282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4" y="641191"/>
            <a:ext cx="687103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D.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Seleksi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Uji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Keberartian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Model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Partial-t Test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4536F81-5802-40EC-B619-BB18CFD642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340559"/>
                  </p:ext>
                </p:extLst>
              </p:nvPr>
            </p:nvGraphicFramePr>
            <p:xfrm>
              <a:off x="850179" y="1285572"/>
              <a:ext cx="7178505" cy="3682296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496000">
                      <a:extLst>
                        <a:ext uri="{9D8B030D-6E8A-4147-A177-3AD203B41FA5}">
                          <a16:colId xmlns:a16="http://schemas.microsoft.com/office/drawing/2014/main" val="1381557281"/>
                        </a:ext>
                      </a:extLst>
                    </a:gridCol>
                    <a:gridCol w="1669721">
                      <a:extLst>
                        <a:ext uri="{9D8B030D-6E8A-4147-A177-3AD203B41FA5}">
                          <a16:colId xmlns:a16="http://schemas.microsoft.com/office/drawing/2014/main" val="2990493511"/>
                        </a:ext>
                      </a:extLst>
                    </a:gridCol>
                    <a:gridCol w="1381144">
                      <a:extLst>
                        <a:ext uri="{9D8B030D-6E8A-4147-A177-3AD203B41FA5}">
                          <a16:colId xmlns:a16="http://schemas.microsoft.com/office/drawing/2014/main" val="3283366118"/>
                        </a:ext>
                      </a:extLst>
                    </a:gridCol>
                    <a:gridCol w="2631640">
                      <a:extLst>
                        <a:ext uri="{9D8B030D-6E8A-4147-A177-3AD203B41FA5}">
                          <a16:colId xmlns:a16="http://schemas.microsoft.com/office/drawing/2014/main" val="3437242621"/>
                        </a:ext>
                      </a:extLst>
                    </a:gridCol>
                  </a:tblGrid>
                  <a:tr h="379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Statistik</a:t>
                          </a: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P-value</a:t>
                          </a:r>
                          <a:endParaRPr lang="en-ID" sz="18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Keterangan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1227398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7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7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1,695</a:t>
                          </a:r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0,091</a:t>
                          </a:r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Tidak</a:t>
                          </a:r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7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4205898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7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-2,283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0,023*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46963233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7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4,457</a:t>
                          </a:r>
                          <a:endParaRPr lang="en-ID" sz="17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 </a:t>
                          </a: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&lt; 0,001*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24592986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7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sz="1700" b="1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1,561</a:t>
                          </a:r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0,119</a:t>
                          </a:r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Tidak</a:t>
                          </a:r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7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8073735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7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4,937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 </a:t>
                          </a: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&lt; 0,001*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211370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7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-5,055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 </a:t>
                          </a: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&lt; 0,001*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82285227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7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2,094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0,037*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7508975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700" b="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7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2,300</a:t>
                          </a:r>
                          <a:endParaRPr lang="en-ID" sz="17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0,022*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52887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24536F81-5802-40EC-B619-BB18CFD642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9340559"/>
                  </p:ext>
                </p:extLst>
              </p:nvPr>
            </p:nvGraphicFramePr>
            <p:xfrm>
              <a:off x="850179" y="1285572"/>
              <a:ext cx="7178505" cy="3682296"/>
            </p:xfrm>
            <a:graphic>
              <a:graphicData uri="http://schemas.openxmlformats.org/drawingml/2006/table">
                <a:tbl>
                  <a:tblPr firstRow="1" firstCol="1" bandRow="1">
                    <a:tableStyleId>{93296810-A885-4BE3-A3E7-6D5BEEA58F35}</a:tableStyleId>
                  </a:tblPr>
                  <a:tblGrid>
                    <a:gridCol w="1496000">
                      <a:extLst>
                        <a:ext uri="{9D8B030D-6E8A-4147-A177-3AD203B41FA5}">
                          <a16:colId xmlns:a16="http://schemas.microsoft.com/office/drawing/2014/main" val="1381557281"/>
                        </a:ext>
                      </a:extLst>
                    </a:gridCol>
                    <a:gridCol w="1669721">
                      <a:extLst>
                        <a:ext uri="{9D8B030D-6E8A-4147-A177-3AD203B41FA5}">
                          <a16:colId xmlns:a16="http://schemas.microsoft.com/office/drawing/2014/main" val="2990493511"/>
                        </a:ext>
                      </a:extLst>
                    </a:gridCol>
                    <a:gridCol w="1381144">
                      <a:extLst>
                        <a:ext uri="{9D8B030D-6E8A-4147-A177-3AD203B41FA5}">
                          <a16:colId xmlns:a16="http://schemas.microsoft.com/office/drawing/2014/main" val="3283366118"/>
                        </a:ext>
                      </a:extLst>
                    </a:gridCol>
                    <a:gridCol w="2631640">
                      <a:extLst>
                        <a:ext uri="{9D8B030D-6E8A-4147-A177-3AD203B41FA5}">
                          <a16:colId xmlns:a16="http://schemas.microsoft.com/office/drawing/2014/main" val="3437242621"/>
                        </a:ext>
                      </a:extLst>
                    </a:gridCol>
                  </a:tblGrid>
                  <a:tr h="3798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0146" t="-4839" r="-241971" b="-89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P-value</a:t>
                          </a:r>
                          <a:endParaRPr lang="en-ID" sz="18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Keterangan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41227398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7" t="-95588" r="-380894" b="-7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1,695</a:t>
                          </a:r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0,091</a:t>
                          </a:r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Tidak</a:t>
                          </a:r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7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44205898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7" t="-195588" r="-380894" b="-6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-2,283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0,023*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46963233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7" t="-295588" r="-380894" b="-5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4,457</a:t>
                          </a:r>
                          <a:endParaRPr lang="en-ID" sz="17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 </a:t>
                          </a: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&lt; 0,001*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24592986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7" t="-395588" r="-380894" b="-4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1,561</a:t>
                          </a:r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0,119</a:t>
                          </a:r>
                          <a:endParaRPr lang="en-ID" sz="1700" b="1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Tidak</a:t>
                          </a:r>
                          <a:r>
                            <a:rPr lang="en-US" sz="1700" b="1" dirty="0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700" b="1" dirty="0" err="1">
                              <a:solidFill>
                                <a:srgbClr val="FF0000"/>
                              </a:solidFill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1" dirty="0">
                            <a:solidFill>
                              <a:srgbClr val="FF0000"/>
                            </a:solidFill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8073735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7" t="-495588" r="-380894" b="-313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4,937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 </a:t>
                          </a: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&lt; 0,001*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79211370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7" t="-604478" r="-380894" b="-2179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-5,055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 </a:t>
                          </a: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&lt; 0,001*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82285227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7" t="-694118" r="-380894" b="-1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2,094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0,037*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7508975"/>
                      </a:ext>
                    </a:extLst>
                  </a:tr>
                  <a:tr h="412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7" t="-794118" r="-380894" b="-1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2,300</a:t>
                          </a:r>
                          <a:endParaRPr lang="en-ID" sz="17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0,022*</a:t>
                          </a:r>
                          <a:endParaRPr lang="en-ID" sz="1700" b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b="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Signifikan</a:t>
                          </a:r>
                          <a:endParaRPr lang="en-ID" sz="1700" b="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752887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E4AA7679-EA9E-4EA5-BD72-F3D1F14A4B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178" y="4986108"/>
                <a:ext cx="8789122" cy="130713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21920" tIns="60960" rIns="121920" bIns="6096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065" marR="5080" algn="just">
                  <a:lnSpc>
                    <a:spcPct val="99200"/>
                  </a:lnSpc>
                  <a:spcBef>
                    <a:spcPts val="5"/>
                  </a:spcBef>
                  <a:tabLst>
                    <a:tab pos="298450" algn="l"/>
                  </a:tabLst>
                </a:pPr>
                <a:r>
                  <a:rPr lang="en-US" sz="17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Keterangan </a:t>
                </a:r>
                <a:r>
                  <a:rPr lang="en-US" sz="17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variabel</a:t>
                </a:r>
                <a:r>
                  <a:rPr lang="en-US" sz="17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2065" marR="5080" algn="just">
                  <a:lnSpc>
                    <a:spcPct val="99200"/>
                  </a:lnSpc>
                  <a:spcBef>
                    <a:spcPts val="5"/>
                  </a:spcBef>
                  <a:tabLst>
                    <a:tab pos="298450" algn="l"/>
                  </a:tabLst>
                </a:pP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sarana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pendidikan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tempat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ibadah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sarana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&amp;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prasarana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ekonomi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kepadatan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penduduk</a:t>
                </a:r>
                <a:r>
                  <a:rPr lang="en-US" sz="17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17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build-up index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elevation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konsentrasi PM</a:t>
                </a:r>
                <a:r>
                  <a:rPr lang="en-US" sz="1700" baseline="-250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2,5</a:t>
                </a:r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dan </a:t>
                </a:r>
                <a:r>
                  <a:rPr lang="en-US" sz="17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relative wealth index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2065" marR="5080" algn="just">
                  <a:lnSpc>
                    <a:spcPct val="99200"/>
                  </a:lnSpc>
                  <a:spcBef>
                    <a:spcPts val="5"/>
                  </a:spcBef>
                  <a:tabLst>
                    <a:tab pos="298450" algn="l"/>
                  </a:tabLst>
                </a:pPr>
                <a:r>
                  <a:rPr lang="en-US" sz="1700" b="1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*) </a:t>
                </a:r>
                <a:r>
                  <a:rPr lang="en-US" sz="1700" b="1" i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variabel</a:t>
                </a:r>
                <a:r>
                  <a:rPr lang="en-US" sz="1700" b="1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700" b="1" i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terpilih</a:t>
                </a:r>
                <a:r>
                  <a:rPr lang="en-US" sz="1700" b="1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b="1" i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masuk</a:t>
                </a:r>
                <a:r>
                  <a:rPr lang="en-US" sz="1700" b="1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sz="1700" b="1" i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pemodelan</a:t>
                </a:r>
                <a:r>
                  <a:rPr lang="en-US" sz="1700" b="1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SAE.</a:t>
                </a:r>
                <a:endParaRPr lang="en-ID" sz="1700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E4AA7679-EA9E-4EA5-BD72-F3D1F14A4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78" y="4986108"/>
                <a:ext cx="8789122" cy="1307130"/>
              </a:xfrm>
              <a:prstGeom prst="rect">
                <a:avLst/>
              </a:prstGeom>
              <a:blipFill>
                <a:blip r:embed="rId5"/>
                <a:stretch>
                  <a:fillRect t="-4206" r="-69" b="-88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lowchart: Delay 20">
            <a:extLst>
              <a:ext uri="{FF2B5EF4-FFF2-40B4-BE49-F238E27FC236}">
                <a16:creationId xmlns:a16="http://schemas.microsoft.com/office/drawing/2014/main" id="{51A83917-4D34-4786-9084-54DC57D38C70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9E8D8C8A-81C7-43FB-A863-58F2CE5E82C7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0" name="Rectangle 7">
            <a:extLst>
              <a:ext uri="{FF2B5EF4-FFF2-40B4-BE49-F238E27FC236}">
                <a16:creationId xmlns:a16="http://schemas.microsoft.com/office/drawing/2014/main" id="{F1A8B4C9-8C14-4B75-A8B2-2D71F8410131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3" name="Parallelogram 30">
            <a:extLst>
              <a:ext uri="{FF2B5EF4-FFF2-40B4-BE49-F238E27FC236}">
                <a16:creationId xmlns:a16="http://schemas.microsoft.com/office/drawing/2014/main" id="{D8ECF1CF-60E0-4FF1-8609-8081021A00DD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893B8127-AEF6-4E0E-9D99-A183F00CBC03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5" name="Google Shape;283;p37">
            <a:extLst>
              <a:ext uri="{FF2B5EF4-FFF2-40B4-BE49-F238E27FC236}">
                <a16:creationId xmlns:a16="http://schemas.microsoft.com/office/drawing/2014/main" id="{7F324059-3BC1-43E6-9C88-AF64CB4A60EF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6" name="Google Shape;284;p37">
              <a:extLst>
                <a:ext uri="{FF2B5EF4-FFF2-40B4-BE49-F238E27FC236}">
                  <a16:creationId xmlns:a16="http://schemas.microsoft.com/office/drawing/2014/main" id="{F5B242B1-9020-4708-AF52-7C293D89DE19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9" name="Google Shape;285;p37">
                <a:extLst>
                  <a:ext uri="{FF2B5EF4-FFF2-40B4-BE49-F238E27FC236}">
                    <a16:creationId xmlns:a16="http://schemas.microsoft.com/office/drawing/2014/main" id="{D6BD2362-F8D3-4698-B3B2-FCCDA36D37B3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286;p37">
                <a:extLst>
                  <a:ext uri="{FF2B5EF4-FFF2-40B4-BE49-F238E27FC236}">
                    <a16:creationId xmlns:a16="http://schemas.microsoft.com/office/drawing/2014/main" id="{7CEFCB59-8557-49B6-8ACD-257CE8A7E8CE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7" name="Google Shape;287;p37">
              <a:extLst>
                <a:ext uri="{FF2B5EF4-FFF2-40B4-BE49-F238E27FC236}">
                  <a16:creationId xmlns:a16="http://schemas.microsoft.com/office/drawing/2014/main" id="{B1822FF8-E0C3-4AC4-920A-4C772DAF6748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8843089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259" y="45837"/>
            <a:ext cx="6410341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2: Hasil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Pemodelan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27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6F9A53-5D8A-4C2D-AB9C-691378A1E688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664790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A. Model SAE EBLUP-FH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328BA2D-09D3-43BB-AE3F-6B53E2A5A3DA}"/>
              </a:ext>
            </a:extLst>
          </p:cNvPr>
          <p:cNvSpPr txBox="1">
            <a:spLocks/>
          </p:cNvSpPr>
          <p:nvPr/>
        </p:nvSpPr>
        <p:spPr>
          <a:xfrm>
            <a:off x="730070" y="4700297"/>
            <a:ext cx="9347535" cy="16906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spcBef>
                <a:spcPts val="600"/>
              </a:spcBef>
              <a:tabLst>
                <a:tab pos="298450" algn="l"/>
              </a:tabLst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normalitas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pengaruh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acak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model SAE EBLUP-FH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Uji Kolmogorov Smirnov (KS)</a:t>
            </a:r>
            <a:endParaRPr lang="en-ID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C5C6AFE5-E1DA-492C-8E08-FFBD060F9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965281"/>
                  </p:ext>
                </p:extLst>
              </p:nvPr>
            </p:nvGraphicFramePr>
            <p:xfrm>
              <a:off x="862878" y="4906439"/>
              <a:ext cx="8704802" cy="6863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0962">
                      <a:extLst>
                        <a:ext uri="{9D8B030D-6E8A-4147-A177-3AD203B41FA5}">
                          <a16:colId xmlns:a16="http://schemas.microsoft.com/office/drawing/2014/main" val="2336795430"/>
                        </a:ext>
                      </a:extLst>
                    </a:gridCol>
                    <a:gridCol w="1833230">
                      <a:extLst>
                        <a:ext uri="{9D8B030D-6E8A-4147-A177-3AD203B41FA5}">
                          <a16:colId xmlns:a16="http://schemas.microsoft.com/office/drawing/2014/main" val="828020558"/>
                        </a:ext>
                      </a:extLst>
                    </a:gridCol>
                    <a:gridCol w="1246528">
                      <a:extLst>
                        <a:ext uri="{9D8B030D-6E8A-4147-A177-3AD203B41FA5}">
                          <a16:colId xmlns:a16="http://schemas.microsoft.com/office/drawing/2014/main" val="4036263487"/>
                        </a:ext>
                      </a:extLst>
                    </a:gridCol>
                    <a:gridCol w="3884082">
                      <a:extLst>
                        <a:ext uri="{9D8B030D-6E8A-4147-A177-3AD203B41FA5}">
                          <a16:colId xmlns:a16="http://schemas.microsoft.com/office/drawing/2014/main" val="1144106491"/>
                        </a:ext>
                      </a:extLst>
                    </a:gridCol>
                  </a:tblGrid>
                  <a:tr h="26298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Uji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Statistik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Uji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29611854"/>
                      </a:ext>
                    </a:extLst>
                  </a:tr>
                  <a:tr h="2385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0,0398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0,3262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Pengaruh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acak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area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berdistribusi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normal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14298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C5C6AFE5-E1DA-492C-8E08-FFBD060F9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965281"/>
                  </p:ext>
                </p:extLst>
              </p:nvPr>
            </p:nvGraphicFramePr>
            <p:xfrm>
              <a:off x="862878" y="4906439"/>
              <a:ext cx="8704802" cy="6863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0962">
                      <a:extLst>
                        <a:ext uri="{9D8B030D-6E8A-4147-A177-3AD203B41FA5}">
                          <a16:colId xmlns:a16="http://schemas.microsoft.com/office/drawing/2014/main" val="2336795430"/>
                        </a:ext>
                      </a:extLst>
                    </a:gridCol>
                    <a:gridCol w="1833230">
                      <a:extLst>
                        <a:ext uri="{9D8B030D-6E8A-4147-A177-3AD203B41FA5}">
                          <a16:colId xmlns:a16="http://schemas.microsoft.com/office/drawing/2014/main" val="828020558"/>
                        </a:ext>
                      </a:extLst>
                    </a:gridCol>
                    <a:gridCol w="1246528">
                      <a:extLst>
                        <a:ext uri="{9D8B030D-6E8A-4147-A177-3AD203B41FA5}">
                          <a16:colId xmlns:a16="http://schemas.microsoft.com/office/drawing/2014/main" val="4036263487"/>
                        </a:ext>
                      </a:extLst>
                    </a:gridCol>
                    <a:gridCol w="3884082">
                      <a:extLst>
                        <a:ext uri="{9D8B030D-6E8A-4147-A177-3AD203B41FA5}">
                          <a16:colId xmlns:a16="http://schemas.microsoft.com/office/drawing/2014/main" val="1144106491"/>
                        </a:ext>
                      </a:extLst>
                    </a:gridCol>
                  </a:tblGrid>
                  <a:tr h="320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Uji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95349" t="-1887" r="-281063" b="-1377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296118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50" t="-88525" r="-401049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0,0398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0,3262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Pengaruh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acak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area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berdistribusi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normal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142981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7E942E4-DED6-4457-9A53-8DA68B2151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693723"/>
                  </p:ext>
                </p:extLst>
              </p:nvPr>
            </p:nvGraphicFramePr>
            <p:xfrm>
              <a:off x="862878" y="1520377"/>
              <a:ext cx="9906721" cy="288776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17782">
                      <a:extLst>
                        <a:ext uri="{9D8B030D-6E8A-4147-A177-3AD203B41FA5}">
                          <a16:colId xmlns:a16="http://schemas.microsoft.com/office/drawing/2014/main" val="1837836085"/>
                        </a:ext>
                      </a:extLst>
                    </a:gridCol>
                    <a:gridCol w="2072640">
                      <a:extLst>
                        <a:ext uri="{9D8B030D-6E8A-4147-A177-3AD203B41FA5}">
                          <a16:colId xmlns:a16="http://schemas.microsoft.com/office/drawing/2014/main" val="1012230254"/>
                        </a:ext>
                      </a:extLst>
                    </a:gridCol>
                    <a:gridCol w="1699260">
                      <a:extLst>
                        <a:ext uri="{9D8B030D-6E8A-4147-A177-3AD203B41FA5}">
                          <a16:colId xmlns:a16="http://schemas.microsoft.com/office/drawing/2014/main" val="3653002012"/>
                        </a:ext>
                      </a:extLst>
                    </a:gridCol>
                    <a:gridCol w="1717039">
                      <a:extLst>
                        <a:ext uri="{9D8B030D-6E8A-4147-A177-3AD203B41FA5}">
                          <a16:colId xmlns:a16="http://schemas.microsoft.com/office/drawing/2014/main" val="2650170182"/>
                        </a:ext>
                      </a:extLst>
                    </a:gridCol>
                  </a:tblGrid>
                  <a:tr h="2949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Estimasi koefisien</a:t>
                          </a:r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Standard error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7509866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Intercept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27,8024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2,4605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1,3194×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6507487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tempat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ibadah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−0,0067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0,0031</m:t>
                                </m:r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2,764×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60848852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sarana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dan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prasarana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ekonomi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0,0064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0,0009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2,0953×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9592222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Build-Up Index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11,7122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1,6722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2,4879×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00594253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Konsentrasi PM</a:t>
                          </a:r>
                          <a:r>
                            <a:rPr lang="en-US" sz="1600" baseline="-250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2.5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0,1312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0,0547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1,6503×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38170749"/>
                      </a:ext>
                    </a:extLst>
                  </a:tr>
                  <a:tr h="32382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Elevation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−0,0064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0,0012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4,7032×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06255997"/>
                      </a:ext>
                    </a:extLst>
                  </a:tr>
                  <a:tr h="32444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Relative Wealth Index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1,8265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1,1152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1,0146×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48733461"/>
                      </a:ext>
                    </a:extLst>
                  </a:tr>
                  <a:tr h="31809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Ragam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pengaruh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acak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area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33,1056</m:t>
                                </m:r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highlight>
                                <a:srgbClr val="000000"/>
                              </a:highlight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43779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7E942E4-DED6-4457-9A53-8DA68B2151F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2693723"/>
                  </p:ext>
                </p:extLst>
              </p:nvPr>
            </p:nvGraphicFramePr>
            <p:xfrm>
              <a:off x="862878" y="1520377"/>
              <a:ext cx="9906721" cy="288776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17782">
                      <a:extLst>
                        <a:ext uri="{9D8B030D-6E8A-4147-A177-3AD203B41FA5}">
                          <a16:colId xmlns:a16="http://schemas.microsoft.com/office/drawing/2014/main" val="1837836085"/>
                        </a:ext>
                      </a:extLst>
                    </a:gridCol>
                    <a:gridCol w="2072640">
                      <a:extLst>
                        <a:ext uri="{9D8B030D-6E8A-4147-A177-3AD203B41FA5}">
                          <a16:colId xmlns:a16="http://schemas.microsoft.com/office/drawing/2014/main" val="1012230254"/>
                        </a:ext>
                      </a:extLst>
                    </a:gridCol>
                    <a:gridCol w="1699260">
                      <a:extLst>
                        <a:ext uri="{9D8B030D-6E8A-4147-A177-3AD203B41FA5}">
                          <a16:colId xmlns:a16="http://schemas.microsoft.com/office/drawing/2014/main" val="3653002012"/>
                        </a:ext>
                      </a:extLst>
                    </a:gridCol>
                    <a:gridCol w="1717039">
                      <a:extLst>
                        <a:ext uri="{9D8B030D-6E8A-4147-A177-3AD203B41FA5}">
                          <a16:colId xmlns:a16="http://schemas.microsoft.com/office/drawing/2014/main" val="2650170182"/>
                        </a:ext>
                      </a:extLst>
                    </a:gridCol>
                  </a:tblGrid>
                  <a:tr h="2949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Estimasi koefisien</a:t>
                          </a:r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Standard error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87509866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38" t="-105660" r="-124828" b="-7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3529" t="-105660" r="-166176" b="-7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82079" t="-105660" r="-102509" b="-7301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76950" t="-105660" r="-1418" b="-730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507487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38" t="-201852" r="-124828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3529" t="-201852" r="-166176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82079" t="-201852" r="-102509" b="-6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76950" t="-201852" r="-1418" b="-6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0848852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38" t="-307547" r="-124828" b="-528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3529" t="-307547" r="-166176" b="-528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82079" t="-307547" r="-102509" b="-528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76950" t="-307547" r="-1418" b="-528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592222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38" t="-400000" r="-124828" b="-4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3529" t="-400000" r="-166176" b="-4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82079" t="-400000" r="-102509" b="-4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76950" t="-400000" r="-1418" b="-4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0594253"/>
                      </a:ext>
                    </a:extLst>
                  </a:tr>
                  <a:tr h="3252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38" t="-509434" r="-124828" b="-3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3529" t="-509434" r="-166176" b="-3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82079" t="-509434" r="-102509" b="-3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76950" t="-509434" r="-1418" b="-3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170749"/>
                      </a:ext>
                    </a:extLst>
                  </a:tr>
                  <a:tr h="3238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38" t="-609434" r="-124828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3529" t="-609434" r="-166176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82079" t="-609434" r="-102509" b="-2264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76950" t="-609434" r="-1418" b="-226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255997"/>
                      </a:ext>
                    </a:extLst>
                  </a:tr>
                  <a:tr h="3244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38" t="-696296" r="-124828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3529" t="-696296" r="-166176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82079" t="-696296" r="-102509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76950" t="-696296" r="-1418" b="-1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8733461"/>
                      </a:ext>
                    </a:extLst>
                  </a:tr>
                  <a:tr h="3180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38" t="-826923" r="-124828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13529" t="-826923" r="-166176" b="-2692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highlight>
                                <a:srgbClr val="000000"/>
                              </a:highlight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4377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6CFFAE6B-18E5-4984-B997-6BA81C674F80}"/>
              </a:ext>
            </a:extLst>
          </p:cNvPr>
          <p:cNvSpPr txBox="1">
            <a:spLocks/>
          </p:cNvSpPr>
          <p:nvPr/>
        </p:nvSpPr>
        <p:spPr>
          <a:xfrm>
            <a:off x="733425" y="1299323"/>
            <a:ext cx="10179900" cy="17707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spcBef>
                <a:spcPts val="600"/>
              </a:spcBef>
              <a:tabLst>
                <a:tab pos="298450" algn="l"/>
              </a:tabLst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estimasi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ragam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pengaruh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acak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model EBLUP-FH</a:t>
            </a:r>
            <a:endParaRPr lang="en-ID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Flowchart: Delay 36">
            <a:extLst>
              <a:ext uri="{FF2B5EF4-FFF2-40B4-BE49-F238E27FC236}">
                <a16:creationId xmlns:a16="http://schemas.microsoft.com/office/drawing/2014/main" id="{579B9255-0F21-4146-B30E-54EC468F70B5}"/>
              </a:ext>
            </a:extLst>
          </p:cNvPr>
          <p:cNvSpPr/>
          <p:nvPr/>
        </p:nvSpPr>
        <p:spPr>
          <a:xfrm rot="5400000">
            <a:off x="2182955" y="63038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id="{354A9689-CD10-41C3-9401-3B21E3B1CD3F}"/>
              </a:ext>
            </a:extLst>
          </p:cNvPr>
          <p:cNvSpPr/>
          <p:nvPr/>
        </p:nvSpPr>
        <p:spPr>
          <a:xfrm>
            <a:off x="875791" y="64776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62D7874-CD17-4283-AC71-005A43856B02}"/>
              </a:ext>
            </a:extLst>
          </p:cNvPr>
          <p:cNvSpPr/>
          <p:nvPr/>
        </p:nvSpPr>
        <p:spPr>
          <a:xfrm rot="18380475">
            <a:off x="1711852" y="64351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1" name="Parallelogram 30">
            <a:extLst>
              <a:ext uri="{FF2B5EF4-FFF2-40B4-BE49-F238E27FC236}">
                <a16:creationId xmlns:a16="http://schemas.microsoft.com/office/drawing/2014/main" id="{11338A36-8352-406A-B3C4-0117401A9118}"/>
              </a:ext>
            </a:extLst>
          </p:cNvPr>
          <p:cNvSpPr/>
          <p:nvPr/>
        </p:nvSpPr>
        <p:spPr>
          <a:xfrm flipH="1">
            <a:off x="2268392" y="64181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398C112-A0D8-45B9-A6CD-92A5FB7320E1}"/>
              </a:ext>
            </a:extLst>
          </p:cNvPr>
          <p:cNvSpPr/>
          <p:nvPr/>
        </p:nvSpPr>
        <p:spPr>
          <a:xfrm>
            <a:off x="2911347" y="64451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3" name="Google Shape;283;p37">
            <a:extLst>
              <a:ext uri="{FF2B5EF4-FFF2-40B4-BE49-F238E27FC236}">
                <a16:creationId xmlns:a16="http://schemas.microsoft.com/office/drawing/2014/main" id="{8D752C2A-A704-4A83-88C7-60146A27BE9E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44" name="Google Shape;284;p37">
              <a:extLst>
                <a:ext uri="{FF2B5EF4-FFF2-40B4-BE49-F238E27FC236}">
                  <a16:creationId xmlns:a16="http://schemas.microsoft.com/office/drawing/2014/main" id="{4577AECB-A722-4703-A36A-2F1CBEB2FA42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6" name="Google Shape;285;p37">
                <a:extLst>
                  <a:ext uri="{FF2B5EF4-FFF2-40B4-BE49-F238E27FC236}">
                    <a16:creationId xmlns:a16="http://schemas.microsoft.com/office/drawing/2014/main" id="{C16E76D5-D253-4265-A1F6-9E222EB62DB8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286;p37">
                <a:extLst>
                  <a:ext uri="{FF2B5EF4-FFF2-40B4-BE49-F238E27FC236}">
                    <a16:creationId xmlns:a16="http://schemas.microsoft.com/office/drawing/2014/main" id="{507BF7A7-F0F4-42D9-871C-B24B2019BF3B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5" name="Google Shape;287;p37">
              <a:extLst>
                <a:ext uri="{FF2B5EF4-FFF2-40B4-BE49-F238E27FC236}">
                  <a16:creationId xmlns:a16="http://schemas.microsoft.com/office/drawing/2014/main" id="{8CAF62E0-E836-4690-ADB1-74D5363DF2A0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4522884-CD48-4351-B88A-5C62DB402E49}"/>
              </a:ext>
            </a:extLst>
          </p:cNvPr>
          <p:cNvSpPr/>
          <p:nvPr/>
        </p:nvSpPr>
        <p:spPr>
          <a:xfrm>
            <a:off x="9043721" y="1785285"/>
            <a:ext cx="1725878" cy="2304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80B5168F-FB3E-40A7-9A5C-6D1FCBDC1FF8}"/>
              </a:ext>
            </a:extLst>
          </p:cNvPr>
          <p:cNvSpPr txBox="1">
            <a:spLocks/>
          </p:cNvSpPr>
          <p:nvPr/>
        </p:nvSpPr>
        <p:spPr>
          <a:xfrm>
            <a:off x="10574003" y="4484438"/>
            <a:ext cx="1712423" cy="95751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Variabel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RWI </a:t>
            </a: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tidak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signifikan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pada </a:t>
            </a: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taraf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signifikansi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0,05</a:t>
            </a:r>
            <a:endParaRPr lang="en-ID" sz="1200" dirty="0">
              <a:solidFill>
                <a:schemeClr val="tx1"/>
              </a:solidFill>
              <a:latin typeface="Futura Bk BT" panose="020B0502020204020303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189BA9C-F976-4560-9FE9-D623CF760C4C}"/>
              </a:ext>
            </a:extLst>
          </p:cNvPr>
          <p:cNvSpPr/>
          <p:nvPr/>
        </p:nvSpPr>
        <p:spPr>
          <a:xfrm>
            <a:off x="5686425" y="5221887"/>
            <a:ext cx="3881256" cy="374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D36C211-F55E-4B9E-A054-BD90D0268605}"/>
              </a:ext>
            </a:extLst>
          </p:cNvPr>
          <p:cNvSpPr txBox="1">
            <a:spLocks/>
          </p:cNvSpPr>
          <p:nvPr/>
        </p:nvSpPr>
        <p:spPr>
          <a:xfrm>
            <a:off x="5321273" y="5674214"/>
            <a:ext cx="4612956" cy="836862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Asumsi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normalitas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pengaruh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acak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area pada model EBLUP-FH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terpenuhi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sesuai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diungkapkan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oleh Rao &amp; Molina (2015) </a:t>
            </a:r>
            <a:endParaRPr lang="en-ID" sz="1200" dirty="0">
              <a:latin typeface="Futura Md BT" panose="020B0602020204020303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3D605C-10E5-4900-9765-F565DEB1F1F2}"/>
              </a:ext>
            </a:extLst>
          </p:cNvPr>
          <p:cNvSpPr/>
          <p:nvPr/>
        </p:nvSpPr>
        <p:spPr>
          <a:xfrm>
            <a:off x="862878" y="1140637"/>
            <a:ext cx="2449789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56800220-8570-4FFB-A246-888E0722DB1C}"/>
              </a:ext>
            </a:extLst>
          </p:cNvPr>
          <p:cNvSpPr/>
          <p:nvPr/>
        </p:nvSpPr>
        <p:spPr>
          <a:xfrm rot="5400000">
            <a:off x="10450809" y="3325517"/>
            <a:ext cx="1626970" cy="7647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31603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4498" y="63289"/>
            <a:ext cx="625912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2: Hasil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Pemodelan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28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42D452-FF30-4995-AC21-CE66BB2BEE68}"/>
              </a:ext>
            </a:extLst>
          </p:cNvPr>
          <p:cNvSpPr/>
          <p:nvPr/>
        </p:nvSpPr>
        <p:spPr>
          <a:xfrm>
            <a:off x="761278" y="1140637"/>
            <a:ext cx="262962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6F9A53-5D8A-4C2D-AB9C-691378A1E688}"/>
              </a:ext>
            </a:extLst>
          </p:cNvPr>
          <p:cNvSpPr txBox="1">
            <a:spLocks/>
          </p:cNvSpPr>
          <p:nvPr/>
        </p:nvSpPr>
        <p:spPr>
          <a:xfrm>
            <a:off x="634665" y="615791"/>
            <a:ext cx="664790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B. Model SAE SEBLUP-FH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328BA2D-09D3-43BB-AE3F-6B53E2A5A3DA}"/>
              </a:ext>
            </a:extLst>
          </p:cNvPr>
          <p:cNvSpPr txBox="1">
            <a:spLocks/>
          </p:cNvSpPr>
          <p:nvPr/>
        </p:nvSpPr>
        <p:spPr>
          <a:xfrm>
            <a:off x="643260" y="4698178"/>
            <a:ext cx="10147635" cy="25875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spcBef>
                <a:spcPts val="600"/>
              </a:spcBef>
              <a:tabLst>
                <a:tab pos="298450" algn="l"/>
              </a:tabLst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normalitas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pengaruh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acak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model SAE SEBLUP-FH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Uji Kolmogorov Smirnov (KS)</a:t>
            </a:r>
            <a:endParaRPr lang="en-ID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C5C6AFE5-E1DA-492C-8E08-FFBD060F9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8498756"/>
                  </p:ext>
                </p:extLst>
              </p:nvPr>
            </p:nvGraphicFramePr>
            <p:xfrm>
              <a:off x="761278" y="4986500"/>
              <a:ext cx="8624022" cy="6863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24805">
                      <a:extLst>
                        <a:ext uri="{9D8B030D-6E8A-4147-A177-3AD203B41FA5}">
                          <a16:colId xmlns:a16="http://schemas.microsoft.com/office/drawing/2014/main" val="2336795430"/>
                        </a:ext>
                      </a:extLst>
                    </a:gridCol>
                    <a:gridCol w="1816218">
                      <a:extLst>
                        <a:ext uri="{9D8B030D-6E8A-4147-A177-3AD203B41FA5}">
                          <a16:colId xmlns:a16="http://schemas.microsoft.com/office/drawing/2014/main" val="828020558"/>
                        </a:ext>
                      </a:extLst>
                    </a:gridCol>
                    <a:gridCol w="1234961">
                      <a:extLst>
                        <a:ext uri="{9D8B030D-6E8A-4147-A177-3AD203B41FA5}">
                          <a16:colId xmlns:a16="http://schemas.microsoft.com/office/drawing/2014/main" val="4036263487"/>
                        </a:ext>
                      </a:extLst>
                    </a:gridCol>
                    <a:gridCol w="3848038">
                      <a:extLst>
                        <a:ext uri="{9D8B030D-6E8A-4147-A177-3AD203B41FA5}">
                          <a16:colId xmlns:a16="http://schemas.microsoft.com/office/drawing/2014/main" val="1144106491"/>
                        </a:ext>
                      </a:extLst>
                    </a:gridCol>
                  </a:tblGrid>
                  <a:tr h="21947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Uji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Statistik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Uji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29611854"/>
                      </a:ext>
                    </a:extLst>
                  </a:tr>
                  <a:tr h="2385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0,0394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0,3380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Pengaruh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acak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area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berdistribusi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normal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14298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C5C6AFE5-E1DA-492C-8E08-FFBD060F9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8498756"/>
                  </p:ext>
                </p:extLst>
              </p:nvPr>
            </p:nvGraphicFramePr>
            <p:xfrm>
              <a:off x="761278" y="4986500"/>
              <a:ext cx="8624022" cy="6863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24805">
                      <a:extLst>
                        <a:ext uri="{9D8B030D-6E8A-4147-A177-3AD203B41FA5}">
                          <a16:colId xmlns:a16="http://schemas.microsoft.com/office/drawing/2014/main" val="2336795430"/>
                        </a:ext>
                      </a:extLst>
                    </a:gridCol>
                    <a:gridCol w="1816218">
                      <a:extLst>
                        <a:ext uri="{9D8B030D-6E8A-4147-A177-3AD203B41FA5}">
                          <a16:colId xmlns:a16="http://schemas.microsoft.com/office/drawing/2014/main" val="828020558"/>
                        </a:ext>
                      </a:extLst>
                    </a:gridCol>
                    <a:gridCol w="1234961">
                      <a:extLst>
                        <a:ext uri="{9D8B030D-6E8A-4147-A177-3AD203B41FA5}">
                          <a16:colId xmlns:a16="http://schemas.microsoft.com/office/drawing/2014/main" val="4036263487"/>
                        </a:ext>
                      </a:extLst>
                    </a:gridCol>
                    <a:gridCol w="3848038">
                      <a:extLst>
                        <a:ext uri="{9D8B030D-6E8A-4147-A177-3AD203B41FA5}">
                          <a16:colId xmlns:a16="http://schemas.microsoft.com/office/drawing/2014/main" val="1144106491"/>
                        </a:ext>
                      </a:extLst>
                    </a:gridCol>
                  </a:tblGrid>
                  <a:tr h="32054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Uji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95302" t="-1887" r="-281544" b="-1452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Keterangan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296118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53" t="-88525" r="-401767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0,0394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0,3380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Pengaruh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acak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area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berdistribusi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normal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142981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6CFFAE6B-18E5-4984-B997-6BA81C674F80}"/>
              </a:ext>
            </a:extLst>
          </p:cNvPr>
          <p:cNvSpPr txBox="1">
            <a:spLocks/>
          </p:cNvSpPr>
          <p:nvPr/>
        </p:nvSpPr>
        <p:spPr>
          <a:xfrm>
            <a:off x="634665" y="1191612"/>
            <a:ext cx="10615210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spcBef>
                <a:spcPts val="600"/>
              </a:spcBef>
              <a:tabLst>
                <a:tab pos="298450" algn="l"/>
              </a:tabLst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estimasi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ragam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pengaruh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acak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area, dan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autoregresif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spasial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SEBLUP-FH</a:t>
            </a:r>
            <a:endParaRPr lang="en-ID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6C7F49A-5B21-478F-9B9B-41FAE8CBD7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7969075"/>
                  </p:ext>
                </p:extLst>
              </p:nvPr>
            </p:nvGraphicFramePr>
            <p:xfrm>
              <a:off x="761279" y="1581543"/>
              <a:ext cx="9936613" cy="29910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200942">
                      <a:extLst>
                        <a:ext uri="{9D8B030D-6E8A-4147-A177-3AD203B41FA5}">
                          <a16:colId xmlns:a16="http://schemas.microsoft.com/office/drawing/2014/main" val="3521033821"/>
                        </a:ext>
                      </a:extLst>
                    </a:gridCol>
                    <a:gridCol w="2136131">
                      <a:extLst>
                        <a:ext uri="{9D8B030D-6E8A-4147-A177-3AD203B41FA5}">
                          <a16:colId xmlns:a16="http://schemas.microsoft.com/office/drawing/2014/main" val="2873599799"/>
                        </a:ext>
                      </a:extLst>
                    </a:gridCol>
                    <a:gridCol w="1800111">
                      <a:extLst>
                        <a:ext uri="{9D8B030D-6E8A-4147-A177-3AD203B41FA5}">
                          <a16:colId xmlns:a16="http://schemas.microsoft.com/office/drawing/2014/main" val="95174318"/>
                        </a:ext>
                      </a:extLst>
                    </a:gridCol>
                    <a:gridCol w="1799429">
                      <a:extLst>
                        <a:ext uri="{9D8B030D-6E8A-4147-A177-3AD203B41FA5}">
                          <a16:colId xmlns:a16="http://schemas.microsoft.com/office/drawing/2014/main" val="1935344389"/>
                        </a:ext>
                      </a:extLst>
                    </a:gridCol>
                  </a:tblGrid>
                  <a:tr h="2688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Estimasi koefisien</a:t>
                          </a:r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Standard error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6480417"/>
                      </a:ext>
                    </a:extLst>
                  </a:tr>
                  <a:tr h="30078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Intercept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27,9392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2,5418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4,1909×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54093694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tempat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ibadah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−0,0074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0,0031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1,5929×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7271581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sarana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dan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prasarana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ekonomi</a:t>
                          </a: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0,0064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0,0009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2,4882×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82213458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Build-Up Index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11,8871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1,6979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2,5411×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579643138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Konsentrasi PM</a:t>
                          </a:r>
                          <a:r>
                            <a:rPr lang="en-US" sz="1600" baseline="-250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2.5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0,1375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0,0566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1,5197×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24944286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Elevation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−0,0062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0,0012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2,3376×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678511353"/>
                      </a:ext>
                    </a:extLst>
                  </a:tr>
                  <a:tr h="29570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Relative Wealth Index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1,6733</m:t>
                                </m:r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1,1252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1,3698×</m:t>
                                </m:r>
                                <m:sSup>
                                  <m:sSupPr>
                                    <m:ctrlPr>
                                      <a:rPr lang="en-ID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87440269"/>
                      </a:ext>
                    </a:extLst>
                  </a:tr>
                  <a:tr h="28991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Ragam pengaruh acak area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32,9143</m:t>
                                </m:r>
                              </m:oMath>
                            </m:oMathPara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rowSpan="2"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highlight>
                                <a:srgbClr val="000000"/>
                              </a:highlight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highlight>
                                <a:srgbClr val="000000"/>
                              </a:highlight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tx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96364"/>
                      </a:ext>
                    </a:extLst>
                  </a:tr>
                  <a:tr h="35348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Autoregresi spasial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ID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</m:e>
                              </m:acc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0,1177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 v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tx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43262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96C7F49A-5B21-478F-9B9B-41FAE8CBD7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7969075"/>
                  </p:ext>
                </p:extLst>
              </p:nvPr>
            </p:nvGraphicFramePr>
            <p:xfrm>
              <a:off x="761279" y="1581543"/>
              <a:ext cx="9936613" cy="29910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200942">
                      <a:extLst>
                        <a:ext uri="{9D8B030D-6E8A-4147-A177-3AD203B41FA5}">
                          <a16:colId xmlns:a16="http://schemas.microsoft.com/office/drawing/2014/main" val="3521033821"/>
                        </a:ext>
                      </a:extLst>
                    </a:gridCol>
                    <a:gridCol w="2136131">
                      <a:extLst>
                        <a:ext uri="{9D8B030D-6E8A-4147-A177-3AD203B41FA5}">
                          <a16:colId xmlns:a16="http://schemas.microsoft.com/office/drawing/2014/main" val="2873599799"/>
                        </a:ext>
                      </a:extLst>
                    </a:gridCol>
                    <a:gridCol w="1800111">
                      <a:extLst>
                        <a:ext uri="{9D8B030D-6E8A-4147-A177-3AD203B41FA5}">
                          <a16:colId xmlns:a16="http://schemas.microsoft.com/office/drawing/2014/main" val="95174318"/>
                        </a:ext>
                      </a:extLst>
                    </a:gridCol>
                    <a:gridCol w="1799429">
                      <a:extLst>
                        <a:ext uri="{9D8B030D-6E8A-4147-A177-3AD203B41FA5}">
                          <a16:colId xmlns:a16="http://schemas.microsoft.com/office/drawing/2014/main" val="1935344389"/>
                        </a:ext>
                      </a:extLst>
                    </a:gridCol>
                  </a:tblGrid>
                  <a:tr h="2688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Estimasi koefisien</a:t>
                          </a:r>
                          <a:endParaRPr lang="en-ID" sz="16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Standard error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P-value</a:t>
                          </a:r>
                          <a:endParaRPr lang="en-ID" sz="16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6480417"/>
                      </a:ext>
                    </a:extLst>
                  </a:tr>
                  <a:tr h="3007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5" t="-106000" r="-137101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7429" t="-106000" r="-170286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1689" t="-106000" r="-101351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53220" t="-106000" r="-1695" b="-8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4093694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5" t="-214583" r="-137101" b="-7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7429" t="-214583" r="-170286" b="-7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1689" t="-214583" r="-101351" b="-754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53220" t="-214583" r="-1695" b="-75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7271581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5" t="-308163" r="-137101" b="-6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7429" t="-308163" r="-170286" b="-6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1689" t="-308163" r="-101351" b="-6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53220" t="-308163" r="-1695" b="-6387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213458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5" t="-408163" r="-137101" b="-5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7429" t="-408163" r="-170286" b="-5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1689" t="-408163" r="-101351" b="-5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53220" t="-408163" r="-1695" b="-5387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3138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5" t="-508163" r="-137101" b="-4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7429" t="-508163" r="-170286" b="-4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1689" t="-508163" r="-101351" b="-4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53220" t="-508163" r="-1695" b="-4387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4944286"/>
                      </a:ext>
                    </a:extLst>
                  </a:tr>
                  <a:tr h="2964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5" t="-608163" r="-137101" b="-3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7429" t="-608163" r="-170286" b="-3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1689" t="-608163" r="-101351" b="-33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53220" t="-608163" r="-1695" b="-3387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8511353"/>
                      </a:ext>
                    </a:extLst>
                  </a:tr>
                  <a:tr h="2957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5" t="-722917" r="-137101" b="-2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7429" t="-722917" r="-170286" b="-2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51689" t="-722917" r="-101351" b="-2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53220" t="-722917" r="-1695" b="-24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7440269"/>
                      </a:ext>
                    </a:extLst>
                  </a:tr>
                  <a:tr h="289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5" t="-822917" r="-137101" b="-14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7429" t="-822917" r="-170286" b="-145833"/>
                          </a:stretch>
                        </a:blipFill>
                      </a:tcPr>
                    </a:tc>
                    <a:tc rowSpan="2"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highlight>
                                <a:srgbClr val="000000"/>
                              </a:highlight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highlight>
                                <a:srgbClr val="000000"/>
                              </a:highlight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 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tx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96364"/>
                      </a:ext>
                    </a:extLst>
                  </a:tr>
                  <a:tr h="3534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45" t="-763793" r="-137101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0,1177</a:t>
                          </a: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2" vMerge="1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n-ID" sz="16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tx1"/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4326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9C01C865-053E-4437-8896-CA6DF0CF4613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50381F4C-DDA4-470D-89CC-B7D887BF80CC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5C4B79D2-3B4B-470B-8B75-BC15E122578A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6FA11C7A-5C97-4B06-A124-0A6F7FCC8B37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208B6D32-A5C5-4F87-8545-ADD88D1CAAA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9" name="Google Shape;283;p37">
            <a:extLst>
              <a:ext uri="{FF2B5EF4-FFF2-40B4-BE49-F238E27FC236}">
                <a16:creationId xmlns:a16="http://schemas.microsoft.com/office/drawing/2014/main" id="{CA1AE4DE-5D11-4B4C-B2F6-82238D6367C6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40" name="Google Shape;284;p37">
              <a:extLst>
                <a:ext uri="{FF2B5EF4-FFF2-40B4-BE49-F238E27FC236}">
                  <a16:creationId xmlns:a16="http://schemas.microsoft.com/office/drawing/2014/main" id="{3E0E4B62-9339-4022-9FCF-CCF09882C75A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2" name="Google Shape;285;p37">
                <a:extLst>
                  <a:ext uri="{FF2B5EF4-FFF2-40B4-BE49-F238E27FC236}">
                    <a16:creationId xmlns:a16="http://schemas.microsoft.com/office/drawing/2014/main" id="{025F3F2D-D89C-426B-98C8-450FC5CF970C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286;p37">
                <a:extLst>
                  <a:ext uri="{FF2B5EF4-FFF2-40B4-BE49-F238E27FC236}">
                    <a16:creationId xmlns:a16="http://schemas.microsoft.com/office/drawing/2014/main" id="{AFBE2609-AD03-4872-9D87-132A7B41D8F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" name="Google Shape;287;p37">
              <a:extLst>
                <a:ext uri="{FF2B5EF4-FFF2-40B4-BE49-F238E27FC236}">
                  <a16:creationId xmlns:a16="http://schemas.microsoft.com/office/drawing/2014/main" id="{E3833004-04CA-4842-AC1C-B6BC8573DFF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AF157969-FA99-44A5-A46F-25A0B23B8ACF}"/>
              </a:ext>
            </a:extLst>
          </p:cNvPr>
          <p:cNvSpPr/>
          <p:nvPr/>
        </p:nvSpPr>
        <p:spPr>
          <a:xfrm>
            <a:off x="8870414" y="1813148"/>
            <a:ext cx="1827479" cy="2120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CB55AC-FD91-47F4-B30F-33D298F9B74D}"/>
              </a:ext>
            </a:extLst>
          </p:cNvPr>
          <p:cNvSpPr/>
          <p:nvPr/>
        </p:nvSpPr>
        <p:spPr>
          <a:xfrm>
            <a:off x="5527475" y="5298087"/>
            <a:ext cx="3857825" cy="404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D2A9CB6D-9744-4C76-8EF2-5865947CFF4A}"/>
              </a:ext>
            </a:extLst>
          </p:cNvPr>
          <p:cNvSpPr txBox="1">
            <a:spLocks/>
          </p:cNvSpPr>
          <p:nvPr/>
        </p:nvSpPr>
        <p:spPr>
          <a:xfrm>
            <a:off x="5060319" y="5782020"/>
            <a:ext cx="4792136" cy="815885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Asumsi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normalitas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pengaruh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acak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area pada model SEBLUP-FH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terpenuhi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sesuai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yang </a:t>
            </a:r>
            <a:r>
              <a:rPr lang="en-US" sz="1200" dirty="0" err="1">
                <a:latin typeface="Futura Md BT" panose="020B0602020204020303" pitchFamily="34" charset="0"/>
                <a:cs typeface="Times New Roman" panose="02020603050405020304" pitchFamily="18" charset="0"/>
              </a:rPr>
              <a:t>diungkapkan</a:t>
            </a:r>
            <a:r>
              <a:rPr lang="en-US" sz="1200" dirty="0">
                <a:latin typeface="Futura Md BT" panose="020B0602020204020303" pitchFamily="34" charset="0"/>
                <a:cs typeface="Times New Roman" panose="02020603050405020304" pitchFamily="18" charset="0"/>
              </a:rPr>
              <a:t> oleh Rao &amp; Molina (2015) </a:t>
            </a:r>
            <a:endParaRPr lang="en-ID" sz="1200" dirty="0">
              <a:latin typeface="Futura Md BT" panose="020B0602020204020303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4BF9C8D-33DC-4600-9DE7-AC77714AB5B9}"/>
              </a:ext>
            </a:extLst>
          </p:cNvPr>
          <p:cNvSpPr txBox="1">
            <a:spLocks/>
          </p:cNvSpPr>
          <p:nvPr/>
        </p:nvSpPr>
        <p:spPr>
          <a:xfrm>
            <a:off x="10574003" y="4340577"/>
            <a:ext cx="1712423" cy="95751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Variabel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RWI </a:t>
            </a: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tidak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signifikan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pada </a:t>
            </a: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taraf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signifikansi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 0,05</a:t>
            </a:r>
            <a:endParaRPr lang="en-ID" sz="1200" dirty="0">
              <a:solidFill>
                <a:schemeClr val="tx1"/>
              </a:solidFill>
              <a:latin typeface="Futura Bk BT" panose="020B0502020204020303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Arrow: Bent 49">
            <a:extLst>
              <a:ext uri="{FF2B5EF4-FFF2-40B4-BE49-F238E27FC236}">
                <a16:creationId xmlns:a16="http://schemas.microsoft.com/office/drawing/2014/main" id="{AACC764F-FAAB-4C46-8DBC-5D5C3F498E5C}"/>
              </a:ext>
            </a:extLst>
          </p:cNvPr>
          <p:cNvSpPr/>
          <p:nvPr/>
        </p:nvSpPr>
        <p:spPr>
          <a:xfrm rot="5400000">
            <a:off x="10393407" y="3240741"/>
            <a:ext cx="1626970" cy="7647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5515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6790" y="5219100"/>
            <a:ext cx="2851230" cy="3207734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42D452-FF30-4995-AC21-CE66BB2BEE68}"/>
              </a:ext>
            </a:extLst>
          </p:cNvPr>
          <p:cNvSpPr/>
          <p:nvPr/>
        </p:nvSpPr>
        <p:spPr>
          <a:xfrm>
            <a:off x="850178" y="1140636"/>
            <a:ext cx="290902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6F9A53-5D8A-4C2D-AB9C-691378A1E688}"/>
              </a:ext>
            </a:extLst>
          </p:cNvPr>
          <p:cNvSpPr txBox="1">
            <a:spLocks/>
          </p:cNvSpPr>
          <p:nvPr/>
        </p:nvSpPr>
        <p:spPr>
          <a:xfrm>
            <a:off x="723565" y="641191"/>
            <a:ext cx="664790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C. Model SAE HB 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Lognormal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003B7AFF-7139-4929-BC68-928B1F19F6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06758" y="5973229"/>
                <a:ext cx="5082103" cy="259967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065" marR="5080" algn="just">
                  <a:lnSpc>
                    <a:spcPct val="99200"/>
                  </a:lnSpc>
                  <a:spcBef>
                    <a:spcPts val="5"/>
                  </a:spcBef>
                  <a:tabLst>
                    <a:tab pos="298450" algn="l"/>
                  </a:tabLst>
                </a:pPr>
                <a:r>
                  <a:rPr lang="en-US" sz="13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Trace plot</a:t>
                </a:r>
                <a:r>
                  <a:rPr lang="en-US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3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 plot </a:t>
                </a:r>
                <a:r>
                  <a:rPr lang="en-US" sz="13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parameter </a:t>
                </a:r>
                <a14:m>
                  <m:oMath xmlns:m="http://schemas.openxmlformats.org/officeDocument/2006/math">
                    <m:r>
                      <a:rPr lang="en-US" sz="13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13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 </a:t>
                </a:r>
                <a:r>
                  <a:rPr lang="en-US" sz="13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percobaan</a:t>
                </a:r>
                <a:r>
                  <a:rPr lang="en-US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ke-8</a:t>
                </a:r>
                <a:endParaRPr lang="en-ID" sz="13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003B7AFF-7139-4929-BC68-928B1F19F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58" y="5973229"/>
                <a:ext cx="5082103" cy="259967"/>
              </a:xfrm>
              <a:prstGeom prst="rect">
                <a:avLst/>
              </a:prstGeom>
              <a:blipFill>
                <a:blip r:embed="rId3"/>
                <a:stretch>
                  <a:fillRect t="-6977" b="-2558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13E01DE7-4AB7-46BF-8B07-FDFFF78E0F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6153" y="6187153"/>
                <a:ext cx="4555622" cy="228601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065" marR="5080">
                  <a:lnSpc>
                    <a:spcPct val="99200"/>
                  </a:lnSpc>
                  <a:spcBef>
                    <a:spcPts val="5"/>
                  </a:spcBef>
                  <a:tabLst>
                    <a:tab pos="298450" algn="l"/>
                  </a:tabLst>
                </a:pPr>
                <a:r>
                  <a:rPr lang="en-US" sz="13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Autocorrelation plot</a:t>
                </a:r>
                <a:r>
                  <a:rPr lang="en-US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3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parameter </a:t>
                </a:r>
                <a14:m>
                  <m:oMath xmlns:m="http://schemas.openxmlformats.org/officeDocument/2006/math">
                    <m:r>
                      <a:rPr lang="en-US" sz="1300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 </a:t>
                </a:r>
                <a:r>
                  <a:rPr lang="en-US" sz="13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percobaan</a:t>
                </a:r>
                <a:r>
                  <a:rPr lang="en-US" sz="13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ke-8</a:t>
                </a:r>
                <a:endParaRPr lang="en-ID" sz="13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13E01DE7-4AB7-46BF-8B07-FDFFF78E0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53" y="6187153"/>
                <a:ext cx="4555622" cy="228601"/>
              </a:xfrm>
              <a:prstGeom prst="rect">
                <a:avLst/>
              </a:prstGeom>
              <a:blipFill>
                <a:blip r:embed="rId4"/>
                <a:stretch>
                  <a:fillRect t="-16216" b="-3783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FBF71D22-EDF3-4A50-A305-35999CDED4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0952" y="1297828"/>
                <a:ext cx="5866024" cy="1462074"/>
              </a:xfrm>
              <a:prstGeom prst="rect">
                <a:avLst/>
              </a:prstGeom>
            </p:spPr>
            <p:txBody>
              <a:bodyPr vert="horz" lIns="121920" tIns="60960" rIns="121920" bIns="6096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85750" indent="-285750" algn="just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enentuan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prior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diasumsikan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bahwa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𝑖𝑖𝑑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ID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D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ID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D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𝑖𝑖𝑑</m:t>
                        </m:r>
                      </m:sub>
                    </m:sSub>
                    <m:d>
                      <m:d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D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awal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i="1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prior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ID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D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ID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D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 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ID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b="0" dirty="0">
                  <a:latin typeface="Futura Bk BT" panose="020B0502020204020303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q"/>
                </a:pP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Algoritma MCMC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mencapai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konvergen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pada model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percobaan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ke-8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spesifikasi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400" dirty="0" err="1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iterasi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50.000 kali, </a:t>
                </a:r>
                <a:r>
                  <a:rPr lang="en-US" sz="1400" i="1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burn in 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= 9.000 kali, </a:t>
                </a:r>
                <a:r>
                  <a:rPr lang="en-US" sz="1400" i="1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thinning 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= 16 kali, dan </a:t>
                </a:r>
                <a:r>
                  <a:rPr lang="en-US" sz="1400" i="1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update = </a:t>
                </a:r>
                <a:r>
                  <a:rPr lang="en-US" sz="1400" dirty="0">
                    <a:latin typeface="Futura Bk BT" panose="020B0502020204020303" pitchFamily="34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16 kali.</a:t>
                </a:r>
                <a:endParaRPr lang="en-ID" sz="1400" dirty="0">
                  <a:latin typeface="Futura Bk BT" panose="020B0502020204020303" pitchFamily="34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FBF71D22-EDF3-4A50-A305-35999CDED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2" y="1297828"/>
                <a:ext cx="5866024" cy="1462074"/>
              </a:xfrm>
              <a:prstGeom prst="rect">
                <a:avLst/>
              </a:prstGeom>
              <a:blipFill>
                <a:blip r:embed="rId5"/>
                <a:stretch>
                  <a:fillRect t="-5417" b="-1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lowchart: Delay 32">
            <a:extLst>
              <a:ext uri="{FF2B5EF4-FFF2-40B4-BE49-F238E27FC236}">
                <a16:creationId xmlns:a16="http://schemas.microsoft.com/office/drawing/2014/main" id="{2EC0ECD2-FA17-403D-989B-BAE856DAD480}"/>
              </a:ext>
            </a:extLst>
          </p:cNvPr>
          <p:cNvSpPr/>
          <p:nvPr/>
        </p:nvSpPr>
        <p:spPr>
          <a:xfrm rot="5400000">
            <a:off x="2309955" y="6441667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8AD9A829-EA71-4863-894A-B1813E543F1F}"/>
              </a:ext>
            </a:extLst>
          </p:cNvPr>
          <p:cNvSpPr/>
          <p:nvPr/>
        </p:nvSpPr>
        <p:spPr>
          <a:xfrm>
            <a:off x="1002791" y="6615412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8DE8069D-1B1A-4E37-9990-BF77463FB8DA}"/>
              </a:ext>
            </a:extLst>
          </p:cNvPr>
          <p:cNvSpPr/>
          <p:nvPr/>
        </p:nvSpPr>
        <p:spPr>
          <a:xfrm rot="18380475">
            <a:off x="1838852" y="6572927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7" name="Parallelogram 30">
            <a:extLst>
              <a:ext uri="{FF2B5EF4-FFF2-40B4-BE49-F238E27FC236}">
                <a16:creationId xmlns:a16="http://schemas.microsoft.com/office/drawing/2014/main" id="{56EB6848-89B2-41FE-8455-BAE128406F99}"/>
              </a:ext>
            </a:extLst>
          </p:cNvPr>
          <p:cNvSpPr/>
          <p:nvPr/>
        </p:nvSpPr>
        <p:spPr>
          <a:xfrm flipH="1">
            <a:off x="2395392" y="655597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EBD28A85-BCA0-4C07-88A3-1E8D136FAAFF}"/>
              </a:ext>
            </a:extLst>
          </p:cNvPr>
          <p:cNvSpPr/>
          <p:nvPr/>
        </p:nvSpPr>
        <p:spPr>
          <a:xfrm>
            <a:off x="3038347" y="658296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0" name="Google Shape;283;p37">
            <a:extLst>
              <a:ext uri="{FF2B5EF4-FFF2-40B4-BE49-F238E27FC236}">
                <a16:creationId xmlns:a16="http://schemas.microsoft.com/office/drawing/2014/main" id="{2D9E1CF2-A934-452F-8E82-96DCC2422678}"/>
              </a:ext>
            </a:extLst>
          </p:cNvPr>
          <p:cNvGrpSpPr/>
          <p:nvPr/>
        </p:nvGrpSpPr>
        <p:grpSpPr>
          <a:xfrm>
            <a:off x="181003" y="6586837"/>
            <a:ext cx="301752" cy="228600"/>
            <a:chOff x="192331" y="1823751"/>
            <a:chExt cx="239088" cy="182056"/>
          </a:xfrm>
          <a:noFill/>
        </p:grpSpPr>
        <p:grpSp>
          <p:nvGrpSpPr>
            <p:cNvPr id="41" name="Google Shape;284;p37">
              <a:extLst>
                <a:ext uri="{FF2B5EF4-FFF2-40B4-BE49-F238E27FC236}">
                  <a16:creationId xmlns:a16="http://schemas.microsoft.com/office/drawing/2014/main" id="{FD0F952B-9288-4E19-9C73-25A11A4FFE3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" name="Google Shape;285;p37">
                <a:extLst>
                  <a:ext uri="{FF2B5EF4-FFF2-40B4-BE49-F238E27FC236}">
                    <a16:creationId xmlns:a16="http://schemas.microsoft.com/office/drawing/2014/main" id="{2C483763-5177-4D32-AA50-D98854F155F4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286;p37">
                <a:extLst>
                  <a:ext uri="{FF2B5EF4-FFF2-40B4-BE49-F238E27FC236}">
                    <a16:creationId xmlns:a16="http://schemas.microsoft.com/office/drawing/2014/main" id="{505379AA-CC00-4EF1-ACD9-FF6280B51AF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" name="Google Shape;287;p37">
              <a:extLst>
                <a:ext uri="{FF2B5EF4-FFF2-40B4-BE49-F238E27FC236}">
                  <a16:creationId xmlns:a16="http://schemas.microsoft.com/office/drawing/2014/main" id="{E2633A3F-8E47-4F16-B0E4-974073F54123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1275091-D2B9-4BFD-8E39-74C5A762C74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5"/>
          <a:stretch>
            <a:fillRect/>
          </a:stretch>
        </p:blipFill>
        <p:spPr bwMode="auto">
          <a:xfrm>
            <a:off x="6498580" y="1048970"/>
            <a:ext cx="5090281" cy="495021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D4EA870-C931-4AA9-8408-5B8E390F5882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9" y="2839602"/>
            <a:ext cx="5492861" cy="3316559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9BA4BA31-2A21-4B82-BB57-E953EE5E66C0}"/>
              </a:ext>
            </a:extLst>
          </p:cNvPr>
          <p:cNvSpPr txBox="1">
            <a:spLocks/>
          </p:cNvSpPr>
          <p:nvPr/>
        </p:nvSpPr>
        <p:spPr>
          <a:xfrm>
            <a:off x="1754498" y="63289"/>
            <a:ext cx="6259120" cy="631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 2: Hasil Pemodelan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81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427905" y="-3763591"/>
            <a:ext cx="7325137" cy="7672085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  <a:gd name="connsiteX0" fmla="*/ 0 w 5890116"/>
              <a:gd name="connsiteY0" fmla="*/ 5376105 h 6389875"/>
              <a:gd name="connsiteX1" fmla="*/ 5323383 w 5890116"/>
              <a:gd name="connsiteY1" fmla="*/ 0 h 6389875"/>
              <a:gd name="connsiteX2" fmla="*/ 5890116 w 5890116"/>
              <a:gd name="connsiteY2" fmla="*/ 540364 h 6389875"/>
              <a:gd name="connsiteX3" fmla="*/ 9288 w 5890116"/>
              <a:gd name="connsiteY3" fmla="*/ 6389875 h 6389875"/>
              <a:gd name="connsiteX4" fmla="*/ 0 w 5890116"/>
              <a:gd name="connsiteY4" fmla="*/ 5376105 h 6389875"/>
              <a:gd name="connsiteX0" fmla="*/ 11279 w 5880828"/>
              <a:gd name="connsiteY0" fmla="*/ 5897288 h 6389875"/>
              <a:gd name="connsiteX1" fmla="*/ 5314095 w 5880828"/>
              <a:gd name="connsiteY1" fmla="*/ 0 h 6389875"/>
              <a:gd name="connsiteX2" fmla="*/ 5880828 w 5880828"/>
              <a:gd name="connsiteY2" fmla="*/ 540364 h 6389875"/>
              <a:gd name="connsiteX3" fmla="*/ 0 w 5880828"/>
              <a:gd name="connsiteY3" fmla="*/ 6389875 h 6389875"/>
              <a:gd name="connsiteX4" fmla="*/ 11279 w 5880828"/>
              <a:gd name="connsiteY4" fmla="*/ 5897288 h 6389875"/>
              <a:gd name="connsiteX0" fmla="*/ 11279 w 5880828"/>
              <a:gd name="connsiteY0" fmla="*/ 5712083 h 6204670"/>
              <a:gd name="connsiteX1" fmla="*/ 5616713 w 5880828"/>
              <a:gd name="connsiteY1" fmla="*/ 0 h 6204670"/>
              <a:gd name="connsiteX2" fmla="*/ 5880828 w 5880828"/>
              <a:gd name="connsiteY2" fmla="*/ 355159 h 6204670"/>
              <a:gd name="connsiteX3" fmla="*/ 0 w 5880828"/>
              <a:gd name="connsiteY3" fmla="*/ 6204670 h 6204670"/>
              <a:gd name="connsiteX4" fmla="*/ 11279 w 5880828"/>
              <a:gd name="connsiteY4" fmla="*/ 5712083 h 6204670"/>
              <a:gd name="connsiteX0" fmla="*/ 11279 w 5880828"/>
              <a:gd name="connsiteY0" fmla="*/ 5619005 h 6111592"/>
              <a:gd name="connsiteX1" fmla="*/ 5617014 w 5880828"/>
              <a:gd name="connsiteY1" fmla="*/ 0 h 6111592"/>
              <a:gd name="connsiteX2" fmla="*/ 5880828 w 5880828"/>
              <a:gd name="connsiteY2" fmla="*/ 262081 h 6111592"/>
              <a:gd name="connsiteX3" fmla="*/ 0 w 5880828"/>
              <a:gd name="connsiteY3" fmla="*/ 6111592 h 6111592"/>
              <a:gd name="connsiteX4" fmla="*/ 11279 w 5880828"/>
              <a:gd name="connsiteY4" fmla="*/ 5619005 h 6111592"/>
              <a:gd name="connsiteX0" fmla="*/ 11279 w 5880828"/>
              <a:gd name="connsiteY0" fmla="*/ 5609726 h 6102313"/>
              <a:gd name="connsiteX1" fmla="*/ 5626482 w 5880828"/>
              <a:gd name="connsiteY1" fmla="*/ 0 h 6102313"/>
              <a:gd name="connsiteX2" fmla="*/ 5880828 w 5880828"/>
              <a:gd name="connsiteY2" fmla="*/ 252802 h 6102313"/>
              <a:gd name="connsiteX3" fmla="*/ 0 w 5880828"/>
              <a:gd name="connsiteY3" fmla="*/ 6102313 h 6102313"/>
              <a:gd name="connsiteX4" fmla="*/ 11279 w 5880828"/>
              <a:gd name="connsiteY4" fmla="*/ 5609726 h 6102313"/>
              <a:gd name="connsiteX0" fmla="*/ 11279 w 5880828"/>
              <a:gd name="connsiteY0" fmla="*/ 5581890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1279 w 5880828"/>
              <a:gd name="connsiteY4" fmla="*/ 5581890 h 6074477"/>
              <a:gd name="connsiteX0" fmla="*/ 190328 w 5880828"/>
              <a:gd name="connsiteY0" fmla="*/ 5497553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0328 w 5880828"/>
              <a:gd name="connsiteY4" fmla="*/ 5497553 h 6074477"/>
              <a:gd name="connsiteX0" fmla="*/ 199615 w 5880828"/>
              <a:gd name="connsiteY0" fmla="*/ 5450984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9615 w 5880828"/>
              <a:gd name="connsiteY4" fmla="*/ 5450984 h 607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0828" h="6074477">
                <a:moveTo>
                  <a:pt x="199615" y="5450984"/>
                </a:moveTo>
                <a:lnTo>
                  <a:pt x="5654887" y="0"/>
                </a:lnTo>
                <a:lnTo>
                  <a:pt x="5880828" y="224966"/>
                </a:lnTo>
                <a:lnTo>
                  <a:pt x="0" y="6074477"/>
                </a:lnTo>
                <a:lnTo>
                  <a:pt x="199615" y="5450984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D7C6A068-357C-414E-A106-2E61FB96484B}"/>
              </a:ext>
            </a:extLst>
          </p:cNvPr>
          <p:cNvSpPr/>
          <p:nvPr/>
        </p:nvSpPr>
        <p:spPr>
          <a:xfrm rot="16200000">
            <a:off x="2466769" y="-88748"/>
            <a:ext cx="2448165" cy="741495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537 h 10000"/>
              <a:gd name="connsiteX3" fmla="*/ 5000 w 10068"/>
              <a:gd name="connsiteY3" fmla="*/ 10000 h 10000"/>
              <a:gd name="connsiteX4" fmla="*/ 0 w 10068"/>
              <a:gd name="connsiteY4" fmla="*/ 8000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537 h 10000"/>
              <a:gd name="connsiteX3" fmla="*/ 5000 w 10068"/>
              <a:gd name="connsiteY3" fmla="*/ 10000 h 10000"/>
              <a:gd name="connsiteX4" fmla="*/ 137 w 10068"/>
              <a:gd name="connsiteY4" fmla="*/ 8631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911 h 10000"/>
              <a:gd name="connsiteX3" fmla="*/ 5000 w 10068"/>
              <a:gd name="connsiteY3" fmla="*/ 10000 h 10000"/>
              <a:gd name="connsiteX4" fmla="*/ 137 w 10068"/>
              <a:gd name="connsiteY4" fmla="*/ 8631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911 h 10000"/>
              <a:gd name="connsiteX3" fmla="*/ 5000 w 10068"/>
              <a:gd name="connsiteY3" fmla="*/ 10000 h 10000"/>
              <a:gd name="connsiteX4" fmla="*/ 205 w 10068"/>
              <a:gd name="connsiteY4" fmla="*/ 8841 h 10000"/>
              <a:gd name="connsiteX5" fmla="*/ 0 w 10068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68" h="10000">
                <a:moveTo>
                  <a:pt x="0" y="0"/>
                </a:moveTo>
                <a:lnTo>
                  <a:pt x="10000" y="0"/>
                </a:lnTo>
                <a:cubicBezTo>
                  <a:pt x="10023" y="2846"/>
                  <a:pt x="10045" y="6065"/>
                  <a:pt x="10068" y="8911"/>
                </a:cubicBezTo>
                <a:lnTo>
                  <a:pt x="5000" y="10000"/>
                </a:lnTo>
                <a:lnTo>
                  <a:pt x="205" y="8841"/>
                </a:lnTo>
                <a:cubicBezTo>
                  <a:pt x="159" y="5964"/>
                  <a:pt x="46" y="2877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43" y="3299148"/>
            <a:ext cx="5279848" cy="631595"/>
          </a:xfrm>
        </p:spPr>
        <p:txBody>
          <a:bodyPr>
            <a:noAutofit/>
          </a:bodyPr>
          <a:lstStyle/>
          <a:p>
            <a:r>
              <a:rPr lang="en-US" sz="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PENDAHULUAN</a:t>
            </a:r>
            <a:endParaRPr lang="id-ID" sz="5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grpSp>
        <p:nvGrpSpPr>
          <p:cNvPr id="268" name="Google Shape;1137;p56">
            <a:extLst>
              <a:ext uri="{FF2B5EF4-FFF2-40B4-BE49-F238E27FC236}">
                <a16:creationId xmlns:a16="http://schemas.microsoft.com/office/drawing/2014/main" id="{170599D2-3450-4BAD-B0BE-8FA946FF8F50}"/>
              </a:ext>
            </a:extLst>
          </p:cNvPr>
          <p:cNvGrpSpPr/>
          <p:nvPr/>
        </p:nvGrpSpPr>
        <p:grpSpPr>
          <a:xfrm>
            <a:off x="7934189" y="1923801"/>
            <a:ext cx="3722705" cy="3558759"/>
            <a:chOff x="1313600" y="354750"/>
            <a:chExt cx="4945225" cy="4944500"/>
          </a:xfrm>
        </p:grpSpPr>
        <p:sp>
          <p:nvSpPr>
            <p:cNvPr id="271" name="Google Shape;1138;p56">
              <a:extLst>
                <a:ext uri="{FF2B5EF4-FFF2-40B4-BE49-F238E27FC236}">
                  <a16:creationId xmlns:a16="http://schemas.microsoft.com/office/drawing/2014/main" id="{8A1AB820-5CBB-42E1-B90E-D257D7160E64}"/>
                </a:ext>
              </a:extLst>
            </p:cNvPr>
            <p:cNvSpPr/>
            <p:nvPr/>
          </p:nvSpPr>
          <p:spPr>
            <a:xfrm>
              <a:off x="1313600" y="2357125"/>
              <a:ext cx="4945225" cy="2942125"/>
            </a:xfrm>
            <a:custGeom>
              <a:avLst/>
              <a:gdLst/>
              <a:ahLst/>
              <a:cxnLst/>
              <a:rect l="l" t="t" r="r" b="b"/>
              <a:pathLst>
                <a:path w="197809" h="117685" extrusionOk="0">
                  <a:moveTo>
                    <a:pt x="98905" y="1"/>
                  </a:moveTo>
                  <a:cubicBezTo>
                    <a:pt x="44299" y="1"/>
                    <a:pt x="1" y="26353"/>
                    <a:pt x="1" y="58843"/>
                  </a:cubicBezTo>
                  <a:cubicBezTo>
                    <a:pt x="1" y="91333"/>
                    <a:pt x="44299" y="117685"/>
                    <a:pt x="98905" y="117685"/>
                  </a:cubicBezTo>
                  <a:cubicBezTo>
                    <a:pt x="153544" y="117685"/>
                    <a:pt x="197809" y="91333"/>
                    <a:pt x="197809" y="58843"/>
                  </a:cubicBezTo>
                  <a:cubicBezTo>
                    <a:pt x="197809" y="26353"/>
                    <a:pt x="153544" y="1"/>
                    <a:pt x="9890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139;p56">
              <a:extLst>
                <a:ext uri="{FF2B5EF4-FFF2-40B4-BE49-F238E27FC236}">
                  <a16:creationId xmlns:a16="http://schemas.microsoft.com/office/drawing/2014/main" id="{0A37DECA-1524-4422-9923-D52FA1BF3288}"/>
                </a:ext>
              </a:extLst>
            </p:cNvPr>
            <p:cNvSpPr/>
            <p:nvPr/>
          </p:nvSpPr>
          <p:spPr>
            <a:xfrm>
              <a:off x="2863050" y="3570075"/>
              <a:ext cx="2655250" cy="1529450"/>
            </a:xfrm>
            <a:custGeom>
              <a:avLst/>
              <a:gdLst/>
              <a:ahLst/>
              <a:cxnLst/>
              <a:rect l="l" t="t" r="r" b="b"/>
              <a:pathLst>
                <a:path w="106210" h="61178" extrusionOk="0">
                  <a:moveTo>
                    <a:pt x="77318" y="1"/>
                  </a:moveTo>
                  <a:cubicBezTo>
                    <a:pt x="76830" y="1"/>
                    <a:pt x="76338" y="117"/>
                    <a:pt x="75888" y="351"/>
                  </a:cubicBezTo>
                  <a:lnTo>
                    <a:pt x="801" y="43649"/>
                  </a:lnTo>
                  <a:cubicBezTo>
                    <a:pt x="0" y="44082"/>
                    <a:pt x="0" y="44816"/>
                    <a:pt x="801" y="45283"/>
                  </a:cubicBezTo>
                  <a:lnTo>
                    <a:pt x="27487" y="60828"/>
                  </a:lnTo>
                  <a:cubicBezTo>
                    <a:pt x="27937" y="61061"/>
                    <a:pt x="28421" y="61178"/>
                    <a:pt x="28904" y="61178"/>
                  </a:cubicBezTo>
                  <a:cubicBezTo>
                    <a:pt x="29388" y="61178"/>
                    <a:pt x="29872" y="61061"/>
                    <a:pt x="30322" y="60828"/>
                  </a:cubicBezTo>
                  <a:lnTo>
                    <a:pt x="105409" y="17530"/>
                  </a:lnTo>
                  <a:cubicBezTo>
                    <a:pt x="106210" y="17096"/>
                    <a:pt x="106210" y="16362"/>
                    <a:pt x="105409" y="15895"/>
                  </a:cubicBezTo>
                  <a:lnTo>
                    <a:pt x="78723" y="351"/>
                  </a:lnTo>
                  <a:cubicBezTo>
                    <a:pt x="78290" y="117"/>
                    <a:pt x="77806" y="1"/>
                    <a:pt x="77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140;p56">
              <a:extLst>
                <a:ext uri="{FF2B5EF4-FFF2-40B4-BE49-F238E27FC236}">
                  <a16:creationId xmlns:a16="http://schemas.microsoft.com/office/drawing/2014/main" id="{FE698644-44E6-4723-B2FB-0FD8EA6726B0}"/>
                </a:ext>
              </a:extLst>
            </p:cNvPr>
            <p:cNvSpPr/>
            <p:nvPr/>
          </p:nvSpPr>
          <p:spPr>
            <a:xfrm>
              <a:off x="1490400" y="2743250"/>
              <a:ext cx="3050550" cy="1744600"/>
            </a:xfrm>
            <a:custGeom>
              <a:avLst/>
              <a:gdLst/>
              <a:ahLst/>
              <a:cxnLst/>
              <a:rect l="l" t="t" r="r" b="b"/>
              <a:pathLst>
                <a:path w="122022" h="69784" extrusionOk="0">
                  <a:moveTo>
                    <a:pt x="100085" y="0"/>
                  </a:moveTo>
                  <a:cubicBezTo>
                    <a:pt x="98563" y="0"/>
                    <a:pt x="97037" y="334"/>
                    <a:pt x="95869" y="1001"/>
                  </a:cubicBezTo>
                  <a:lnTo>
                    <a:pt x="2302" y="55039"/>
                  </a:lnTo>
                  <a:cubicBezTo>
                    <a:pt x="1" y="56374"/>
                    <a:pt x="1" y="58542"/>
                    <a:pt x="2302" y="59876"/>
                  </a:cubicBezTo>
                  <a:lnTo>
                    <a:pt x="17747" y="68783"/>
                  </a:lnTo>
                  <a:cubicBezTo>
                    <a:pt x="18897" y="69450"/>
                    <a:pt x="20415" y="69783"/>
                    <a:pt x="21933" y="69783"/>
                  </a:cubicBezTo>
                  <a:cubicBezTo>
                    <a:pt x="23451" y="69783"/>
                    <a:pt x="24968" y="69450"/>
                    <a:pt x="26119" y="68783"/>
                  </a:cubicBezTo>
                  <a:lnTo>
                    <a:pt x="119719" y="14777"/>
                  </a:lnTo>
                  <a:cubicBezTo>
                    <a:pt x="122021" y="13443"/>
                    <a:pt x="122021" y="11241"/>
                    <a:pt x="119719" y="9907"/>
                  </a:cubicBezTo>
                  <a:lnTo>
                    <a:pt x="104275" y="1001"/>
                  </a:lnTo>
                  <a:cubicBezTo>
                    <a:pt x="103124" y="334"/>
                    <a:pt x="101606" y="0"/>
                    <a:pt x="1000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141;p56">
              <a:extLst>
                <a:ext uri="{FF2B5EF4-FFF2-40B4-BE49-F238E27FC236}">
                  <a16:creationId xmlns:a16="http://schemas.microsoft.com/office/drawing/2014/main" id="{07A3C13C-90C0-4137-B706-D4DDFE63340C}"/>
                </a:ext>
              </a:extLst>
            </p:cNvPr>
            <p:cNvSpPr/>
            <p:nvPr/>
          </p:nvSpPr>
          <p:spPr>
            <a:xfrm>
              <a:off x="2086650" y="4476975"/>
              <a:ext cx="481225" cy="256050"/>
            </a:xfrm>
            <a:custGeom>
              <a:avLst/>
              <a:gdLst/>
              <a:ahLst/>
              <a:cxnLst/>
              <a:rect l="l" t="t" r="r" b="b"/>
              <a:pathLst>
                <a:path w="19249" h="10242" extrusionOk="0">
                  <a:moveTo>
                    <a:pt x="9641" y="1"/>
                  </a:moveTo>
                  <a:cubicBezTo>
                    <a:pt x="7398" y="1"/>
                    <a:pt x="5155" y="501"/>
                    <a:pt x="3437" y="1502"/>
                  </a:cubicBezTo>
                  <a:cubicBezTo>
                    <a:pt x="1" y="3503"/>
                    <a:pt x="1" y="6739"/>
                    <a:pt x="3437" y="8740"/>
                  </a:cubicBezTo>
                  <a:cubicBezTo>
                    <a:pt x="5155" y="9741"/>
                    <a:pt x="7398" y="10241"/>
                    <a:pt x="9641" y="10241"/>
                  </a:cubicBezTo>
                  <a:cubicBezTo>
                    <a:pt x="11884" y="10241"/>
                    <a:pt x="14128" y="9741"/>
                    <a:pt x="15846" y="8740"/>
                  </a:cubicBezTo>
                  <a:cubicBezTo>
                    <a:pt x="19248" y="6739"/>
                    <a:pt x="19248" y="3503"/>
                    <a:pt x="15846" y="1502"/>
                  </a:cubicBezTo>
                  <a:cubicBezTo>
                    <a:pt x="14128" y="501"/>
                    <a:pt x="11884" y="1"/>
                    <a:pt x="96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142;p56">
              <a:extLst>
                <a:ext uri="{FF2B5EF4-FFF2-40B4-BE49-F238E27FC236}">
                  <a16:creationId xmlns:a16="http://schemas.microsoft.com/office/drawing/2014/main" id="{CE59167F-95B6-46AF-B6CA-BF119A4BA58F}"/>
                </a:ext>
              </a:extLst>
            </p:cNvPr>
            <p:cNvSpPr/>
            <p:nvPr/>
          </p:nvSpPr>
          <p:spPr>
            <a:xfrm>
              <a:off x="5174700" y="3246800"/>
              <a:ext cx="960700" cy="504325"/>
            </a:xfrm>
            <a:custGeom>
              <a:avLst/>
              <a:gdLst/>
              <a:ahLst/>
              <a:cxnLst/>
              <a:rect l="l" t="t" r="r" b="b"/>
              <a:pathLst>
                <a:path w="38428" h="20173" extrusionOk="0">
                  <a:moveTo>
                    <a:pt x="19009" y="0"/>
                  </a:moveTo>
                  <a:cubicBezTo>
                    <a:pt x="14644" y="0"/>
                    <a:pt x="10294" y="935"/>
                    <a:pt x="6939" y="2808"/>
                  </a:cubicBezTo>
                  <a:cubicBezTo>
                    <a:pt x="67" y="6677"/>
                    <a:pt x="0" y="13082"/>
                    <a:pt x="6772" y="17085"/>
                  </a:cubicBezTo>
                  <a:cubicBezTo>
                    <a:pt x="10261" y="19137"/>
                    <a:pt x="14863" y="20172"/>
                    <a:pt x="19447" y="20172"/>
                  </a:cubicBezTo>
                  <a:cubicBezTo>
                    <a:pt x="23803" y="20172"/>
                    <a:pt x="28141" y="19237"/>
                    <a:pt x="31490" y="17352"/>
                  </a:cubicBezTo>
                  <a:cubicBezTo>
                    <a:pt x="38361" y="13482"/>
                    <a:pt x="38428" y="7111"/>
                    <a:pt x="31656" y="3075"/>
                  </a:cubicBezTo>
                  <a:cubicBezTo>
                    <a:pt x="28174" y="1026"/>
                    <a:pt x="23583" y="0"/>
                    <a:pt x="190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143;p56">
              <a:extLst>
                <a:ext uri="{FF2B5EF4-FFF2-40B4-BE49-F238E27FC236}">
                  <a16:creationId xmlns:a16="http://schemas.microsoft.com/office/drawing/2014/main" id="{C36B8B45-80BD-45C8-A585-24FA2D1D3601}"/>
                </a:ext>
              </a:extLst>
            </p:cNvPr>
            <p:cNvSpPr/>
            <p:nvPr/>
          </p:nvSpPr>
          <p:spPr>
            <a:xfrm>
              <a:off x="2940600" y="3515675"/>
              <a:ext cx="2506825" cy="1512350"/>
            </a:xfrm>
            <a:custGeom>
              <a:avLst/>
              <a:gdLst/>
              <a:ahLst/>
              <a:cxnLst/>
              <a:rect l="l" t="t" r="r" b="b"/>
              <a:pathLst>
                <a:path w="100273" h="60494" extrusionOk="0">
                  <a:moveTo>
                    <a:pt x="74504" y="0"/>
                  </a:moveTo>
                  <a:cubicBezTo>
                    <a:pt x="74020" y="0"/>
                    <a:pt x="73537" y="109"/>
                    <a:pt x="73086" y="325"/>
                  </a:cubicBezTo>
                  <a:lnTo>
                    <a:pt x="568" y="42289"/>
                  </a:lnTo>
                  <a:cubicBezTo>
                    <a:pt x="234" y="42422"/>
                    <a:pt x="34" y="42756"/>
                    <a:pt x="1" y="43123"/>
                  </a:cubicBezTo>
                  <a:lnTo>
                    <a:pt x="1" y="45625"/>
                  </a:lnTo>
                  <a:cubicBezTo>
                    <a:pt x="34" y="45991"/>
                    <a:pt x="234" y="46292"/>
                    <a:pt x="568" y="46458"/>
                  </a:cubicBezTo>
                  <a:lnTo>
                    <a:pt x="24351" y="60168"/>
                  </a:lnTo>
                  <a:cubicBezTo>
                    <a:pt x="24802" y="60385"/>
                    <a:pt x="25285" y="60493"/>
                    <a:pt x="25769" y="60493"/>
                  </a:cubicBezTo>
                  <a:cubicBezTo>
                    <a:pt x="26253" y="60493"/>
                    <a:pt x="26736" y="60385"/>
                    <a:pt x="27187" y="60168"/>
                  </a:cubicBezTo>
                  <a:lnTo>
                    <a:pt x="99705" y="18272"/>
                  </a:lnTo>
                  <a:cubicBezTo>
                    <a:pt x="100039" y="18105"/>
                    <a:pt x="100239" y="17805"/>
                    <a:pt x="100272" y="17438"/>
                  </a:cubicBezTo>
                  <a:lnTo>
                    <a:pt x="100272" y="14869"/>
                  </a:lnTo>
                  <a:cubicBezTo>
                    <a:pt x="100239" y="14502"/>
                    <a:pt x="100005" y="14202"/>
                    <a:pt x="99672" y="14035"/>
                  </a:cubicBezTo>
                  <a:lnTo>
                    <a:pt x="75922" y="325"/>
                  </a:lnTo>
                  <a:cubicBezTo>
                    <a:pt x="75471" y="109"/>
                    <a:pt x="74988" y="0"/>
                    <a:pt x="7450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144;p56">
              <a:extLst>
                <a:ext uri="{FF2B5EF4-FFF2-40B4-BE49-F238E27FC236}">
                  <a16:creationId xmlns:a16="http://schemas.microsoft.com/office/drawing/2014/main" id="{E70D7640-0065-4724-9DB8-3B5FCC7C4E8C}"/>
                </a:ext>
              </a:extLst>
            </p:cNvPr>
            <p:cNvSpPr/>
            <p:nvPr/>
          </p:nvSpPr>
          <p:spPr>
            <a:xfrm>
              <a:off x="2934775" y="3515875"/>
              <a:ext cx="2517650" cy="1447725"/>
            </a:xfrm>
            <a:custGeom>
              <a:avLst/>
              <a:gdLst/>
              <a:ahLst/>
              <a:cxnLst/>
              <a:rect l="l" t="t" r="r" b="b"/>
              <a:pathLst>
                <a:path w="100706" h="57909" extrusionOk="0">
                  <a:moveTo>
                    <a:pt x="74737" y="1"/>
                  </a:moveTo>
                  <a:cubicBezTo>
                    <a:pt x="74253" y="1"/>
                    <a:pt x="73770" y="117"/>
                    <a:pt x="73319" y="351"/>
                  </a:cubicBezTo>
                  <a:lnTo>
                    <a:pt x="801" y="42281"/>
                  </a:lnTo>
                  <a:cubicBezTo>
                    <a:pt x="0" y="42714"/>
                    <a:pt x="0" y="43448"/>
                    <a:pt x="801" y="43915"/>
                  </a:cubicBezTo>
                  <a:lnTo>
                    <a:pt x="24551" y="57558"/>
                  </a:lnTo>
                  <a:cubicBezTo>
                    <a:pt x="25001" y="57792"/>
                    <a:pt x="25493" y="57909"/>
                    <a:pt x="25981" y="57909"/>
                  </a:cubicBezTo>
                  <a:cubicBezTo>
                    <a:pt x="26469" y="57909"/>
                    <a:pt x="26953" y="57792"/>
                    <a:pt x="27386" y="57558"/>
                  </a:cubicBezTo>
                  <a:lnTo>
                    <a:pt x="99905" y="15695"/>
                  </a:lnTo>
                  <a:cubicBezTo>
                    <a:pt x="100705" y="15228"/>
                    <a:pt x="100705" y="14528"/>
                    <a:pt x="99905" y="14061"/>
                  </a:cubicBezTo>
                  <a:lnTo>
                    <a:pt x="76155" y="351"/>
                  </a:lnTo>
                  <a:cubicBezTo>
                    <a:pt x="75704" y="117"/>
                    <a:pt x="75221" y="1"/>
                    <a:pt x="747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145;p56">
              <a:extLst>
                <a:ext uri="{FF2B5EF4-FFF2-40B4-BE49-F238E27FC236}">
                  <a16:creationId xmlns:a16="http://schemas.microsoft.com/office/drawing/2014/main" id="{CF43A254-457A-4869-A4FB-AE5C37EAF685}"/>
                </a:ext>
              </a:extLst>
            </p:cNvPr>
            <p:cNvSpPr/>
            <p:nvPr/>
          </p:nvSpPr>
          <p:spPr>
            <a:xfrm>
              <a:off x="2940600" y="4592900"/>
              <a:ext cx="641325" cy="434500"/>
            </a:xfrm>
            <a:custGeom>
              <a:avLst/>
              <a:gdLst/>
              <a:ahLst/>
              <a:cxnLst/>
              <a:rect l="l" t="t" r="r" b="b"/>
              <a:pathLst>
                <a:path w="25653" h="17380" extrusionOk="0">
                  <a:moveTo>
                    <a:pt x="1" y="0"/>
                  </a:moveTo>
                  <a:lnTo>
                    <a:pt x="1" y="2502"/>
                  </a:lnTo>
                  <a:cubicBezTo>
                    <a:pt x="34" y="2836"/>
                    <a:pt x="234" y="3169"/>
                    <a:pt x="601" y="3336"/>
                  </a:cubicBezTo>
                  <a:lnTo>
                    <a:pt x="24318" y="17046"/>
                  </a:lnTo>
                  <a:cubicBezTo>
                    <a:pt x="24752" y="17246"/>
                    <a:pt x="25185" y="17346"/>
                    <a:pt x="25652" y="17379"/>
                  </a:cubicBezTo>
                  <a:lnTo>
                    <a:pt x="25652" y="14811"/>
                  </a:lnTo>
                  <a:cubicBezTo>
                    <a:pt x="25185" y="14811"/>
                    <a:pt x="24752" y="14711"/>
                    <a:pt x="24318" y="14477"/>
                  </a:cubicBezTo>
                  <a:lnTo>
                    <a:pt x="601" y="834"/>
                  </a:lnTo>
                  <a:cubicBezTo>
                    <a:pt x="234" y="668"/>
                    <a:pt x="34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146;p56">
              <a:extLst>
                <a:ext uri="{FF2B5EF4-FFF2-40B4-BE49-F238E27FC236}">
                  <a16:creationId xmlns:a16="http://schemas.microsoft.com/office/drawing/2014/main" id="{134E7184-C0AB-4A8F-9BC1-4B286C6ECCA7}"/>
                </a:ext>
              </a:extLst>
            </p:cNvPr>
            <p:cNvSpPr/>
            <p:nvPr/>
          </p:nvSpPr>
          <p:spPr>
            <a:xfrm>
              <a:off x="3046525" y="3584675"/>
              <a:ext cx="2292475" cy="1315975"/>
            </a:xfrm>
            <a:custGeom>
              <a:avLst/>
              <a:gdLst/>
              <a:ahLst/>
              <a:cxnLst/>
              <a:rect l="l" t="t" r="r" b="b"/>
              <a:pathLst>
                <a:path w="91699" h="52639" extrusionOk="0">
                  <a:moveTo>
                    <a:pt x="70450" y="0"/>
                  </a:moveTo>
                  <a:lnTo>
                    <a:pt x="68449" y="1135"/>
                  </a:lnTo>
                  <a:lnTo>
                    <a:pt x="69483" y="1702"/>
                  </a:lnTo>
                  <a:cubicBezTo>
                    <a:pt x="69483" y="1718"/>
                    <a:pt x="69491" y="1727"/>
                    <a:pt x="69500" y="1727"/>
                  </a:cubicBezTo>
                  <a:cubicBezTo>
                    <a:pt x="69508" y="1727"/>
                    <a:pt x="69516" y="1718"/>
                    <a:pt x="69516" y="1702"/>
                  </a:cubicBezTo>
                  <a:lnTo>
                    <a:pt x="69550" y="1735"/>
                  </a:lnTo>
                  <a:lnTo>
                    <a:pt x="71518" y="568"/>
                  </a:lnTo>
                  <a:lnTo>
                    <a:pt x="70450" y="0"/>
                  </a:lnTo>
                  <a:close/>
                  <a:moveTo>
                    <a:pt x="67181" y="1868"/>
                  </a:moveTo>
                  <a:lnTo>
                    <a:pt x="65180" y="3003"/>
                  </a:lnTo>
                  <a:lnTo>
                    <a:pt x="66214" y="3603"/>
                  </a:lnTo>
                  <a:lnTo>
                    <a:pt x="66281" y="3603"/>
                  </a:lnTo>
                  <a:lnTo>
                    <a:pt x="68282" y="2469"/>
                  </a:lnTo>
                  <a:lnTo>
                    <a:pt x="67181" y="1868"/>
                  </a:lnTo>
                  <a:close/>
                  <a:moveTo>
                    <a:pt x="74520" y="2336"/>
                  </a:moveTo>
                  <a:lnTo>
                    <a:pt x="72518" y="3470"/>
                  </a:lnTo>
                  <a:lnTo>
                    <a:pt x="74887" y="4837"/>
                  </a:lnTo>
                  <a:lnTo>
                    <a:pt x="74954" y="4837"/>
                  </a:lnTo>
                  <a:lnTo>
                    <a:pt x="76955" y="3703"/>
                  </a:lnTo>
                  <a:lnTo>
                    <a:pt x="74520" y="2336"/>
                  </a:lnTo>
                  <a:close/>
                  <a:moveTo>
                    <a:pt x="63912" y="3737"/>
                  </a:moveTo>
                  <a:lnTo>
                    <a:pt x="61944" y="4904"/>
                  </a:lnTo>
                  <a:lnTo>
                    <a:pt x="62945" y="5471"/>
                  </a:lnTo>
                  <a:lnTo>
                    <a:pt x="63045" y="5471"/>
                  </a:lnTo>
                  <a:lnTo>
                    <a:pt x="65013" y="4337"/>
                  </a:lnTo>
                  <a:lnTo>
                    <a:pt x="63912" y="3737"/>
                  </a:lnTo>
                  <a:close/>
                  <a:moveTo>
                    <a:pt x="71251" y="4237"/>
                  </a:moveTo>
                  <a:lnTo>
                    <a:pt x="69283" y="5371"/>
                  </a:lnTo>
                  <a:lnTo>
                    <a:pt x="71618" y="6739"/>
                  </a:lnTo>
                  <a:lnTo>
                    <a:pt x="71718" y="6739"/>
                  </a:lnTo>
                  <a:lnTo>
                    <a:pt x="73686" y="5571"/>
                  </a:lnTo>
                  <a:lnTo>
                    <a:pt x="71251" y="4237"/>
                  </a:lnTo>
                  <a:close/>
                  <a:moveTo>
                    <a:pt x="60677" y="5638"/>
                  </a:moveTo>
                  <a:lnTo>
                    <a:pt x="58675" y="6772"/>
                  </a:lnTo>
                  <a:lnTo>
                    <a:pt x="59709" y="7372"/>
                  </a:lnTo>
                  <a:lnTo>
                    <a:pt x="59776" y="7372"/>
                  </a:lnTo>
                  <a:lnTo>
                    <a:pt x="61777" y="6238"/>
                  </a:lnTo>
                  <a:lnTo>
                    <a:pt x="60677" y="5638"/>
                  </a:lnTo>
                  <a:close/>
                  <a:moveTo>
                    <a:pt x="68015" y="6105"/>
                  </a:moveTo>
                  <a:lnTo>
                    <a:pt x="66014" y="7239"/>
                  </a:lnTo>
                  <a:lnTo>
                    <a:pt x="68382" y="8607"/>
                  </a:lnTo>
                  <a:lnTo>
                    <a:pt x="68449" y="8607"/>
                  </a:lnTo>
                  <a:lnTo>
                    <a:pt x="70450" y="7473"/>
                  </a:lnTo>
                  <a:lnTo>
                    <a:pt x="68015" y="6105"/>
                  </a:lnTo>
                  <a:close/>
                  <a:moveTo>
                    <a:pt x="74954" y="6338"/>
                  </a:moveTo>
                  <a:lnTo>
                    <a:pt x="72952" y="7506"/>
                  </a:lnTo>
                  <a:lnTo>
                    <a:pt x="75320" y="8874"/>
                  </a:lnTo>
                  <a:lnTo>
                    <a:pt x="75354" y="8874"/>
                  </a:lnTo>
                  <a:lnTo>
                    <a:pt x="75387" y="8840"/>
                  </a:lnTo>
                  <a:lnTo>
                    <a:pt x="77389" y="7706"/>
                  </a:lnTo>
                  <a:lnTo>
                    <a:pt x="74954" y="6338"/>
                  </a:lnTo>
                  <a:close/>
                  <a:moveTo>
                    <a:pt x="78189" y="4470"/>
                  </a:moveTo>
                  <a:lnTo>
                    <a:pt x="76221" y="5638"/>
                  </a:lnTo>
                  <a:lnTo>
                    <a:pt x="82259" y="9107"/>
                  </a:lnTo>
                  <a:lnTo>
                    <a:pt x="82325" y="9107"/>
                  </a:lnTo>
                  <a:lnTo>
                    <a:pt x="84327" y="7973"/>
                  </a:lnTo>
                  <a:lnTo>
                    <a:pt x="78189" y="4470"/>
                  </a:lnTo>
                  <a:close/>
                  <a:moveTo>
                    <a:pt x="56340" y="7673"/>
                  </a:moveTo>
                  <a:lnTo>
                    <a:pt x="54339" y="8840"/>
                  </a:lnTo>
                  <a:lnTo>
                    <a:pt x="56707" y="10174"/>
                  </a:lnTo>
                  <a:cubicBezTo>
                    <a:pt x="56707" y="10191"/>
                    <a:pt x="56716" y="10199"/>
                    <a:pt x="56724" y="10199"/>
                  </a:cubicBezTo>
                  <a:cubicBezTo>
                    <a:pt x="56732" y="10199"/>
                    <a:pt x="56741" y="10191"/>
                    <a:pt x="56741" y="10174"/>
                  </a:cubicBezTo>
                  <a:lnTo>
                    <a:pt x="56774" y="10208"/>
                  </a:lnTo>
                  <a:lnTo>
                    <a:pt x="58775" y="9040"/>
                  </a:lnTo>
                  <a:lnTo>
                    <a:pt x="56340" y="7673"/>
                  </a:lnTo>
                  <a:close/>
                  <a:moveTo>
                    <a:pt x="64746" y="7973"/>
                  </a:moveTo>
                  <a:lnTo>
                    <a:pt x="62778" y="9140"/>
                  </a:lnTo>
                  <a:lnTo>
                    <a:pt x="65113" y="10508"/>
                  </a:lnTo>
                  <a:lnTo>
                    <a:pt x="65180" y="10508"/>
                  </a:lnTo>
                  <a:lnTo>
                    <a:pt x="67181" y="9341"/>
                  </a:lnTo>
                  <a:lnTo>
                    <a:pt x="64746" y="7973"/>
                  </a:lnTo>
                  <a:close/>
                  <a:moveTo>
                    <a:pt x="71685" y="8240"/>
                  </a:moveTo>
                  <a:lnTo>
                    <a:pt x="69683" y="9374"/>
                  </a:lnTo>
                  <a:lnTo>
                    <a:pt x="72051" y="10742"/>
                  </a:lnTo>
                  <a:lnTo>
                    <a:pt x="72118" y="10742"/>
                  </a:lnTo>
                  <a:lnTo>
                    <a:pt x="74120" y="9607"/>
                  </a:lnTo>
                  <a:lnTo>
                    <a:pt x="71685" y="8240"/>
                  </a:lnTo>
                  <a:close/>
                  <a:moveTo>
                    <a:pt x="78623" y="8473"/>
                  </a:moveTo>
                  <a:lnTo>
                    <a:pt x="76655" y="9641"/>
                  </a:lnTo>
                  <a:lnTo>
                    <a:pt x="78990" y="11008"/>
                  </a:lnTo>
                  <a:lnTo>
                    <a:pt x="79090" y="11008"/>
                  </a:lnTo>
                  <a:lnTo>
                    <a:pt x="81058" y="9841"/>
                  </a:lnTo>
                  <a:lnTo>
                    <a:pt x="78623" y="8473"/>
                  </a:lnTo>
                  <a:close/>
                  <a:moveTo>
                    <a:pt x="53071" y="9574"/>
                  </a:moveTo>
                  <a:lnTo>
                    <a:pt x="51103" y="10708"/>
                  </a:lnTo>
                  <a:lnTo>
                    <a:pt x="53438" y="12076"/>
                  </a:lnTo>
                  <a:lnTo>
                    <a:pt x="53538" y="12076"/>
                  </a:lnTo>
                  <a:lnTo>
                    <a:pt x="55506" y="10942"/>
                  </a:lnTo>
                  <a:lnTo>
                    <a:pt x="53071" y="9574"/>
                  </a:lnTo>
                  <a:close/>
                  <a:moveTo>
                    <a:pt x="68449" y="10108"/>
                  </a:moveTo>
                  <a:lnTo>
                    <a:pt x="66447" y="11242"/>
                  </a:lnTo>
                  <a:lnTo>
                    <a:pt x="68782" y="12610"/>
                  </a:lnTo>
                  <a:lnTo>
                    <a:pt x="68883" y="12610"/>
                  </a:lnTo>
                  <a:lnTo>
                    <a:pt x="70884" y="11475"/>
                  </a:lnTo>
                  <a:lnTo>
                    <a:pt x="68449" y="10108"/>
                  </a:lnTo>
                  <a:close/>
                  <a:moveTo>
                    <a:pt x="60810" y="10275"/>
                  </a:moveTo>
                  <a:lnTo>
                    <a:pt x="58809" y="11409"/>
                  </a:lnTo>
                  <a:lnTo>
                    <a:pt x="61177" y="12776"/>
                  </a:lnTo>
                  <a:lnTo>
                    <a:pt x="61277" y="12776"/>
                  </a:lnTo>
                  <a:lnTo>
                    <a:pt x="63245" y="11609"/>
                  </a:lnTo>
                  <a:lnTo>
                    <a:pt x="60810" y="10275"/>
                  </a:lnTo>
                  <a:close/>
                  <a:moveTo>
                    <a:pt x="75354" y="10375"/>
                  </a:moveTo>
                  <a:lnTo>
                    <a:pt x="73386" y="11509"/>
                  </a:lnTo>
                  <a:lnTo>
                    <a:pt x="75721" y="12876"/>
                  </a:lnTo>
                  <a:lnTo>
                    <a:pt x="75821" y="12876"/>
                  </a:lnTo>
                  <a:lnTo>
                    <a:pt x="77789" y="11742"/>
                  </a:lnTo>
                  <a:lnTo>
                    <a:pt x="75354" y="10375"/>
                  </a:lnTo>
                  <a:close/>
                  <a:moveTo>
                    <a:pt x="82292" y="10608"/>
                  </a:moveTo>
                  <a:lnTo>
                    <a:pt x="80324" y="11742"/>
                  </a:lnTo>
                  <a:lnTo>
                    <a:pt x="82659" y="13110"/>
                  </a:lnTo>
                  <a:lnTo>
                    <a:pt x="82759" y="13110"/>
                  </a:lnTo>
                  <a:lnTo>
                    <a:pt x="84727" y="11976"/>
                  </a:lnTo>
                  <a:lnTo>
                    <a:pt x="82292" y="10608"/>
                  </a:lnTo>
                  <a:close/>
                  <a:moveTo>
                    <a:pt x="85561" y="8707"/>
                  </a:moveTo>
                  <a:lnTo>
                    <a:pt x="83560" y="9874"/>
                  </a:lnTo>
                  <a:lnTo>
                    <a:pt x="89597" y="13343"/>
                  </a:lnTo>
                  <a:lnTo>
                    <a:pt x="89697" y="13343"/>
                  </a:lnTo>
                  <a:lnTo>
                    <a:pt x="91699" y="12209"/>
                  </a:lnTo>
                  <a:lnTo>
                    <a:pt x="85561" y="8707"/>
                  </a:lnTo>
                  <a:close/>
                  <a:moveTo>
                    <a:pt x="49802" y="11442"/>
                  </a:moveTo>
                  <a:lnTo>
                    <a:pt x="47834" y="12576"/>
                  </a:lnTo>
                  <a:lnTo>
                    <a:pt x="50169" y="13944"/>
                  </a:lnTo>
                  <a:lnTo>
                    <a:pt x="50269" y="13944"/>
                  </a:lnTo>
                  <a:lnTo>
                    <a:pt x="52237" y="12810"/>
                  </a:lnTo>
                  <a:lnTo>
                    <a:pt x="49802" y="11442"/>
                  </a:lnTo>
                  <a:close/>
                  <a:moveTo>
                    <a:pt x="57541" y="12143"/>
                  </a:moveTo>
                  <a:lnTo>
                    <a:pt x="55540" y="13277"/>
                  </a:lnTo>
                  <a:lnTo>
                    <a:pt x="57908" y="14644"/>
                  </a:lnTo>
                  <a:lnTo>
                    <a:pt x="57975" y="14644"/>
                  </a:lnTo>
                  <a:lnTo>
                    <a:pt x="59976" y="13510"/>
                  </a:lnTo>
                  <a:lnTo>
                    <a:pt x="57541" y="12143"/>
                  </a:lnTo>
                  <a:close/>
                  <a:moveTo>
                    <a:pt x="72118" y="12243"/>
                  </a:moveTo>
                  <a:lnTo>
                    <a:pt x="70117" y="13377"/>
                  </a:lnTo>
                  <a:lnTo>
                    <a:pt x="72452" y="14744"/>
                  </a:lnTo>
                  <a:lnTo>
                    <a:pt x="72552" y="14744"/>
                  </a:lnTo>
                  <a:lnTo>
                    <a:pt x="74553" y="13610"/>
                  </a:lnTo>
                  <a:lnTo>
                    <a:pt x="72118" y="12243"/>
                  </a:lnTo>
                  <a:close/>
                  <a:moveTo>
                    <a:pt x="64513" y="12376"/>
                  </a:moveTo>
                  <a:lnTo>
                    <a:pt x="62511" y="13544"/>
                  </a:lnTo>
                  <a:lnTo>
                    <a:pt x="64846" y="14911"/>
                  </a:lnTo>
                  <a:lnTo>
                    <a:pt x="64913" y="14911"/>
                  </a:lnTo>
                  <a:lnTo>
                    <a:pt x="64946" y="14878"/>
                  </a:lnTo>
                  <a:lnTo>
                    <a:pt x="66948" y="13744"/>
                  </a:lnTo>
                  <a:lnTo>
                    <a:pt x="64513" y="12376"/>
                  </a:lnTo>
                  <a:close/>
                  <a:moveTo>
                    <a:pt x="79056" y="12476"/>
                  </a:moveTo>
                  <a:lnTo>
                    <a:pt x="77055" y="13644"/>
                  </a:lnTo>
                  <a:lnTo>
                    <a:pt x="79423" y="15011"/>
                  </a:lnTo>
                  <a:lnTo>
                    <a:pt x="79490" y="15011"/>
                  </a:lnTo>
                  <a:lnTo>
                    <a:pt x="81492" y="13844"/>
                  </a:lnTo>
                  <a:lnTo>
                    <a:pt x="79056" y="12476"/>
                  </a:lnTo>
                  <a:close/>
                  <a:moveTo>
                    <a:pt x="85995" y="12743"/>
                  </a:moveTo>
                  <a:lnTo>
                    <a:pt x="84027" y="13877"/>
                  </a:lnTo>
                  <a:lnTo>
                    <a:pt x="86362" y="15245"/>
                  </a:lnTo>
                  <a:lnTo>
                    <a:pt x="86428" y="15245"/>
                  </a:lnTo>
                  <a:lnTo>
                    <a:pt x="88430" y="14077"/>
                  </a:lnTo>
                  <a:lnTo>
                    <a:pt x="85995" y="12743"/>
                  </a:lnTo>
                  <a:close/>
                  <a:moveTo>
                    <a:pt x="45866" y="13744"/>
                  </a:moveTo>
                  <a:lnTo>
                    <a:pt x="43865" y="14878"/>
                  </a:lnTo>
                  <a:lnTo>
                    <a:pt x="46233" y="16245"/>
                  </a:lnTo>
                  <a:lnTo>
                    <a:pt x="46300" y="16245"/>
                  </a:lnTo>
                  <a:lnTo>
                    <a:pt x="48301" y="15111"/>
                  </a:lnTo>
                  <a:lnTo>
                    <a:pt x="45866" y="13744"/>
                  </a:lnTo>
                  <a:close/>
                  <a:moveTo>
                    <a:pt x="54305" y="14011"/>
                  </a:moveTo>
                  <a:lnTo>
                    <a:pt x="52304" y="15178"/>
                  </a:lnTo>
                  <a:lnTo>
                    <a:pt x="54672" y="16546"/>
                  </a:lnTo>
                  <a:lnTo>
                    <a:pt x="54739" y="16546"/>
                  </a:lnTo>
                  <a:lnTo>
                    <a:pt x="56741" y="15378"/>
                  </a:lnTo>
                  <a:lnTo>
                    <a:pt x="54305" y="14011"/>
                  </a:lnTo>
                  <a:close/>
                  <a:moveTo>
                    <a:pt x="61244" y="14277"/>
                  </a:moveTo>
                  <a:lnTo>
                    <a:pt x="59242" y="15412"/>
                  </a:lnTo>
                  <a:lnTo>
                    <a:pt x="61611" y="16779"/>
                  </a:lnTo>
                  <a:lnTo>
                    <a:pt x="61677" y="16779"/>
                  </a:lnTo>
                  <a:lnTo>
                    <a:pt x="63679" y="15645"/>
                  </a:lnTo>
                  <a:lnTo>
                    <a:pt x="61244" y="14277"/>
                  </a:lnTo>
                  <a:close/>
                  <a:moveTo>
                    <a:pt x="75821" y="14377"/>
                  </a:moveTo>
                  <a:lnTo>
                    <a:pt x="73819" y="15512"/>
                  </a:lnTo>
                  <a:lnTo>
                    <a:pt x="76154" y="16879"/>
                  </a:lnTo>
                  <a:lnTo>
                    <a:pt x="76254" y="16879"/>
                  </a:lnTo>
                  <a:lnTo>
                    <a:pt x="78223" y="15712"/>
                  </a:lnTo>
                  <a:lnTo>
                    <a:pt x="75821" y="14377"/>
                  </a:lnTo>
                  <a:close/>
                  <a:moveTo>
                    <a:pt x="42597" y="15612"/>
                  </a:moveTo>
                  <a:lnTo>
                    <a:pt x="40596" y="16746"/>
                  </a:lnTo>
                  <a:lnTo>
                    <a:pt x="42964" y="18113"/>
                  </a:lnTo>
                  <a:lnTo>
                    <a:pt x="43031" y="18113"/>
                  </a:lnTo>
                  <a:lnTo>
                    <a:pt x="45032" y="16979"/>
                  </a:lnTo>
                  <a:lnTo>
                    <a:pt x="42597" y="15612"/>
                  </a:lnTo>
                  <a:close/>
                  <a:moveTo>
                    <a:pt x="57975" y="16145"/>
                  </a:moveTo>
                  <a:lnTo>
                    <a:pt x="56007" y="17280"/>
                  </a:lnTo>
                  <a:lnTo>
                    <a:pt x="58342" y="18647"/>
                  </a:lnTo>
                  <a:lnTo>
                    <a:pt x="58442" y="18647"/>
                  </a:lnTo>
                  <a:lnTo>
                    <a:pt x="60443" y="17513"/>
                  </a:lnTo>
                  <a:lnTo>
                    <a:pt x="57975" y="16145"/>
                  </a:lnTo>
                  <a:close/>
                  <a:moveTo>
                    <a:pt x="82759" y="14611"/>
                  </a:moveTo>
                  <a:lnTo>
                    <a:pt x="77489" y="17613"/>
                  </a:lnTo>
                  <a:lnTo>
                    <a:pt x="79857" y="18981"/>
                  </a:lnTo>
                  <a:lnTo>
                    <a:pt x="79924" y="18981"/>
                  </a:lnTo>
                  <a:lnTo>
                    <a:pt x="85161" y="15979"/>
                  </a:lnTo>
                  <a:lnTo>
                    <a:pt x="82759" y="14611"/>
                  </a:lnTo>
                  <a:close/>
                  <a:moveTo>
                    <a:pt x="50369" y="16279"/>
                  </a:moveTo>
                  <a:lnTo>
                    <a:pt x="46833" y="18347"/>
                  </a:lnTo>
                  <a:lnTo>
                    <a:pt x="49168" y="19681"/>
                  </a:lnTo>
                  <a:lnTo>
                    <a:pt x="49269" y="19681"/>
                  </a:lnTo>
                  <a:lnTo>
                    <a:pt x="52804" y="17646"/>
                  </a:lnTo>
                  <a:lnTo>
                    <a:pt x="50369" y="16279"/>
                  </a:lnTo>
                  <a:close/>
                  <a:moveTo>
                    <a:pt x="39328" y="17480"/>
                  </a:moveTo>
                  <a:lnTo>
                    <a:pt x="37360" y="18647"/>
                  </a:lnTo>
                  <a:lnTo>
                    <a:pt x="39695" y="20015"/>
                  </a:lnTo>
                  <a:lnTo>
                    <a:pt x="39795" y="20015"/>
                  </a:lnTo>
                  <a:lnTo>
                    <a:pt x="41763" y="18847"/>
                  </a:lnTo>
                  <a:lnTo>
                    <a:pt x="39328" y="17480"/>
                  </a:lnTo>
                  <a:close/>
                  <a:moveTo>
                    <a:pt x="68582" y="18514"/>
                  </a:moveTo>
                  <a:lnTo>
                    <a:pt x="66581" y="19681"/>
                  </a:lnTo>
                  <a:lnTo>
                    <a:pt x="68949" y="21016"/>
                  </a:lnTo>
                  <a:cubicBezTo>
                    <a:pt x="68949" y="21032"/>
                    <a:pt x="68958" y="21041"/>
                    <a:pt x="68966" y="21041"/>
                  </a:cubicBezTo>
                  <a:cubicBezTo>
                    <a:pt x="68974" y="21041"/>
                    <a:pt x="68983" y="21032"/>
                    <a:pt x="68983" y="21016"/>
                  </a:cubicBezTo>
                  <a:lnTo>
                    <a:pt x="69016" y="21049"/>
                  </a:lnTo>
                  <a:lnTo>
                    <a:pt x="71017" y="19881"/>
                  </a:lnTo>
                  <a:lnTo>
                    <a:pt x="68582" y="18514"/>
                  </a:lnTo>
                  <a:close/>
                  <a:moveTo>
                    <a:pt x="75521" y="18781"/>
                  </a:moveTo>
                  <a:lnTo>
                    <a:pt x="73519" y="19915"/>
                  </a:lnTo>
                  <a:lnTo>
                    <a:pt x="75888" y="21282"/>
                  </a:lnTo>
                  <a:lnTo>
                    <a:pt x="75954" y="21282"/>
                  </a:lnTo>
                  <a:lnTo>
                    <a:pt x="77956" y="20148"/>
                  </a:lnTo>
                  <a:lnTo>
                    <a:pt x="75521" y="18781"/>
                  </a:lnTo>
                  <a:close/>
                  <a:moveTo>
                    <a:pt x="45533" y="19081"/>
                  </a:moveTo>
                  <a:lnTo>
                    <a:pt x="43564" y="20215"/>
                  </a:lnTo>
                  <a:lnTo>
                    <a:pt x="45899" y="21583"/>
                  </a:lnTo>
                  <a:lnTo>
                    <a:pt x="45966" y="21583"/>
                  </a:lnTo>
                  <a:lnTo>
                    <a:pt x="47968" y="20448"/>
                  </a:lnTo>
                  <a:lnTo>
                    <a:pt x="45533" y="19081"/>
                  </a:lnTo>
                  <a:close/>
                  <a:moveTo>
                    <a:pt x="36059" y="19381"/>
                  </a:moveTo>
                  <a:lnTo>
                    <a:pt x="34091" y="20515"/>
                  </a:lnTo>
                  <a:lnTo>
                    <a:pt x="36426" y="21883"/>
                  </a:lnTo>
                  <a:lnTo>
                    <a:pt x="36526" y="21883"/>
                  </a:lnTo>
                  <a:lnTo>
                    <a:pt x="38494" y="20749"/>
                  </a:lnTo>
                  <a:lnTo>
                    <a:pt x="36059" y="19381"/>
                  </a:lnTo>
                  <a:close/>
                  <a:moveTo>
                    <a:pt x="50436" y="20515"/>
                  </a:moveTo>
                  <a:lnTo>
                    <a:pt x="48435" y="21649"/>
                  </a:lnTo>
                  <a:lnTo>
                    <a:pt x="50770" y="23017"/>
                  </a:lnTo>
                  <a:lnTo>
                    <a:pt x="50870" y="23017"/>
                  </a:lnTo>
                  <a:lnTo>
                    <a:pt x="52838" y="21883"/>
                  </a:lnTo>
                  <a:lnTo>
                    <a:pt x="50436" y="20515"/>
                  </a:lnTo>
                  <a:close/>
                  <a:moveTo>
                    <a:pt x="72285" y="20649"/>
                  </a:moveTo>
                  <a:lnTo>
                    <a:pt x="70284" y="21783"/>
                  </a:lnTo>
                  <a:lnTo>
                    <a:pt x="72652" y="23150"/>
                  </a:lnTo>
                  <a:lnTo>
                    <a:pt x="72719" y="23150"/>
                  </a:lnTo>
                  <a:lnTo>
                    <a:pt x="74720" y="22016"/>
                  </a:lnTo>
                  <a:lnTo>
                    <a:pt x="72285" y="20649"/>
                  </a:lnTo>
                  <a:close/>
                  <a:moveTo>
                    <a:pt x="42297" y="20949"/>
                  </a:moveTo>
                  <a:lnTo>
                    <a:pt x="40295" y="22083"/>
                  </a:lnTo>
                  <a:lnTo>
                    <a:pt x="42664" y="23451"/>
                  </a:lnTo>
                  <a:lnTo>
                    <a:pt x="42731" y="23451"/>
                  </a:lnTo>
                  <a:lnTo>
                    <a:pt x="44732" y="22316"/>
                  </a:lnTo>
                  <a:lnTo>
                    <a:pt x="42297" y="20949"/>
                  </a:lnTo>
                  <a:close/>
                  <a:moveTo>
                    <a:pt x="31422" y="22083"/>
                  </a:moveTo>
                  <a:lnTo>
                    <a:pt x="29421" y="23217"/>
                  </a:lnTo>
                  <a:lnTo>
                    <a:pt x="31756" y="24585"/>
                  </a:lnTo>
                  <a:lnTo>
                    <a:pt x="31856" y="24585"/>
                  </a:lnTo>
                  <a:lnTo>
                    <a:pt x="33858" y="23451"/>
                  </a:lnTo>
                  <a:lnTo>
                    <a:pt x="31422" y="22083"/>
                  </a:lnTo>
                  <a:close/>
                  <a:moveTo>
                    <a:pt x="54039" y="18414"/>
                  </a:moveTo>
                  <a:lnTo>
                    <a:pt x="51704" y="19748"/>
                  </a:lnTo>
                  <a:lnTo>
                    <a:pt x="54806" y="21549"/>
                  </a:lnTo>
                  <a:cubicBezTo>
                    <a:pt x="54906" y="21616"/>
                    <a:pt x="55006" y="21749"/>
                    <a:pt x="55006" y="21883"/>
                  </a:cubicBezTo>
                  <a:cubicBezTo>
                    <a:pt x="55006" y="22016"/>
                    <a:pt x="54939" y="22150"/>
                    <a:pt x="54806" y="22216"/>
                  </a:cubicBezTo>
                  <a:lnTo>
                    <a:pt x="53005" y="23284"/>
                  </a:lnTo>
                  <a:lnTo>
                    <a:pt x="55340" y="24618"/>
                  </a:lnTo>
                  <a:lnTo>
                    <a:pt x="55406" y="24618"/>
                  </a:lnTo>
                  <a:lnTo>
                    <a:pt x="55440" y="24651"/>
                  </a:lnTo>
                  <a:lnTo>
                    <a:pt x="60143" y="21916"/>
                  </a:lnTo>
                  <a:lnTo>
                    <a:pt x="54039" y="18414"/>
                  </a:lnTo>
                  <a:close/>
                  <a:moveTo>
                    <a:pt x="47167" y="22383"/>
                  </a:moveTo>
                  <a:lnTo>
                    <a:pt x="45199" y="23517"/>
                  </a:lnTo>
                  <a:lnTo>
                    <a:pt x="47534" y="24885"/>
                  </a:lnTo>
                  <a:lnTo>
                    <a:pt x="47634" y="24885"/>
                  </a:lnTo>
                  <a:lnTo>
                    <a:pt x="49602" y="23751"/>
                  </a:lnTo>
                  <a:lnTo>
                    <a:pt x="47167" y="22383"/>
                  </a:lnTo>
                  <a:close/>
                  <a:moveTo>
                    <a:pt x="69016" y="22517"/>
                  </a:moveTo>
                  <a:lnTo>
                    <a:pt x="67048" y="23651"/>
                  </a:lnTo>
                  <a:lnTo>
                    <a:pt x="69383" y="25018"/>
                  </a:lnTo>
                  <a:lnTo>
                    <a:pt x="69483" y="25018"/>
                  </a:lnTo>
                  <a:lnTo>
                    <a:pt x="71451" y="23884"/>
                  </a:lnTo>
                  <a:lnTo>
                    <a:pt x="69016" y="22517"/>
                  </a:lnTo>
                  <a:close/>
                  <a:moveTo>
                    <a:pt x="39061" y="22817"/>
                  </a:moveTo>
                  <a:lnTo>
                    <a:pt x="37060" y="23984"/>
                  </a:lnTo>
                  <a:lnTo>
                    <a:pt x="39395" y="25319"/>
                  </a:lnTo>
                  <a:lnTo>
                    <a:pt x="39495" y="25319"/>
                  </a:lnTo>
                  <a:lnTo>
                    <a:pt x="41463" y="24184"/>
                  </a:lnTo>
                  <a:lnTo>
                    <a:pt x="39061" y="22817"/>
                  </a:lnTo>
                  <a:close/>
                  <a:moveTo>
                    <a:pt x="28153" y="23951"/>
                  </a:moveTo>
                  <a:lnTo>
                    <a:pt x="26152" y="25118"/>
                  </a:lnTo>
                  <a:lnTo>
                    <a:pt x="28520" y="26453"/>
                  </a:lnTo>
                  <a:lnTo>
                    <a:pt x="28587" y="26453"/>
                  </a:lnTo>
                  <a:lnTo>
                    <a:pt x="30589" y="25319"/>
                  </a:lnTo>
                  <a:lnTo>
                    <a:pt x="28153" y="23951"/>
                  </a:lnTo>
                  <a:close/>
                  <a:moveTo>
                    <a:pt x="51737" y="24018"/>
                  </a:moveTo>
                  <a:lnTo>
                    <a:pt x="49736" y="25152"/>
                  </a:lnTo>
                  <a:lnTo>
                    <a:pt x="52071" y="26519"/>
                  </a:lnTo>
                  <a:lnTo>
                    <a:pt x="52171" y="26519"/>
                  </a:lnTo>
                  <a:lnTo>
                    <a:pt x="54139" y="25385"/>
                  </a:lnTo>
                  <a:lnTo>
                    <a:pt x="51737" y="24018"/>
                  </a:lnTo>
                  <a:close/>
                  <a:moveTo>
                    <a:pt x="43931" y="24285"/>
                  </a:moveTo>
                  <a:lnTo>
                    <a:pt x="41930" y="25419"/>
                  </a:lnTo>
                  <a:lnTo>
                    <a:pt x="44298" y="26753"/>
                  </a:lnTo>
                  <a:lnTo>
                    <a:pt x="44332" y="26753"/>
                  </a:lnTo>
                  <a:lnTo>
                    <a:pt x="44365" y="26786"/>
                  </a:lnTo>
                  <a:lnTo>
                    <a:pt x="46366" y="25652"/>
                  </a:lnTo>
                  <a:lnTo>
                    <a:pt x="43931" y="24285"/>
                  </a:lnTo>
                  <a:close/>
                  <a:moveTo>
                    <a:pt x="35792" y="24685"/>
                  </a:moveTo>
                  <a:lnTo>
                    <a:pt x="33791" y="25852"/>
                  </a:lnTo>
                  <a:lnTo>
                    <a:pt x="36159" y="27220"/>
                  </a:lnTo>
                  <a:lnTo>
                    <a:pt x="36259" y="27220"/>
                  </a:lnTo>
                  <a:lnTo>
                    <a:pt x="38227" y="26052"/>
                  </a:lnTo>
                  <a:lnTo>
                    <a:pt x="35792" y="24685"/>
                  </a:lnTo>
                  <a:close/>
                  <a:moveTo>
                    <a:pt x="61377" y="22683"/>
                  </a:moveTo>
                  <a:lnTo>
                    <a:pt x="55139" y="26286"/>
                  </a:lnTo>
                  <a:lnTo>
                    <a:pt x="57474" y="27654"/>
                  </a:lnTo>
                  <a:lnTo>
                    <a:pt x="57541" y="27654"/>
                  </a:lnTo>
                  <a:lnTo>
                    <a:pt x="63812" y="24051"/>
                  </a:lnTo>
                  <a:lnTo>
                    <a:pt x="61377" y="22683"/>
                  </a:lnTo>
                  <a:close/>
                  <a:moveTo>
                    <a:pt x="65080" y="24785"/>
                  </a:moveTo>
                  <a:lnTo>
                    <a:pt x="61878" y="26620"/>
                  </a:lnTo>
                  <a:lnTo>
                    <a:pt x="64246" y="27987"/>
                  </a:lnTo>
                  <a:lnTo>
                    <a:pt x="64346" y="27987"/>
                  </a:lnTo>
                  <a:lnTo>
                    <a:pt x="67515" y="26153"/>
                  </a:lnTo>
                  <a:lnTo>
                    <a:pt x="65080" y="24785"/>
                  </a:lnTo>
                  <a:close/>
                  <a:moveTo>
                    <a:pt x="24884" y="25819"/>
                  </a:moveTo>
                  <a:lnTo>
                    <a:pt x="22916" y="26986"/>
                  </a:lnTo>
                  <a:lnTo>
                    <a:pt x="25251" y="28354"/>
                  </a:lnTo>
                  <a:lnTo>
                    <a:pt x="25351" y="28354"/>
                  </a:lnTo>
                  <a:lnTo>
                    <a:pt x="27320" y="27187"/>
                  </a:lnTo>
                  <a:lnTo>
                    <a:pt x="24884" y="25819"/>
                  </a:lnTo>
                  <a:close/>
                  <a:moveTo>
                    <a:pt x="48468" y="25886"/>
                  </a:moveTo>
                  <a:lnTo>
                    <a:pt x="46500" y="27053"/>
                  </a:lnTo>
                  <a:lnTo>
                    <a:pt x="48835" y="28421"/>
                  </a:lnTo>
                  <a:lnTo>
                    <a:pt x="48935" y="28421"/>
                  </a:lnTo>
                  <a:lnTo>
                    <a:pt x="50903" y="27253"/>
                  </a:lnTo>
                  <a:lnTo>
                    <a:pt x="48468" y="25886"/>
                  </a:lnTo>
                  <a:close/>
                  <a:moveTo>
                    <a:pt x="40696" y="26153"/>
                  </a:moveTo>
                  <a:lnTo>
                    <a:pt x="38694" y="27287"/>
                  </a:lnTo>
                  <a:lnTo>
                    <a:pt x="41063" y="28654"/>
                  </a:lnTo>
                  <a:lnTo>
                    <a:pt x="41129" y="28654"/>
                  </a:lnTo>
                  <a:lnTo>
                    <a:pt x="43097" y="27520"/>
                  </a:lnTo>
                  <a:lnTo>
                    <a:pt x="40696" y="26153"/>
                  </a:lnTo>
                  <a:close/>
                  <a:moveTo>
                    <a:pt x="32557" y="26586"/>
                  </a:moveTo>
                  <a:lnTo>
                    <a:pt x="30555" y="27754"/>
                  </a:lnTo>
                  <a:lnTo>
                    <a:pt x="32890" y="29088"/>
                  </a:lnTo>
                  <a:cubicBezTo>
                    <a:pt x="32907" y="29105"/>
                    <a:pt x="32915" y="29113"/>
                    <a:pt x="32924" y="29113"/>
                  </a:cubicBezTo>
                  <a:cubicBezTo>
                    <a:pt x="32932" y="29113"/>
                    <a:pt x="32940" y="29105"/>
                    <a:pt x="32957" y="29088"/>
                  </a:cubicBezTo>
                  <a:lnTo>
                    <a:pt x="32990" y="29121"/>
                  </a:lnTo>
                  <a:lnTo>
                    <a:pt x="34958" y="27954"/>
                  </a:lnTo>
                  <a:lnTo>
                    <a:pt x="32557" y="26586"/>
                  </a:lnTo>
                  <a:close/>
                  <a:moveTo>
                    <a:pt x="53872" y="27020"/>
                  </a:moveTo>
                  <a:lnTo>
                    <a:pt x="51870" y="28187"/>
                  </a:lnTo>
                  <a:lnTo>
                    <a:pt x="54239" y="29555"/>
                  </a:lnTo>
                  <a:lnTo>
                    <a:pt x="54305" y="29555"/>
                  </a:lnTo>
                  <a:lnTo>
                    <a:pt x="56307" y="28387"/>
                  </a:lnTo>
                  <a:lnTo>
                    <a:pt x="53872" y="27020"/>
                  </a:lnTo>
                  <a:close/>
                  <a:moveTo>
                    <a:pt x="60643" y="27387"/>
                  </a:moveTo>
                  <a:lnTo>
                    <a:pt x="58142" y="28821"/>
                  </a:lnTo>
                  <a:lnTo>
                    <a:pt x="60477" y="30189"/>
                  </a:lnTo>
                  <a:lnTo>
                    <a:pt x="60577" y="30189"/>
                  </a:lnTo>
                  <a:lnTo>
                    <a:pt x="63078" y="28754"/>
                  </a:lnTo>
                  <a:lnTo>
                    <a:pt x="60643" y="27387"/>
                  </a:lnTo>
                  <a:close/>
                  <a:moveTo>
                    <a:pt x="21649" y="27720"/>
                  </a:moveTo>
                  <a:lnTo>
                    <a:pt x="19647" y="28888"/>
                  </a:lnTo>
                  <a:lnTo>
                    <a:pt x="22016" y="30222"/>
                  </a:lnTo>
                  <a:lnTo>
                    <a:pt x="22082" y="30222"/>
                  </a:lnTo>
                  <a:lnTo>
                    <a:pt x="24084" y="29088"/>
                  </a:lnTo>
                  <a:lnTo>
                    <a:pt x="21649" y="27720"/>
                  </a:lnTo>
                  <a:close/>
                  <a:moveTo>
                    <a:pt x="45232" y="27787"/>
                  </a:moveTo>
                  <a:lnTo>
                    <a:pt x="43231" y="28921"/>
                  </a:lnTo>
                  <a:lnTo>
                    <a:pt x="45566" y="30289"/>
                  </a:lnTo>
                  <a:lnTo>
                    <a:pt x="45666" y="30289"/>
                  </a:lnTo>
                  <a:lnTo>
                    <a:pt x="47634" y="29155"/>
                  </a:lnTo>
                  <a:lnTo>
                    <a:pt x="45232" y="27787"/>
                  </a:lnTo>
                  <a:close/>
                  <a:moveTo>
                    <a:pt x="37393" y="28021"/>
                  </a:moveTo>
                  <a:lnTo>
                    <a:pt x="35425" y="29188"/>
                  </a:lnTo>
                  <a:lnTo>
                    <a:pt x="37794" y="30522"/>
                  </a:lnTo>
                  <a:lnTo>
                    <a:pt x="37827" y="30522"/>
                  </a:lnTo>
                  <a:lnTo>
                    <a:pt x="39828" y="29388"/>
                  </a:lnTo>
                  <a:lnTo>
                    <a:pt x="37393" y="28021"/>
                  </a:lnTo>
                  <a:close/>
                  <a:moveTo>
                    <a:pt x="29288" y="28488"/>
                  </a:moveTo>
                  <a:lnTo>
                    <a:pt x="27286" y="29622"/>
                  </a:lnTo>
                  <a:lnTo>
                    <a:pt x="29655" y="30989"/>
                  </a:lnTo>
                  <a:lnTo>
                    <a:pt x="29721" y="30989"/>
                  </a:lnTo>
                  <a:lnTo>
                    <a:pt x="31723" y="29855"/>
                  </a:lnTo>
                  <a:lnTo>
                    <a:pt x="29288" y="28488"/>
                  </a:lnTo>
                  <a:close/>
                  <a:moveTo>
                    <a:pt x="50603" y="28921"/>
                  </a:moveTo>
                  <a:lnTo>
                    <a:pt x="48635" y="30055"/>
                  </a:lnTo>
                  <a:lnTo>
                    <a:pt x="50970" y="31423"/>
                  </a:lnTo>
                  <a:lnTo>
                    <a:pt x="51070" y="31423"/>
                  </a:lnTo>
                  <a:lnTo>
                    <a:pt x="53038" y="30289"/>
                  </a:lnTo>
                  <a:lnTo>
                    <a:pt x="50603" y="28921"/>
                  </a:lnTo>
                  <a:close/>
                  <a:moveTo>
                    <a:pt x="41963" y="29655"/>
                  </a:moveTo>
                  <a:lnTo>
                    <a:pt x="39962" y="30823"/>
                  </a:lnTo>
                  <a:lnTo>
                    <a:pt x="42330" y="32157"/>
                  </a:lnTo>
                  <a:lnTo>
                    <a:pt x="42364" y="32157"/>
                  </a:lnTo>
                  <a:lnTo>
                    <a:pt x="42397" y="32190"/>
                  </a:lnTo>
                  <a:lnTo>
                    <a:pt x="44398" y="31023"/>
                  </a:lnTo>
                  <a:lnTo>
                    <a:pt x="41963" y="29655"/>
                  </a:lnTo>
                  <a:close/>
                  <a:moveTo>
                    <a:pt x="56874" y="29555"/>
                  </a:moveTo>
                  <a:lnTo>
                    <a:pt x="54372" y="30989"/>
                  </a:lnTo>
                  <a:lnTo>
                    <a:pt x="56707" y="32357"/>
                  </a:lnTo>
                  <a:lnTo>
                    <a:pt x="56774" y="32357"/>
                  </a:lnTo>
                  <a:lnTo>
                    <a:pt x="59276" y="30923"/>
                  </a:lnTo>
                  <a:lnTo>
                    <a:pt x="56874" y="29555"/>
                  </a:lnTo>
                  <a:close/>
                  <a:moveTo>
                    <a:pt x="34158" y="29922"/>
                  </a:moveTo>
                  <a:lnTo>
                    <a:pt x="32156" y="31056"/>
                  </a:lnTo>
                  <a:lnTo>
                    <a:pt x="34525" y="32424"/>
                  </a:lnTo>
                  <a:lnTo>
                    <a:pt x="34591" y="32424"/>
                  </a:lnTo>
                  <a:lnTo>
                    <a:pt x="36593" y="31290"/>
                  </a:lnTo>
                  <a:lnTo>
                    <a:pt x="34158" y="29922"/>
                  </a:lnTo>
                  <a:close/>
                  <a:moveTo>
                    <a:pt x="26019" y="30356"/>
                  </a:moveTo>
                  <a:lnTo>
                    <a:pt x="24017" y="31490"/>
                  </a:lnTo>
                  <a:lnTo>
                    <a:pt x="26386" y="32857"/>
                  </a:lnTo>
                  <a:lnTo>
                    <a:pt x="26452" y="32857"/>
                  </a:lnTo>
                  <a:lnTo>
                    <a:pt x="28454" y="31723"/>
                  </a:lnTo>
                  <a:lnTo>
                    <a:pt x="26019" y="30356"/>
                  </a:lnTo>
                  <a:close/>
                  <a:moveTo>
                    <a:pt x="16979" y="30422"/>
                  </a:moveTo>
                  <a:lnTo>
                    <a:pt x="14977" y="31556"/>
                  </a:lnTo>
                  <a:lnTo>
                    <a:pt x="17312" y="32924"/>
                  </a:lnTo>
                  <a:lnTo>
                    <a:pt x="17412" y="32924"/>
                  </a:lnTo>
                  <a:lnTo>
                    <a:pt x="19414" y="31790"/>
                  </a:lnTo>
                  <a:lnTo>
                    <a:pt x="16979" y="30422"/>
                  </a:lnTo>
                  <a:close/>
                  <a:moveTo>
                    <a:pt x="47334" y="30789"/>
                  </a:moveTo>
                  <a:lnTo>
                    <a:pt x="45332" y="31923"/>
                  </a:lnTo>
                  <a:lnTo>
                    <a:pt x="47701" y="33291"/>
                  </a:lnTo>
                  <a:lnTo>
                    <a:pt x="47767" y="33291"/>
                  </a:lnTo>
                  <a:lnTo>
                    <a:pt x="49769" y="32157"/>
                  </a:lnTo>
                  <a:lnTo>
                    <a:pt x="47334" y="30789"/>
                  </a:lnTo>
                  <a:close/>
                  <a:moveTo>
                    <a:pt x="38694" y="31523"/>
                  </a:moveTo>
                  <a:lnTo>
                    <a:pt x="36693" y="32691"/>
                  </a:lnTo>
                  <a:lnTo>
                    <a:pt x="39028" y="34025"/>
                  </a:lnTo>
                  <a:lnTo>
                    <a:pt x="39128" y="34025"/>
                  </a:lnTo>
                  <a:lnTo>
                    <a:pt x="41096" y="32891"/>
                  </a:lnTo>
                  <a:lnTo>
                    <a:pt x="38694" y="31523"/>
                  </a:lnTo>
                  <a:close/>
                  <a:moveTo>
                    <a:pt x="30889" y="31790"/>
                  </a:moveTo>
                  <a:lnTo>
                    <a:pt x="28921" y="32924"/>
                  </a:lnTo>
                  <a:lnTo>
                    <a:pt x="31256" y="34292"/>
                  </a:lnTo>
                  <a:lnTo>
                    <a:pt x="31322" y="34292"/>
                  </a:lnTo>
                  <a:lnTo>
                    <a:pt x="33324" y="33158"/>
                  </a:lnTo>
                  <a:lnTo>
                    <a:pt x="30889" y="31790"/>
                  </a:lnTo>
                  <a:close/>
                  <a:moveTo>
                    <a:pt x="53071" y="31723"/>
                  </a:moveTo>
                  <a:lnTo>
                    <a:pt x="50569" y="33158"/>
                  </a:lnTo>
                  <a:lnTo>
                    <a:pt x="52938" y="34525"/>
                  </a:lnTo>
                  <a:lnTo>
                    <a:pt x="53005" y="34525"/>
                  </a:lnTo>
                  <a:lnTo>
                    <a:pt x="55506" y="33091"/>
                  </a:lnTo>
                  <a:lnTo>
                    <a:pt x="53071" y="31723"/>
                  </a:lnTo>
                  <a:close/>
                  <a:moveTo>
                    <a:pt x="22750" y="32224"/>
                  </a:moveTo>
                  <a:lnTo>
                    <a:pt x="20782" y="33358"/>
                  </a:lnTo>
                  <a:lnTo>
                    <a:pt x="23117" y="34725"/>
                  </a:lnTo>
                  <a:lnTo>
                    <a:pt x="23217" y="34725"/>
                  </a:lnTo>
                  <a:lnTo>
                    <a:pt x="25185" y="33591"/>
                  </a:lnTo>
                  <a:lnTo>
                    <a:pt x="22750" y="32224"/>
                  </a:lnTo>
                  <a:close/>
                  <a:moveTo>
                    <a:pt x="13710" y="32290"/>
                  </a:moveTo>
                  <a:lnTo>
                    <a:pt x="11708" y="33424"/>
                  </a:lnTo>
                  <a:lnTo>
                    <a:pt x="14077" y="34792"/>
                  </a:lnTo>
                  <a:lnTo>
                    <a:pt x="14143" y="34792"/>
                  </a:lnTo>
                  <a:lnTo>
                    <a:pt x="16145" y="33658"/>
                  </a:lnTo>
                  <a:lnTo>
                    <a:pt x="13710" y="32290"/>
                  </a:lnTo>
                  <a:close/>
                  <a:moveTo>
                    <a:pt x="44065" y="32657"/>
                  </a:moveTo>
                  <a:lnTo>
                    <a:pt x="42097" y="33825"/>
                  </a:lnTo>
                  <a:lnTo>
                    <a:pt x="44465" y="35159"/>
                  </a:lnTo>
                  <a:lnTo>
                    <a:pt x="44498" y="35159"/>
                  </a:lnTo>
                  <a:lnTo>
                    <a:pt x="44498" y="35192"/>
                  </a:lnTo>
                  <a:lnTo>
                    <a:pt x="46500" y="34025"/>
                  </a:lnTo>
                  <a:lnTo>
                    <a:pt x="44065" y="32657"/>
                  </a:lnTo>
                  <a:close/>
                  <a:moveTo>
                    <a:pt x="35425" y="33424"/>
                  </a:moveTo>
                  <a:lnTo>
                    <a:pt x="33457" y="34559"/>
                  </a:lnTo>
                  <a:lnTo>
                    <a:pt x="35792" y="35926"/>
                  </a:lnTo>
                  <a:lnTo>
                    <a:pt x="35892" y="35926"/>
                  </a:lnTo>
                  <a:lnTo>
                    <a:pt x="37860" y="34759"/>
                  </a:lnTo>
                  <a:lnTo>
                    <a:pt x="35425" y="33424"/>
                  </a:lnTo>
                  <a:close/>
                  <a:moveTo>
                    <a:pt x="27653" y="33658"/>
                  </a:moveTo>
                  <a:lnTo>
                    <a:pt x="25652" y="34825"/>
                  </a:lnTo>
                  <a:lnTo>
                    <a:pt x="27987" y="36160"/>
                  </a:lnTo>
                  <a:lnTo>
                    <a:pt x="28087" y="36160"/>
                  </a:lnTo>
                  <a:lnTo>
                    <a:pt x="30055" y="35026"/>
                  </a:lnTo>
                  <a:lnTo>
                    <a:pt x="27653" y="33658"/>
                  </a:lnTo>
                  <a:close/>
                  <a:moveTo>
                    <a:pt x="19514" y="34092"/>
                  </a:moveTo>
                  <a:lnTo>
                    <a:pt x="17513" y="35259"/>
                  </a:lnTo>
                  <a:lnTo>
                    <a:pt x="19848" y="36627"/>
                  </a:lnTo>
                  <a:lnTo>
                    <a:pt x="19948" y="36627"/>
                  </a:lnTo>
                  <a:lnTo>
                    <a:pt x="21949" y="35459"/>
                  </a:lnTo>
                  <a:lnTo>
                    <a:pt x="19514" y="34092"/>
                  </a:lnTo>
                  <a:close/>
                  <a:moveTo>
                    <a:pt x="10441" y="34158"/>
                  </a:moveTo>
                  <a:lnTo>
                    <a:pt x="8473" y="35326"/>
                  </a:lnTo>
                  <a:lnTo>
                    <a:pt x="10808" y="36693"/>
                  </a:lnTo>
                  <a:lnTo>
                    <a:pt x="10908" y="36693"/>
                  </a:lnTo>
                  <a:lnTo>
                    <a:pt x="12876" y="35526"/>
                  </a:lnTo>
                  <a:lnTo>
                    <a:pt x="10441" y="34158"/>
                  </a:lnTo>
                  <a:close/>
                  <a:moveTo>
                    <a:pt x="40829" y="34559"/>
                  </a:moveTo>
                  <a:lnTo>
                    <a:pt x="38828" y="35693"/>
                  </a:lnTo>
                  <a:lnTo>
                    <a:pt x="41196" y="37060"/>
                  </a:lnTo>
                  <a:lnTo>
                    <a:pt x="41263" y="37060"/>
                  </a:lnTo>
                  <a:lnTo>
                    <a:pt x="43264" y="35926"/>
                  </a:lnTo>
                  <a:lnTo>
                    <a:pt x="40829" y="34559"/>
                  </a:lnTo>
                  <a:close/>
                  <a:moveTo>
                    <a:pt x="32190" y="35292"/>
                  </a:moveTo>
                  <a:lnTo>
                    <a:pt x="30188" y="36460"/>
                  </a:lnTo>
                  <a:lnTo>
                    <a:pt x="32523" y="37794"/>
                  </a:lnTo>
                  <a:cubicBezTo>
                    <a:pt x="32540" y="37811"/>
                    <a:pt x="32548" y="37819"/>
                    <a:pt x="32557" y="37819"/>
                  </a:cubicBezTo>
                  <a:cubicBezTo>
                    <a:pt x="32565" y="37819"/>
                    <a:pt x="32573" y="37811"/>
                    <a:pt x="32590" y="37794"/>
                  </a:cubicBezTo>
                  <a:lnTo>
                    <a:pt x="32623" y="37828"/>
                  </a:lnTo>
                  <a:lnTo>
                    <a:pt x="34625" y="36660"/>
                  </a:lnTo>
                  <a:lnTo>
                    <a:pt x="32190" y="35292"/>
                  </a:lnTo>
                  <a:close/>
                  <a:moveTo>
                    <a:pt x="24384" y="35526"/>
                  </a:moveTo>
                  <a:lnTo>
                    <a:pt x="22383" y="36693"/>
                  </a:lnTo>
                  <a:lnTo>
                    <a:pt x="24751" y="38061"/>
                  </a:lnTo>
                  <a:lnTo>
                    <a:pt x="24784" y="38061"/>
                  </a:lnTo>
                  <a:lnTo>
                    <a:pt x="24818" y="38028"/>
                  </a:lnTo>
                  <a:lnTo>
                    <a:pt x="26819" y="36894"/>
                  </a:lnTo>
                  <a:lnTo>
                    <a:pt x="24384" y="35526"/>
                  </a:lnTo>
                  <a:close/>
                  <a:moveTo>
                    <a:pt x="16245" y="35993"/>
                  </a:moveTo>
                  <a:lnTo>
                    <a:pt x="14244" y="37160"/>
                  </a:lnTo>
                  <a:lnTo>
                    <a:pt x="16612" y="38495"/>
                  </a:lnTo>
                  <a:lnTo>
                    <a:pt x="16679" y="38495"/>
                  </a:lnTo>
                  <a:lnTo>
                    <a:pt x="18680" y="37361"/>
                  </a:lnTo>
                  <a:lnTo>
                    <a:pt x="16245" y="35993"/>
                  </a:lnTo>
                  <a:close/>
                  <a:moveTo>
                    <a:pt x="7205" y="36060"/>
                  </a:moveTo>
                  <a:lnTo>
                    <a:pt x="5204" y="37227"/>
                  </a:lnTo>
                  <a:lnTo>
                    <a:pt x="7539" y="38561"/>
                  </a:lnTo>
                  <a:lnTo>
                    <a:pt x="7605" y="38561"/>
                  </a:lnTo>
                  <a:lnTo>
                    <a:pt x="7639" y="38595"/>
                  </a:lnTo>
                  <a:lnTo>
                    <a:pt x="9640" y="37427"/>
                  </a:lnTo>
                  <a:lnTo>
                    <a:pt x="7205" y="36060"/>
                  </a:lnTo>
                  <a:close/>
                  <a:moveTo>
                    <a:pt x="37560" y="36427"/>
                  </a:moveTo>
                  <a:lnTo>
                    <a:pt x="35592" y="37594"/>
                  </a:lnTo>
                  <a:lnTo>
                    <a:pt x="37927" y="38928"/>
                  </a:lnTo>
                  <a:cubicBezTo>
                    <a:pt x="37944" y="38945"/>
                    <a:pt x="37952" y="38953"/>
                    <a:pt x="37960" y="38953"/>
                  </a:cubicBezTo>
                  <a:cubicBezTo>
                    <a:pt x="37969" y="38953"/>
                    <a:pt x="37977" y="38945"/>
                    <a:pt x="37994" y="38928"/>
                  </a:cubicBezTo>
                  <a:lnTo>
                    <a:pt x="38027" y="38962"/>
                  </a:lnTo>
                  <a:lnTo>
                    <a:pt x="39995" y="37794"/>
                  </a:lnTo>
                  <a:lnTo>
                    <a:pt x="37560" y="36427"/>
                  </a:lnTo>
                  <a:close/>
                  <a:moveTo>
                    <a:pt x="28921" y="37194"/>
                  </a:moveTo>
                  <a:lnTo>
                    <a:pt x="26919" y="38328"/>
                  </a:lnTo>
                  <a:lnTo>
                    <a:pt x="29288" y="39696"/>
                  </a:lnTo>
                  <a:lnTo>
                    <a:pt x="29354" y="39696"/>
                  </a:lnTo>
                  <a:lnTo>
                    <a:pt x="31356" y="38561"/>
                  </a:lnTo>
                  <a:lnTo>
                    <a:pt x="28921" y="37194"/>
                  </a:lnTo>
                  <a:close/>
                  <a:moveTo>
                    <a:pt x="21148" y="37427"/>
                  </a:moveTo>
                  <a:lnTo>
                    <a:pt x="19147" y="38561"/>
                  </a:lnTo>
                  <a:lnTo>
                    <a:pt x="21482" y="39929"/>
                  </a:lnTo>
                  <a:lnTo>
                    <a:pt x="21582" y="39929"/>
                  </a:lnTo>
                  <a:lnTo>
                    <a:pt x="23584" y="38795"/>
                  </a:lnTo>
                  <a:lnTo>
                    <a:pt x="21148" y="37427"/>
                  </a:lnTo>
                  <a:close/>
                  <a:moveTo>
                    <a:pt x="12976" y="37894"/>
                  </a:moveTo>
                  <a:lnTo>
                    <a:pt x="11008" y="39028"/>
                  </a:lnTo>
                  <a:lnTo>
                    <a:pt x="13343" y="40396"/>
                  </a:lnTo>
                  <a:lnTo>
                    <a:pt x="13443" y="40396"/>
                  </a:lnTo>
                  <a:lnTo>
                    <a:pt x="15411" y="39262"/>
                  </a:lnTo>
                  <a:lnTo>
                    <a:pt x="12976" y="37894"/>
                  </a:lnTo>
                  <a:close/>
                  <a:moveTo>
                    <a:pt x="34325" y="38328"/>
                  </a:moveTo>
                  <a:lnTo>
                    <a:pt x="32323" y="39462"/>
                  </a:lnTo>
                  <a:lnTo>
                    <a:pt x="34691" y="40830"/>
                  </a:lnTo>
                  <a:lnTo>
                    <a:pt x="34758" y="40830"/>
                  </a:lnTo>
                  <a:lnTo>
                    <a:pt x="36760" y="39696"/>
                  </a:lnTo>
                  <a:lnTo>
                    <a:pt x="34325" y="38328"/>
                  </a:lnTo>
                  <a:close/>
                  <a:moveTo>
                    <a:pt x="2502" y="38762"/>
                  </a:moveTo>
                  <a:lnTo>
                    <a:pt x="0" y="40196"/>
                  </a:lnTo>
                  <a:lnTo>
                    <a:pt x="2368" y="41564"/>
                  </a:lnTo>
                  <a:lnTo>
                    <a:pt x="2435" y="41564"/>
                  </a:lnTo>
                  <a:lnTo>
                    <a:pt x="4937" y="40129"/>
                  </a:lnTo>
                  <a:lnTo>
                    <a:pt x="2502" y="38762"/>
                  </a:lnTo>
                  <a:close/>
                  <a:moveTo>
                    <a:pt x="25652" y="39062"/>
                  </a:moveTo>
                  <a:lnTo>
                    <a:pt x="23684" y="40196"/>
                  </a:lnTo>
                  <a:lnTo>
                    <a:pt x="26019" y="41564"/>
                  </a:lnTo>
                  <a:lnTo>
                    <a:pt x="26119" y="41564"/>
                  </a:lnTo>
                  <a:lnTo>
                    <a:pt x="28087" y="40429"/>
                  </a:lnTo>
                  <a:lnTo>
                    <a:pt x="25652" y="39062"/>
                  </a:lnTo>
                  <a:close/>
                  <a:moveTo>
                    <a:pt x="17879" y="39329"/>
                  </a:moveTo>
                  <a:lnTo>
                    <a:pt x="15878" y="40463"/>
                  </a:lnTo>
                  <a:lnTo>
                    <a:pt x="18213" y="41830"/>
                  </a:lnTo>
                  <a:lnTo>
                    <a:pt x="18313" y="41830"/>
                  </a:lnTo>
                  <a:lnTo>
                    <a:pt x="20315" y="40696"/>
                  </a:lnTo>
                  <a:lnTo>
                    <a:pt x="17879" y="39329"/>
                  </a:lnTo>
                  <a:close/>
                  <a:moveTo>
                    <a:pt x="9740" y="39762"/>
                  </a:moveTo>
                  <a:lnTo>
                    <a:pt x="7739" y="40896"/>
                  </a:lnTo>
                  <a:lnTo>
                    <a:pt x="10074" y="42264"/>
                  </a:lnTo>
                  <a:lnTo>
                    <a:pt x="10174" y="42264"/>
                  </a:lnTo>
                  <a:lnTo>
                    <a:pt x="12175" y="41130"/>
                  </a:lnTo>
                  <a:lnTo>
                    <a:pt x="9740" y="39762"/>
                  </a:lnTo>
                  <a:close/>
                  <a:moveTo>
                    <a:pt x="31056" y="40229"/>
                  </a:moveTo>
                  <a:lnTo>
                    <a:pt x="29054" y="41397"/>
                  </a:lnTo>
                  <a:lnTo>
                    <a:pt x="31422" y="42731"/>
                  </a:lnTo>
                  <a:lnTo>
                    <a:pt x="31489" y="42731"/>
                  </a:lnTo>
                  <a:lnTo>
                    <a:pt x="33491" y="41597"/>
                  </a:lnTo>
                  <a:lnTo>
                    <a:pt x="31056" y="40229"/>
                  </a:lnTo>
                  <a:close/>
                  <a:moveTo>
                    <a:pt x="22383" y="40963"/>
                  </a:moveTo>
                  <a:lnTo>
                    <a:pt x="20415" y="42097"/>
                  </a:lnTo>
                  <a:lnTo>
                    <a:pt x="22750" y="43498"/>
                  </a:lnTo>
                  <a:lnTo>
                    <a:pt x="22816" y="43498"/>
                  </a:lnTo>
                  <a:lnTo>
                    <a:pt x="22850" y="43465"/>
                  </a:lnTo>
                  <a:lnTo>
                    <a:pt x="24818" y="42331"/>
                  </a:lnTo>
                  <a:lnTo>
                    <a:pt x="22383" y="40963"/>
                  </a:lnTo>
                  <a:close/>
                  <a:moveTo>
                    <a:pt x="14610" y="41230"/>
                  </a:moveTo>
                  <a:lnTo>
                    <a:pt x="12609" y="42398"/>
                  </a:lnTo>
                  <a:lnTo>
                    <a:pt x="14977" y="43732"/>
                  </a:lnTo>
                  <a:lnTo>
                    <a:pt x="15044" y="43732"/>
                  </a:lnTo>
                  <a:lnTo>
                    <a:pt x="17046" y="42598"/>
                  </a:lnTo>
                  <a:lnTo>
                    <a:pt x="14610" y="41230"/>
                  </a:lnTo>
                  <a:close/>
                  <a:moveTo>
                    <a:pt x="6471" y="41664"/>
                  </a:moveTo>
                  <a:lnTo>
                    <a:pt x="4470" y="42831"/>
                  </a:lnTo>
                  <a:lnTo>
                    <a:pt x="6838" y="44199"/>
                  </a:lnTo>
                  <a:lnTo>
                    <a:pt x="6905" y="44199"/>
                  </a:lnTo>
                  <a:lnTo>
                    <a:pt x="8906" y="43031"/>
                  </a:lnTo>
                  <a:lnTo>
                    <a:pt x="6471" y="41664"/>
                  </a:lnTo>
                  <a:close/>
                  <a:moveTo>
                    <a:pt x="27820" y="42064"/>
                  </a:moveTo>
                  <a:lnTo>
                    <a:pt x="25818" y="43231"/>
                  </a:lnTo>
                  <a:lnTo>
                    <a:pt x="28153" y="44599"/>
                  </a:lnTo>
                  <a:lnTo>
                    <a:pt x="28254" y="44599"/>
                  </a:lnTo>
                  <a:lnTo>
                    <a:pt x="30255" y="43432"/>
                  </a:lnTo>
                  <a:lnTo>
                    <a:pt x="27820" y="42064"/>
                  </a:lnTo>
                  <a:close/>
                  <a:moveTo>
                    <a:pt x="19147" y="42831"/>
                  </a:moveTo>
                  <a:lnTo>
                    <a:pt x="17146" y="43965"/>
                  </a:lnTo>
                  <a:lnTo>
                    <a:pt x="19514" y="45333"/>
                  </a:lnTo>
                  <a:lnTo>
                    <a:pt x="19581" y="45333"/>
                  </a:lnTo>
                  <a:lnTo>
                    <a:pt x="21582" y="44199"/>
                  </a:lnTo>
                  <a:lnTo>
                    <a:pt x="19147" y="42831"/>
                  </a:lnTo>
                  <a:close/>
                  <a:moveTo>
                    <a:pt x="49302" y="33891"/>
                  </a:moveTo>
                  <a:lnTo>
                    <a:pt x="31222" y="44366"/>
                  </a:lnTo>
                  <a:lnTo>
                    <a:pt x="33557" y="45700"/>
                  </a:lnTo>
                  <a:cubicBezTo>
                    <a:pt x="33574" y="45717"/>
                    <a:pt x="33582" y="45725"/>
                    <a:pt x="33591" y="45725"/>
                  </a:cubicBezTo>
                  <a:cubicBezTo>
                    <a:pt x="33599" y="45725"/>
                    <a:pt x="33607" y="45717"/>
                    <a:pt x="33624" y="45700"/>
                  </a:cubicBezTo>
                  <a:lnTo>
                    <a:pt x="33657" y="45733"/>
                  </a:lnTo>
                  <a:lnTo>
                    <a:pt x="51737" y="35259"/>
                  </a:lnTo>
                  <a:lnTo>
                    <a:pt x="49302" y="33891"/>
                  </a:lnTo>
                  <a:close/>
                  <a:moveTo>
                    <a:pt x="11341" y="43065"/>
                  </a:moveTo>
                  <a:lnTo>
                    <a:pt x="8173" y="44899"/>
                  </a:lnTo>
                  <a:lnTo>
                    <a:pt x="10508" y="46267"/>
                  </a:lnTo>
                  <a:lnTo>
                    <a:pt x="10608" y="46267"/>
                  </a:lnTo>
                  <a:lnTo>
                    <a:pt x="13777" y="44432"/>
                  </a:lnTo>
                  <a:lnTo>
                    <a:pt x="11341" y="43065"/>
                  </a:lnTo>
                  <a:close/>
                  <a:moveTo>
                    <a:pt x="24551" y="43965"/>
                  </a:moveTo>
                  <a:lnTo>
                    <a:pt x="22549" y="45099"/>
                  </a:lnTo>
                  <a:lnTo>
                    <a:pt x="24918" y="46467"/>
                  </a:lnTo>
                  <a:lnTo>
                    <a:pt x="24985" y="46467"/>
                  </a:lnTo>
                  <a:lnTo>
                    <a:pt x="26986" y="45333"/>
                  </a:lnTo>
                  <a:lnTo>
                    <a:pt x="24551" y="43965"/>
                  </a:lnTo>
                  <a:close/>
                  <a:moveTo>
                    <a:pt x="29955" y="45099"/>
                  </a:moveTo>
                  <a:lnTo>
                    <a:pt x="27453" y="46567"/>
                  </a:lnTo>
                  <a:lnTo>
                    <a:pt x="29788" y="47901"/>
                  </a:lnTo>
                  <a:lnTo>
                    <a:pt x="29855" y="47901"/>
                  </a:lnTo>
                  <a:lnTo>
                    <a:pt x="32356" y="46467"/>
                  </a:lnTo>
                  <a:lnTo>
                    <a:pt x="29955" y="45099"/>
                  </a:lnTo>
                  <a:close/>
                  <a:moveTo>
                    <a:pt x="21282" y="45833"/>
                  </a:moveTo>
                  <a:lnTo>
                    <a:pt x="19280" y="47001"/>
                  </a:lnTo>
                  <a:lnTo>
                    <a:pt x="21649" y="48368"/>
                  </a:lnTo>
                  <a:lnTo>
                    <a:pt x="21716" y="48368"/>
                  </a:lnTo>
                  <a:lnTo>
                    <a:pt x="23717" y="47201"/>
                  </a:lnTo>
                  <a:lnTo>
                    <a:pt x="21282" y="45833"/>
                  </a:lnTo>
                  <a:close/>
                  <a:moveTo>
                    <a:pt x="15878" y="44699"/>
                  </a:moveTo>
                  <a:lnTo>
                    <a:pt x="11842" y="47068"/>
                  </a:lnTo>
                  <a:lnTo>
                    <a:pt x="14210" y="48402"/>
                  </a:lnTo>
                  <a:lnTo>
                    <a:pt x="14277" y="48402"/>
                  </a:lnTo>
                  <a:lnTo>
                    <a:pt x="18313" y="46067"/>
                  </a:lnTo>
                  <a:lnTo>
                    <a:pt x="15878" y="44699"/>
                  </a:lnTo>
                  <a:close/>
                  <a:moveTo>
                    <a:pt x="26152" y="47268"/>
                  </a:moveTo>
                  <a:lnTo>
                    <a:pt x="23650" y="48702"/>
                  </a:lnTo>
                  <a:lnTo>
                    <a:pt x="26019" y="50070"/>
                  </a:lnTo>
                  <a:lnTo>
                    <a:pt x="26085" y="50070"/>
                  </a:lnTo>
                  <a:lnTo>
                    <a:pt x="28587" y="48635"/>
                  </a:lnTo>
                  <a:lnTo>
                    <a:pt x="26152" y="47268"/>
                  </a:lnTo>
                  <a:close/>
                  <a:moveTo>
                    <a:pt x="18013" y="47701"/>
                  </a:moveTo>
                  <a:lnTo>
                    <a:pt x="15511" y="49169"/>
                  </a:lnTo>
                  <a:lnTo>
                    <a:pt x="17879" y="50537"/>
                  </a:lnTo>
                  <a:lnTo>
                    <a:pt x="17946" y="50537"/>
                  </a:lnTo>
                  <a:lnTo>
                    <a:pt x="20448" y="49069"/>
                  </a:lnTo>
                  <a:lnTo>
                    <a:pt x="18013" y="47701"/>
                  </a:lnTo>
                  <a:close/>
                  <a:moveTo>
                    <a:pt x="22383" y="49436"/>
                  </a:moveTo>
                  <a:lnTo>
                    <a:pt x="19214" y="51271"/>
                  </a:lnTo>
                  <a:lnTo>
                    <a:pt x="21549" y="52638"/>
                  </a:lnTo>
                  <a:lnTo>
                    <a:pt x="21649" y="52638"/>
                  </a:lnTo>
                  <a:lnTo>
                    <a:pt x="24818" y="50804"/>
                  </a:lnTo>
                  <a:lnTo>
                    <a:pt x="22383" y="49436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147;p56">
              <a:extLst>
                <a:ext uri="{FF2B5EF4-FFF2-40B4-BE49-F238E27FC236}">
                  <a16:creationId xmlns:a16="http://schemas.microsoft.com/office/drawing/2014/main" id="{9BAC511A-38E9-422C-BE8A-0C5A9806C719}"/>
                </a:ext>
              </a:extLst>
            </p:cNvPr>
            <p:cNvSpPr/>
            <p:nvPr/>
          </p:nvSpPr>
          <p:spPr>
            <a:xfrm>
              <a:off x="2831350" y="2866650"/>
              <a:ext cx="1185050" cy="1259175"/>
            </a:xfrm>
            <a:custGeom>
              <a:avLst/>
              <a:gdLst/>
              <a:ahLst/>
              <a:cxnLst/>
              <a:rect l="l" t="t" r="r" b="b"/>
              <a:pathLst>
                <a:path w="47402" h="50367" extrusionOk="0">
                  <a:moveTo>
                    <a:pt x="29689" y="1"/>
                  </a:moveTo>
                  <a:lnTo>
                    <a:pt x="1" y="17180"/>
                  </a:lnTo>
                  <a:lnTo>
                    <a:pt x="1" y="38128"/>
                  </a:lnTo>
                  <a:cubicBezTo>
                    <a:pt x="68" y="39329"/>
                    <a:pt x="668" y="40397"/>
                    <a:pt x="1669" y="41064"/>
                  </a:cubicBezTo>
                  <a:lnTo>
                    <a:pt x="15045" y="48836"/>
                  </a:lnTo>
                  <a:cubicBezTo>
                    <a:pt x="16803" y="49857"/>
                    <a:pt x="19108" y="50366"/>
                    <a:pt x="21415" y="50366"/>
                  </a:cubicBezTo>
                  <a:cubicBezTo>
                    <a:pt x="23703" y="50366"/>
                    <a:pt x="25993" y="49866"/>
                    <a:pt x="27754" y="48869"/>
                  </a:cubicBezTo>
                  <a:lnTo>
                    <a:pt x="44766" y="39029"/>
                  </a:lnTo>
                  <a:cubicBezTo>
                    <a:pt x="46501" y="38028"/>
                    <a:pt x="47401" y="36694"/>
                    <a:pt x="47401" y="35360"/>
                  </a:cubicBezTo>
                  <a:lnTo>
                    <a:pt x="47401" y="32991"/>
                  </a:lnTo>
                  <a:lnTo>
                    <a:pt x="31390" y="23918"/>
                  </a:lnTo>
                  <a:cubicBezTo>
                    <a:pt x="30389" y="23251"/>
                    <a:pt x="29755" y="22183"/>
                    <a:pt x="29689" y="20983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148;p56">
              <a:extLst>
                <a:ext uri="{FF2B5EF4-FFF2-40B4-BE49-F238E27FC236}">
                  <a16:creationId xmlns:a16="http://schemas.microsoft.com/office/drawing/2014/main" id="{75C68D3D-87E0-4108-8B83-EF35BB37A0C0}"/>
                </a:ext>
              </a:extLst>
            </p:cNvPr>
            <p:cNvSpPr/>
            <p:nvPr/>
          </p:nvSpPr>
          <p:spPr>
            <a:xfrm>
              <a:off x="2830525" y="3214400"/>
              <a:ext cx="178475" cy="757250"/>
            </a:xfrm>
            <a:custGeom>
              <a:avLst/>
              <a:gdLst/>
              <a:ahLst/>
              <a:cxnLst/>
              <a:rect l="l" t="t" r="r" b="b"/>
              <a:pathLst>
                <a:path w="7139" h="30290" extrusionOk="0">
                  <a:moveTo>
                    <a:pt x="5705" y="1"/>
                  </a:moveTo>
                  <a:lnTo>
                    <a:pt x="1" y="3270"/>
                  </a:lnTo>
                  <a:lnTo>
                    <a:pt x="1" y="24252"/>
                  </a:lnTo>
                  <a:cubicBezTo>
                    <a:pt x="67" y="25419"/>
                    <a:pt x="701" y="26520"/>
                    <a:pt x="1702" y="27154"/>
                  </a:cubicBezTo>
                  <a:lnTo>
                    <a:pt x="7139" y="30289"/>
                  </a:lnTo>
                  <a:lnTo>
                    <a:pt x="7139" y="27954"/>
                  </a:lnTo>
                  <a:lnTo>
                    <a:pt x="3737" y="25953"/>
                  </a:lnTo>
                  <a:cubicBezTo>
                    <a:pt x="2769" y="25319"/>
                    <a:pt x="2135" y="24218"/>
                    <a:pt x="2069" y="23051"/>
                  </a:cubicBezTo>
                  <a:lnTo>
                    <a:pt x="2069" y="6672"/>
                  </a:lnTo>
                  <a:lnTo>
                    <a:pt x="6038" y="4371"/>
                  </a:lnTo>
                  <a:cubicBezTo>
                    <a:pt x="5938" y="2903"/>
                    <a:pt x="5805" y="1435"/>
                    <a:pt x="57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149;p56">
              <a:extLst>
                <a:ext uri="{FF2B5EF4-FFF2-40B4-BE49-F238E27FC236}">
                  <a16:creationId xmlns:a16="http://schemas.microsoft.com/office/drawing/2014/main" id="{64B7DC1B-89E5-4E26-A040-BDC045570D26}"/>
                </a:ext>
              </a:extLst>
            </p:cNvPr>
            <p:cNvSpPr/>
            <p:nvPr/>
          </p:nvSpPr>
          <p:spPr>
            <a:xfrm>
              <a:off x="2882225" y="2952550"/>
              <a:ext cx="1155850" cy="1113950"/>
            </a:xfrm>
            <a:custGeom>
              <a:avLst/>
              <a:gdLst/>
              <a:ahLst/>
              <a:cxnLst/>
              <a:rect l="l" t="t" r="r" b="b"/>
              <a:pathLst>
                <a:path w="46234" h="44558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13010" y="43032"/>
                  </a:lnTo>
                  <a:cubicBezTo>
                    <a:pt x="14761" y="44049"/>
                    <a:pt x="17055" y="44558"/>
                    <a:pt x="19348" y="44558"/>
                  </a:cubicBezTo>
                  <a:cubicBezTo>
                    <a:pt x="21641" y="44558"/>
                    <a:pt x="23934" y="44049"/>
                    <a:pt x="25686" y="43032"/>
                  </a:cubicBezTo>
                  <a:lnTo>
                    <a:pt x="42731" y="33225"/>
                  </a:lnTo>
                  <a:cubicBezTo>
                    <a:pt x="46234" y="31190"/>
                    <a:pt x="46234" y="27921"/>
                    <a:pt x="42731" y="25886"/>
                  </a:cubicBez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150;p56">
              <a:extLst>
                <a:ext uri="{FF2B5EF4-FFF2-40B4-BE49-F238E27FC236}">
                  <a16:creationId xmlns:a16="http://schemas.microsoft.com/office/drawing/2014/main" id="{D29D847A-0F22-4292-8BFB-ABAA02EBC3B4}"/>
                </a:ext>
              </a:extLst>
            </p:cNvPr>
            <p:cNvSpPr/>
            <p:nvPr/>
          </p:nvSpPr>
          <p:spPr>
            <a:xfrm>
              <a:off x="2882225" y="2952550"/>
              <a:ext cx="870650" cy="959875"/>
            </a:xfrm>
            <a:custGeom>
              <a:avLst/>
              <a:gdLst/>
              <a:ahLst/>
              <a:cxnLst/>
              <a:rect l="l" t="t" r="r" b="b"/>
              <a:pathLst>
                <a:path w="34826" h="38395" extrusionOk="0">
                  <a:moveTo>
                    <a:pt x="29689" y="1"/>
                  </a:moveTo>
                  <a:lnTo>
                    <a:pt x="1" y="17146"/>
                  </a:lnTo>
                  <a:lnTo>
                    <a:pt x="1" y="33525"/>
                  </a:lnTo>
                  <a:cubicBezTo>
                    <a:pt x="67" y="34726"/>
                    <a:pt x="701" y="35793"/>
                    <a:pt x="1702" y="36460"/>
                  </a:cubicBezTo>
                  <a:lnTo>
                    <a:pt x="5071" y="38395"/>
                  </a:lnTo>
                  <a:lnTo>
                    <a:pt x="34826" y="21283"/>
                  </a:lnTo>
                  <a:lnTo>
                    <a:pt x="31390" y="19281"/>
                  </a:lnTo>
                  <a:cubicBezTo>
                    <a:pt x="30389" y="18647"/>
                    <a:pt x="29755" y="17547"/>
                    <a:pt x="29689" y="16379"/>
                  </a:cubicBezTo>
                  <a:lnTo>
                    <a:pt x="296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151;p56">
              <a:extLst>
                <a:ext uri="{FF2B5EF4-FFF2-40B4-BE49-F238E27FC236}">
                  <a16:creationId xmlns:a16="http://schemas.microsoft.com/office/drawing/2014/main" id="{75383B58-C0BE-4010-A286-03F6C43D21CD}"/>
                </a:ext>
              </a:extLst>
            </p:cNvPr>
            <p:cNvSpPr/>
            <p:nvPr/>
          </p:nvSpPr>
          <p:spPr>
            <a:xfrm>
              <a:off x="1840650" y="486075"/>
              <a:ext cx="2648575" cy="3757525"/>
            </a:xfrm>
            <a:custGeom>
              <a:avLst/>
              <a:gdLst/>
              <a:ahLst/>
              <a:cxnLst/>
              <a:rect l="l" t="t" r="r" b="b"/>
              <a:pathLst>
                <a:path w="105943" h="150301" extrusionOk="0">
                  <a:moveTo>
                    <a:pt x="101959" y="1"/>
                  </a:moveTo>
                  <a:cubicBezTo>
                    <a:pt x="101227" y="1"/>
                    <a:pt x="100497" y="176"/>
                    <a:pt x="99839" y="523"/>
                  </a:cubicBezTo>
                  <a:lnTo>
                    <a:pt x="2102" y="56963"/>
                  </a:lnTo>
                  <a:cubicBezTo>
                    <a:pt x="835" y="57764"/>
                    <a:pt x="67" y="59131"/>
                    <a:pt x="1" y="60633"/>
                  </a:cubicBezTo>
                  <a:lnTo>
                    <a:pt x="1" y="146260"/>
                  </a:lnTo>
                  <a:cubicBezTo>
                    <a:pt x="34" y="147695"/>
                    <a:pt x="768" y="149029"/>
                    <a:pt x="1969" y="149830"/>
                  </a:cubicBezTo>
                  <a:cubicBezTo>
                    <a:pt x="2611" y="150143"/>
                    <a:pt x="3310" y="150301"/>
                    <a:pt x="4010" y="150301"/>
                  </a:cubicBezTo>
                  <a:cubicBezTo>
                    <a:pt x="4727" y="150301"/>
                    <a:pt x="5446" y="150134"/>
                    <a:pt x="6105" y="149796"/>
                  </a:cubicBezTo>
                  <a:lnTo>
                    <a:pt x="103808" y="93323"/>
                  </a:lnTo>
                  <a:cubicBezTo>
                    <a:pt x="105076" y="92522"/>
                    <a:pt x="105843" y="91154"/>
                    <a:pt x="105943" y="89653"/>
                  </a:cubicBezTo>
                  <a:lnTo>
                    <a:pt x="105943" y="4025"/>
                  </a:lnTo>
                  <a:cubicBezTo>
                    <a:pt x="105876" y="2591"/>
                    <a:pt x="105142" y="1257"/>
                    <a:pt x="103941" y="456"/>
                  </a:cubicBezTo>
                  <a:cubicBezTo>
                    <a:pt x="103316" y="151"/>
                    <a:pt x="102637" y="1"/>
                    <a:pt x="1019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152;p56">
              <a:extLst>
                <a:ext uri="{FF2B5EF4-FFF2-40B4-BE49-F238E27FC236}">
                  <a16:creationId xmlns:a16="http://schemas.microsoft.com/office/drawing/2014/main" id="{C2FFCC6A-C8D9-49AF-9C73-D7BC82F3A7B2}"/>
                </a:ext>
              </a:extLst>
            </p:cNvPr>
            <p:cNvSpPr/>
            <p:nvPr/>
          </p:nvSpPr>
          <p:spPr>
            <a:xfrm>
              <a:off x="1939900" y="549125"/>
              <a:ext cx="2549325" cy="3688500"/>
            </a:xfrm>
            <a:custGeom>
              <a:avLst/>
              <a:gdLst/>
              <a:ahLst/>
              <a:cxnLst/>
              <a:rect l="l" t="t" r="r" b="b"/>
              <a:pathLst>
                <a:path w="101973" h="147540" extrusionOk="0">
                  <a:moveTo>
                    <a:pt x="100809" y="1"/>
                  </a:moveTo>
                  <a:cubicBezTo>
                    <a:pt x="100520" y="1"/>
                    <a:pt x="100190" y="97"/>
                    <a:pt x="99838" y="302"/>
                  </a:cubicBezTo>
                  <a:lnTo>
                    <a:pt x="2135" y="56710"/>
                  </a:lnTo>
                  <a:cubicBezTo>
                    <a:pt x="867" y="57543"/>
                    <a:pt x="67" y="58878"/>
                    <a:pt x="0" y="60379"/>
                  </a:cubicBezTo>
                  <a:lnTo>
                    <a:pt x="0" y="146007"/>
                  </a:lnTo>
                  <a:cubicBezTo>
                    <a:pt x="0" y="146988"/>
                    <a:pt x="480" y="147539"/>
                    <a:pt x="1195" y="147539"/>
                  </a:cubicBezTo>
                  <a:cubicBezTo>
                    <a:pt x="1477" y="147539"/>
                    <a:pt x="1795" y="147454"/>
                    <a:pt x="2135" y="147274"/>
                  </a:cubicBezTo>
                  <a:lnTo>
                    <a:pt x="99838" y="90834"/>
                  </a:lnTo>
                  <a:cubicBezTo>
                    <a:pt x="101106" y="90000"/>
                    <a:pt x="101906" y="88666"/>
                    <a:pt x="101973" y="87165"/>
                  </a:cubicBezTo>
                  <a:lnTo>
                    <a:pt x="101973" y="1503"/>
                  </a:lnTo>
                  <a:cubicBezTo>
                    <a:pt x="101973" y="560"/>
                    <a:pt x="101506" y="1"/>
                    <a:pt x="1008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153;p56">
              <a:extLst>
                <a:ext uri="{FF2B5EF4-FFF2-40B4-BE49-F238E27FC236}">
                  <a16:creationId xmlns:a16="http://schemas.microsoft.com/office/drawing/2014/main" id="{43887CF8-749A-4EC1-94D6-96BC8FD767C8}"/>
                </a:ext>
              </a:extLst>
            </p:cNvPr>
            <p:cNvSpPr/>
            <p:nvPr/>
          </p:nvSpPr>
          <p:spPr>
            <a:xfrm>
              <a:off x="2016600" y="682000"/>
              <a:ext cx="2395075" cy="3194625"/>
            </a:xfrm>
            <a:custGeom>
              <a:avLst/>
              <a:gdLst/>
              <a:ahLst/>
              <a:cxnLst/>
              <a:rect l="l" t="t" r="r" b="b"/>
              <a:pathLst>
                <a:path w="95803" h="127785" extrusionOk="0">
                  <a:moveTo>
                    <a:pt x="95103" y="1"/>
                  </a:moveTo>
                  <a:cubicBezTo>
                    <a:pt x="94924" y="1"/>
                    <a:pt x="94720" y="62"/>
                    <a:pt x="94502" y="191"/>
                  </a:cubicBezTo>
                  <a:lnTo>
                    <a:pt x="1302" y="53996"/>
                  </a:lnTo>
                  <a:cubicBezTo>
                    <a:pt x="535" y="54497"/>
                    <a:pt x="34" y="55331"/>
                    <a:pt x="1" y="56231"/>
                  </a:cubicBezTo>
                  <a:lnTo>
                    <a:pt x="1" y="126849"/>
                  </a:lnTo>
                  <a:cubicBezTo>
                    <a:pt x="1" y="127444"/>
                    <a:pt x="290" y="127785"/>
                    <a:pt x="723" y="127785"/>
                  </a:cubicBezTo>
                  <a:cubicBezTo>
                    <a:pt x="896" y="127785"/>
                    <a:pt x="1092" y="127730"/>
                    <a:pt x="1302" y="127616"/>
                  </a:cubicBezTo>
                  <a:lnTo>
                    <a:pt x="94502" y="73777"/>
                  </a:lnTo>
                  <a:cubicBezTo>
                    <a:pt x="95269" y="73277"/>
                    <a:pt x="95769" y="72443"/>
                    <a:pt x="95803" y="71542"/>
                  </a:cubicBezTo>
                  <a:lnTo>
                    <a:pt x="95803" y="925"/>
                  </a:lnTo>
                  <a:cubicBezTo>
                    <a:pt x="95803" y="340"/>
                    <a:pt x="95523" y="1"/>
                    <a:pt x="95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154;p56">
              <a:extLst>
                <a:ext uri="{FF2B5EF4-FFF2-40B4-BE49-F238E27FC236}">
                  <a16:creationId xmlns:a16="http://schemas.microsoft.com/office/drawing/2014/main" id="{CA5AB453-F82A-4713-862C-8FD7FA47C012}"/>
                </a:ext>
              </a:extLst>
            </p:cNvPr>
            <p:cNvSpPr/>
            <p:nvPr/>
          </p:nvSpPr>
          <p:spPr>
            <a:xfrm>
              <a:off x="3220800" y="3255600"/>
              <a:ext cx="132625" cy="166475"/>
            </a:xfrm>
            <a:custGeom>
              <a:avLst/>
              <a:gdLst/>
              <a:ahLst/>
              <a:cxnLst/>
              <a:rect l="l" t="t" r="r" b="b"/>
              <a:pathLst>
                <a:path w="5305" h="6659" extrusionOk="0">
                  <a:moveTo>
                    <a:pt x="3737" y="521"/>
                  </a:moveTo>
                  <a:cubicBezTo>
                    <a:pt x="3903" y="521"/>
                    <a:pt x="4070" y="554"/>
                    <a:pt x="4204" y="655"/>
                  </a:cubicBezTo>
                  <a:cubicBezTo>
                    <a:pt x="4604" y="955"/>
                    <a:pt x="4837" y="1455"/>
                    <a:pt x="4771" y="1955"/>
                  </a:cubicBezTo>
                  <a:cubicBezTo>
                    <a:pt x="4671" y="3557"/>
                    <a:pt x="3837" y="4991"/>
                    <a:pt x="2536" y="5858"/>
                  </a:cubicBezTo>
                  <a:cubicBezTo>
                    <a:pt x="2293" y="6083"/>
                    <a:pt x="2008" y="6181"/>
                    <a:pt x="1730" y="6181"/>
                  </a:cubicBezTo>
                  <a:cubicBezTo>
                    <a:pt x="1017" y="6181"/>
                    <a:pt x="352" y="5531"/>
                    <a:pt x="568" y="4691"/>
                  </a:cubicBezTo>
                  <a:cubicBezTo>
                    <a:pt x="634" y="3123"/>
                    <a:pt x="1468" y="1689"/>
                    <a:pt x="2803" y="821"/>
                  </a:cubicBezTo>
                  <a:cubicBezTo>
                    <a:pt x="3070" y="655"/>
                    <a:pt x="3403" y="554"/>
                    <a:pt x="3737" y="521"/>
                  </a:cubicBezTo>
                  <a:close/>
                  <a:moveTo>
                    <a:pt x="3726" y="1"/>
                  </a:moveTo>
                  <a:cubicBezTo>
                    <a:pt x="3347" y="1"/>
                    <a:pt x="2930" y="121"/>
                    <a:pt x="2502" y="354"/>
                  </a:cubicBezTo>
                  <a:cubicBezTo>
                    <a:pt x="1035" y="1322"/>
                    <a:pt x="101" y="2956"/>
                    <a:pt x="1" y="4691"/>
                  </a:cubicBezTo>
                  <a:cubicBezTo>
                    <a:pt x="1" y="5525"/>
                    <a:pt x="334" y="6158"/>
                    <a:pt x="835" y="6459"/>
                  </a:cubicBezTo>
                  <a:cubicBezTo>
                    <a:pt x="1068" y="6592"/>
                    <a:pt x="1335" y="6659"/>
                    <a:pt x="1602" y="6659"/>
                  </a:cubicBezTo>
                  <a:cubicBezTo>
                    <a:pt x="2035" y="6625"/>
                    <a:pt x="2436" y="6525"/>
                    <a:pt x="2803" y="6292"/>
                  </a:cubicBezTo>
                  <a:cubicBezTo>
                    <a:pt x="4270" y="5325"/>
                    <a:pt x="5204" y="3723"/>
                    <a:pt x="5304" y="1955"/>
                  </a:cubicBezTo>
                  <a:cubicBezTo>
                    <a:pt x="5304" y="1122"/>
                    <a:pt x="5004" y="521"/>
                    <a:pt x="4471" y="188"/>
                  </a:cubicBezTo>
                  <a:cubicBezTo>
                    <a:pt x="4248" y="62"/>
                    <a:pt x="3996" y="1"/>
                    <a:pt x="372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155;p56">
              <a:extLst>
                <a:ext uri="{FF2B5EF4-FFF2-40B4-BE49-F238E27FC236}">
                  <a16:creationId xmlns:a16="http://schemas.microsoft.com/office/drawing/2014/main" id="{1963C302-5D41-4FE2-AB64-7FE2488EB11D}"/>
                </a:ext>
              </a:extLst>
            </p:cNvPr>
            <p:cNvSpPr/>
            <p:nvPr/>
          </p:nvSpPr>
          <p:spPr>
            <a:xfrm>
              <a:off x="1839825" y="1949350"/>
              <a:ext cx="152625" cy="2293850"/>
            </a:xfrm>
            <a:custGeom>
              <a:avLst/>
              <a:gdLst/>
              <a:ahLst/>
              <a:cxnLst/>
              <a:rect l="l" t="t" r="r" b="b"/>
              <a:pathLst>
                <a:path w="6105" h="91754" extrusionOk="0">
                  <a:moveTo>
                    <a:pt x="6105" y="91232"/>
                  </a:moveTo>
                  <a:lnTo>
                    <a:pt x="6105" y="91232"/>
                  </a:lnTo>
                  <a:cubicBezTo>
                    <a:pt x="6045" y="91263"/>
                    <a:pt x="5985" y="91293"/>
                    <a:pt x="5925" y="91321"/>
                  </a:cubicBezTo>
                  <a:lnTo>
                    <a:pt x="5925" y="91321"/>
                  </a:lnTo>
                  <a:cubicBezTo>
                    <a:pt x="5984" y="91295"/>
                    <a:pt x="6044" y="91265"/>
                    <a:pt x="6105" y="91232"/>
                  </a:cubicBezTo>
                  <a:close/>
                  <a:moveTo>
                    <a:pt x="634" y="0"/>
                  </a:moveTo>
                  <a:cubicBezTo>
                    <a:pt x="267" y="634"/>
                    <a:pt x="34" y="1334"/>
                    <a:pt x="0" y="2068"/>
                  </a:cubicBezTo>
                  <a:lnTo>
                    <a:pt x="0" y="87963"/>
                  </a:lnTo>
                  <a:cubicBezTo>
                    <a:pt x="67" y="89331"/>
                    <a:pt x="801" y="90598"/>
                    <a:pt x="2002" y="91299"/>
                  </a:cubicBezTo>
                  <a:cubicBezTo>
                    <a:pt x="2627" y="91603"/>
                    <a:pt x="3307" y="91754"/>
                    <a:pt x="3984" y="91754"/>
                  </a:cubicBezTo>
                  <a:cubicBezTo>
                    <a:pt x="4650" y="91754"/>
                    <a:pt x="5315" y="91609"/>
                    <a:pt x="5925" y="91321"/>
                  </a:cubicBezTo>
                  <a:lnTo>
                    <a:pt x="5925" y="91321"/>
                  </a:lnTo>
                  <a:cubicBezTo>
                    <a:pt x="5635" y="91454"/>
                    <a:pt x="5371" y="91516"/>
                    <a:pt x="5137" y="91516"/>
                  </a:cubicBezTo>
                  <a:cubicBezTo>
                    <a:pt x="4405" y="91516"/>
                    <a:pt x="3970" y="90913"/>
                    <a:pt x="3970" y="89998"/>
                  </a:cubicBezTo>
                  <a:lnTo>
                    <a:pt x="3970" y="4370"/>
                  </a:lnTo>
                  <a:cubicBezTo>
                    <a:pt x="4003" y="3636"/>
                    <a:pt x="4237" y="2902"/>
                    <a:pt x="4604" y="2268"/>
                  </a:cubicBezTo>
                  <a:lnTo>
                    <a:pt x="6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156;p56">
              <a:extLst>
                <a:ext uri="{FF2B5EF4-FFF2-40B4-BE49-F238E27FC236}">
                  <a16:creationId xmlns:a16="http://schemas.microsoft.com/office/drawing/2014/main" id="{B2CCEB71-9BF2-4F3A-BC66-C5D29EA332CE}"/>
                </a:ext>
              </a:extLst>
            </p:cNvPr>
            <p:cNvSpPr/>
            <p:nvPr/>
          </p:nvSpPr>
          <p:spPr>
            <a:xfrm>
              <a:off x="1562125" y="1784225"/>
              <a:ext cx="60075" cy="1693725"/>
            </a:xfrm>
            <a:custGeom>
              <a:avLst/>
              <a:gdLst/>
              <a:ahLst/>
              <a:cxnLst/>
              <a:rect l="l" t="t" r="r" b="b"/>
              <a:pathLst>
                <a:path w="2403" h="67749" extrusionOk="0">
                  <a:moveTo>
                    <a:pt x="34" y="0"/>
                  </a:moveTo>
                  <a:lnTo>
                    <a:pt x="34" y="65480"/>
                  </a:lnTo>
                  <a:cubicBezTo>
                    <a:pt x="0" y="65981"/>
                    <a:pt x="234" y="66448"/>
                    <a:pt x="667" y="66748"/>
                  </a:cubicBezTo>
                  <a:lnTo>
                    <a:pt x="2402" y="67749"/>
                  </a:lnTo>
                  <a:cubicBezTo>
                    <a:pt x="2068" y="67449"/>
                    <a:pt x="1868" y="66982"/>
                    <a:pt x="1902" y="66548"/>
                  </a:cubicBezTo>
                  <a:lnTo>
                    <a:pt x="1902" y="110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157;p56">
              <a:extLst>
                <a:ext uri="{FF2B5EF4-FFF2-40B4-BE49-F238E27FC236}">
                  <a16:creationId xmlns:a16="http://schemas.microsoft.com/office/drawing/2014/main" id="{253FDB0A-3177-433D-BAC9-0ADE897A143F}"/>
                </a:ext>
              </a:extLst>
            </p:cNvPr>
            <p:cNvSpPr/>
            <p:nvPr/>
          </p:nvSpPr>
          <p:spPr>
            <a:xfrm>
              <a:off x="1608825" y="380725"/>
              <a:ext cx="2232450" cy="3100575"/>
            </a:xfrm>
            <a:custGeom>
              <a:avLst/>
              <a:gdLst/>
              <a:ahLst/>
              <a:cxnLst/>
              <a:rect l="l" t="t" r="r" b="b"/>
              <a:pathLst>
                <a:path w="89298" h="124023" extrusionOk="0">
                  <a:moveTo>
                    <a:pt x="88497" y="0"/>
                  </a:moveTo>
                  <a:cubicBezTo>
                    <a:pt x="88297" y="0"/>
                    <a:pt x="88063" y="67"/>
                    <a:pt x="87863" y="200"/>
                  </a:cubicBezTo>
                  <a:lnTo>
                    <a:pt x="1468" y="50036"/>
                  </a:lnTo>
                  <a:cubicBezTo>
                    <a:pt x="601" y="50603"/>
                    <a:pt x="67" y="51537"/>
                    <a:pt x="0" y="52538"/>
                  </a:cubicBezTo>
                  <a:lnTo>
                    <a:pt x="0" y="122688"/>
                  </a:lnTo>
                  <a:cubicBezTo>
                    <a:pt x="0" y="123388"/>
                    <a:pt x="434" y="124022"/>
                    <a:pt x="968" y="124022"/>
                  </a:cubicBezTo>
                  <a:cubicBezTo>
                    <a:pt x="1134" y="124022"/>
                    <a:pt x="1301" y="123955"/>
                    <a:pt x="1468" y="123889"/>
                  </a:cubicBezTo>
                  <a:lnTo>
                    <a:pt x="87863" y="73986"/>
                  </a:lnTo>
                  <a:cubicBezTo>
                    <a:pt x="88730" y="73453"/>
                    <a:pt x="89264" y="72519"/>
                    <a:pt x="89297" y="71485"/>
                  </a:cubicBezTo>
                  <a:lnTo>
                    <a:pt x="89297" y="1034"/>
                  </a:lnTo>
                  <a:cubicBezTo>
                    <a:pt x="89297" y="367"/>
                    <a:pt x="88997" y="0"/>
                    <a:pt x="88497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158;p56">
              <a:extLst>
                <a:ext uri="{FF2B5EF4-FFF2-40B4-BE49-F238E27FC236}">
                  <a16:creationId xmlns:a16="http://schemas.microsoft.com/office/drawing/2014/main" id="{5577C412-316F-412B-9069-3E19766A6DB2}"/>
                </a:ext>
              </a:extLst>
            </p:cNvPr>
            <p:cNvSpPr/>
            <p:nvPr/>
          </p:nvSpPr>
          <p:spPr>
            <a:xfrm>
              <a:off x="1562950" y="354750"/>
              <a:ext cx="2278325" cy="1528725"/>
            </a:xfrm>
            <a:custGeom>
              <a:avLst/>
              <a:gdLst/>
              <a:ahLst/>
              <a:cxnLst/>
              <a:rect l="l" t="t" r="r" b="b"/>
              <a:pathLst>
                <a:path w="91133" h="61149" extrusionOk="0">
                  <a:moveTo>
                    <a:pt x="88464" y="1"/>
                  </a:moveTo>
                  <a:cubicBezTo>
                    <a:pt x="88248" y="1"/>
                    <a:pt x="88039" y="69"/>
                    <a:pt x="87863" y="205"/>
                  </a:cubicBezTo>
                  <a:lnTo>
                    <a:pt x="1435" y="50041"/>
                  </a:lnTo>
                  <a:cubicBezTo>
                    <a:pt x="1035" y="50308"/>
                    <a:pt x="701" y="50675"/>
                    <a:pt x="468" y="51108"/>
                  </a:cubicBezTo>
                  <a:cubicBezTo>
                    <a:pt x="201" y="51509"/>
                    <a:pt x="34" y="52009"/>
                    <a:pt x="1" y="52543"/>
                  </a:cubicBezTo>
                  <a:lnTo>
                    <a:pt x="1" y="60081"/>
                  </a:lnTo>
                  <a:lnTo>
                    <a:pt x="1869" y="61149"/>
                  </a:lnTo>
                  <a:lnTo>
                    <a:pt x="91132" y="9645"/>
                  </a:lnTo>
                  <a:lnTo>
                    <a:pt x="91132" y="2040"/>
                  </a:lnTo>
                  <a:cubicBezTo>
                    <a:pt x="91132" y="1973"/>
                    <a:pt x="91132" y="1873"/>
                    <a:pt x="91132" y="1806"/>
                  </a:cubicBezTo>
                  <a:cubicBezTo>
                    <a:pt x="91099" y="1740"/>
                    <a:pt x="91099" y="1673"/>
                    <a:pt x="91066" y="1606"/>
                  </a:cubicBezTo>
                  <a:cubicBezTo>
                    <a:pt x="91066" y="1573"/>
                    <a:pt x="91032" y="1506"/>
                    <a:pt x="90999" y="1439"/>
                  </a:cubicBezTo>
                  <a:cubicBezTo>
                    <a:pt x="90966" y="1406"/>
                    <a:pt x="90932" y="1339"/>
                    <a:pt x="90899" y="1306"/>
                  </a:cubicBezTo>
                  <a:cubicBezTo>
                    <a:pt x="90866" y="1273"/>
                    <a:pt x="90832" y="1206"/>
                    <a:pt x="90799" y="1206"/>
                  </a:cubicBezTo>
                  <a:cubicBezTo>
                    <a:pt x="90765" y="1173"/>
                    <a:pt x="90732" y="1139"/>
                    <a:pt x="90699" y="1106"/>
                  </a:cubicBezTo>
                  <a:cubicBezTo>
                    <a:pt x="90432" y="972"/>
                    <a:pt x="89164" y="272"/>
                    <a:pt x="88931" y="105"/>
                  </a:cubicBezTo>
                  <a:cubicBezTo>
                    <a:pt x="88778" y="36"/>
                    <a:pt x="88619" y="1"/>
                    <a:pt x="8846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159;p56">
              <a:extLst>
                <a:ext uri="{FF2B5EF4-FFF2-40B4-BE49-F238E27FC236}">
                  <a16:creationId xmlns:a16="http://schemas.microsoft.com/office/drawing/2014/main" id="{88995330-51B2-4014-9CC3-F40110CA2A0A}"/>
                </a:ext>
              </a:extLst>
            </p:cNvPr>
            <p:cNvSpPr/>
            <p:nvPr/>
          </p:nvSpPr>
          <p:spPr>
            <a:xfrm>
              <a:off x="1562950" y="1632450"/>
              <a:ext cx="56725" cy="251025"/>
            </a:xfrm>
            <a:custGeom>
              <a:avLst/>
              <a:gdLst/>
              <a:ahLst/>
              <a:cxnLst/>
              <a:rect l="l" t="t" r="r" b="b"/>
              <a:pathLst>
                <a:path w="2269" h="10041" extrusionOk="0">
                  <a:moveTo>
                    <a:pt x="434" y="0"/>
                  </a:moveTo>
                  <a:cubicBezTo>
                    <a:pt x="167" y="434"/>
                    <a:pt x="34" y="901"/>
                    <a:pt x="1" y="1435"/>
                  </a:cubicBezTo>
                  <a:lnTo>
                    <a:pt x="1" y="8973"/>
                  </a:lnTo>
                  <a:lnTo>
                    <a:pt x="1835" y="10041"/>
                  </a:lnTo>
                  <a:lnTo>
                    <a:pt x="1835" y="2469"/>
                  </a:lnTo>
                  <a:cubicBezTo>
                    <a:pt x="1869" y="2168"/>
                    <a:pt x="1902" y="1868"/>
                    <a:pt x="2035" y="1568"/>
                  </a:cubicBezTo>
                  <a:cubicBezTo>
                    <a:pt x="2035" y="1535"/>
                    <a:pt x="2069" y="1468"/>
                    <a:pt x="2069" y="1435"/>
                  </a:cubicBezTo>
                  <a:cubicBezTo>
                    <a:pt x="2136" y="1301"/>
                    <a:pt x="2202" y="1168"/>
                    <a:pt x="2269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160;p56">
              <a:extLst>
                <a:ext uri="{FF2B5EF4-FFF2-40B4-BE49-F238E27FC236}">
                  <a16:creationId xmlns:a16="http://schemas.microsoft.com/office/drawing/2014/main" id="{7F799D0D-0421-43E6-BD5B-741B6495833D}"/>
                </a:ext>
              </a:extLst>
            </p:cNvPr>
            <p:cNvSpPr/>
            <p:nvPr/>
          </p:nvSpPr>
          <p:spPr>
            <a:xfrm>
              <a:off x="1609650" y="380600"/>
              <a:ext cx="2231625" cy="1502875"/>
            </a:xfrm>
            <a:custGeom>
              <a:avLst/>
              <a:gdLst/>
              <a:ahLst/>
              <a:cxnLst/>
              <a:rect l="l" t="t" r="r" b="b"/>
              <a:pathLst>
                <a:path w="89265" h="60115" extrusionOk="0">
                  <a:moveTo>
                    <a:pt x="88400" y="1"/>
                  </a:moveTo>
                  <a:cubicBezTo>
                    <a:pt x="88201" y="1"/>
                    <a:pt x="88002" y="67"/>
                    <a:pt x="87830" y="205"/>
                  </a:cubicBezTo>
                  <a:lnTo>
                    <a:pt x="1435" y="50041"/>
                  </a:lnTo>
                  <a:cubicBezTo>
                    <a:pt x="1001" y="50308"/>
                    <a:pt x="634" y="50675"/>
                    <a:pt x="401" y="51108"/>
                  </a:cubicBezTo>
                  <a:cubicBezTo>
                    <a:pt x="334" y="51242"/>
                    <a:pt x="268" y="51375"/>
                    <a:pt x="201" y="51509"/>
                  </a:cubicBezTo>
                  <a:cubicBezTo>
                    <a:pt x="201" y="51542"/>
                    <a:pt x="167" y="51609"/>
                    <a:pt x="167" y="51642"/>
                  </a:cubicBezTo>
                  <a:cubicBezTo>
                    <a:pt x="34" y="51942"/>
                    <a:pt x="1" y="52242"/>
                    <a:pt x="1" y="52543"/>
                  </a:cubicBezTo>
                  <a:lnTo>
                    <a:pt x="1" y="60115"/>
                  </a:lnTo>
                  <a:lnTo>
                    <a:pt x="89264" y="8611"/>
                  </a:lnTo>
                  <a:lnTo>
                    <a:pt x="89264" y="1006"/>
                  </a:lnTo>
                  <a:cubicBezTo>
                    <a:pt x="89264" y="939"/>
                    <a:pt x="89264" y="839"/>
                    <a:pt x="89264" y="772"/>
                  </a:cubicBezTo>
                  <a:cubicBezTo>
                    <a:pt x="89231" y="706"/>
                    <a:pt x="89231" y="639"/>
                    <a:pt x="89198" y="572"/>
                  </a:cubicBezTo>
                  <a:cubicBezTo>
                    <a:pt x="89198" y="539"/>
                    <a:pt x="89164" y="472"/>
                    <a:pt x="89131" y="405"/>
                  </a:cubicBezTo>
                  <a:cubicBezTo>
                    <a:pt x="89098" y="372"/>
                    <a:pt x="89064" y="305"/>
                    <a:pt x="89031" y="272"/>
                  </a:cubicBezTo>
                  <a:cubicBezTo>
                    <a:pt x="88998" y="239"/>
                    <a:pt x="88964" y="172"/>
                    <a:pt x="88931" y="172"/>
                  </a:cubicBezTo>
                  <a:cubicBezTo>
                    <a:pt x="88770" y="59"/>
                    <a:pt x="88585" y="1"/>
                    <a:pt x="8840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161;p56">
              <a:extLst>
                <a:ext uri="{FF2B5EF4-FFF2-40B4-BE49-F238E27FC236}">
                  <a16:creationId xmlns:a16="http://schemas.microsoft.com/office/drawing/2014/main" id="{469335F9-1949-44E1-BE74-B3AF6B786F4A}"/>
                </a:ext>
              </a:extLst>
            </p:cNvPr>
            <p:cNvSpPr/>
            <p:nvPr/>
          </p:nvSpPr>
          <p:spPr>
            <a:xfrm>
              <a:off x="1573800" y="354750"/>
              <a:ext cx="2255800" cy="1303575"/>
            </a:xfrm>
            <a:custGeom>
              <a:avLst/>
              <a:gdLst/>
              <a:ahLst/>
              <a:cxnLst/>
              <a:rect l="l" t="t" r="r" b="b"/>
              <a:pathLst>
                <a:path w="90232" h="52143" extrusionOk="0">
                  <a:moveTo>
                    <a:pt x="88024" y="1"/>
                  </a:moveTo>
                  <a:cubicBezTo>
                    <a:pt x="87814" y="1"/>
                    <a:pt x="87605" y="69"/>
                    <a:pt x="87429" y="205"/>
                  </a:cubicBezTo>
                  <a:lnTo>
                    <a:pt x="1001" y="50041"/>
                  </a:lnTo>
                  <a:cubicBezTo>
                    <a:pt x="601" y="50308"/>
                    <a:pt x="267" y="50675"/>
                    <a:pt x="0" y="51108"/>
                  </a:cubicBezTo>
                  <a:lnTo>
                    <a:pt x="1835" y="52142"/>
                  </a:lnTo>
                  <a:cubicBezTo>
                    <a:pt x="2068" y="51709"/>
                    <a:pt x="2435" y="51342"/>
                    <a:pt x="2869" y="51075"/>
                  </a:cubicBezTo>
                  <a:lnTo>
                    <a:pt x="89264" y="1239"/>
                  </a:lnTo>
                  <a:cubicBezTo>
                    <a:pt x="89458" y="1110"/>
                    <a:pt x="89666" y="1036"/>
                    <a:pt x="89878" y="1036"/>
                  </a:cubicBezTo>
                  <a:cubicBezTo>
                    <a:pt x="89995" y="1036"/>
                    <a:pt x="90113" y="1059"/>
                    <a:pt x="90231" y="1106"/>
                  </a:cubicBezTo>
                  <a:cubicBezTo>
                    <a:pt x="89931" y="939"/>
                    <a:pt x="88730" y="272"/>
                    <a:pt x="88463" y="105"/>
                  </a:cubicBezTo>
                  <a:cubicBezTo>
                    <a:pt x="88324" y="36"/>
                    <a:pt x="88174" y="1"/>
                    <a:pt x="88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162;p56">
              <a:extLst>
                <a:ext uri="{FF2B5EF4-FFF2-40B4-BE49-F238E27FC236}">
                  <a16:creationId xmlns:a16="http://schemas.microsoft.com/office/drawing/2014/main" id="{0AC01154-B148-4455-A5BF-BCE25F07A7AA}"/>
                </a:ext>
              </a:extLst>
            </p:cNvPr>
            <p:cNvSpPr/>
            <p:nvPr/>
          </p:nvSpPr>
          <p:spPr>
            <a:xfrm>
              <a:off x="1818975" y="1623275"/>
              <a:ext cx="34200" cy="70900"/>
            </a:xfrm>
            <a:custGeom>
              <a:avLst/>
              <a:gdLst/>
              <a:ahLst/>
              <a:cxnLst/>
              <a:rect l="l" t="t" r="r" b="b"/>
              <a:pathLst>
                <a:path w="1368" h="2836" extrusionOk="0">
                  <a:moveTo>
                    <a:pt x="934" y="0"/>
                  </a:moveTo>
                  <a:cubicBezTo>
                    <a:pt x="868" y="34"/>
                    <a:pt x="768" y="67"/>
                    <a:pt x="667" y="100"/>
                  </a:cubicBezTo>
                  <a:cubicBezTo>
                    <a:pt x="567" y="167"/>
                    <a:pt x="467" y="234"/>
                    <a:pt x="401" y="334"/>
                  </a:cubicBezTo>
                  <a:cubicBezTo>
                    <a:pt x="267" y="501"/>
                    <a:pt x="134" y="734"/>
                    <a:pt x="67" y="968"/>
                  </a:cubicBezTo>
                  <a:cubicBezTo>
                    <a:pt x="67" y="1034"/>
                    <a:pt x="34" y="1168"/>
                    <a:pt x="34" y="1268"/>
                  </a:cubicBezTo>
                  <a:cubicBezTo>
                    <a:pt x="34" y="1335"/>
                    <a:pt x="34" y="1435"/>
                    <a:pt x="67" y="1501"/>
                  </a:cubicBezTo>
                  <a:cubicBezTo>
                    <a:pt x="67" y="1568"/>
                    <a:pt x="100" y="1635"/>
                    <a:pt x="134" y="1668"/>
                  </a:cubicBezTo>
                  <a:cubicBezTo>
                    <a:pt x="167" y="1735"/>
                    <a:pt x="234" y="1768"/>
                    <a:pt x="267" y="1768"/>
                  </a:cubicBezTo>
                  <a:cubicBezTo>
                    <a:pt x="317" y="1785"/>
                    <a:pt x="359" y="1793"/>
                    <a:pt x="396" y="1793"/>
                  </a:cubicBezTo>
                  <a:cubicBezTo>
                    <a:pt x="434" y="1793"/>
                    <a:pt x="467" y="1785"/>
                    <a:pt x="501" y="1768"/>
                  </a:cubicBezTo>
                  <a:lnTo>
                    <a:pt x="734" y="1702"/>
                  </a:lnTo>
                  <a:cubicBezTo>
                    <a:pt x="801" y="1702"/>
                    <a:pt x="834" y="1702"/>
                    <a:pt x="868" y="1668"/>
                  </a:cubicBezTo>
                  <a:lnTo>
                    <a:pt x="968" y="1668"/>
                  </a:lnTo>
                  <a:cubicBezTo>
                    <a:pt x="968" y="1702"/>
                    <a:pt x="968" y="1735"/>
                    <a:pt x="968" y="1768"/>
                  </a:cubicBezTo>
                  <a:cubicBezTo>
                    <a:pt x="968" y="1802"/>
                    <a:pt x="968" y="1868"/>
                    <a:pt x="934" y="1902"/>
                  </a:cubicBezTo>
                  <a:cubicBezTo>
                    <a:pt x="901" y="1935"/>
                    <a:pt x="901" y="1968"/>
                    <a:pt x="868" y="2002"/>
                  </a:cubicBezTo>
                  <a:cubicBezTo>
                    <a:pt x="834" y="2035"/>
                    <a:pt x="801" y="2068"/>
                    <a:pt x="768" y="2068"/>
                  </a:cubicBezTo>
                  <a:lnTo>
                    <a:pt x="667" y="2135"/>
                  </a:lnTo>
                  <a:cubicBezTo>
                    <a:pt x="634" y="2169"/>
                    <a:pt x="567" y="2202"/>
                    <a:pt x="501" y="2202"/>
                  </a:cubicBezTo>
                  <a:cubicBezTo>
                    <a:pt x="501" y="2202"/>
                    <a:pt x="467" y="2202"/>
                    <a:pt x="434" y="2169"/>
                  </a:cubicBezTo>
                  <a:cubicBezTo>
                    <a:pt x="401" y="2169"/>
                    <a:pt x="401" y="2135"/>
                    <a:pt x="367" y="2135"/>
                  </a:cubicBezTo>
                  <a:lnTo>
                    <a:pt x="301" y="2135"/>
                  </a:lnTo>
                  <a:lnTo>
                    <a:pt x="67" y="2269"/>
                  </a:lnTo>
                  <a:cubicBezTo>
                    <a:pt x="34" y="2269"/>
                    <a:pt x="34" y="2302"/>
                    <a:pt x="0" y="2335"/>
                  </a:cubicBezTo>
                  <a:cubicBezTo>
                    <a:pt x="0" y="2369"/>
                    <a:pt x="0" y="2402"/>
                    <a:pt x="0" y="2435"/>
                  </a:cubicBezTo>
                  <a:cubicBezTo>
                    <a:pt x="0" y="2502"/>
                    <a:pt x="0" y="2602"/>
                    <a:pt x="34" y="2669"/>
                  </a:cubicBezTo>
                  <a:cubicBezTo>
                    <a:pt x="67" y="2702"/>
                    <a:pt x="100" y="2769"/>
                    <a:pt x="167" y="2802"/>
                  </a:cubicBezTo>
                  <a:cubicBezTo>
                    <a:pt x="234" y="2836"/>
                    <a:pt x="301" y="2836"/>
                    <a:pt x="367" y="2836"/>
                  </a:cubicBezTo>
                  <a:cubicBezTo>
                    <a:pt x="501" y="2802"/>
                    <a:pt x="601" y="2769"/>
                    <a:pt x="667" y="2702"/>
                  </a:cubicBezTo>
                  <a:cubicBezTo>
                    <a:pt x="768" y="2636"/>
                    <a:pt x="868" y="2569"/>
                    <a:pt x="968" y="2469"/>
                  </a:cubicBezTo>
                  <a:cubicBezTo>
                    <a:pt x="1068" y="2402"/>
                    <a:pt x="1134" y="2302"/>
                    <a:pt x="1201" y="2169"/>
                  </a:cubicBezTo>
                  <a:cubicBezTo>
                    <a:pt x="1235" y="2068"/>
                    <a:pt x="1301" y="1968"/>
                    <a:pt x="1335" y="1868"/>
                  </a:cubicBezTo>
                  <a:cubicBezTo>
                    <a:pt x="1335" y="1768"/>
                    <a:pt x="1368" y="1668"/>
                    <a:pt x="1368" y="1568"/>
                  </a:cubicBezTo>
                  <a:cubicBezTo>
                    <a:pt x="1368" y="1401"/>
                    <a:pt x="1335" y="1268"/>
                    <a:pt x="1268" y="1134"/>
                  </a:cubicBezTo>
                  <a:cubicBezTo>
                    <a:pt x="1204" y="1071"/>
                    <a:pt x="1128" y="1048"/>
                    <a:pt x="1037" y="1048"/>
                  </a:cubicBezTo>
                  <a:cubicBezTo>
                    <a:pt x="985" y="1048"/>
                    <a:pt x="929" y="1056"/>
                    <a:pt x="868" y="1068"/>
                  </a:cubicBezTo>
                  <a:lnTo>
                    <a:pt x="634" y="1134"/>
                  </a:lnTo>
                  <a:lnTo>
                    <a:pt x="501" y="1134"/>
                  </a:lnTo>
                  <a:cubicBezTo>
                    <a:pt x="467" y="1134"/>
                    <a:pt x="467" y="1134"/>
                    <a:pt x="434" y="1101"/>
                  </a:cubicBezTo>
                  <a:cubicBezTo>
                    <a:pt x="434" y="1068"/>
                    <a:pt x="434" y="1034"/>
                    <a:pt x="434" y="1034"/>
                  </a:cubicBezTo>
                  <a:cubicBezTo>
                    <a:pt x="434" y="968"/>
                    <a:pt x="467" y="868"/>
                    <a:pt x="501" y="834"/>
                  </a:cubicBezTo>
                  <a:cubicBezTo>
                    <a:pt x="567" y="768"/>
                    <a:pt x="601" y="734"/>
                    <a:pt x="667" y="701"/>
                  </a:cubicBezTo>
                  <a:cubicBezTo>
                    <a:pt x="734" y="667"/>
                    <a:pt x="768" y="634"/>
                    <a:pt x="801" y="634"/>
                  </a:cubicBezTo>
                  <a:lnTo>
                    <a:pt x="901" y="634"/>
                  </a:lnTo>
                  <a:lnTo>
                    <a:pt x="934" y="667"/>
                  </a:lnTo>
                  <a:lnTo>
                    <a:pt x="1001" y="667"/>
                  </a:lnTo>
                  <a:lnTo>
                    <a:pt x="1268" y="534"/>
                  </a:lnTo>
                  <a:cubicBezTo>
                    <a:pt x="1301" y="501"/>
                    <a:pt x="1335" y="434"/>
                    <a:pt x="1335" y="367"/>
                  </a:cubicBezTo>
                  <a:cubicBezTo>
                    <a:pt x="1335" y="267"/>
                    <a:pt x="1335" y="200"/>
                    <a:pt x="1268" y="167"/>
                  </a:cubicBezTo>
                  <a:cubicBezTo>
                    <a:pt x="1268" y="100"/>
                    <a:pt x="1201" y="67"/>
                    <a:pt x="1168" y="34"/>
                  </a:cubicBezTo>
                  <a:cubicBezTo>
                    <a:pt x="1101" y="0"/>
                    <a:pt x="1034" y="0"/>
                    <a:pt x="9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163;p56">
              <a:extLst>
                <a:ext uri="{FF2B5EF4-FFF2-40B4-BE49-F238E27FC236}">
                  <a16:creationId xmlns:a16="http://schemas.microsoft.com/office/drawing/2014/main" id="{1E3B4B5D-E79F-4C3E-B83D-3B536D42DEF0}"/>
                </a:ext>
              </a:extLst>
            </p:cNvPr>
            <p:cNvSpPr/>
            <p:nvPr/>
          </p:nvSpPr>
          <p:spPr>
            <a:xfrm>
              <a:off x="1861500" y="1584075"/>
              <a:ext cx="10875" cy="89250"/>
            </a:xfrm>
            <a:custGeom>
              <a:avLst/>
              <a:gdLst/>
              <a:ahLst/>
              <a:cxnLst/>
              <a:rect l="l" t="t" r="r" b="b"/>
              <a:pathLst>
                <a:path w="435" h="3570" extrusionOk="0">
                  <a:moveTo>
                    <a:pt x="334" y="1"/>
                  </a:moveTo>
                  <a:lnTo>
                    <a:pt x="67" y="201"/>
                  </a:lnTo>
                  <a:cubicBezTo>
                    <a:pt x="34" y="201"/>
                    <a:pt x="34" y="234"/>
                    <a:pt x="1" y="267"/>
                  </a:cubicBezTo>
                  <a:cubicBezTo>
                    <a:pt x="1" y="301"/>
                    <a:pt x="1" y="334"/>
                    <a:pt x="1" y="367"/>
                  </a:cubicBezTo>
                  <a:lnTo>
                    <a:pt x="1" y="734"/>
                  </a:lnTo>
                  <a:cubicBezTo>
                    <a:pt x="1" y="734"/>
                    <a:pt x="1" y="768"/>
                    <a:pt x="1" y="801"/>
                  </a:cubicBezTo>
                  <a:lnTo>
                    <a:pt x="67" y="801"/>
                  </a:lnTo>
                  <a:lnTo>
                    <a:pt x="334" y="634"/>
                  </a:lnTo>
                  <a:cubicBezTo>
                    <a:pt x="367" y="634"/>
                    <a:pt x="367" y="601"/>
                    <a:pt x="401" y="568"/>
                  </a:cubicBezTo>
                  <a:cubicBezTo>
                    <a:pt x="401" y="534"/>
                    <a:pt x="401" y="501"/>
                    <a:pt x="434" y="468"/>
                  </a:cubicBezTo>
                  <a:lnTo>
                    <a:pt x="434" y="101"/>
                  </a:lnTo>
                  <a:cubicBezTo>
                    <a:pt x="434" y="67"/>
                    <a:pt x="401" y="34"/>
                    <a:pt x="401" y="1"/>
                  </a:cubicBezTo>
                  <a:close/>
                  <a:moveTo>
                    <a:pt x="334" y="935"/>
                  </a:moveTo>
                  <a:lnTo>
                    <a:pt x="67" y="1068"/>
                  </a:lnTo>
                  <a:cubicBezTo>
                    <a:pt x="67" y="1101"/>
                    <a:pt x="34" y="1135"/>
                    <a:pt x="34" y="1135"/>
                  </a:cubicBezTo>
                  <a:cubicBezTo>
                    <a:pt x="1" y="1168"/>
                    <a:pt x="1" y="1235"/>
                    <a:pt x="1" y="1268"/>
                  </a:cubicBezTo>
                  <a:lnTo>
                    <a:pt x="1" y="3503"/>
                  </a:lnTo>
                  <a:cubicBezTo>
                    <a:pt x="1" y="3503"/>
                    <a:pt x="1" y="3536"/>
                    <a:pt x="34" y="3570"/>
                  </a:cubicBezTo>
                  <a:lnTo>
                    <a:pt x="67" y="3570"/>
                  </a:lnTo>
                  <a:lnTo>
                    <a:pt x="334" y="3436"/>
                  </a:lnTo>
                  <a:cubicBezTo>
                    <a:pt x="334" y="3403"/>
                    <a:pt x="367" y="3403"/>
                    <a:pt x="367" y="3370"/>
                  </a:cubicBezTo>
                  <a:cubicBezTo>
                    <a:pt x="401" y="3336"/>
                    <a:pt x="401" y="3303"/>
                    <a:pt x="401" y="3270"/>
                  </a:cubicBezTo>
                  <a:lnTo>
                    <a:pt x="401" y="1001"/>
                  </a:lnTo>
                  <a:cubicBezTo>
                    <a:pt x="401" y="1001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164;p56">
              <a:extLst>
                <a:ext uri="{FF2B5EF4-FFF2-40B4-BE49-F238E27FC236}">
                  <a16:creationId xmlns:a16="http://schemas.microsoft.com/office/drawing/2014/main" id="{9E3698DD-3471-4AC3-8D9E-3EDCDFA11C83}"/>
                </a:ext>
              </a:extLst>
            </p:cNvPr>
            <p:cNvSpPr/>
            <p:nvPr/>
          </p:nvSpPr>
          <p:spPr>
            <a:xfrm>
              <a:off x="1878175" y="1570100"/>
              <a:ext cx="30875" cy="83900"/>
            </a:xfrm>
            <a:custGeom>
              <a:avLst/>
              <a:gdLst/>
              <a:ahLst/>
              <a:cxnLst/>
              <a:rect l="l" t="t" r="r" b="b"/>
              <a:pathLst>
                <a:path w="1235" h="3356" extrusionOk="0">
                  <a:moveTo>
                    <a:pt x="655" y="1"/>
                  </a:moveTo>
                  <a:cubicBezTo>
                    <a:pt x="643" y="1"/>
                    <a:pt x="634" y="9"/>
                    <a:pt x="634" y="26"/>
                  </a:cubicBezTo>
                  <a:lnTo>
                    <a:pt x="401" y="159"/>
                  </a:lnTo>
                  <a:cubicBezTo>
                    <a:pt x="368" y="159"/>
                    <a:pt x="334" y="193"/>
                    <a:pt x="334" y="226"/>
                  </a:cubicBezTo>
                  <a:cubicBezTo>
                    <a:pt x="301" y="259"/>
                    <a:pt x="301" y="293"/>
                    <a:pt x="301" y="326"/>
                  </a:cubicBezTo>
                  <a:lnTo>
                    <a:pt x="301" y="1127"/>
                  </a:lnTo>
                  <a:lnTo>
                    <a:pt x="101" y="1227"/>
                  </a:lnTo>
                  <a:cubicBezTo>
                    <a:pt x="67" y="1260"/>
                    <a:pt x="67" y="1293"/>
                    <a:pt x="34" y="1293"/>
                  </a:cubicBezTo>
                  <a:cubicBezTo>
                    <a:pt x="34" y="1327"/>
                    <a:pt x="34" y="1393"/>
                    <a:pt x="1" y="1427"/>
                  </a:cubicBezTo>
                  <a:lnTo>
                    <a:pt x="1" y="1727"/>
                  </a:lnTo>
                  <a:cubicBezTo>
                    <a:pt x="1" y="1760"/>
                    <a:pt x="34" y="1794"/>
                    <a:pt x="34" y="1794"/>
                  </a:cubicBezTo>
                  <a:cubicBezTo>
                    <a:pt x="51" y="1810"/>
                    <a:pt x="59" y="1819"/>
                    <a:pt x="67" y="1819"/>
                  </a:cubicBezTo>
                  <a:cubicBezTo>
                    <a:pt x="76" y="1819"/>
                    <a:pt x="84" y="1810"/>
                    <a:pt x="101" y="1794"/>
                  </a:cubicBezTo>
                  <a:lnTo>
                    <a:pt x="301" y="1694"/>
                  </a:lnTo>
                  <a:lnTo>
                    <a:pt x="301" y="2728"/>
                  </a:lnTo>
                  <a:cubicBezTo>
                    <a:pt x="268" y="2928"/>
                    <a:pt x="334" y="3128"/>
                    <a:pt x="468" y="3295"/>
                  </a:cubicBezTo>
                  <a:cubicBezTo>
                    <a:pt x="510" y="3337"/>
                    <a:pt x="557" y="3355"/>
                    <a:pt x="613" y="3355"/>
                  </a:cubicBezTo>
                  <a:cubicBezTo>
                    <a:pt x="691" y="3355"/>
                    <a:pt x="785" y="3320"/>
                    <a:pt x="901" y="3261"/>
                  </a:cubicBezTo>
                  <a:lnTo>
                    <a:pt x="1135" y="3128"/>
                  </a:lnTo>
                  <a:cubicBezTo>
                    <a:pt x="1168" y="3095"/>
                    <a:pt x="1202" y="3095"/>
                    <a:pt x="1202" y="3061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594"/>
                    <a:pt x="1235" y="2561"/>
                    <a:pt x="1202" y="2561"/>
                  </a:cubicBezTo>
                  <a:cubicBezTo>
                    <a:pt x="1202" y="2544"/>
                    <a:pt x="1193" y="2536"/>
                    <a:pt x="1181" y="2536"/>
                  </a:cubicBezTo>
                  <a:cubicBezTo>
                    <a:pt x="1168" y="2536"/>
                    <a:pt x="1151" y="2544"/>
                    <a:pt x="1135" y="2561"/>
                  </a:cubicBezTo>
                  <a:lnTo>
                    <a:pt x="968" y="2661"/>
                  </a:lnTo>
                  <a:cubicBezTo>
                    <a:pt x="909" y="2700"/>
                    <a:pt x="862" y="2716"/>
                    <a:pt x="826" y="2716"/>
                  </a:cubicBezTo>
                  <a:cubicBezTo>
                    <a:pt x="801" y="2716"/>
                    <a:pt x="782" y="2708"/>
                    <a:pt x="768" y="2694"/>
                  </a:cubicBezTo>
                  <a:cubicBezTo>
                    <a:pt x="735" y="2628"/>
                    <a:pt x="701" y="2561"/>
                    <a:pt x="701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3"/>
                    <a:pt x="1168" y="1160"/>
                    <a:pt x="1202" y="1160"/>
                  </a:cubicBezTo>
                  <a:cubicBezTo>
                    <a:pt x="1202" y="1127"/>
                    <a:pt x="1202" y="1060"/>
                    <a:pt x="1202" y="1027"/>
                  </a:cubicBezTo>
                  <a:lnTo>
                    <a:pt x="1202" y="726"/>
                  </a:lnTo>
                  <a:cubicBezTo>
                    <a:pt x="1202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4" y="9"/>
                    <a:pt x="668" y="1"/>
                    <a:pt x="6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165;p56">
              <a:extLst>
                <a:ext uri="{FF2B5EF4-FFF2-40B4-BE49-F238E27FC236}">
                  <a16:creationId xmlns:a16="http://schemas.microsoft.com/office/drawing/2014/main" id="{8464030D-FA68-41CB-9029-FC86C740DEE8}"/>
                </a:ext>
              </a:extLst>
            </p:cNvPr>
            <p:cNvSpPr/>
            <p:nvPr/>
          </p:nvSpPr>
          <p:spPr>
            <a:xfrm>
              <a:off x="1914875" y="1567075"/>
              <a:ext cx="38375" cy="67900"/>
            </a:xfrm>
            <a:custGeom>
              <a:avLst/>
              <a:gdLst/>
              <a:ahLst/>
              <a:cxnLst/>
              <a:rect l="l" t="t" r="r" b="b"/>
              <a:pathLst>
                <a:path w="1535" h="2716" extrusionOk="0">
                  <a:moveTo>
                    <a:pt x="901" y="614"/>
                  </a:moveTo>
                  <a:cubicBezTo>
                    <a:pt x="968" y="614"/>
                    <a:pt x="1001" y="614"/>
                    <a:pt x="1001" y="647"/>
                  </a:cubicBezTo>
                  <a:cubicBezTo>
                    <a:pt x="1034" y="681"/>
                    <a:pt x="1068" y="714"/>
                    <a:pt x="1068" y="747"/>
                  </a:cubicBezTo>
                  <a:cubicBezTo>
                    <a:pt x="1068" y="814"/>
                    <a:pt x="1101" y="847"/>
                    <a:pt x="1101" y="881"/>
                  </a:cubicBezTo>
                  <a:lnTo>
                    <a:pt x="401" y="1314"/>
                  </a:lnTo>
                  <a:cubicBezTo>
                    <a:pt x="401" y="1248"/>
                    <a:pt x="401" y="1181"/>
                    <a:pt x="434" y="1148"/>
                  </a:cubicBezTo>
                  <a:cubicBezTo>
                    <a:pt x="434" y="1081"/>
                    <a:pt x="467" y="1014"/>
                    <a:pt x="501" y="947"/>
                  </a:cubicBezTo>
                  <a:cubicBezTo>
                    <a:pt x="534" y="914"/>
                    <a:pt x="567" y="847"/>
                    <a:pt x="601" y="781"/>
                  </a:cubicBezTo>
                  <a:cubicBezTo>
                    <a:pt x="634" y="747"/>
                    <a:pt x="701" y="681"/>
                    <a:pt x="734" y="647"/>
                  </a:cubicBezTo>
                  <a:cubicBezTo>
                    <a:pt x="801" y="614"/>
                    <a:pt x="868" y="614"/>
                    <a:pt x="901" y="614"/>
                  </a:cubicBezTo>
                  <a:close/>
                  <a:moveTo>
                    <a:pt x="982" y="0"/>
                  </a:moveTo>
                  <a:cubicBezTo>
                    <a:pt x="901" y="0"/>
                    <a:pt x="816" y="31"/>
                    <a:pt x="768" y="80"/>
                  </a:cubicBezTo>
                  <a:cubicBezTo>
                    <a:pt x="634" y="147"/>
                    <a:pt x="534" y="247"/>
                    <a:pt x="434" y="380"/>
                  </a:cubicBezTo>
                  <a:cubicBezTo>
                    <a:pt x="334" y="480"/>
                    <a:pt x="267" y="647"/>
                    <a:pt x="201" y="781"/>
                  </a:cubicBezTo>
                  <a:cubicBezTo>
                    <a:pt x="134" y="947"/>
                    <a:pt x="67" y="1114"/>
                    <a:pt x="34" y="1281"/>
                  </a:cubicBezTo>
                  <a:cubicBezTo>
                    <a:pt x="0" y="1448"/>
                    <a:pt x="0" y="1648"/>
                    <a:pt x="0" y="1815"/>
                  </a:cubicBezTo>
                  <a:cubicBezTo>
                    <a:pt x="0" y="1981"/>
                    <a:pt x="0" y="2115"/>
                    <a:pt x="34" y="2282"/>
                  </a:cubicBezTo>
                  <a:cubicBezTo>
                    <a:pt x="67" y="2415"/>
                    <a:pt x="134" y="2515"/>
                    <a:pt x="201" y="2615"/>
                  </a:cubicBezTo>
                  <a:cubicBezTo>
                    <a:pt x="267" y="2682"/>
                    <a:pt x="334" y="2715"/>
                    <a:pt x="434" y="2715"/>
                  </a:cubicBezTo>
                  <a:cubicBezTo>
                    <a:pt x="534" y="2715"/>
                    <a:pt x="668" y="2715"/>
                    <a:pt x="734" y="2649"/>
                  </a:cubicBezTo>
                  <a:cubicBezTo>
                    <a:pt x="868" y="2582"/>
                    <a:pt x="968" y="2482"/>
                    <a:pt x="1068" y="2382"/>
                  </a:cubicBezTo>
                  <a:cubicBezTo>
                    <a:pt x="1135" y="2282"/>
                    <a:pt x="1201" y="2182"/>
                    <a:pt x="1268" y="2082"/>
                  </a:cubicBezTo>
                  <a:cubicBezTo>
                    <a:pt x="1335" y="2015"/>
                    <a:pt x="1368" y="1915"/>
                    <a:pt x="1401" y="1815"/>
                  </a:cubicBezTo>
                  <a:cubicBezTo>
                    <a:pt x="1435" y="1748"/>
                    <a:pt x="1468" y="1681"/>
                    <a:pt x="1468" y="1615"/>
                  </a:cubicBezTo>
                  <a:cubicBezTo>
                    <a:pt x="1468" y="1581"/>
                    <a:pt x="1468" y="1548"/>
                    <a:pt x="1435" y="1514"/>
                  </a:cubicBezTo>
                  <a:lnTo>
                    <a:pt x="1368" y="1514"/>
                  </a:lnTo>
                  <a:lnTo>
                    <a:pt x="1135" y="1681"/>
                  </a:lnTo>
                  <a:cubicBezTo>
                    <a:pt x="1101" y="1681"/>
                    <a:pt x="1101" y="1715"/>
                    <a:pt x="1068" y="1715"/>
                  </a:cubicBezTo>
                  <a:cubicBezTo>
                    <a:pt x="1034" y="1748"/>
                    <a:pt x="1034" y="1781"/>
                    <a:pt x="1001" y="1815"/>
                  </a:cubicBezTo>
                  <a:cubicBezTo>
                    <a:pt x="1001" y="1848"/>
                    <a:pt x="968" y="1915"/>
                    <a:pt x="901" y="1948"/>
                  </a:cubicBezTo>
                  <a:cubicBezTo>
                    <a:pt x="868" y="1981"/>
                    <a:pt x="801" y="2048"/>
                    <a:pt x="734" y="2082"/>
                  </a:cubicBezTo>
                  <a:cubicBezTo>
                    <a:pt x="701" y="2082"/>
                    <a:pt x="668" y="2115"/>
                    <a:pt x="634" y="2115"/>
                  </a:cubicBezTo>
                  <a:lnTo>
                    <a:pt x="501" y="2115"/>
                  </a:lnTo>
                  <a:cubicBezTo>
                    <a:pt x="467" y="2082"/>
                    <a:pt x="434" y="2048"/>
                    <a:pt x="434" y="2015"/>
                  </a:cubicBezTo>
                  <a:cubicBezTo>
                    <a:pt x="401" y="1948"/>
                    <a:pt x="401" y="1915"/>
                    <a:pt x="401" y="1848"/>
                  </a:cubicBezTo>
                  <a:lnTo>
                    <a:pt x="1435" y="1248"/>
                  </a:lnTo>
                  <a:cubicBezTo>
                    <a:pt x="1468" y="1214"/>
                    <a:pt x="1468" y="1181"/>
                    <a:pt x="1501" y="1181"/>
                  </a:cubicBezTo>
                  <a:cubicBezTo>
                    <a:pt x="1501" y="1148"/>
                    <a:pt x="1501" y="1081"/>
                    <a:pt x="1535" y="1047"/>
                  </a:cubicBezTo>
                  <a:lnTo>
                    <a:pt x="1535" y="847"/>
                  </a:lnTo>
                  <a:cubicBezTo>
                    <a:pt x="1501" y="714"/>
                    <a:pt x="1501" y="547"/>
                    <a:pt x="1468" y="414"/>
                  </a:cubicBezTo>
                  <a:cubicBezTo>
                    <a:pt x="1435" y="314"/>
                    <a:pt x="1368" y="214"/>
                    <a:pt x="1301" y="113"/>
                  </a:cubicBezTo>
                  <a:cubicBezTo>
                    <a:pt x="1235" y="47"/>
                    <a:pt x="1168" y="13"/>
                    <a:pt x="1068" y="13"/>
                  </a:cubicBezTo>
                  <a:cubicBezTo>
                    <a:pt x="1041" y="4"/>
                    <a:pt x="1012" y="0"/>
                    <a:pt x="9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166;p56">
              <a:extLst>
                <a:ext uri="{FF2B5EF4-FFF2-40B4-BE49-F238E27FC236}">
                  <a16:creationId xmlns:a16="http://schemas.microsoft.com/office/drawing/2014/main" id="{9956CEA1-AAEB-47B1-B7C2-5397CA102A36}"/>
                </a:ext>
              </a:extLst>
            </p:cNvPr>
            <p:cNvSpPr/>
            <p:nvPr/>
          </p:nvSpPr>
          <p:spPr>
            <a:xfrm>
              <a:off x="1961575" y="1524875"/>
              <a:ext cx="60900" cy="90925"/>
            </a:xfrm>
            <a:custGeom>
              <a:avLst/>
              <a:gdLst/>
              <a:ahLst/>
              <a:cxnLst/>
              <a:rect l="l" t="t" r="r" b="b"/>
              <a:pathLst>
                <a:path w="2436" h="3637" extrusionOk="0">
                  <a:moveTo>
                    <a:pt x="2102" y="0"/>
                  </a:moveTo>
                  <a:cubicBezTo>
                    <a:pt x="2002" y="0"/>
                    <a:pt x="1902" y="34"/>
                    <a:pt x="1802" y="67"/>
                  </a:cubicBezTo>
                  <a:cubicBezTo>
                    <a:pt x="1768" y="100"/>
                    <a:pt x="1735" y="134"/>
                    <a:pt x="1668" y="200"/>
                  </a:cubicBezTo>
                  <a:cubicBezTo>
                    <a:pt x="1635" y="234"/>
                    <a:pt x="1568" y="300"/>
                    <a:pt x="1535" y="334"/>
                  </a:cubicBezTo>
                  <a:cubicBezTo>
                    <a:pt x="1501" y="400"/>
                    <a:pt x="1435" y="467"/>
                    <a:pt x="1401" y="534"/>
                  </a:cubicBezTo>
                  <a:cubicBezTo>
                    <a:pt x="1368" y="634"/>
                    <a:pt x="1335" y="701"/>
                    <a:pt x="1301" y="767"/>
                  </a:cubicBezTo>
                  <a:cubicBezTo>
                    <a:pt x="1268" y="701"/>
                    <a:pt x="1201" y="634"/>
                    <a:pt x="1101" y="601"/>
                  </a:cubicBezTo>
                  <a:cubicBezTo>
                    <a:pt x="1074" y="592"/>
                    <a:pt x="1048" y="588"/>
                    <a:pt x="1021" y="588"/>
                  </a:cubicBezTo>
                  <a:cubicBezTo>
                    <a:pt x="947" y="588"/>
                    <a:pt x="874" y="618"/>
                    <a:pt x="801" y="667"/>
                  </a:cubicBezTo>
                  <a:cubicBezTo>
                    <a:pt x="701" y="734"/>
                    <a:pt x="634" y="801"/>
                    <a:pt x="567" y="867"/>
                  </a:cubicBezTo>
                  <a:cubicBezTo>
                    <a:pt x="501" y="968"/>
                    <a:pt x="434" y="1068"/>
                    <a:pt x="401" y="1201"/>
                  </a:cubicBezTo>
                  <a:lnTo>
                    <a:pt x="401" y="1101"/>
                  </a:lnTo>
                  <a:cubicBezTo>
                    <a:pt x="401" y="1068"/>
                    <a:pt x="401" y="1034"/>
                    <a:pt x="367" y="1034"/>
                  </a:cubicBezTo>
                  <a:lnTo>
                    <a:pt x="334" y="1034"/>
                  </a:lnTo>
                  <a:lnTo>
                    <a:pt x="100" y="1168"/>
                  </a:lnTo>
                  <a:cubicBezTo>
                    <a:pt x="67" y="1168"/>
                    <a:pt x="34" y="1201"/>
                    <a:pt x="34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569"/>
                  </a:lnTo>
                  <a:cubicBezTo>
                    <a:pt x="0" y="3603"/>
                    <a:pt x="0" y="3603"/>
                    <a:pt x="0" y="3636"/>
                  </a:cubicBezTo>
                  <a:lnTo>
                    <a:pt x="67" y="3636"/>
                  </a:lnTo>
                  <a:lnTo>
                    <a:pt x="301" y="3503"/>
                  </a:lnTo>
                  <a:cubicBezTo>
                    <a:pt x="334" y="3469"/>
                    <a:pt x="367" y="3469"/>
                    <a:pt x="367" y="3436"/>
                  </a:cubicBezTo>
                  <a:cubicBezTo>
                    <a:pt x="367" y="3403"/>
                    <a:pt x="401" y="3369"/>
                    <a:pt x="401" y="3336"/>
                  </a:cubicBezTo>
                  <a:lnTo>
                    <a:pt x="401" y="2068"/>
                  </a:lnTo>
                  <a:cubicBezTo>
                    <a:pt x="401" y="1902"/>
                    <a:pt x="401" y="1735"/>
                    <a:pt x="467" y="1568"/>
                  </a:cubicBezTo>
                  <a:cubicBezTo>
                    <a:pt x="534" y="1468"/>
                    <a:pt x="601" y="1368"/>
                    <a:pt x="701" y="1301"/>
                  </a:cubicBezTo>
                  <a:cubicBezTo>
                    <a:pt x="751" y="1284"/>
                    <a:pt x="793" y="1276"/>
                    <a:pt x="830" y="1276"/>
                  </a:cubicBezTo>
                  <a:cubicBezTo>
                    <a:pt x="868" y="1276"/>
                    <a:pt x="901" y="1284"/>
                    <a:pt x="934" y="1301"/>
                  </a:cubicBezTo>
                  <a:cubicBezTo>
                    <a:pt x="1001" y="1435"/>
                    <a:pt x="1034" y="1568"/>
                    <a:pt x="1001" y="1735"/>
                  </a:cubicBezTo>
                  <a:lnTo>
                    <a:pt x="1001" y="2969"/>
                  </a:lnTo>
                  <a:cubicBezTo>
                    <a:pt x="1001" y="3002"/>
                    <a:pt x="1001" y="3036"/>
                    <a:pt x="1034" y="3069"/>
                  </a:cubicBezTo>
                  <a:lnTo>
                    <a:pt x="1101" y="3069"/>
                  </a:lnTo>
                  <a:lnTo>
                    <a:pt x="1335" y="2902"/>
                  </a:lnTo>
                  <a:cubicBezTo>
                    <a:pt x="1368" y="2902"/>
                    <a:pt x="1368" y="2869"/>
                    <a:pt x="1401" y="2836"/>
                  </a:cubicBezTo>
                  <a:cubicBezTo>
                    <a:pt x="1401" y="2802"/>
                    <a:pt x="1401" y="2769"/>
                    <a:pt x="1401" y="2735"/>
                  </a:cubicBezTo>
                  <a:lnTo>
                    <a:pt x="1401" y="1435"/>
                  </a:lnTo>
                  <a:cubicBezTo>
                    <a:pt x="1401" y="1268"/>
                    <a:pt x="1435" y="1101"/>
                    <a:pt x="1501" y="968"/>
                  </a:cubicBezTo>
                  <a:cubicBezTo>
                    <a:pt x="1568" y="867"/>
                    <a:pt x="1635" y="767"/>
                    <a:pt x="1735" y="701"/>
                  </a:cubicBezTo>
                  <a:cubicBezTo>
                    <a:pt x="1793" y="681"/>
                    <a:pt x="1839" y="662"/>
                    <a:pt x="1875" y="662"/>
                  </a:cubicBezTo>
                  <a:cubicBezTo>
                    <a:pt x="1901" y="662"/>
                    <a:pt x="1921" y="672"/>
                    <a:pt x="1935" y="701"/>
                  </a:cubicBezTo>
                  <a:cubicBezTo>
                    <a:pt x="2035" y="834"/>
                    <a:pt x="2069" y="968"/>
                    <a:pt x="2035" y="1134"/>
                  </a:cubicBezTo>
                  <a:lnTo>
                    <a:pt x="2035" y="2369"/>
                  </a:lnTo>
                  <a:cubicBezTo>
                    <a:pt x="2035" y="2402"/>
                    <a:pt x="2035" y="2435"/>
                    <a:pt x="2069" y="2469"/>
                  </a:cubicBezTo>
                  <a:lnTo>
                    <a:pt x="2102" y="2469"/>
                  </a:lnTo>
                  <a:lnTo>
                    <a:pt x="2369" y="2302"/>
                  </a:lnTo>
                  <a:cubicBezTo>
                    <a:pt x="2369" y="2302"/>
                    <a:pt x="2402" y="2268"/>
                    <a:pt x="2402" y="2235"/>
                  </a:cubicBezTo>
                  <a:cubicBezTo>
                    <a:pt x="2435" y="2202"/>
                    <a:pt x="2435" y="2168"/>
                    <a:pt x="2435" y="2135"/>
                  </a:cubicBezTo>
                  <a:lnTo>
                    <a:pt x="2435" y="834"/>
                  </a:lnTo>
                  <a:cubicBezTo>
                    <a:pt x="2435" y="701"/>
                    <a:pt x="2435" y="567"/>
                    <a:pt x="2402" y="434"/>
                  </a:cubicBezTo>
                  <a:cubicBezTo>
                    <a:pt x="2402" y="334"/>
                    <a:pt x="2369" y="234"/>
                    <a:pt x="2302" y="134"/>
                  </a:cubicBezTo>
                  <a:cubicBezTo>
                    <a:pt x="2269" y="67"/>
                    <a:pt x="2202" y="0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167;p56">
              <a:extLst>
                <a:ext uri="{FF2B5EF4-FFF2-40B4-BE49-F238E27FC236}">
                  <a16:creationId xmlns:a16="http://schemas.microsoft.com/office/drawing/2014/main" id="{CA7983E3-983C-49FE-84CC-760B93DF2E49}"/>
                </a:ext>
              </a:extLst>
            </p:cNvPr>
            <p:cNvSpPr/>
            <p:nvPr/>
          </p:nvSpPr>
          <p:spPr>
            <a:xfrm>
              <a:off x="2029950" y="1499850"/>
              <a:ext cx="37550" cy="72575"/>
            </a:xfrm>
            <a:custGeom>
              <a:avLst/>
              <a:gdLst/>
              <a:ahLst/>
              <a:cxnLst/>
              <a:rect l="l" t="t" r="r" b="b"/>
              <a:pathLst>
                <a:path w="1502" h="2903" extrusionOk="0">
                  <a:moveTo>
                    <a:pt x="1068" y="1368"/>
                  </a:moveTo>
                  <a:lnTo>
                    <a:pt x="1068" y="1401"/>
                  </a:lnTo>
                  <a:cubicBezTo>
                    <a:pt x="1068" y="1468"/>
                    <a:pt x="1068" y="1535"/>
                    <a:pt x="1068" y="1635"/>
                  </a:cubicBezTo>
                  <a:cubicBezTo>
                    <a:pt x="1035" y="1702"/>
                    <a:pt x="1001" y="1768"/>
                    <a:pt x="968" y="1835"/>
                  </a:cubicBezTo>
                  <a:cubicBezTo>
                    <a:pt x="935" y="1902"/>
                    <a:pt x="868" y="1969"/>
                    <a:pt x="835" y="2035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35"/>
                    <a:pt x="501" y="2235"/>
                  </a:cubicBezTo>
                  <a:cubicBezTo>
                    <a:pt x="434" y="2235"/>
                    <a:pt x="434" y="2202"/>
                    <a:pt x="434" y="2135"/>
                  </a:cubicBezTo>
                  <a:cubicBezTo>
                    <a:pt x="434" y="2069"/>
                    <a:pt x="434" y="2002"/>
                    <a:pt x="468" y="1935"/>
                  </a:cubicBezTo>
                  <a:cubicBezTo>
                    <a:pt x="534" y="1835"/>
                    <a:pt x="601" y="1768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0"/>
                    <a:pt x="868" y="34"/>
                    <a:pt x="801" y="101"/>
                  </a:cubicBezTo>
                  <a:cubicBezTo>
                    <a:pt x="668" y="167"/>
                    <a:pt x="601" y="234"/>
                    <a:pt x="501" y="334"/>
                  </a:cubicBezTo>
                  <a:cubicBezTo>
                    <a:pt x="434" y="401"/>
                    <a:pt x="368" y="501"/>
                    <a:pt x="301" y="601"/>
                  </a:cubicBezTo>
                  <a:cubicBezTo>
                    <a:pt x="268" y="701"/>
                    <a:pt x="201" y="801"/>
                    <a:pt x="167" y="901"/>
                  </a:cubicBezTo>
                  <a:cubicBezTo>
                    <a:pt x="134" y="968"/>
                    <a:pt x="134" y="1068"/>
                    <a:pt x="134" y="1135"/>
                  </a:cubicBezTo>
                  <a:cubicBezTo>
                    <a:pt x="101" y="1168"/>
                    <a:pt x="101" y="1201"/>
                    <a:pt x="134" y="1235"/>
                  </a:cubicBezTo>
                  <a:lnTo>
                    <a:pt x="201" y="1235"/>
                  </a:lnTo>
                  <a:lnTo>
                    <a:pt x="468" y="1068"/>
                  </a:lnTo>
                  <a:cubicBezTo>
                    <a:pt x="501" y="1068"/>
                    <a:pt x="534" y="1035"/>
                    <a:pt x="534" y="1001"/>
                  </a:cubicBezTo>
                  <a:cubicBezTo>
                    <a:pt x="568" y="1001"/>
                    <a:pt x="568" y="968"/>
                    <a:pt x="601" y="934"/>
                  </a:cubicBezTo>
                  <a:cubicBezTo>
                    <a:pt x="601" y="901"/>
                    <a:pt x="634" y="834"/>
                    <a:pt x="668" y="801"/>
                  </a:cubicBezTo>
                  <a:cubicBezTo>
                    <a:pt x="701" y="768"/>
                    <a:pt x="735" y="734"/>
                    <a:pt x="801" y="701"/>
                  </a:cubicBezTo>
                  <a:cubicBezTo>
                    <a:pt x="840" y="662"/>
                    <a:pt x="879" y="646"/>
                    <a:pt x="918" y="646"/>
                  </a:cubicBezTo>
                  <a:cubicBezTo>
                    <a:pt x="946" y="646"/>
                    <a:pt x="974" y="654"/>
                    <a:pt x="1001" y="668"/>
                  </a:cubicBezTo>
                  <a:cubicBezTo>
                    <a:pt x="1068" y="668"/>
                    <a:pt x="1101" y="734"/>
                    <a:pt x="1101" y="868"/>
                  </a:cubicBezTo>
                  <a:lnTo>
                    <a:pt x="568" y="1301"/>
                  </a:lnTo>
                  <a:cubicBezTo>
                    <a:pt x="401" y="1435"/>
                    <a:pt x="268" y="1602"/>
                    <a:pt x="167" y="1802"/>
                  </a:cubicBezTo>
                  <a:cubicBezTo>
                    <a:pt x="67" y="1969"/>
                    <a:pt x="1" y="2202"/>
                    <a:pt x="1" y="2402"/>
                  </a:cubicBezTo>
                  <a:cubicBezTo>
                    <a:pt x="1" y="2502"/>
                    <a:pt x="34" y="2602"/>
                    <a:pt x="34" y="2669"/>
                  </a:cubicBezTo>
                  <a:cubicBezTo>
                    <a:pt x="67" y="2736"/>
                    <a:pt x="101" y="2802"/>
                    <a:pt x="167" y="2869"/>
                  </a:cubicBezTo>
                  <a:cubicBezTo>
                    <a:pt x="201" y="2903"/>
                    <a:pt x="268" y="2903"/>
                    <a:pt x="334" y="2903"/>
                  </a:cubicBezTo>
                  <a:cubicBezTo>
                    <a:pt x="434" y="2903"/>
                    <a:pt x="501" y="2869"/>
                    <a:pt x="568" y="2836"/>
                  </a:cubicBezTo>
                  <a:cubicBezTo>
                    <a:pt x="701" y="2736"/>
                    <a:pt x="801" y="2669"/>
                    <a:pt x="901" y="2536"/>
                  </a:cubicBezTo>
                  <a:cubicBezTo>
                    <a:pt x="968" y="2436"/>
                    <a:pt x="1035" y="2302"/>
                    <a:pt x="1068" y="2202"/>
                  </a:cubicBezTo>
                  <a:lnTo>
                    <a:pt x="1068" y="2369"/>
                  </a:lnTo>
                  <a:cubicBezTo>
                    <a:pt x="1068" y="2369"/>
                    <a:pt x="1101" y="2402"/>
                    <a:pt x="1101" y="2436"/>
                  </a:cubicBezTo>
                  <a:lnTo>
                    <a:pt x="1168" y="2436"/>
                  </a:lnTo>
                  <a:lnTo>
                    <a:pt x="1402" y="2302"/>
                  </a:lnTo>
                  <a:cubicBezTo>
                    <a:pt x="1435" y="2269"/>
                    <a:pt x="1435" y="2235"/>
                    <a:pt x="1468" y="2235"/>
                  </a:cubicBezTo>
                  <a:cubicBezTo>
                    <a:pt x="1468" y="2202"/>
                    <a:pt x="1468" y="2135"/>
                    <a:pt x="1502" y="2102"/>
                  </a:cubicBezTo>
                  <a:lnTo>
                    <a:pt x="1502" y="701"/>
                  </a:lnTo>
                  <a:cubicBezTo>
                    <a:pt x="1502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0"/>
                    <a:pt x="1168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168;p56">
              <a:extLst>
                <a:ext uri="{FF2B5EF4-FFF2-40B4-BE49-F238E27FC236}">
                  <a16:creationId xmlns:a16="http://schemas.microsoft.com/office/drawing/2014/main" id="{2DB70942-ADBE-46C5-B408-9A54F15C0754}"/>
                </a:ext>
              </a:extLst>
            </p:cNvPr>
            <p:cNvSpPr/>
            <p:nvPr/>
          </p:nvSpPr>
          <p:spPr>
            <a:xfrm>
              <a:off x="2077500" y="1471500"/>
              <a:ext cx="39200" cy="100100"/>
            </a:xfrm>
            <a:custGeom>
              <a:avLst/>
              <a:gdLst/>
              <a:ahLst/>
              <a:cxnLst/>
              <a:rect l="l" t="t" r="r" b="b"/>
              <a:pathLst>
                <a:path w="1568" h="4004" extrusionOk="0">
                  <a:moveTo>
                    <a:pt x="913" y="651"/>
                  </a:moveTo>
                  <a:cubicBezTo>
                    <a:pt x="959" y="651"/>
                    <a:pt x="1001" y="667"/>
                    <a:pt x="1034" y="701"/>
                  </a:cubicBezTo>
                  <a:cubicBezTo>
                    <a:pt x="1101" y="734"/>
                    <a:pt x="1168" y="868"/>
                    <a:pt x="1168" y="1068"/>
                  </a:cubicBezTo>
                  <a:cubicBezTo>
                    <a:pt x="1168" y="1168"/>
                    <a:pt x="1168" y="1268"/>
                    <a:pt x="1168" y="1335"/>
                  </a:cubicBezTo>
                  <a:cubicBezTo>
                    <a:pt x="1168" y="1535"/>
                    <a:pt x="1101" y="1702"/>
                    <a:pt x="1034" y="1868"/>
                  </a:cubicBezTo>
                  <a:cubicBezTo>
                    <a:pt x="967" y="1968"/>
                    <a:pt x="901" y="2068"/>
                    <a:pt x="767" y="2135"/>
                  </a:cubicBezTo>
                  <a:cubicBezTo>
                    <a:pt x="734" y="2169"/>
                    <a:pt x="692" y="2185"/>
                    <a:pt x="650" y="2185"/>
                  </a:cubicBezTo>
                  <a:cubicBezTo>
                    <a:pt x="609" y="2185"/>
                    <a:pt x="567" y="2169"/>
                    <a:pt x="534" y="2135"/>
                  </a:cubicBezTo>
                  <a:cubicBezTo>
                    <a:pt x="434" y="2068"/>
                    <a:pt x="400" y="1935"/>
                    <a:pt x="400" y="1835"/>
                  </a:cubicBezTo>
                  <a:lnTo>
                    <a:pt x="400" y="1635"/>
                  </a:lnTo>
                  <a:lnTo>
                    <a:pt x="400" y="1468"/>
                  </a:lnTo>
                  <a:cubicBezTo>
                    <a:pt x="400" y="1301"/>
                    <a:pt x="467" y="1134"/>
                    <a:pt x="534" y="1001"/>
                  </a:cubicBezTo>
                  <a:cubicBezTo>
                    <a:pt x="567" y="868"/>
                    <a:pt x="667" y="768"/>
                    <a:pt x="767" y="701"/>
                  </a:cubicBezTo>
                  <a:cubicBezTo>
                    <a:pt x="817" y="667"/>
                    <a:pt x="867" y="651"/>
                    <a:pt x="913" y="651"/>
                  </a:cubicBezTo>
                  <a:close/>
                  <a:moveTo>
                    <a:pt x="1168" y="0"/>
                  </a:moveTo>
                  <a:cubicBezTo>
                    <a:pt x="1067" y="0"/>
                    <a:pt x="967" y="34"/>
                    <a:pt x="867" y="67"/>
                  </a:cubicBezTo>
                  <a:cubicBezTo>
                    <a:pt x="801" y="100"/>
                    <a:pt x="767" y="167"/>
                    <a:pt x="701" y="200"/>
                  </a:cubicBezTo>
                  <a:cubicBezTo>
                    <a:pt x="667" y="267"/>
                    <a:pt x="600" y="301"/>
                    <a:pt x="567" y="367"/>
                  </a:cubicBezTo>
                  <a:cubicBezTo>
                    <a:pt x="534" y="401"/>
                    <a:pt x="500" y="467"/>
                    <a:pt x="467" y="501"/>
                  </a:cubicBezTo>
                  <a:lnTo>
                    <a:pt x="400" y="634"/>
                  </a:lnTo>
                  <a:lnTo>
                    <a:pt x="400" y="534"/>
                  </a:lnTo>
                  <a:cubicBezTo>
                    <a:pt x="400" y="501"/>
                    <a:pt x="400" y="467"/>
                    <a:pt x="367" y="467"/>
                  </a:cubicBezTo>
                  <a:cubicBezTo>
                    <a:pt x="367" y="451"/>
                    <a:pt x="359" y="442"/>
                    <a:pt x="350" y="442"/>
                  </a:cubicBezTo>
                  <a:cubicBezTo>
                    <a:pt x="342" y="442"/>
                    <a:pt x="334" y="451"/>
                    <a:pt x="334" y="467"/>
                  </a:cubicBezTo>
                  <a:lnTo>
                    <a:pt x="100" y="601"/>
                  </a:lnTo>
                  <a:cubicBezTo>
                    <a:pt x="67" y="601"/>
                    <a:pt x="33" y="634"/>
                    <a:pt x="33" y="667"/>
                  </a:cubicBezTo>
                  <a:cubicBezTo>
                    <a:pt x="0" y="701"/>
                    <a:pt x="0" y="734"/>
                    <a:pt x="0" y="768"/>
                  </a:cubicBezTo>
                  <a:lnTo>
                    <a:pt x="0" y="3903"/>
                  </a:lnTo>
                  <a:cubicBezTo>
                    <a:pt x="0" y="3936"/>
                    <a:pt x="0" y="3970"/>
                    <a:pt x="33" y="4003"/>
                  </a:cubicBezTo>
                  <a:lnTo>
                    <a:pt x="100" y="4003"/>
                  </a:lnTo>
                  <a:lnTo>
                    <a:pt x="334" y="3870"/>
                  </a:lnTo>
                  <a:cubicBezTo>
                    <a:pt x="334" y="3836"/>
                    <a:pt x="367" y="3803"/>
                    <a:pt x="367" y="3770"/>
                  </a:cubicBezTo>
                  <a:cubicBezTo>
                    <a:pt x="400" y="3736"/>
                    <a:pt x="400" y="3703"/>
                    <a:pt x="400" y="3670"/>
                  </a:cubicBezTo>
                  <a:lnTo>
                    <a:pt x="400" y="2669"/>
                  </a:lnTo>
                  <a:cubicBezTo>
                    <a:pt x="434" y="2669"/>
                    <a:pt x="434" y="2702"/>
                    <a:pt x="467" y="2702"/>
                  </a:cubicBezTo>
                  <a:cubicBezTo>
                    <a:pt x="500" y="2736"/>
                    <a:pt x="534" y="2736"/>
                    <a:pt x="567" y="2736"/>
                  </a:cubicBezTo>
                  <a:cubicBezTo>
                    <a:pt x="584" y="2752"/>
                    <a:pt x="609" y="2761"/>
                    <a:pt x="634" y="2761"/>
                  </a:cubicBezTo>
                  <a:cubicBezTo>
                    <a:pt x="659" y="2761"/>
                    <a:pt x="684" y="2752"/>
                    <a:pt x="701" y="2736"/>
                  </a:cubicBezTo>
                  <a:cubicBezTo>
                    <a:pt x="767" y="2736"/>
                    <a:pt x="834" y="2702"/>
                    <a:pt x="867" y="2669"/>
                  </a:cubicBezTo>
                  <a:cubicBezTo>
                    <a:pt x="1001" y="2602"/>
                    <a:pt x="1067" y="2502"/>
                    <a:pt x="1168" y="2402"/>
                  </a:cubicBezTo>
                  <a:cubicBezTo>
                    <a:pt x="1234" y="2302"/>
                    <a:pt x="1301" y="2169"/>
                    <a:pt x="1368" y="2035"/>
                  </a:cubicBezTo>
                  <a:cubicBezTo>
                    <a:pt x="1434" y="1902"/>
                    <a:pt x="1468" y="1735"/>
                    <a:pt x="1501" y="1601"/>
                  </a:cubicBezTo>
                  <a:cubicBezTo>
                    <a:pt x="1534" y="1435"/>
                    <a:pt x="1568" y="1301"/>
                    <a:pt x="1568" y="1134"/>
                  </a:cubicBezTo>
                  <a:lnTo>
                    <a:pt x="1568" y="968"/>
                  </a:lnTo>
                  <a:lnTo>
                    <a:pt x="1568" y="801"/>
                  </a:lnTo>
                  <a:cubicBezTo>
                    <a:pt x="1568" y="667"/>
                    <a:pt x="1534" y="534"/>
                    <a:pt x="1501" y="401"/>
                  </a:cubicBezTo>
                  <a:cubicBezTo>
                    <a:pt x="1501" y="301"/>
                    <a:pt x="1434" y="200"/>
                    <a:pt x="1368" y="134"/>
                  </a:cubicBezTo>
                  <a:cubicBezTo>
                    <a:pt x="1334" y="67"/>
                    <a:pt x="1234" y="34"/>
                    <a:pt x="11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169;p56">
              <a:extLst>
                <a:ext uri="{FF2B5EF4-FFF2-40B4-BE49-F238E27FC236}">
                  <a16:creationId xmlns:a16="http://schemas.microsoft.com/office/drawing/2014/main" id="{8BDAAA14-D9DA-4639-9965-331BCB7B2B37}"/>
                </a:ext>
              </a:extLst>
            </p:cNvPr>
            <p:cNvSpPr/>
            <p:nvPr/>
          </p:nvSpPr>
          <p:spPr>
            <a:xfrm>
              <a:off x="2125025" y="1499025"/>
              <a:ext cx="10875" cy="22525"/>
            </a:xfrm>
            <a:custGeom>
              <a:avLst/>
              <a:gdLst/>
              <a:ahLst/>
              <a:cxnLst/>
              <a:rect l="l" t="t" r="r" b="b"/>
              <a:pathLst>
                <a:path w="435" h="901" extrusionOk="0">
                  <a:moveTo>
                    <a:pt x="367" y="0"/>
                  </a:moveTo>
                  <a:lnTo>
                    <a:pt x="67" y="167"/>
                  </a:lnTo>
                  <a:cubicBezTo>
                    <a:pt x="34" y="167"/>
                    <a:pt x="34" y="200"/>
                    <a:pt x="0" y="234"/>
                  </a:cubicBezTo>
                  <a:cubicBezTo>
                    <a:pt x="0" y="267"/>
                    <a:pt x="0" y="300"/>
                    <a:pt x="0" y="334"/>
                  </a:cubicBezTo>
                  <a:lnTo>
                    <a:pt x="0" y="801"/>
                  </a:lnTo>
                  <a:cubicBezTo>
                    <a:pt x="0" y="834"/>
                    <a:pt x="0" y="867"/>
                    <a:pt x="0" y="901"/>
                  </a:cubicBezTo>
                  <a:lnTo>
                    <a:pt x="67" y="901"/>
                  </a:lnTo>
                  <a:lnTo>
                    <a:pt x="367" y="734"/>
                  </a:lnTo>
                  <a:cubicBezTo>
                    <a:pt x="401" y="701"/>
                    <a:pt x="401" y="667"/>
                    <a:pt x="434" y="634"/>
                  </a:cubicBezTo>
                  <a:cubicBezTo>
                    <a:pt x="434" y="601"/>
                    <a:pt x="434" y="567"/>
                    <a:pt x="434" y="534"/>
                  </a:cubicBezTo>
                  <a:lnTo>
                    <a:pt x="434" y="67"/>
                  </a:lnTo>
                  <a:cubicBezTo>
                    <a:pt x="434" y="33"/>
                    <a:pt x="434" y="0"/>
                    <a:pt x="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170;p56">
              <a:extLst>
                <a:ext uri="{FF2B5EF4-FFF2-40B4-BE49-F238E27FC236}">
                  <a16:creationId xmlns:a16="http://schemas.microsoft.com/office/drawing/2014/main" id="{5F0ED3CE-53CA-42E1-A276-989223EA6D32}"/>
                </a:ext>
              </a:extLst>
            </p:cNvPr>
            <p:cNvSpPr/>
            <p:nvPr/>
          </p:nvSpPr>
          <p:spPr>
            <a:xfrm>
              <a:off x="2142525" y="1426675"/>
              <a:ext cx="41725" cy="84050"/>
            </a:xfrm>
            <a:custGeom>
              <a:avLst/>
              <a:gdLst/>
              <a:ahLst/>
              <a:cxnLst/>
              <a:rect l="l" t="t" r="r" b="b"/>
              <a:pathLst>
                <a:path w="1669" h="3362" extrusionOk="0">
                  <a:moveTo>
                    <a:pt x="1602" y="0"/>
                  </a:moveTo>
                  <a:cubicBezTo>
                    <a:pt x="1594" y="0"/>
                    <a:pt x="1585" y="9"/>
                    <a:pt x="1569" y="25"/>
                  </a:cubicBezTo>
                  <a:lnTo>
                    <a:pt x="1335" y="159"/>
                  </a:lnTo>
                  <a:cubicBezTo>
                    <a:pt x="1302" y="192"/>
                    <a:pt x="1268" y="192"/>
                    <a:pt x="1268" y="226"/>
                  </a:cubicBezTo>
                  <a:cubicBezTo>
                    <a:pt x="1235" y="259"/>
                    <a:pt x="1202" y="292"/>
                    <a:pt x="1202" y="326"/>
                  </a:cubicBezTo>
                  <a:lnTo>
                    <a:pt x="835" y="1193"/>
                  </a:lnTo>
                  <a:lnTo>
                    <a:pt x="501" y="726"/>
                  </a:lnTo>
                  <a:cubicBezTo>
                    <a:pt x="468" y="726"/>
                    <a:pt x="468" y="693"/>
                    <a:pt x="435" y="693"/>
                  </a:cubicBezTo>
                  <a:cubicBezTo>
                    <a:pt x="401" y="693"/>
                    <a:pt x="368" y="726"/>
                    <a:pt x="368" y="726"/>
                  </a:cubicBezTo>
                  <a:lnTo>
                    <a:pt x="101" y="859"/>
                  </a:lnTo>
                  <a:cubicBezTo>
                    <a:pt x="101" y="893"/>
                    <a:pt x="68" y="893"/>
                    <a:pt x="68" y="926"/>
                  </a:cubicBezTo>
                  <a:cubicBezTo>
                    <a:pt x="34" y="959"/>
                    <a:pt x="34" y="993"/>
                    <a:pt x="34" y="1026"/>
                  </a:cubicBezTo>
                  <a:cubicBezTo>
                    <a:pt x="34" y="1059"/>
                    <a:pt x="34" y="1093"/>
                    <a:pt x="34" y="1093"/>
                  </a:cubicBezTo>
                  <a:lnTo>
                    <a:pt x="568" y="1827"/>
                  </a:lnTo>
                  <a:lnTo>
                    <a:pt x="1" y="3194"/>
                  </a:lnTo>
                  <a:cubicBezTo>
                    <a:pt x="1" y="3228"/>
                    <a:pt x="1" y="3261"/>
                    <a:pt x="1" y="3294"/>
                  </a:cubicBezTo>
                  <a:cubicBezTo>
                    <a:pt x="1" y="3328"/>
                    <a:pt x="1" y="3361"/>
                    <a:pt x="34" y="3361"/>
                  </a:cubicBezTo>
                  <a:lnTo>
                    <a:pt x="101" y="3361"/>
                  </a:lnTo>
                  <a:lnTo>
                    <a:pt x="334" y="3228"/>
                  </a:lnTo>
                  <a:cubicBezTo>
                    <a:pt x="368" y="3228"/>
                    <a:pt x="368" y="3194"/>
                    <a:pt x="401" y="3161"/>
                  </a:cubicBezTo>
                  <a:cubicBezTo>
                    <a:pt x="435" y="3128"/>
                    <a:pt x="435" y="3094"/>
                    <a:pt x="468" y="3061"/>
                  </a:cubicBezTo>
                  <a:lnTo>
                    <a:pt x="835" y="2160"/>
                  </a:lnTo>
                  <a:lnTo>
                    <a:pt x="1202" y="2627"/>
                  </a:lnTo>
                  <a:cubicBezTo>
                    <a:pt x="1202" y="2661"/>
                    <a:pt x="1235" y="2661"/>
                    <a:pt x="1268" y="2661"/>
                  </a:cubicBezTo>
                  <a:lnTo>
                    <a:pt x="1335" y="2661"/>
                  </a:lnTo>
                  <a:lnTo>
                    <a:pt x="1569" y="2494"/>
                  </a:lnTo>
                  <a:cubicBezTo>
                    <a:pt x="1602" y="2494"/>
                    <a:pt x="1635" y="2460"/>
                    <a:pt x="1635" y="2427"/>
                  </a:cubicBezTo>
                  <a:cubicBezTo>
                    <a:pt x="1635" y="2394"/>
                    <a:pt x="1669" y="2360"/>
                    <a:pt x="1669" y="2327"/>
                  </a:cubicBezTo>
                  <a:cubicBezTo>
                    <a:pt x="1669" y="2294"/>
                    <a:pt x="1669" y="2294"/>
                    <a:pt x="1669" y="2260"/>
                  </a:cubicBezTo>
                  <a:lnTo>
                    <a:pt x="1102" y="1526"/>
                  </a:lnTo>
                  <a:lnTo>
                    <a:pt x="1669" y="159"/>
                  </a:lnTo>
                  <a:cubicBezTo>
                    <a:pt x="1669" y="159"/>
                    <a:pt x="1669" y="125"/>
                    <a:pt x="1669" y="92"/>
                  </a:cubicBezTo>
                  <a:cubicBezTo>
                    <a:pt x="1669" y="59"/>
                    <a:pt x="1635" y="59"/>
                    <a:pt x="1635" y="25"/>
                  </a:cubicBezTo>
                  <a:cubicBezTo>
                    <a:pt x="1619" y="9"/>
                    <a:pt x="1610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171;p56">
              <a:extLst>
                <a:ext uri="{FF2B5EF4-FFF2-40B4-BE49-F238E27FC236}">
                  <a16:creationId xmlns:a16="http://schemas.microsoft.com/office/drawing/2014/main" id="{62506654-6446-43A7-B551-64AEBEA0C837}"/>
                </a:ext>
              </a:extLst>
            </p:cNvPr>
            <p:cNvSpPr/>
            <p:nvPr/>
          </p:nvSpPr>
          <p:spPr>
            <a:xfrm>
              <a:off x="2190900" y="1391450"/>
              <a:ext cx="61750" cy="91750"/>
            </a:xfrm>
            <a:custGeom>
              <a:avLst/>
              <a:gdLst/>
              <a:ahLst/>
              <a:cxnLst/>
              <a:rect l="l" t="t" r="r" b="b"/>
              <a:pathLst>
                <a:path w="2470" h="3670" extrusionOk="0">
                  <a:moveTo>
                    <a:pt x="2135" y="0"/>
                  </a:moveTo>
                  <a:cubicBezTo>
                    <a:pt x="2035" y="0"/>
                    <a:pt x="1935" y="33"/>
                    <a:pt x="1835" y="100"/>
                  </a:cubicBezTo>
                  <a:cubicBezTo>
                    <a:pt x="1802" y="133"/>
                    <a:pt x="1735" y="167"/>
                    <a:pt x="1702" y="200"/>
                  </a:cubicBezTo>
                  <a:cubicBezTo>
                    <a:pt x="1668" y="267"/>
                    <a:pt x="1602" y="300"/>
                    <a:pt x="1568" y="367"/>
                  </a:cubicBezTo>
                  <a:cubicBezTo>
                    <a:pt x="1502" y="434"/>
                    <a:pt x="1468" y="500"/>
                    <a:pt x="1435" y="567"/>
                  </a:cubicBezTo>
                  <a:cubicBezTo>
                    <a:pt x="1402" y="634"/>
                    <a:pt x="1368" y="701"/>
                    <a:pt x="1335" y="801"/>
                  </a:cubicBezTo>
                  <a:cubicBezTo>
                    <a:pt x="1302" y="701"/>
                    <a:pt x="1235" y="634"/>
                    <a:pt x="1135" y="600"/>
                  </a:cubicBezTo>
                  <a:cubicBezTo>
                    <a:pt x="1035" y="600"/>
                    <a:pt x="901" y="634"/>
                    <a:pt x="835" y="701"/>
                  </a:cubicBezTo>
                  <a:cubicBezTo>
                    <a:pt x="734" y="734"/>
                    <a:pt x="668" y="801"/>
                    <a:pt x="601" y="901"/>
                  </a:cubicBezTo>
                  <a:cubicBezTo>
                    <a:pt x="534" y="1001"/>
                    <a:pt x="468" y="1101"/>
                    <a:pt x="434" y="1201"/>
                  </a:cubicBezTo>
                  <a:lnTo>
                    <a:pt x="401" y="1101"/>
                  </a:lnTo>
                  <a:cubicBezTo>
                    <a:pt x="434" y="1067"/>
                    <a:pt x="401" y="1067"/>
                    <a:pt x="401" y="1034"/>
                  </a:cubicBezTo>
                  <a:lnTo>
                    <a:pt x="334" y="1034"/>
                  </a:lnTo>
                  <a:lnTo>
                    <a:pt x="101" y="1168"/>
                  </a:lnTo>
                  <a:cubicBezTo>
                    <a:pt x="67" y="1201"/>
                    <a:pt x="67" y="1201"/>
                    <a:pt x="34" y="1234"/>
                  </a:cubicBezTo>
                  <a:cubicBezTo>
                    <a:pt x="34" y="1268"/>
                    <a:pt x="1" y="1301"/>
                    <a:pt x="1" y="1334"/>
                  </a:cubicBezTo>
                  <a:lnTo>
                    <a:pt x="1" y="3569"/>
                  </a:lnTo>
                  <a:cubicBezTo>
                    <a:pt x="1" y="3603"/>
                    <a:pt x="34" y="3636"/>
                    <a:pt x="34" y="3669"/>
                  </a:cubicBezTo>
                  <a:lnTo>
                    <a:pt x="101" y="3669"/>
                  </a:lnTo>
                  <a:lnTo>
                    <a:pt x="334" y="3536"/>
                  </a:lnTo>
                  <a:cubicBezTo>
                    <a:pt x="368" y="3503"/>
                    <a:pt x="368" y="3469"/>
                    <a:pt x="401" y="3436"/>
                  </a:cubicBezTo>
                  <a:cubicBezTo>
                    <a:pt x="401" y="3402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34" y="1735"/>
                    <a:pt x="501" y="1601"/>
                  </a:cubicBezTo>
                  <a:cubicBezTo>
                    <a:pt x="568" y="1468"/>
                    <a:pt x="634" y="1401"/>
                    <a:pt x="734" y="1334"/>
                  </a:cubicBezTo>
                  <a:cubicBezTo>
                    <a:pt x="784" y="1301"/>
                    <a:pt x="826" y="1284"/>
                    <a:pt x="864" y="1284"/>
                  </a:cubicBezTo>
                  <a:cubicBezTo>
                    <a:pt x="901" y="1284"/>
                    <a:pt x="935" y="1301"/>
                    <a:pt x="968" y="1334"/>
                  </a:cubicBezTo>
                  <a:cubicBezTo>
                    <a:pt x="1035" y="1468"/>
                    <a:pt x="1068" y="1601"/>
                    <a:pt x="1035" y="1735"/>
                  </a:cubicBezTo>
                  <a:lnTo>
                    <a:pt x="1035" y="3002"/>
                  </a:lnTo>
                  <a:cubicBezTo>
                    <a:pt x="1035" y="3036"/>
                    <a:pt x="1035" y="3069"/>
                    <a:pt x="1068" y="3069"/>
                  </a:cubicBezTo>
                  <a:cubicBezTo>
                    <a:pt x="1068" y="3086"/>
                    <a:pt x="1076" y="3094"/>
                    <a:pt x="1085" y="3094"/>
                  </a:cubicBezTo>
                  <a:cubicBezTo>
                    <a:pt x="1093" y="3094"/>
                    <a:pt x="1101" y="3086"/>
                    <a:pt x="1101" y="3069"/>
                  </a:cubicBezTo>
                  <a:lnTo>
                    <a:pt x="1368" y="2935"/>
                  </a:lnTo>
                  <a:cubicBezTo>
                    <a:pt x="1368" y="2935"/>
                    <a:pt x="1402" y="2902"/>
                    <a:pt x="1402" y="2869"/>
                  </a:cubicBezTo>
                  <a:cubicBezTo>
                    <a:pt x="1435" y="2835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35" y="1301"/>
                    <a:pt x="1468" y="1134"/>
                    <a:pt x="1535" y="967"/>
                  </a:cubicBezTo>
                  <a:cubicBezTo>
                    <a:pt x="1568" y="867"/>
                    <a:pt x="1668" y="801"/>
                    <a:pt x="1735" y="734"/>
                  </a:cubicBezTo>
                  <a:cubicBezTo>
                    <a:pt x="1785" y="701"/>
                    <a:pt x="1835" y="684"/>
                    <a:pt x="1877" y="684"/>
                  </a:cubicBezTo>
                  <a:cubicBezTo>
                    <a:pt x="1919" y="684"/>
                    <a:pt x="1952" y="701"/>
                    <a:pt x="1969" y="734"/>
                  </a:cubicBezTo>
                  <a:cubicBezTo>
                    <a:pt x="2035" y="867"/>
                    <a:pt x="2069" y="1001"/>
                    <a:pt x="2069" y="1134"/>
                  </a:cubicBezTo>
                  <a:lnTo>
                    <a:pt x="2069" y="2402"/>
                  </a:lnTo>
                  <a:cubicBezTo>
                    <a:pt x="2069" y="2435"/>
                    <a:pt x="2069" y="2435"/>
                    <a:pt x="2069" y="2468"/>
                  </a:cubicBezTo>
                  <a:lnTo>
                    <a:pt x="2135" y="2468"/>
                  </a:lnTo>
                  <a:lnTo>
                    <a:pt x="2369" y="2335"/>
                  </a:lnTo>
                  <a:cubicBezTo>
                    <a:pt x="2402" y="2302"/>
                    <a:pt x="2436" y="2302"/>
                    <a:pt x="2436" y="2268"/>
                  </a:cubicBezTo>
                  <a:cubicBezTo>
                    <a:pt x="2469" y="2235"/>
                    <a:pt x="2469" y="2202"/>
                    <a:pt x="2469" y="2168"/>
                  </a:cubicBezTo>
                  <a:lnTo>
                    <a:pt x="2469" y="867"/>
                  </a:lnTo>
                  <a:cubicBezTo>
                    <a:pt x="2469" y="734"/>
                    <a:pt x="2469" y="600"/>
                    <a:pt x="2436" y="434"/>
                  </a:cubicBezTo>
                  <a:cubicBezTo>
                    <a:pt x="2436" y="334"/>
                    <a:pt x="2402" y="234"/>
                    <a:pt x="2336" y="167"/>
                  </a:cubicBezTo>
                  <a:cubicBezTo>
                    <a:pt x="2302" y="67"/>
                    <a:pt x="2236" y="33"/>
                    <a:pt x="21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172;p56">
              <a:extLst>
                <a:ext uri="{FF2B5EF4-FFF2-40B4-BE49-F238E27FC236}">
                  <a16:creationId xmlns:a16="http://schemas.microsoft.com/office/drawing/2014/main" id="{B0E6BC41-D395-4EF5-944B-E6CD2EDA6D5A}"/>
                </a:ext>
              </a:extLst>
            </p:cNvPr>
            <p:cNvSpPr/>
            <p:nvPr/>
          </p:nvSpPr>
          <p:spPr>
            <a:xfrm>
              <a:off x="2263450" y="1352450"/>
              <a:ext cx="10025" cy="89050"/>
            </a:xfrm>
            <a:custGeom>
              <a:avLst/>
              <a:gdLst/>
              <a:ahLst/>
              <a:cxnLst/>
              <a:rect l="l" t="t" r="r" b="b"/>
              <a:pathLst>
                <a:path w="401" h="3562" extrusionOk="0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lnTo>
                    <a:pt x="67" y="159"/>
                  </a:lnTo>
                  <a:cubicBezTo>
                    <a:pt x="67" y="159"/>
                    <a:pt x="34" y="192"/>
                    <a:pt x="1" y="226"/>
                  </a:cubicBezTo>
                  <a:cubicBezTo>
                    <a:pt x="1" y="259"/>
                    <a:pt x="1" y="292"/>
                    <a:pt x="1" y="326"/>
                  </a:cubicBezTo>
                  <a:lnTo>
                    <a:pt x="1" y="3461"/>
                  </a:lnTo>
                  <a:cubicBezTo>
                    <a:pt x="1" y="3495"/>
                    <a:pt x="1" y="3528"/>
                    <a:pt x="1" y="3561"/>
                  </a:cubicBezTo>
                  <a:lnTo>
                    <a:pt x="67" y="3561"/>
                  </a:lnTo>
                  <a:lnTo>
                    <a:pt x="301" y="3428"/>
                  </a:lnTo>
                  <a:cubicBezTo>
                    <a:pt x="334" y="3395"/>
                    <a:pt x="368" y="3361"/>
                    <a:pt x="368" y="3361"/>
                  </a:cubicBezTo>
                  <a:cubicBezTo>
                    <a:pt x="401" y="3295"/>
                    <a:pt x="401" y="3261"/>
                    <a:pt x="401" y="3228"/>
                  </a:cubicBezTo>
                  <a:lnTo>
                    <a:pt x="401" y="92"/>
                  </a:lnTo>
                  <a:cubicBezTo>
                    <a:pt x="401" y="59"/>
                    <a:pt x="401" y="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173;p56">
              <a:extLst>
                <a:ext uri="{FF2B5EF4-FFF2-40B4-BE49-F238E27FC236}">
                  <a16:creationId xmlns:a16="http://schemas.microsoft.com/office/drawing/2014/main" id="{89A5C0BC-5618-4AFD-BF1E-B24F48E2522F}"/>
                </a:ext>
              </a:extLst>
            </p:cNvPr>
            <p:cNvSpPr/>
            <p:nvPr/>
          </p:nvSpPr>
          <p:spPr>
            <a:xfrm>
              <a:off x="2319325" y="1351625"/>
              <a:ext cx="28375" cy="28800"/>
            </a:xfrm>
            <a:custGeom>
              <a:avLst/>
              <a:gdLst/>
              <a:ahLst/>
              <a:cxnLst/>
              <a:rect l="l" t="t" r="r" b="b"/>
              <a:pathLst>
                <a:path w="1135" h="1152" extrusionOk="0">
                  <a:moveTo>
                    <a:pt x="1056" y="0"/>
                  </a:moveTo>
                  <a:cubicBezTo>
                    <a:pt x="1043" y="0"/>
                    <a:pt x="1035" y="9"/>
                    <a:pt x="1035" y="25"/>
                  </a:cubicBezTo>
                  <a:lnTo>
                    <a:pt x="67" y="559"/>
                  </a:lnTo>
                  <a:cubicBezTo>
                    <a:pt x="67" y="592"/>
                    <a:pt x="34" y="626"/>
                    <a:pt x="34" y="626"/>
                  </a:cubicBezTo>
                  <a:cubicBezTo>
                    <a:pt x="1" y="659"/>
                    <a:pt x="1" y="726"/>
                    <a:pt x="1" y="759"/>
                  </a:cubicBezTo>
                  <a:lnTo>
                    <a:pt x="1" y="1059"/>
                  </a:lnTo>
                  <a:cubicBezTo>
                    <a:pt x="1" y="1093"/>
                    <a:pt x="1" y="1126"/>
                    <a:pt x="34" y="1126"/>
                  </a:cubicBezTo>
                  <a:cubicBezTo>
                    <a:pt x="34" y="1143"/>
                    <a:pt x="42" y="1151"/>
                    <a:pt x="51" y="1151"/>
                  </a:cubicBezTo>
                  <a:cubicBezTo>
                    <a:pt x="59" y="1151"/>
                    <a:pt x="67" y="1143"/>
                    <a:pt x="67" y="1126"/>
                  </a:cubicBezTo>
                  <a:lnTo>
                    <a:pt x="1035" y="592"/>
                  </a:lnTo>
                  <a:cubicBezTo>
                    <a:pt x="1068" y="559"/>
                    <a:pt x="1068" y="559"/>
                    <a:pt x="1101" y="526"/>
                  </a:cubicBezTo>
                  <a:cubicBezTo>
                    <a:pt x="1101" y="492"/>
                    <a:pt x="1135" y="459"/>
                    <a:pt x="1135" y="426"/>
                  </a:cubicBezTo>
                  <a:lnTo>
                    <a:pt x="1135" y="92"/>
                  </a:lnTo>
                  <a:cubicBezTo>
                    <a:pt x="1135" y="59"/>
                    <a:pt x="1101" y="25"/>
                    <a:pt x="1101" y="25"/>
                  </a:cubicBezTo>
                  <a:cubicBezTo>
                    <a:pt x="1085" y="9"/>
                    <a:pt x="1068" y="0"/>
                    <a:pt x="105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174;p56">
              <a:extLst>
                <a:ext uri="{FF2B5EF4-FFF2-40B4-BE49-F238E27FC236}">
                  <a16:creationId xmlns:a16="http://schemas.microsoft.com/office/drawing/2014/main" id="{32DD5081-CC73-4197-91F5-867370798E08}"/>
                </a:ext>
              </a:extLst>
            </p:cNvPr>
            <p:cNvSpPr/>
            <p:nvPr/>
          </p:nvSpPr>
          <p:spPr>
            <a:xfrm>
              <a:off x="2376025" y="1269675"/>
              <a:ext cx="43400" cy="106775"/>
            </a:xfrm>
            <a:custGeom>
              <a:avLst/>
              <a:gdLst/>
              <a:ahLst/>
              <a:cxnLst/>
              <a:rect l="l" t="t" r="r" b="b"/>
              <a:pathLst>
                <a:path w="1736" h="4271" extrusionOk="0">
                  <a:moveTo>
                    <a:pt x="1635" y="1"/>
                  </a:moveTo>
                  <a:lnTo>
                    <a:pt x="1369" y="168"/>
                  </a:lnTo>
                  <a:cubicBezTo>
                    <a:pt x="1369" y="168"/>
                    <a:pt x="1335" y="201"/>
                    <a:pt x="1335" y="234"/>
                  </a:cubicBezTo>
                  <a:cubicBezTo>
                    <a:pt x="1302" y="268"/>
                    <a:pt x="1302" y="301"/>
                    <a:pt x="1302" y="334"/>
                  </a:cubicBezTo>
                  <a:lnTo>
                    <a:pt x="1302" y="2303"/>
                  </a:lnTo>
                  <a:lnTo>
                    <a:pt x="435" y="835"/>
                  </a:lnTo>
                  <a:lnTo>
                    <a:pt x="401" y="768"/>
                  </a:lnTo>
                  <a:lnTo>
                    <a:pt x="301" y="768"/>
                  </a:lnTo>
                  <a:lnTo>
                    <a:pt x="101" y="902"/>
                  </a:lnTo>
                  <a:cubicBezTo>
                    <a:pt x="68" y="902"/>
                    <a:pt x="34" y="935"/>
                    <a:pt x="34" y="968"/>
                  </a:cubicBezTo>
                  <a:cubicBezTo>
                    <a:pt x="1" y="1002"/>
                    <a:pt x="1" y="1035"/>
                    <a:pt x="1" y="1068"/>
                  </a:cubicBezTo>
                  <a:lnTo>
                    <a:pt x="1" y="4171"/>
                  </a:lnTo>
                  <a:cubicBezTo>
                    <a:pt x="1" y="4204"/>
                    <a:pt x="1" y="4237"/>
                    <a:pt x="34" y="4271"/>
                  </a:cubicBezTo>
                  <a:lnTo>
                    <a:pt x="101" y="4271"/>
                  </a:lnTo>
                  <a:lnTo>
                    <a:pt x="334" y="4104"/>
                  </a:lnTo>
                  <a:cubicBezTo>
                    <a:pt x="368" y="4104"/>
                    <a:pt x="368" y="4070"/>
                    <a:pt x="401" y="4037"/>
                  </a:cubicBezTo>
                  <a:cubicBezTo>
                    <a:pt x="401" y="4004"/>
                    <a:pt x="435" y="3970"/>
                    <a:pt x="435" y="3937"/>
                  </a:cubicBezTo>
                  <a:lnTo>
                    <a:pt x="435" y="1969"/>
                  </a:lnTo>
                  <a:lnTo>
                    <a:pt x="1302" y="3437"/>
                  </a:lnTo>
                  <a:cubicBezTo>
                    <a:pt x="1302" y="3470"/>
                    <a:pt x="1335" y="3470"/>
                    <a:pt x="1335" y="3503"/>
                  </a:cubicBezTo>
                  <a:lnTo>
                    <a:pt x="1402" y="3503"/>
                  </a:lnTo>
                  <a:lnTo>
                    <a:pt x="1635" y="3370"/>
                  </a:lnTo>
                  <a:cubicBezTo>
                    <a:pt x="1669" y="3337"/>
                    <a:pt x="1669" y="3303"/>
                    <a:pt x="1702" y="3303"/>
                  </a:cubicBezTo>
                  <a:cubicBezTo>
                    <a:pt x="1702" y="3270"/>
                    <a:pt x="1735" y="3203"/>
                    <a:pt x="1735" y="3170"/>
                  </a:cubicBezTo>
                  <a:lnTo>
                    <a:pt x="1735" y="68"/>
                  </a:lnTo>
                  <a:cubicBezTo>
                    <a:pt x="1735" y="68"/>
                    <a:pt x="1702" y="34"/>
                    <a:pt x="17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175;p56">
              <a:extLst>
                <a:ext uri="{FF2B5EF4-FFF2-40B4-BE49-F238E27FC236}">
                  <a16:creationId xmlns:a16="http://schemas.microsoft.com/office/drawing/2014/main" id="{95AD29E3-F4AE-403B-A020-5C08CCBADE65}"/>
                </a:ext>
              </a:extLst>
            </p:cNvPr>
            <p:cNvSpPr/>
            <p:nvPr/>
          </p:nvSpPr>
          <p:spPr>
            <a:xfrm>
              <a:off x="2428575" y="1269675"/>
              <a:ext cx="39225" cy="69250"/>
            </a:xfrm>
            <a:custGeom>
              <a:avLst/>
              <a:gdLst/>
              <a:ahLst/>
              <a:cxnLst/>
              <a:rect l="l" t="t" r="r" b="b"/>
              <a:pathLst>
                <a:path w="1569" h="2770" extrusionOk="0">
                  <a:moveTo>
                    <a:pt x="1034" y="635"/>
                  </a:moveTo>
                  <a:cubicBezTo>
                    <a:pt x="1068" y="668"/>
                    <a:pt x="1101" y="701"/>
                    <a:pt x="1135" y="735"/>
                  </a:cubicBezTo>
                  <a:cubicBezTo>
                    <a:pt x="1135" y="801"/>
                    <a:pt x="1168" y="868"/>
                    <a:pt x="1168" y="968"/>
                  </a:cubicBezTo>
                  <a:cubicBezTo>
                    <a:pt x="1168" y="1002"/>
                    <a:pt x="1168" y="1035"/>
                    <a:pt x="1168" y="1035"/>
                  </a:cubicBezTo>
                  <a:lnTo>
                    <a:pt x="1168" y="1302"/>
                  </a:lnTo>
                  <a:cubicBezTo>
                    <a:pt x="1168" y="1335"/>
                    <a:pt x="1168" y="1369"/>
                    <a:pt x="1168" y="1402"/>
                  </a:cubicBezTo>
                  <a:cubicBezTo>
                    <a:pt x="1168" y="1469"/>
                    <a:pt x="1135" y="1569"/>
                    <a:pt x="1135" y="1669"/>
                  </a:cubicBezTo>
                  <a:cubicBezTo>
                    <a:pt x="1101" y="1735"/>
                    <a:pt x="1068" y="1802"/>
                    <a:pt x="1034" y="1869"/>
                  </a:cubicBezTo>
                  <a:cubicBezTo>
                    <a:pt x="1001" y="1936"/>
                    <a:pt x="968" y="1969"/>
                    <a:pt x="934" y="2002"/>
                  </a:cubicBezTo>
                  <a:cubicBezTo>
                    <a:pt x="868" y="2036"/>
                    <a:pt x="834" y="2069"/>
                    <a:pt x="801" y="2102"/>
                  </a:cubicBezTo>
                  <a:cubicBezTo>
                    <a:pt x="734" y="2136"/>
                    <a:pt x="701" y="2136"/>
                    <a:pt x="668" y="2169"/>
                  </a:cubicBezTo>
                  <a:lnTo>
                    <a:pt x="534" y="2169"/>
                  </a:lnTo>
                  <a:cubicBezTo>
                    <a:pt x="501" y="2136"/>
                    <a:pt x="467" y="2102"/>
                    <a:pt x="467" y="2069"/>
                  </a:cubicBezTo>
                  <a:cubicBezTo>
                    <a:pt x="434" y="2002"/>
                    <a:pt x="401" y="1902"/>
                    <a:pt x="401" y="1836"/>
                  </a:cubicBezTo>
                  <a:cubicBezTo>
                    <a:pt x="401" y="1802"/>
                    <a:pt x="401" y="1769"/>
                    <a:pt x="401" y="1735"/>
                  </a:cubicBezTo>
                  <a:lnTo>
                    <a:pt x="401" y="1502"/>
                  </a:lnTo>
                  <a:cubicBezTo>
                    <a:pt x="401" y="1469"/>
                    <a:pt x="401" y="1435"/>
                    <a:pt x="401" y="1402"/>
                  </a:cubicBezTo>
                  <a:cubicBezTo>
                    <a:pt x="401" y="1302"/>
                    <a:pt x="434" y="1235"/>
                    <a:pt x="467" y="1135"/>
                  </a:cubicBezTo>
                  <a:cubicBezTo>
                    <a:pt x="467" y="1068"/>
                    <a:pt x="501" y="1002"/>
                    <a:pt x="534" y="935"/>
                  </a:cubicBezTo>
                  <a:cubicBezTo>
                    <a:pt x="567" y="868"/>
                    <a:pt x="601" y="835"/>
                    <a:pt x="668" y="768"/>
                  </a:cubicBezTo>
                  <a:cubicBezTo>
                    <a:pt x="701" y="735"/>
                    <a:pt x="734" y="701"/>
                    <a:pt x="801" y="668"/>
                  </a:cubicBezTo>
                  <a:cubicBezTo>
                    <a:pt x="834" y="668"/>
                    <a:pt x="868" y="635"/>
                    <a:pt x="934" y="635"/>
                  </a:cubicBezTo>
                  <a:close/>
                  <a:moveTo>
                    <a:pt x="1101" y="1"/>
                  </a:moveTo>
                  <a:cubicBezTo>
                    <a:pt x="1001" y="1"/>
                    <a:pt x="868" y="34"/>
                    <a:pt x="801" y="101"/>
                  </a:cubicBezTo>
                  <a:cubicBezTo>
                    <a:pt x="668" y="168"/>
                    <a:pt x="567" y="268"/>
                    <a:pt x="467" y="368"/>
                  </a:cubicBezTo>
                  <a:cubicBezTo>
                    <a:pt x="367" y="468"/>
                    <a:pt x="301" y="601"/>
                    <a:pt x="234" y="735"/>
                  </a:cubicBezTo>
                  <a:cubicBezTo>
                    <a:pt x="167" y="868"/>
                    <a:pt x="100" y="1002"/>
                    <a:pt x="67" y="1135"/>
                  </a:cubicBezTo>
                  <a:cubicBezTo>
                    <a:pt x="34" y="1302"/>
                    <a:pt x="0" y="1435"/>
                    <a:pt x="0" y="1602"/>
                  </a:cubicBezTo>
                  <a:lnTo>
                    <a:pt x="0" y="1702"/>
                  </a:lnTo>
                  <a:lnTo>
                    <a:pt x="0" y="1969"/>
                  </a:lnTo>
                  <a:lnTo>
                    <a:pt x="0" y="2069"/>
                  </a:lnTo>
                  <a:cubicBezTo>
                    <a:pt x="0" y="2202"/>
                    <a:pt x="34" y="2336"/>
                    <a:pt x="67" y="2469"/>
                  </a:cubicBezTo>
                  <a:cubicBezTo>
                    <a:pt x="100" y="2536"/>
                    <a:pt x="167" y="2636"/>
                    <a:pt x="234" y="2703"/>
                  </a:cubicBezTo>
                  <a:cubicBezTo>
                    <a:pt x="301" y="2736"/>
                    <a:pt x="401" y="2770"/>
                    <a:pt x="467" y="2770"/>
                  </a:cubicBezTo>
                  <a:cubicBezTo>
                    <a:pt x="601" y="2770"/>
                    <a:pt x="701" y="2736"/>
                    <a:pt x="801" y="2669"/>
                  </a:cubicBezTo>
                  <a:cubicBezTo>
                    <a:pt x="901" y="2603"/>
                    <a:pt x="1001" y="2536"/>
                    <a:pt x="1101" y="2436"/>
                  </a:cubicBezTo>
                  <a:cubicBezTo>
                    <a:pt x="1201" y="2303"/>
                    <a:pt x="1268" y="2202"/>
                    <a:pt x="1335" y="2069"/>
                  </a:cubicBezTo>
                  <a:cubicBezTo>
                    <a:pt x="1401" y="1936"/>
                    <a:pt x="1468" y="1769"/>
                    <a:pt x="1501" y="1635"/>
                  </a:cubicBezTo>
                  <a:cubicBezTo>
                    <a:pt x="1535" y="1502"/>
                    <a:pt x="1568" y="1335"/>
                    <a:pt x="1568" y="1202"/>
                  </a:cubicBezTo>
                  <a:lnTo>
                    <a:pt x="1568" y="701"/>
                  </a:lnTo>
                  <a:cubicBezTo>
                    <a:pt x="1568" y="568"/>
                    <a:pt x="1535" y="435"/>
                    <a:pt x="1501" y="334"/>
                  </a:cubicBezTo>
                  <a:cubicBezTo>
                    <a:pt x="1468" y="234"/>
                    <a:pt x="1401" y="134"/>
                    <a:pt x="1335" y="101"/>
                  </a:cubicBezTo>
                  <a:cubicBezTo>
                    <a:pt x="1268" y="34"/>
                    <a:pt x="1201" y="1"/>
                    <a:pt x="11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176;p56">
              <a:extLst>
                <a:ext uri="{FF2B5EF4-FFF2-40B4-BE49-F238E27FC236}">
                  <a16:creationId xmlns:a16="http://schemas.microsoft.com/office/drawing/2014/main" id="{EFB04DD3-E74B-4D7E-AE8F-08A7C8411C8C}"/>
                </a:ext>
              </a:extLst>
            </p:cNvPr>
            <p:cNvSpPr/>
            <p:nvPr/>
          </p:nvSpPr>
          <p:spPr>
            <a:xfrm>
              <a:off x="2471925" y="1227350"/>
              <a:ext cx="30900" cy="84325"/>
            </a:xfrm>
            <a:custGeom>
              <a:avLst/>
              <a:gdLst/>
              <a:ahLst/>
              <a:cxnLst/>
              <a:rect l="l" t="t" r="r" b="b"/>
              <a:pathLst>
                <a:path w="1236" h="3373" extrusionOk="0">
                  <a:moveTo>
                    <a:pt x="656" y="1"/>
                  </a:moveTo>
                  <a:cubicBezTo>
                    <a:pt x="643" y="1"/>
                    <a:pt x="635" y="9"/>
                    <a:pt x="635" y="26"/>
                  </a:cubicBezTo>
                  <a:lnTo>
                    <a:pt x="401" y="159"/>
                  </a:lnTo>
                  <a:cubicBezTo>
                    <a:pt x="368" y="159"/>
                    <a:pt x="335" y="193"/>
                    <a:pt x="335" y="226"/>
                  </a:cubicBezTo>
                  <a:cubicBezTo>
                    <a:pt x="335" y="260"/>
                    <a:pt x="301" y="293"/>
                    <a:pt x="301" y="326"/>
                  </a:cubicBezTo>
                  <a:lnTo>
                    <a:pt x="301" y="1093"/>
                  </a:lnTo>
                  <a:lnTo>
                    <a:pt x="101" y="1227"/>
                  </a:lnTo>
                  <a:cubicBezTo>
                    <a:pt x="68" y="1227"/>
                    <a:pt x="68" y="1260"/>
                    <a:pt x="34" y="1294"/>
                  </a:cubicBezTo>
                  <a:cubicBezTo>
                    <a:pt x="34" y="1327"/>
                    <a:pt x="34" y="1360"/>
                    <a:pt x="34" y="1394"/>
                  </a:cubicBezTo>
                  <a:lnTo>
                    <a:pt x="34" y="1727"/>
                  </a:lnTo>
                  <a:cubicBezTo>
                    <a:pt x="1" y="1761"/>
                    <a:pt x="34" y="1794"/>
                    <a:pt x="68" y="1794"/>
                  </a:cubicBezTo>
                  <a:cubicBezTo>
                    <a:pt x="68" y="1811"/>
                    <a:pt x="76" y="1819"/>
                    <a:pt x="84" y="1819"/>
                  </a:cubicBezTo>
                  <a:cubicBezTo>
                    <a:pt x="93" y="1819"/>
                    <a:pt x="101" y="1811"/>
                    <a:pt x="101" y="1794"/>
                  </a:cubicBezTo>
                  <a:lnTo>
                    <a:pt x="335" y="1694"/>
                  </a:lnTo>
                  <a:lnTo>
                    <a:pt x="335" y="2728"/>
                  </a:lnTo>
                  <a:cubicBezTo>
                    <a:pt x="335" y="3028"/>
                    <a:pt x="368" y="3228"/>
                    <a:pt x="468" y="3328"/>
                  </a:cubicBezTo>
                  <a:cubicBezTo>
                    <a:pt x="509" y="3356"/>
                    <a:pt x="562" y="3372"/>
                    <a:pt x="624" y="3372"/>
                  </a:cubicBezTo>
                  <a:cubicBezTo>
                    <a:pt x="712" y="3372"/>
                    <a:pt x="818" y="3340"/>
                    <a:pt x="935" y="3262"/>
                  </a:cubicBezTo>
                  <a:lnTo>
                    <a:pt x="1168" y="3128"/>
                  </a:lnTo>
                  <a:cubicBezTo>
                    <a:pt x="1168" y="3128"/>
                    <a:pt x="1202" y="3095"/>
                    <a:pt x="1202" y="3062"/>
                  </a:cubicBezTo>
                  <a:cubicBezTo>
                    <a:pt x="1235" y="3028"/>
                    <a:pt x="1235" y="2995"/>
                    <a:pt x="1235" y="2961"/>
                  </a:cubicBezTo>
                  <a:lnTo>
                    <a:pt x="1235" y="2628"/>
                  </a:lnTo>
                  <a:cubicBezTo>
                    <a:pt x="1235" y="2628"/>
                    <a:pt x="1235" y="2595"/>
                    <a:pt x="1202" y="2561"/>
                  </a:cubicBezTo>
                  <a:lnTo>
                    <a:pt x="1168" y="2561"/>
                  </a:lnTo>
                  <a:lnTo>
                    <a:pt x="968" y="2661"/>
                  </a:lnTo>
                  <a:cubicBezTo>
                    <a:pt x="911" y="2680"/>
                    <a:pt x="864" y="2700"/>
                    <a:pt x="828" y="2700"/>
                  </a:cubicBezTo>
                  <a:cubicBezTo>
                    <a:pt x="802" y="2700"/>
                    <a:pt x="782" y="2689"/>
                    <a:pt x="768" y="2661"/>
                  </a:cubicBezTo>
                  <a:cubicBezTo>
                    <a:pt x="735" y="2628"/>
                    <a:pt x="701" y="2528"/>
                    <a:pt x="735" y="2461"/>
                  </a:cubicBezTo>
                  <a:lnTo>
                    <a:pt x="701" y="1460"/>
                  </a:lnTo>
                  <a:lnTo>
                    <a:pt x="1135" y="1227"/>
                  </a:lnTo>
                  <a:cubicBezTo>
                    <a:pt x="1168" y="1194"/>
                    <a:pt x="1168" y="1194"/>
                    <a:pt x="1202" y="1160"/>
                  </a:cubicBezTo>
                  <a:cubicBezTo>
                    <a:pt x="1202" y="1127"/>
                    <a:pt x="1202" y="1093"/>
                    <a:pt x="1235" y="1060"/>
                  </a:cubicBezTo>
                  <a:lnTo>
                    <a:pt x="1235" y="727"/>
                  </a:lnTo>
                  <a:cubicBezTo>
                    <a:pt x="1235" y="693"/>
                    <a:pt x="1202" y="660"/>
                    <a:pt x="1202" y="660"/>
                  </a:cubicBezTo>
                  <a:cubicBezTo>
                    <a:pt x="1185" y="643"/>
                    <a:pt x="1168" y="635"/>
                    <a:pt x="1156" y="635"/>
                  </a:cubicBezTo>
                  <a:cubicBezTo>
                    <a:pt x="1143" y="635"/>
                    <a:pt x="1135" y="643"/>
                    <a:pt x="1135" y="660"/>
                  </a:cubicBezTo>
                  <a:lnTo>
                    <a:pt x="701" y="893"/>
                  </a:lnTo>
                  <a:lnTo>
                    <a:pt x="701" y="93"/>
                  </a:lnTo>
                  <a:cubicBezTo>
                    <a:pt x="701" y="59"/>
                    <a:pt x="701" y="26"/>
                    <a:pt x="701" y="26"/>
                  </a:cubicBezTo>
                  <a:cubicBezTo>
                    <a:pt x="685" y="9"/>
                    <a:pt x="668" y="1"/>
                    <a:pt x="6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177;p56">
              <a:extLst>
                <a:ext uri="{FF2B5EF4-FFF2-40B4-BE49-F238E27FC236}">
                  <a16:creationId xmlns:a16="http://schemas.microsoft.com/office/drawing/2014/main" id="{FF48F09C-D6A1-4D07-BADD-1FC0F0AC0669}"/>
                </a:ext>
              </a:extLst>
            </p:cNvPr>
            <p:cNvSpPr/>
            <p:nvPr/>
          </p:nvSpPr>
          <p:spPr>
            <a:xfrm>
              <a:off x="2508625" y="1224650"/>
              <a:ext cx="38400" cy="67575"/>
            </a:xfrm>
            <a:custGeom>
              <a:avLst/>
              <a:gdLst/>
              <a:ahLst/>
              <a:cxnLst/>
              <a:rect l="l" t="t" r="r" b="b"/>
              <a:pathLst>
                <a:path w="1536" h="2703" extrusionOk="0">
                  <a:moveTo>
                    <a:pt x="935" y="601"/>
                  </a:moveTo>
                  <a:cubicBezTo>
                    <a:pt x="1001" y="601"/>
                    <a:pt x="1035" y="601"/>
                    <a:pt x="1035" y="634"/>
                  </a:cubicBezTo>
                  <a:cubicBezTo>
                    <a:pt x="1068" y="668"/>
                    <a:pt x="1101" y="701"/>
                    <a:pt x="1101" y="768"/>
                  </a:cubicBezTo>
                  <a:lnTo>
                    <a:pt x="1101" y="901"/>
                  </a:lnTo>
                  <a:lnTo>
                    <a:pt x="401" y="1302"/>
                  </a:lnTo>
                  <a:cubicBezTo>
                    <a:pt x="401" y="1235"/>
                    <a:pt x="401" y="1201"/>
                    <a:pt x="434" y="1135"/>
                  </a:cubicBezTo>
                  <a:cubicBezTo>
                    <a:pt x="434" y="1068"/>
                    <a:pt x="468" y="1001"/>
                    <a:pt x="501" y="968"/>
                  </a:cubicBezTo>
                  <a:cubicBezTo>
                    <a:pt x="534" y="901"/>
                    <a:pt x="568" y="835"/>
                    <a:pt x="601" y="801"/>
                  </a:cubicBezTo>
                  <a:cubicBezTo>
                    <a:pt x="634" y="734"/>
                    <a:pt x="701" y="701"/>
                    <a:pt x="768" y="668"/>
                  </a:cubicBezTo>
                  <a:lnTo>
                    <a:pt x="768" y="634"/>
                  </a:lnTo>
                  <a:cubicBezTo>
                    <a:pt x="801" y="601"/>
                    <a:pt x="868" y="601"/>
                    <a:pt x="935" y="601"/>
                  </a:cubicBezTo>
                  <a:close/>
                  <a:moveTo>
                    <a:pt x="1068" y="1"/>
                  </a:moveTo>
                  <a:cubicBezTo>
                    <a:pt x="968" y="1"/>
                    <a:pt x="868" y="34"/>
                    <a:pt x="768" y="67"/>
                  </a:cubicBezTo>
                  <a:cubicBezTo>
                    <a:pt x="634" y="167"/>
                    <a:pt x="534" y="234"/>
                    <a:pt x="434" y="368"/>
                  </a:cubicBezTo>
                  <a:cubicBezTo>
                    <a:pt x="334" y="501"/>
                    <a:pt x="268" y="634"/>
                    <a:pt x="201" y="768"/>
                  </a:cubicBezTo>
                  <a:cubicBezTo>
                    <a:pt x="134" y="935"/>
                    <a:pt x="67" y="1101"/>
                    <a:pt x="67" y="1268"/>
                  </a:cubicBezTo>
                  <a:cubicBezTo>
                    <a:pt x="1" y="1468"/>
                    <a:pt x="1" y="1635"/>
                    <a:pt x="1" y="1835"/>
                  </a:cubicBezTo>
                  <a:cubicBezTo>
                    <a:pt x="1" y="1969"/>
                    <a:pt x="1" y="2102"/>
                    <a:pt x="34" y="2269"/>
                  </a:cubicBezTo>
                  <a:cubicBezTo>
                    <a:pt x="67" y="2369"/>
                    <a:pt x="101" y="2502"/>
                    <a:pt x="167" y="2569"/>
                  </a:cubicBezTo>
                  <a:cubicBezTo>
                    <a:pt x="234" y="2669"/>
                    <a:pt x="334" y="2703"/>
                    <a:pt x="434" y="2703"/>
                  </a:cubicBezTo>
                  <a:cubicBezTo>
                    <a:pt x="534" y="2703"/>
                    <a:pt x="634" y="2669"/>
                    <a:pt x="735" y="2636"/>
                  </a:cubicBezTo>
                  <a:cubicBezTo>
                    <a:pt x="868" y="2569"/>
                    <a:pt x="968" y="2469"/>
                    <a:pt x="1035" y="2369"/>
                  </a:cubicBezTo>
                  <a:cubicBezTo>
                    <a:pt x="1135" y="2269"/>
                    <a:pt x="1202" y="2169"/>
                    <a:pt x="1268" y="2069"/>
                  </a:cubicBezTo>
                  <a:cubicBezTo>
                    <a:pt x="1335" y="1969"/>
                    <a:pt x="1368" y="1869"/>
                    <a:pt x="1402" y="1802"/>
                  </a:cubicBezTo>
                  <a:cubicBezTo>
                    <a:pt x="1435" y="1735"/>
                    <a:pt x="1435" y="1635"/>
                    <a:pt x="1435" y="1568"/>
                  </a:cubicBezTo>
                  <a:cubicBezTo>
                    <a:pt x="1468" y="1568"/>
                    <a:pt x="1468" y="1535"/>
                    <a:pt x="1435" y="1502"/>
                  </a:cubicBezTo>
                  <a:lnTo>
                    <a:pt x="1402" y="1502"/>
                  </a:lnTo>
                  <a:lnTo>
                    <a:pt x="1135" y="1668"/>
                  </a:lnTo>
                  <a:lnTo>
                    <a:pt x="1068" y="1702"/>
                  </a:lnTo>
                  <a:cubicBezTo>
                    <a:pt x="1068" y="1735"/>
                    <a:pt x="1035" y="1769"/>
                    <a:pt x="1035" y="1802"/>
                  </a:cubicBezTo>
                  <a:cubicBezTo>
                    <a:pt x="1001" y="1835"/>
                    <a:pt x="968" y="1869"/>
                    <a:pt x="935" y="1935"/>
                  </a:cubicBezTo>
                  <a:cubicBezTo>
                    <a:pt x="868" y="1969"/>
                    <a:pt x="835" y="2002"/>
                    <a:pt x="768" y="2035"/>
                  </a:cubicBezTo>
                  <a:cubicBezTo>
                    <a:pt x="735" y="2069"/>
                    <a:pt x="668" y="2102"/>
                    <a:pt x="634" y="2102"/>
                  </a:cubicBezTo>
                  <a:lnTo>
                    <a:pt x="501" y="2102"/>
                  </a:lnTo>
                  <a:cubicBezTo>
                    <a:pt x="468" y="2069"/>
                    <a:pt x="434" y="2035"/>
                    <a:pt x="434" y="2002"/>
                  </a:cubicBezTo>
                  <a:cubicBezTo>
                    <a:pt x="401" y="1935"/>
                    <a:pt x="401" y="1869"/>
                    <a:pt x="401" y="1835"/>
                  </a:cubicBezTo>
                  <a:lnTo>
                    <a:pt x="1435" y="1235"/>
                  </a:lnTo>
                  <a:cubicBezTo>
                    <a:pt x="1468" y="1201"/>
                    <a:pt x="1502" y="1201"/>
                    <a:pt x="1502" y="1168"/>
                  </a:cubicBezTo>
                  <a:cubicBezTo>
                    <a:pt x="1502" y="1135"/>
                    <a:pt x="1535" y="1101"/>
                    <a:pt x="1535" y="1068"/>
                  </a:cubicBezTo>
                  <a:lnTo>
                    <a:pt x="1535" y="835"/>
                  </a:lnTo>
                  <a:cubicBezTo>
                    <a:pt x="1535" y="701"/>
                    <a:pt x="1502" y="568"/>
                    <a:pt x="1468" y="434"/>
                  </a:cubicBezTo>
                  <a:cubicBezTo>
                    <a:pt x="1435" y="301"/>
                    <a:pt x="1402" y="201"/>
                    <a:pt x="1302" y="134"/>
                  </a:cubicBezTo>
                  <a:cubicBezTo>
                    <a:pt x="1268" y="67"/>
                    <a:pt x="1168" y="1"/>
                    <a:pt x="10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178;p56">
              <a:extLst>
                <a:ext uri="{FF2B5EF4-FFF2-40B4-BE49-F238E27FC236}">
                  <a16:creationId xmlns:a16="http://schemas.microsoft.com/office/drawing/2014/main" id="{23F40704-B606-4014-B3E9-8D81053C2604}"/>
                </a:ext>
              </a:extLst>
            </p:cNvPr>
            <p:cNvSpPr/>
            <p:nvPr/>
          </p:nvSpPr>
          <p:spPr>
            <a:xfrm>
              <a:off x="2552825" y="1199275"/>
              <a:ext cx="34225" cy="70775"/>
            </a:xfrm>
            <a:custGeom>
              <a:avLst/>
              <a:gdLst/>
              <a:ahLst/>
              <a:cxnLst/>
              <a:rect l="l" t="t" r="r" b="b"/>
              <a:pathLst>
                <a:path w="1369" h="2831" extrusionOk="0">
                  <a:moveTo>
                    <a:pt x="1035" y="0"/>
                  </a:moveTo>
                  <a:cubicBezTo>
                    <a:pt x="1012" y="0"/>
                    <a:pt x="990" y="4"/>
                    <a:pt x="968" y="15"/>
                  </a:cubicBezTo>
                  <a:cubicBezTo>
                    <a:pt x="868" y="15"/>
                    <a:pt x="768" y="48"/>
                    <a:pt x="668" y="115"/>
                  </a:cubicBezTo>
                  <a:cubicBezTo>
                    <a:pt x="568" y="182"/>
                    <a:pt x="501" y="248"/>
                    <a:pt x="401" y="348"/>
                  </a:cubicBezTo>
                  <a:cubicBezTo>
                    <a:pt x="334" y="415"/>
                    <a:pt x="267" y="515"/>
                    <a:pt x="201" y="615"/>
                  </a:cubicBezTo>
                  <a:cubicBezTo>
                    <a:pt x="167" y="715"/>
                    <a:pt x="101" y="849"/>
                    <a:pt x="67" y="949"/>
                  </a:cubicBezTo>
                  <a:cubicBezTo>
                    <a:pt x="34" y="1149"/>
                    <a:pt x="34" y="1316"/>
                    <a:pt x="67" y="1516"/>
                  </a:cubicBezTo>
                  <a:cubicBezTo>
                    <a:pt x="101" y="1583"/>
                    <a:pt x="101" y="1649"/>
                    <a:pt x="167" y="1683"/>
                  </a:cubicBezTo>
                  <a:cubicBezTo>
                    <a:pt x="201" y="1716"/>
                    <a:pt x="234" y="1749"/>
                    <a:pt x="301" y="1783"/>
                  </a:cubicBezTo>
                  <a:lnTo>
                    <a:pt x="534" y="1783"/>
                  </a:lnTo>
                  <a:lnTo>
                    <a:pt x="768" y="1716"/>
                  </a:lnTo>
                  <a:cubicBezTo>
                    <a:pt x="801" y="1716"/>
                    <a:pt x="868" y="1683"/>
                    <a:pt x="901" y="1683"/>
                  </a:cubicBezTo>
                  <a:lnTo>
                    <a:pt x="968" y="1683"/>
                  </a:lnTo>
                  <a:lnTo>
                    <a:pt x="968" y="1749"/>
                  </a:lnTo>
                  <a:cubicBezTo>
                    <a:pt x="968" y="1816"/>
                    <a:pt x="968" y="1850"/>
                    <a:pt x="935" y="1916"/>
                  </a:cubicBezTo>
                  <a:cubicBezTo>
                    <a:pt x="935" y="1950"/>
                    <a:pt x="901" y="1983"/>
                    <a:pt x="868" y="2016"/>
                  </a:cubicBezTo>
                  <a:cubicBezTo>
                    <a:pt x="835" y="2016"/>
                    <a:pt x="801" y="2050"/>
                    <a:pt x="768" y="2083"/>
                  </a:cubicBezTo>
                  <a:cubicBezTo>
                    <a:pt x="734" y="2116"/>
                    <a:pt x="701" y="2116"/>
                    <a:pt x="668" y="2150"/>
                  </a:cubicBezTo>
                  <a:cubicBezTo>
                    <a:pt x="634" y="2183"/>
                    <a:pt x="568" y="2216"/>
                    <a:pt x="501" y="2216"/>
                  </a:cubicBezTo>
                  <a:cubicBezTo>
                    <a:pt x="501" y="2216"/>
                    <a:pt x="468" y="2183"/>
                    <a:pt x="434" y="2183"/>
                  </a:cubicBezTo>
                  <a:lnTo>
                    <a:pt x="368" y="2150"/>
                  </a:lnTo>
                  <a:lnTo>
                    <a:pt x="301" y="2150"/>
                  </a:lnTo>
                  <a:lnTo>
                    <a:pt x="67" y="2283"/>
                  </a:lnTo>
                  <a:cubicBezTo>
                    <a:pt x="34" y="2283"/>
                    <a:pt x="34" y="2317"/>
                    <a:pt x="1" y="2350"/>
                  </a:cubicBezTo>
                  <a:cubicBezTo>
                    <a:pt x="1" y="2383"/>
                    <a:pt x="1" y="2417"/>
                    <a:pt x="1" y="2450"/>
                  </a:cubicBezTo>
                  <a:cubicBezTo>
                    <a:pt x="1" y="2517"/>
                    <a:pt x="1" y="2583"/>
                    <a:pt x="34" y="2650"/>
                  </a:cubicBezTo>
                  <a:cubicBezTo>
                    <a:pt x="67" y="2717"/>
                    <a:pt x="101" y="2750"/>
                    <a:pt x="167" y="2784"/>
                  </a:cubicBezTo>
                  <a:cubicBezTo>
                    <a:pt x="215" y="2807"/>
                    <a:pt x="262" y="2831"/>
                    <a:pt x="321" y="2831"/>
                  </a:cubicBezTo>
                  <a:cubicBezTo>
                    <a:pt x="345" y="2831"/>
                    <a:pt x="372" y="2827"/>
                    <a:pt x="401" y="2817"/>
                  </a:cubicBezTo>
                  <a:cubicBezTo>
                    <a:pt x="501" y="2817"/>
                    <a:pt x="601" y="2784"/>
                    <a:pt x="668" y="2717"/>
                  </a:cubicBezTo>
                  <a:cubicBezTo>
                    <a:pt x="801" y="2650"/>
                    <a:pt x="868" y="2583"/>
                    <a:pt x="968" y="2483"/>
                  </a:cubicBezTo>
                  <a:cubicBezTo>
                    <a:pt x="1068" y="2383"/>
                    <a:pt x="1135" y="2283"/>
                    <a:pt x="1201" y="2183"/>
                  </a:cubicBezTo>
                  <a:cubicBezTo>
                    <a:pt x="1235" y="2083"/>
                    <a:pt x="1302" y="1983"/>
                    <a:pt x="1335" y="1850"/>
                  </a:cubicBezTo>
                  <a:cubicBezTo>
                    <a:pt x="1368" y="1749"/>
                    <a:pt x="1368" y="1649"/>
                    <a:pt x="1368" y="1549"/>
                  </a:cubicBezTo>
                  <a:cubicBezTo>
                    <a:pt x="1368" y="1416"/>
                    <a:pt x="1335" y="1249"/>
                    <a:pt x="1268" y="1149"/>
                  </a:cubicBezTo>
                  <a:cubicBezTo>
                    <a:pt x="1205" y="1086"/>
                    <a:pt x="1128" y="1062"/>
                    <a:pt x="1038" y="1062"/>
                  </a:cubicBezTo>
                  <a:cubicBezTo>
                    <a:pt x="986" y="1062"/>
                    <a:pt x="929" y="1070"/>
                    <a:pt x="868" y="1082"/>
                  </a:cubicBezTo>
                  <a:lnTo>
                    <a:pt x="634" y="1149"/>
                  </a:lnTo>
                  <a:lnTo>
                    <a:pt x="501" y="1149"/>
                  </a:lnTo>
                  <a:cubicBezTo>
                    <a:pt x="468" y="1149"/>
                    <a:pt x="468" y="1116"/>
                    <a:pt x="434" y="1116"/>
                  </a:cubicBezTo>
                  <a:cubicBezTo>
                    <a:pt x="434" y="1082"/>
                    <a:pt x="434" y="1049"/>
                    <a:pt x="434" y="1016"/>
                  </a:cubicBezTo>
                  <a:cubicBezTo>
                    <a:pt x="434" y="949"/>
                    <a:pt x="468" y="882"/>
                    <a:pt x="501" y="849"/>
                  </a:cubicBezTo>
                  <a:cubicBezTo>
                    <a:pt x="568" y="782"/>
                    <a:pt x="601" y="715"/>
                    <a:pt x="668" y="682"/>
                  </a:cubicBezTo>
                  <a:cubicBezTo>
                    <a:pt x="734" y="682"/>
                    <a:pt x="768" y="649"/>
                    <a:pt x="835" y="649"/>
                  </a:cubicBezTo>
                  <a:lnTo>
                    <a:pt x="901" y="649"/>
                  </a:lnTo>
                  <a:lnTo>
                    <a:pt x="935" y="682"/>
                  </a:lnTo>
                  <a:lnTo>
                    <a:pt x="1035" y="682"/>
                  </a:lnTo>
                  <a:lnTo>
                    <a:pt x="1268" y="515"/>
                  </a:lnTo>
                  <a:cubicBezTo>
                    <a:pt x="1268" y="515"/>
                    <a:pt x="1302" y="482"/>
                    <a:pt x="1335" y="449"/>
                  </a:cubicBezTo>
                  <a:cubicBezTo>
                    <a:pt x="1335" y="415"/>
                    <a:pt x="1335" y="382"/>
                    <a:pt x="1335" y="348"/>
                  </a:cubicBezTo>
                  <a:cubicBezTo>
                    <a:pt x="1335" y="282"/>
                    <a:pt x="1335" y="215"/>
                    <a:pt x="1302" y="148"/>
                  </a:cubicBezTo>
                  <a:cubicBezTo>
                    <a:pt x="1268" y="115"/>
                    <a:pt x="1201" y="48"/>
                    <a:pt x="1168" y="15"/>
                  </a:cubicBezTo>
                  <a:cubicBezTo>
                    <a:pt x="1124" y="15"/>
                    <a:pt x="1079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179;p56">
              <a:extLst>
                <a:ext uri="{FF2B5EF4-FFF2-40B4-BE49-F238E27FC236}">
                  <a16:creationId xmlns:a16="http://schemas.microsoft.com/office/drawing/2014/main" id="{784D042B-5FBC-4661-9159-8F860D49A27B}"/>
                </a:ext>
              </a:extLst>
            </p:cNvPr>
            <p:cNvSpPr/>
            <p:nvPr/>
          </p:nvSpPr>
          <p:spPr>
            <a:xfrm>
              <a:off x="1688875" y="1619650"/>
              <a:ext cx="76750" cy="163075"/>
            </a:xfrm>
            <a:custGeom>
              <a:avLst/>
              <a:gdLst/>
              <a:ahLst/>
              <a:cxnLst/>
              <a:rect l="l" t="t" r="r" b="b"/>
              <a:pathLst>
                <a:path w="3070" h="6523" extrusionOk="0">
                  <a:moveTo>
                    <a:pt x="2881" y="0"/>
                  </a:moveTo>
                  <a:cubicBezTo>
                    <a:pt x="2836" y="0"/>
                    <a:pt x="2786" y="15"/>
                    <a:pt x="2736" y="45"/>
                  </a:cubicBezTo>
                  <a:lnTo>
                    <a:pt x="334" y="1446"/>
                  </a:lnTo>
                  <a:cubicBezTo>
                    <a:pt x="134" y="1580"/>
                    <a:pt x="1" y="1780"/>
                    <a:pt x="1" y="1980"/>
                  </a:cubicBezTo>
                  <a:lnTo>
                    <a:pt x="1" y="6283"/>
                  </a:lnTo>
                  <a:cubicBezTo>
                    <a:pt x="1" y="6430"/>
                    <a:pt x="72" y="6522"/>
                    <a:pt x="189" y="6522"/>
                  </a:cubicBezTo>
                  <a:cubicBezTo>
                    <a:pt x="232" y="6522"/>
                    <a:pt x="281" y="6510"/>
                    <a:pt x="334" y="6483"/>
                  </a:cubicBezTo>
                  <a:lnTo>
                    <a:pt x="2736" y="5116"/>
                  </a:lnTo>
                  <a:cubicBezTo>
                    <a:pt x="2903" y="4982"/>
                    <a:pt x="3036" y="4749"/>
                    <a:pt x="3069" y="4515"/>
                  </a:cubicBezTo>
                  <a:lnTo>
                    <a:pt x="3069" y="245"/>
                  </a:lnTo>
                  <a:cubicBezTo>
                    <a:pt x="3069" y="82"/>
                    <a:pt x="2988" y="0"/>
                    <a:pt x="28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180;p56">
              <a:extLst>
                <a:ext uri="{FF2B5EF4-FFF2-40B4-BE49-F238E27FC236}">
                  <a16:creationId xmlns:a16="http://schemas.microsoft.com/office/drawing/2014/main" id="{B2F8BF50-31C7-49E1-AD0C-1F80130DD4A6}"/>
                </a:ext>
              </a:extLst>
            </p:cNvPr>
            <p:cNvSpPr/>
            <p:nvPr/>
          </p:nvSpPr>
          <p:spPr>
            <a:xfrm>
              <a:off x="3442625" y="658650"/>
              <a:ext cx="55900" cy="71725"/>
            </a:xfrm>
            <a:custGeom>
              <a:avLst/>
              <a:gdLst/>
              <a:ahLst/>
              <a:cxnLst/>
              <a:rect l="l" t="t" r="r" b="b"/>
              <a:pathLst>
                <a:path w="2236" h="2869" extrusionOk="0">
                  <a:moveTo>
                    <a:pt x="1613" y="0"/>
                  </a:moveTo>
                  <a:cubicBezTo>
                    <a:pt x="1460" y="0"/>
                    <a:pt x="1287" y="51"/>
                    <a:pt x="1101" y="158"/>
                  </a:cubicBezTo>
                  <a:cubicBezTo>
                    <a:pt x="434" y="558"/>
                    <a:pt x="34" y="1292"/>
                    <a:pt x="1" y="2059"/>
                  </a:cubicBezTo>
                  <a:cubicBezTo>
                    <a:pt x="1" y="2582"/>
                    <a:pt x="255" y="2868"/>
                    <a:pt x="619" y="2868"/>
                  </a:cubicBezTo>
                  <a:cubicBezTo>
                    <a:pt x="765" y="2868"/>
                    <a:pt x="929" y="2822"/>
                    <a:pt x="1101" y="2726"/>
                  </a:cubicBezTo>
                  <a:cubicBezTo>
                    <a:pt x="1769" y="2293"/>
                    <a:pt x="2169" y="1559"/>
                    <a:pt x="2236" y="792"/>
                  </a:cubicBezTo>
                  <a:cubicBezTo>
                    <a:pt x="2236" y="296"/>
                    <a:pt x="1985" y="0"/>
                    <a:pt x="16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181;p56">
              <a:extLst>
                <a:ext uri="{FF2B5EF4-FFF2-40B4-BE49-F238E27FC236}">
                  <a16:creationId xmlns:a16="http://schemas.microsoft.com/office/drawing/2014/main" id="{BA5B7AE6-9785-4F44-B59E-8FAC251925B0}"/>
                </a:ext>
              </a:extLst>
            </p:cNvPr>
            <p:cNvSpPr/>
            <p:nvPr/>
          </p:nvSpPr>
          <p:spPr>
            <a:xfrm>
              <a:off x="3554375" y="593975"/>
              <a:ext cx="55075" cy="72050"/>
            </a:xfrm>
            <a:custGeom>
              <a:avLst/>
              <a:gdLst/>
              <a:ahLst/>
              <a:cxnLst/>
              <a:rect l="l" t="t" r="r" b="b"/>
              <a:pathLst>
                <a:path w="2203" h="2882" extrusionOk="0">
                  <a:moveTo>
                    <a:pt x="1599" y="1"/>
                  </a:moveTo>
                  <a:cubicBezTo>
                    <a:pt x="1451" y="1"/>
                    <a:pt x="1283" y="47"/>
                    <a:pt x="1101" y="143"/>
                  </a:cubicBezTo>
                  <a:cubicBezTo>
                    <a:pt x="434" y="577"/>
                    <a:pt x="34" y="1310"/>
                    <a:pt x="1" y="2078"/>
                  </a:cubicBezTo>
                  <a:cubicBezTo>
                    <a:pt x="1" y="2584"/>
                    <a:pt x="262" y="2881"/>
                    <a:pt x="633" y="2881"/>
                  </a:cubicBezTo>
                  <a:cubicBezTo>
                    <a:pt x="776" y="2881"/>
                    <a:pt x="935" y="2837"/>
                    <a:pt x="1101" y="2745"/>
                  </a:cubicBezTo>
                  <a:cubicBezTo>
                    <a:pt x="1768" y="2311"/>
                    <a:pt x="2169" y="1577"/>
                    <a:pt x="2202" y="810"/>
                  </a:cubicBezTo>
                  <a:cubicBezTo>
                    <a:pt x="2202" y="287"/>
                    <a:pt x="1965" y="1"/>
                    <a:pt x="15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182;p56">
              <a:extLst>
                <a:ext uri="{FF2B5EF4-FFF2-40B4-BE49-F238E27FC236}">
                  <a16:creationId xmlns:a16="http://schemas.microsoft.com/office/drawing/2014/main" id="{5A98A6BD-1289-4365-AD8D-73639BFAD7B5}"/>
                </a:ext>
              </a:extLst>
            </p:cNvPr>
            <p:cNvSpPr/>
            <p:nvPr/>
          </p:nvSpPr>
          <p:spPr>
            <a:xfrm>
              <a:off x="3665300" y="529400"/>
              <a:ext cx="55875" cy="72100"/>
            </a:xfrm>
            <a:custGeom>
              <a:avLst/>
              <a:gdLst/>
              <a:ahLst/>
              <a:cxnLst/>
              <a:rect l="l" t="t" r="r" b="b"/>
              <a:pathLst>
                <a:path w="2235" h="2884" extrusionOk="0">
                  <a:moveTo>
                    <a:pt x="1625" y="0"/>
                  </a:moveTo>
                  <a:cubicBezTo>
                    <a:pt x="1476" y="0"/>
                    <a:pt x="1310" y="50"/>
                    <a:pt x="1134" y="157"/>
                  </a:cubicBezTo>
                  <a:cubicBezTo>
                    <a:pt x="467" y="591"/>
                    <a:pt x="67" y="1292"/>
                    <a:pt x="0" y="2092"/>
                  </a:cubicBezTo>
                  <a:cubicBezTo>
                    <a:pt x="0" y="2588"/>
                    <a:pt x="251" y="2883"/>
                    <a:pt x="622" y="2883"/>
                  </a:cubicBezTo>
                  <a:cubicBezTo>
                    <a:pt x="775" y="2883"/>
                    <a:pt x="949" y="2833"/>
                    <a:pt x="1134" y="2726"/>
                  </a:cubicBezTo>
                  <a:cubicBezTo>
                    <a:pt x="1801" y="2292"/>
                    <a:pt x="2202" y="1592"/>
                    <a:pt x="2235" y="791"/>
                  </a:cubicBezTo>
                  <a:cubicBezTo>
                    <a:pt x="2235" y="295"/>
                    <a:pt x="1984" y="0"/>
                    <a:pt x="16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183;p56">
              <a:extLst>
                <a:ext uri="{FF2B5EF4-FFF2-40B4-BE49-F238E27FC236}">
                  <a16:creationId xmlns:a16="http://schemas.microsoft.com/office/drawing/2014/main" id="{E3B4D63E-829C-45F8-B6CD-774BEE71B5F7}"/>
                </a:ext>
              </a:extLst>
            </p:cNvPr>
            <p:cNvSpPr/>
            <p:nvPr/>
          </p:nvSpPr>
          <p:spPr>
            <a:xfrm>
              <a:off x="1687200" y="2018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02" y="1"/>
                  </a:moveTo>
                  <a:cubicBezTo>
                    <a:pt x="1168" y="34"/>
                    <a:pt x="1135" y="67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5"/>
                    <a:pt x="1135" y="1994"/>
                    <a:pt x="1152" y="1994"/>
                  </a:cubicBezTo>
                  <a:cubicBezTo>
                    <a:pt x="1168" y="1994"/>
                    <a:pt x="1185" y="1985"/>
                    <a:pt x="1202" y="1969"/>
                  </a:cubicBezTo>
                  <a:cubicBezTo>
                    <a:pt x="1235" y="1969"/>
                    <a:pt x="1268" y="1902"/>
                    <a:pt x="1268" y="1869"/>
                  </a:cubicBezTo>
                  <a:cubicBezTo>
                    <a:pt x="1302" y="1835"/>
                    <a:pt x="1302" y="1769"/>
                    <a:pt x="1302" y="1735"/>
                  </a:cubicBezTo>
                  <a:cubicBezTo>
                    <a:pt x="1302" y="1702"/>
                    <a:pt x="1302" y="1669"/>
                    <a:pt x="1302" y="1635"/>
                  </a:cubicBezTo>
                  <a:cubicBezTo>
                    <a:pt x="1302" y="1635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35" y="334"/>
                  </a:lnTo>
                  <a:cubicBezTo>
                    <a:pt x="1268" y="301"/>
                    <a:pt x="1302" y="268"/>
                    <a:pt x="1302" y="201"/>
                  </a:cubicBezTo>
                  <a:cubicBezTo>
                    <a:pt x="1302" y="167"/>
                    <a:pt x="1302" y="134"/>
                    <a:pt x="1302" y="101"/>
                  </a:cubicBezTo>
                  <a:cubicBezTo>
                    <a:pt x="1302" y="67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184;p56">
              <a:extLst>
                <a:ext uri="{FF2B5EF4-FFF2-40B4-BE49-F238E27FC236}">
                  <a16:creationId xmlns:a16="http://schemas.microsoft.com/office/drawing/2014/main" id="{83E8586D-399D-47E0-BD2A-1A255E2E86C3}"/>
                </a:ext>
              </a:extLst>
            </p:cNvPr>
            <p:cNvSpPr/>
            <p:nvPr/>
          </p:nvSpPr>
          <p:spPr>
            <a:xfrm>
              <a:off x="1728075" y="2000825"/>
              <a:ext cx="24200" cy="56125"/>
            </a:xfrm>
            <a:custGeom>
              <a:avLst/>
              <a:gdLst/>
              <a:ahLst/>
              <a:cxnLst/>
              <a:rect l="l" t="t" r="r" b="b"/>
              <a:pathLst>
                <a:path w="968" h="2245" extrusionOk="0">
                  <a:moveTo>
                    <a:pt x="680" y="1"/>
                  </a:moveTo>
                  <a:cubicBezTo>
                    <a:pt x="626" y="1"/>
                    <a:pt x="567" y="26"/>
                    <a:pt x="501" y="76"/>
                  </a:cubicBezTo>
                  <a:cubicBezTo>
                    <a:pt x="434" y="109"/>
                    <a:pt x="367" y="176"/>
                    <a:pt x="301" y="209"/>
                  </a:cubicBezTo>
                  <a:cubicBezTo>
                    <a:pt x="201" y="309"/>
                    <a:pt x="100" y="443"/>
                    <a:pt x="34" y="543"/>
                  </a:cubicBezTo>
                  <a:lnTo>
                    <a:pt x="34" y="843"/>
                  </a:lnTo>
                  <a:cubicBezTo>
                    <a:pt x="0" y="876"/>
                    <a:pt x="34" y="943"/>
                    <a:pt x="67" y="977"/>
                  </a:cubicBezTo>
                  <a:lnTo>
                    <a:pt x="134" y="977"/>
                  </a:lnTo>
                  <a:cubicBezTo>
                    <a:pt x="167" y="943"/>
                    <a:pt x="201" y="910"/>
                    <a:pt x="234" y="876"/>
                  </a:cubicBezTo>
                  <a:cubicBezTo>
                    <a:pt x="234" y="810"/>
                    <a:pt x="267" y="743"/>
                    <a:pt x="267" y="676"/>
                  </a:cubicBezTo>
                  <a:lnTo>
                    <a:pt x="267" y="643"/>
                  </a:lnTo>
                  <a:cubicBezTo>
                    <a:pt x="301" y="543"/>
                    <a:pt x="401" y="476"/>
                    <a:pt x="501" y="409"/>
                  </a:cubicBezTo>
                  <a:cubicBezTo>
                    <a:pt x="534" y="393"/>
                    <a:pt x="567" y="384"/>
                    <a:pt x="597" y="384"/>
                  </a:cubicBezTo>
                  <a:cubicBezTo>
                    <a:pt x="626" y="384"/>
                    <a:pt x="651" y="393"/>
                    <a:pt x="668" y="409"/>
                  </a:cubicBezTo>
                  <a:cubicBezTo>
                    <a:pt x="734" y="443"/>
                    <a:pt x="734" y="510"/>
                    <a:pt x="734" y="576"/>
                  </a:cubicBezTo>
                  <a:cubicBezTo>
                    <a:pt x="734" y="643"/>
                    <a:pt x="701" y="743"/>
                    <a:pt x="668" y="810"/>
                  </a:cubicBezTo>
                  <a:cubicBezTo>
                    <a:pt x="601" y="943"/>
                    <a:pt x="467" y="1077"/>
                    <a:pt x="367" y="1210"/>
                  </a:cubicBezTo>
                  <a:lnTo>
                    <a:pt x="367" y="1377"/>
                  </a:lnTo>
                  <a:cubicBezTo>
                    <a:pt x="367" y="1444"/>
                    <a:pt x="367" y="1510"/>
                    <a:pt x="401" y="1544"/>
                  </a:cubicBezTo>
                  <a:cubicBezTo>
                    <a:pt x="401" y="1560"/>
                    <a:pt x="409" y="1569"/>
                    <a:pt x="422" y="1569"/>
                  </a:cubicBezTo>
                  <a:cubicBezTo>
                    <a:pt x="434" y="1569"/>
                    <a:pt x="451" y="1560"/>
                    <a:pt x="467" y="1544"/>
                  </a:cubicBezTo>
                  <a:cubicBezTo>
                    <a:pt x="501" y="1544"/>
                    <a:pt x="534" y="1510"/>
                    <a:pt x="534" y="1477"/>
                  </a:cubicBezTo>
                  <a:cubicBezTo>
                    <a:pt x="567" y="1410"/>
                    <a:pt x="567" y="1343"/>
                    <a:pt x="601" y="1310"/>
                  </a:cubicBezTo>
                  <a:cubicBezTo>
                    <a:pt x="701" y="1177"/>
                    <a:pt x="801" y="1043"/>
                    <a:pt x="901" y="876"/>
                  </a:cubicBezTo>
                  <a:cubicBezTo>
                    <a:pt x="934" y="743"/>
                    <a:pt x="968" y="610"/>
                    <a:pt x="968" y="476"/>
                  </a:cubicBezTo>
                  <a:cubicBezTo>
                    <a:pt x="968" y="343"/>
                    <a:pt x="934" y="176"/>
                    <a:pt x="834" y="76"/>
                  </a:cubicBezTo>
                  <a:cubicBezTo>
                    <a:pt x="784" y="26"/>
                    <a:pt x="734" y="1"/>
                    <a:pt x="680" y="1"/>
                  </a:cubicBezTo>
                  <a:close/>
                  <a:moveTo>
                    <a:pt x="547" y="1819"/>
                  </a:moveTo>
                  <a:cubicBezTo>
                    <a:pt x="526" y="1819"/>
                    <a:pt x="501" y="1827"/>
                    <a:pt x="467" y="1844"/>
                  </a:cubicBezTo>
                  <a:cubicBezTo>
                    <a:pt x="434" y="1877"/>
                    <a:pt x="367" y="1911"/>
                    <a:pt x="334" y="1977"/>
                  </a:cubicBezTo>
                  <a:cubicBezTo>
                    <a:pt x="334" y="2011"/>
                    <a:pt x="301" y="2077"/>
                    <a:pt x="301" y="2144"/>
                  </a:cubicBezTo>
                  <a:cubicBezTo>
                    <a:pt x="301" y="2177"/>
                    <a:pt x="334" y="2211"/>
                    <a:pt x="367" y="2244"/>
                  </a:cubicBezTo>
                  <a:cubicBezTo>
                    <a:pt x="367" y="2244"/>
                    <a:pt x="401" y="2244"/>
                    <a:pt x="467" y="2211"/>
                  </a:cubicBezTo>
                  <a:cubicBezTo>
                    <a:pt x="534" y="2177"/>
                    <a:pt x="567" y="2144"/>
                    <a:pt x="601" y="2111"/>
                  </a:cubicBezTo>
                  <a:cubicBezTo>
                    <a:pt x="634" y="2044"/>
                    <a:pt x="634" y="2011"/>
                    <a:pt x="634" y="1944"/>
                  </a:cubicBezTo>
                  <a:cubicBezTo>
                    <a:pt x="634" y="1911"/>
                    <a:pt x="634" y="1877"/>
                    <a:pt x="601" y="1844"/>
                  </a:cubicBezTo>
                  <a:cubicBezTo>
                    <a:pt x="584" y="1827"/>
                    <a:pt x="567" y="1819"/>
                    <a:pt x="547" y="1819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185;p56">
              <a:extLst>
                <a:ext uri="{FF2B5EF4-FFF2-40B4-BE49-F238E27FC236}">
                  <a16:creationId xmlns:a16="http://schemas.microsoft.com/office/drawing/2014/main" id="{A17B0C14-BEA7-43A6-8A58-4720C4FBF6EC}"/>
                </a:ext>
              </a:extLst>
            </p:cNvPr>
            <p:cNvSpPr/>
            <p:nvPr/>
          </p:nvSpPr>
          <p:spPr>
            <a:xfrm>
              <a:off x="1758100" y="1989375"/>
              <a:ext cx="32550" cy="53175"/>
            </a:xfrm>
            <a:custGeom>
              <a:avLst/>
              <a:gdLst/>
              <a:ahLst/>
              <a:cxnLst/>
              <a:rect l="l" t="t" r="r" b="b"/>
              <a:pathLst>
                <a:path w="1302" h="2127" extrusionOk="0">
                  <a:moveTo>
                    <a:pt x="1201" y="0"/>
                  </a:moveTo>
                  <a:cubicBezTo>
                    <a:pt x="1168" y="0"/>
                    <a:pt x="1134" y="0"/>
                    <a:pt x="1068" y="34"/>
                  </a:cubicBezTo>
                  <a:lnTo>
                    <a:pt x="868" y="167"/>
                  </a:lnTo>
                  <a:cubicBezTo>
                    <a:pt x="834" y="167"/>
                    <a:pt x="767" y="234"/>
                    <a:pt x="734" y="267"/>
                  </a:cubicBezTo>
                  <a:cubicBezTo>
                    <a:pt x="734" y="334"/>
                    <a:pt x="701" y="367"/>
                    <a:pt x="701" y="434"/>
                  </a:cubicBezTo>
                  <a:cubicBezTo>
                    <a:pt x="701" y="467"/>
                    <a:pt x="734" y="501"/>
                    <a:pt x="767" y="534"/>
                  </a:cubicBezTo>
                  <a:lnTo>
                    <a:pt x="634" y="801"/>
                  </a:lnTo>
                  <a:lnTo>
                    <a:pt x="501" y="701"/>
                  </a:lnTo>
                  <a:cubicBezTo>
                    <a:pt x="534" y="634"/>
                    <a:pt x="567" y="567"/>
                    <a:pt x="567" y="501"/>
                  </a:cubicBezTo>
                  <a:cubicBezTo>
                    <a:pt x="567" y="467"/>
                    <a:pt x="567" y="434"/>
                    <a:pt x="534" y="400"/>
                  </a:cubicBezTo>
                  <a:cubicBezTo>
                    <a:pt x="517" y="384"/>
                    <a:pt x="501" y="375"/>
                    <a:pt x="480" y="375"/>
                  </a:cubicBezTo>
                  <a:cubicBezTo>
                    <a:pt x="459" y="375"/>
                    <a:pt x="434" y="384"/>
                    <a:pt x="401" y="400"/>
                  </a:cubicBezTo>
                  <a:lnTo>
                    <a:pt x="200" y="534"/>
                  </a:lnTo>
                  <a:cubicBezTo>
                    <a:pt x="167" y="534"/>
                    <a:pt x="100" y="601"/>
                    <a:pt x="100" y="634"/>
                  </a:cubicBezTo>
                  <a:cubicBezTo>
                    <a:pt x="67" y="667"/>
                    <a:pt x="67" y="734"/>
                    <a:pt x="67" y="767"/>
                  </a:cubicBezTo>
                  <a:cubicBezTo>
                    <a:pt x="34" y="801"/>
                    <a:pt x="67" y="867"/>
                    <a:pt x="67" y="867"/>
                  </a:cubicBezTo>
                  <a:lnTo>
                    <a:pt x="167" y="867"/>
                  </a:lnTo>
                  <a:lnTo>
                    <a:pt x="467" y="1101"/>
                  </a:lnTo>
                  <a:lnTo>
                    <a:pt x="134" y="1768"/>
                  </a:lnTo>
                  <a:cubicBezTo>
                    <a:pt x="100" y="1768"/>
                    <a:pt x="67" y="1801"/>
                    <a:pt x="34" y="1868"/>
                  </a:cubicBezTo>
                  <a:cubicBezTo>
                    <a:pt x="34" y="1902"/>
                    <a:pt x="0" y="1935"/>
                    <a:pt x="0" y="2002"/>
                  </a:cubicBezTo>
                  <a:cubicBezTo>
                    <a:pt x="0" y="2035"/>
                    <a:pt x="34" y="2068"/>
                    <a:pt x="34" y="2102"/>
                  </a:cubicBezTo>
                  <a:cubicBezTo>
                    <a:pt x="50" y="2118"/>
                    <a:pt x="67" y="2127"/>
                    <a:pt x="88" y="2127"/>
                  </a:cubicBezTo>
                  <a:cubicBezTo>
                    <a:pt x="109" y="2127"/>
                    <a:pt x="134" y="2118"/>
                    <a:pt x="167" y="2102"/>
                  </a:cubicBezTo>
                  <a:lnTo>
                    <a:pt x="434" y="1968"/>
                  </a:lnTo>
                  <a:cubicBezTo>
                    <a:pt x="467" y="1935"/>
                    <a:pt x="501" y="1902"/>
                    <a:pt x="534" y="1835"/>
                  </a:cubicBezTo>
                  <a:cubicBezTo>
                    <a:pt x="567" y="1801"/>
                    <a:pt x="567" y="1735"/>
                    <a:pt x="567" y="1701"/>
                  </a:cubicBezTo>
                  <a:cubicBezTo>
                    <a:pt x="567" y="1668"/>
                    <a:pt x="567" y="1635"/>
                    <a:pt x="567" y="1601"/>
                  </a:cubicBezTo>
                  <a:cubicBezTo>
                    <a:pt x="534" y="1568"/>
                    <a:pt x="534" y="1568"/>
                    <a:pt x="501" y="1568"/>
                  </a:cubicBezTo>
                  <a:lnTo>
                    <a:pt x="667" y="1268"/>
                  </a:lnTo>
                  <a:lnTo>
                    <a:pt x="834" y="1401"/>
                  </a:lnTo>
                  <a:cubicBezTo>
                    <a:pt x="801" y="1401"/>
                    <a:pt x="767" y="1435"/>
                    <a:pt x="767" y="1501"/>
                  </a:cubicBezTo>
                  <a:cubicBezTo>
                    <a:pt x="734" y="1535"/>
                    <a:pt x="734" y="1568"/>
                    <a:pt x="734" y="1601"/>
                  </a:cubicBezTo>
                  <a:cubicBezTo>
                    <a:pt x="734" y="1635"/>
                    <a:pt x="734" y="1701"/>
                    <a:pt x="767" y="1735"/>
                  </a:cubicBezTo>
                  <a:cubicBezTo>
                    <a:pt x="801" y="1735"/>
                    <a:pt x="834" y="1735"/>
                    <a:pt x="901" y="1701"/>
                  </a:cubicBezTo>
                  <a:lnTo>
                    <a:pt x="1134" y="1568"/>
                  </a:lnTo>
                  <a:cubicBezTo>
                    <a:pt x="1201" y="1535"/>
                    <a:pt x="1234" y="1501"/>
                    <a:pt x="1268" y="1435"/>
                  </a:cubicBezTo>
                  <a:cubicBezTo>
                    <a:pt x="1301" y="1401"/>
                    <a:pt x="1301" y="1334"/>
                    <a:pt x="1301" y="1301"/>
                  </a:cubicBezTo>
                  <a:cubicBezTo>
                    <a:pt x="1301" y="1234"/>
                    <a:pt x="1301" y="1201"/>
                    <a:pt x="1268" y="1201"/>
                  </a:cubicBezTo>
                  <a:cubicBezTo>
                    <a:pt x="1251" y="1184"/>
                    <a:pt x="1243" y="1176"/>
                    <a:pt x="1230" y="1176"/>
                  </a:cubicBezTo>
                  <a:cubicBezTo>
                    <a:pt x="1218" y="1176"/>
                    <a:pt x="1201" y="1184"/>
                    <a:pt x="1168" y="1201"/>
                  </a:cubicBezTo>
                  <a:lnTo>
                    <a:pt x="834" y="934"/>
                  </a:lnTo>
                  <a:lnTo>
                    <a:pt x="1101" y="367"/>
                  </a:lnTo>
                  <a:cubicBezTo>
                    <a:pt x="1134" y="334"/>
                    <a:pt x="1168" y="300"/>
                    <a:pt x="1201" y="267"/>
                  </a:cubicBezTo>
                  <a:cubicBezTo>
                    <a:pt x="1234" y="200"/>
                    <a:pt x="1234" y="167"/>
                    <a:pt x="1234" y="134"/>
                  </a:cubicBezTo>
                  <a:cubicBezTo>
                    <a:pt x="1234" y="67"/>
                    <a:pt x="1234" y="34"/>
                    <a:pt x="12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186;p56">
              <a:extLst>
                <a:ext uri="{FF2B5EF4-FFF2-40B4-BE49-F238E27FC236}">
                  <a16:creationId xmlns:a16="http://schemas.microsoft.com/office/drawing/2014/main" id="{01760B7A-A824-4489-B635-9FD65ECCEBB0}"/>
                </a:ext>
              </a:extLst>
            </p:cNvPr>
            <p:cNvSpPr/>
            <p:nvPr/>
          </p:nvSpPr>
          <p:spPr>
            <a:xfrm>
              <a:off x="1792275" y="1970400"/>
              <a:ext cx="35050" cy="54150"/>
            </a:xfrm>
            <a:custGeom>
              <a:avLst/>
              <a:gdLst/>
              <a:ahLst/>
              <a:cxnLst/>
              <a:rect l="l" t="t" r="r" b="b"/>
              <a:pathLst>
                <a:path w="1402" h="2166" extrusionOk="0">
                  <a:moveTo>
                    <a:pt x="1068" y="0"/>
                  </a:moveTo>
                  <a:cubicBezTo>
                    <a:pt x="1035" y="0"/>
                    <a:pt x="1002" y="9"/>
                    <a:pt x="968" y="25"/>
                  </a:cubicBezTo>
                  <a:cubicBezTo>
                    <a:pt x="902" y="59"/>
                    <a:pt x="868" y="92"/>
                    <a:pt x="835" y="159"/>
                  </a:cubicBezTo>
                  <a:cubicBezTo>
                    <a:pt x="801" y="192"/>
                    <a:pt x="768" y="259"/>
                    <a:pt x="735" y="326"/>
                  </a:cubicBezTo>
                  <a:cubicBezTo>
                    <a:pt x="701" y="292"/>
                    <a:pt x="668" y="259"/>
                    <a:pt x="635" y="259"/>
                  </a:cubicBezTo>
                  <a:cubicBezTo>
                    <a:pt x="601" y="259"/>
                    <a:pt x="568" y="259"/>
                    <a:pt x="535" y="292"/>
                  </a:cubicBezTo>
                  <a:cubicBezTo>
                    <a:pt x="501" y="292"/>
                    <a:pt x="468" y="326"/>
                    <a:pt x="435" y="392"/>
                  </a:cubicBezTo>
                  <a:cubicBezTo>
                    <a:pt x="401" y="426"/>
                    <a:pt x="368" y="492"/>
                    <a:pt x="334" y="559"/>
                  </a:cubicBezTo>
                  <a:lnTo>
                    <a:pt x="334" y="459"/>
                  </a:lnTo>
                  <a:lnTo>
                    <a:pt x="134" y="592"/>
                  </a:lnTo>
                  <a:cubicBezTo>
                    <a:pt x="101" y="592"/>
                    <a:pt x="68" y="659"/>
                    <a:pt x="34" y="692"/>
                  </a:cubicBezTo>
                  <a:cubicBezTo>
                    <a:pt x="1" y="726"/>
                    <a:pt x="1" y="793"/>
                    <a:pt x="1" y="859"/>
                  </a:cubicBezTo>
                  <a:cubicBezTo>
                    <a:pt x="1" y="893"/>
                    <a:pt x="1" y="926"/>
                    <a:pt x="34" y="959"/>
                  </a:cubicBezTo>
                  <a:cubicBezTo>
                    <a:pt x="51" y="976"/>
                    <a:pt x="68" y="984"/>
                    <a:pt x="84" y="984"/>
                  </a:cubicBezTo>
                  <a:cubicBezTo>
                    <a:pt x="101" y="984"/>
                    <a:pt x="118" y="976"/>
                    <a:pt x="134" y="959"/>
                  </a:cubicBezTo>
                  <a:lnTo>
                    <a:pt x="134" y="1793"/>
                  </a:lnTo>
                  <a:cubicBezTo>
                    <a:pt x="101" y="1793"/>
                    <a:pt x="68" y="1827"/>
                    <a:pt x="34" y="1893"/>
                  </a:cubicBezTo>
                  <a:cubicBezTo>
                    <a:pt x="1" y="1927"/>
                    <a:pt x="1" y="1993"/>
                    <a:pt x="1" y="2027"/>
                  </a:cubicBezTo>
                  <a:cubicBezTo>
                    <a:pt x="1" y="2060"/>
                    <a:pt x="1" y="2127"/>
                    <a:pt x="34" y="2127"/>
                  </a:cubicBezTo>
                  <a:cubicBezTo>
                    <a:pt x="48" y="2155"/>
                    <a:pt x="62" y="2165"/>
                    <a:pt x="77" y="2165"/>
                  </a:cubicBezTo>
                  <a:cubicBezTo>
                    <a:pt x="96" y="2165"/>
                    <a:pt x="115" y="2146"/>
                    <a:pt x="134" y="2127"/>
                  </a:cubicBezTo>
                  <a:lnTo>
                    <a:pt x="368" y="2027"/>
                  </a:lnTo>
                  <a:cubicBezTo>
                    <a:pt x="401" y="1993"/>
                    <a:pt x="435" y="1960"/>
                    <a:pt x="468" y="1893"/>
                  </a:cubicBezTo>
                  <a:cubicBezTo>
                    <a:pt x="501" y="1860"/>
                    <a:pt x="501" y="1827"/>
                    <a:pt x="501" y="1760"/>
                  </a:cubicBezTo>
                  <a:cubicBezTo>
                    <a:pt x="501" y="1727"/>
                    <a:pt x="501" y="1693"/>
                    <a:pt x="468" y="1660"/>
                  </a:cubicBezTo>
                  <a:cubicBezTo>
                    <a:pt x="451" y="1643"/>
                    <a:pt x="435" y="1635"/>
                    <a:pt x="418" y="1635"/>
                  </a:cubicBezTo>
                  <a:cubicBezTo>
                    <a:pt x="401" y="1635"/>
                    <a:pt x="384" y="1643"/>
                    <a:pt x="368" y="1660"/>
                  </a:cubicBezTo>
                  <a:lnTo>
                    <a:pt x="368" y="959"/>
                  </a:lnTo>
                  <a:cubicBezTo>
                    <a:pt x="401" y="893"/>
                    <a:pt x="435" y="826"/>
                    <a:pt x="468" y="759"/>
                  </a:cubicBezTo>
                  <a:cubicBezTo>
                    <a:pt x="468" y="726"/>
                    <a:pt x="501" y="692"/>
                    <a:pt x="535" y="659"/>
                  </a:cubicBezTo>
                  <a:lnTo>
                    <a:pt x="601" y="659"/>
                  </a:lnTo>
                  <a:cubicBezTo>
                    <a:pt x="601" y="692"/>
                    <a:pt x="601" y="726"/>
                    <a:pt x="601" y="759"/>
                  </a:cubicBezTo>
                  <a:lnTo>
                    <a:pt x="601" y="1893"/>
                  </a:lnTo>
                  <a:lnTo>
                    <a:pt x="801" y="1760"/>
                  </a:lnTo>
                  <a:cubicBezTo>
                    <a:pt x="868" y="1727"/>
                    <a:pt x="902" y="1693"/>
                    <a:pt x="935" y="1660"/>
                  </a:cubicBezTo>
                  <a:cubicBezTo>
                    <a:pt x="935" y="1593"/>
                    <a:pt x="968" y="1560"/>
                    <a:pt x="968" y="1493"/>
                  </a:cubicBezTo>
                  <a:cubicBezTo>
                    <a:pt x="968" y="1460"/>
                    <a:pt x="935" y="1426"/>
                    <a:pt x="935" y="1393"/>
                  </a:cubicBezTo>
                  <a:cubicBezTo>
                    <a:pt x="918" y="1376"/>
                    <a:pt x="902" y="1368"/>
                    <a:pt x="881" y="1368"/>
                  </a:cubicBezTo>
                  <a:cubicBezTo>
                    <a:pt x="860" y="1368"/>
                    <a:pt x="835" y="1376"/>
                    <a:pt x="801" y="1393"/>
                  </a:cubicBezTo>
                  <a:lnTo>
                    <a:pt x="801" y="692"/>
                  </a:lnTo>
                  <a:cubicBezTo>
                    <a:pt x="835" y="626"/>
                    <a:pt x="868" y="559"/>
                    <a:pt x="902" y="492"/>
                  </a:cubicBezTo>
                  <a:cubicBezTo>
                    <a:pt x="935" y="459"/>
                    <a:pt x="968" y="426"/>
                    <a:pt x="1002" y="392"/>
                  </a:cubicBezTo>
                  <a:lnTo>
                    <a:pt x="1035" y="392"/>
                  </a:lnTo>
                  <a:lnTo>
                    <a:pt x="1035" y="492"/>
                  </a:lnTo>
                  <a:lnTo>
                    <a:pt x="1035" y="1593"/>
                  </a:lnTo>
                  <a:lnTo>
                    <a:pt x="1268" y="1493"/>
                  </a:lnTo>
                  <a:cubicBezTo>
                    <a:pt x="1302" y="1460"/>
                    <a:pt x="1369" y="1426"/>
                    <a:pt x="1369" y="1360"/>
                  </a:cubicBezTo>
                  <a:cubicBezTo>
                    <a:pt x="1402" y="1326"/>
                    <a:pt x="1402" y="1260"/>
                    <a:pt x="1402" y="1226"/>
                  </a:cubicBezTo>
                  <a:cubicBezTo>
                    <a:pt x="1402" y="1193"/>
                    <a:pt x="1402" y="1159"/>
                    <a:pt x="1369" y="1126"/>
                  </a:cubicBezTo>
                  <a:cubicBezTo>
                    <a:pt x="1369" y="1109"/>
                    <a:pt x="1360" y="1101"/>
                    <a:pt x="1343" y="1101"/>
                  </a:cubicBezTo>
                  <a:cubicBezTo>
                    <a:pt x="1327" y="1101"/>
                    <a:pt x="1302" y="1109"/>
                    <a:pt x="1268" y="1126"/>
                  </a:cubicBezTo>
                  <a:lnTo>
                    <a:pt x="1268" y="326"/>
                  </a:lnTo>
                  <a:cubicBezTo>
                    <a:pt x="1302" y="225"/>
                    <a:pt x="1235" y="125"/>
                    <a:pt x="1168" y="25"/>
                  </a:cubicBezTo>
                  <a:cubicBezTo>
                    <a:pt x="1135" y="9"/>
                    <a:pt x="1102" y="0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187;p56">
              <a:extLst>
                <a:ext uri="{FF2B5EF4-FFF2-40B4-BE49-F238E27FC236}">
                  <a16:creationId xmlns:a16="http://schemas.microsoft.com/office/drawing/2014/main" id="{62F276FC-5A39-4248-9BA7-3367BB4E8ECB}"/>
                </a:ext>
              </a:extLst>
            </p:cNvPr>
            <p:cNvSpPr/>
            <p:nvPr/>
          </p:nvSpPr>
          <p:spPr>
            <a:xfrm>
              <a:off x="1830650" y="193850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0"/>
                  </a:moveTo>
                  <a:lnTo>
                    <a:pt x="234" y="234"/>
                  </a:lnTo>
                  <a:cubicBezTo>
                    <a:pt x="200" y="234"/>
                    <a:pt x="134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67" y="501"/>
                    <a:pt x="100" y="567"/>
                    <a:pt x="134" y="601"/>
                  </a:cubicBezTo>
                  <a:cubicBezTo>
                    <a:pt x="134" y="612"/>
                    <a:pt x="141" y="616"/>
                    <a:pt x="152" y="616"/>
                  </a:cubicBezTo>
                  <a:cubicBezTo>
                    <a:pt x="174" y="616"/>
                    <a:pt x="212" y="601"/>
                    <a:pt x="234" y="601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35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68"/>
                    <a:pt x="1068" y="1802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4" y="1677"/>
                  </a:cubicBezTo>
                  <a:cubicBezTo>
                    <a:pt x="968" y="1677"/>
                    <a:pt x="951" y="1685"/>
                    <a:pt x="934" y="1702"/>
                  </a:cubicBezTo>
                  <a:lnTo>
                    <a:pt x="667" y="1868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188;p56">
              <a:extLst>
                <a:ext uri="{FF2B5EF4-FFF2-40B4-BE49-F238E27FC236}">
                  <a16:creationId xmlns:a16="http://schemas.microsoft.com/office/drawing/2014/main" id="{858C9EFC-C4B5-44BB-9DAF-D931FDA12692}"/>
                </a:ext>
              </a:extLst>
            </p:cNvPr>
            <p:cNvSpPr/>
            <p:nvPr/>
          </p:nvSpPr>
          <p:spPr>
            <a:xfrm>
              <a:off x="1895700" y="1908350"/>
              <a:ext cx="34200" cy="49350"/>
            </a:xfrm>
            <a:custGeom>
              <a:avLst/>
              <a:gdLst/>
              <a:ahLst/>
              <a:cxnLst/>
              <a:rect l="l" t="t" r="r" b="b"/>
              <a:pathLst>
                <a:path w="1368" h="1974" extrusionOk="0">
                  <a:moveTo>
                    <a:pt x="1292" y="0"/>
                  </a:moveTo>
                  <a:cubicBezTo>
                    <a:pt x="1273" y="0"/>
                    <a:pt x="1254" y="20"/>
                    <a:pt x="1234" y="39"/>
                  </a:cubicBezTo>
                  <a:lnTo>
                    <a:pt x="901" y="206"/>
                  </a:lnTo>
                  <a:cubicBezTo>
                    <a:pt x="867" y="239"/>
                    <a:pt x="834" y="272"/>
                    <a:pt x="801" y="339"/>
                  </a:cubicBezTo>
                  <a:cubicBezTo>
                    <a:pt x="767" y="372"/>
                    <a:pt x="767" y="406"/>
                    <a:pt x="767" y="472"/>
                  </a:cubicBezTo>
                  <a:cubicBezTo>
                    <a:pt x="767" y="539"/>
                    <a:pt x="801" y="573"/>
                    <a:pt x="801" y="573"/>
                  </a:cubicBezTo>
                  <a:cubicBezTo>
                    <a:pt x="810" y="582"/>
                    <a:pt x="820" y="586"/>
                    <a:pt x="831" y="586"/>
                  </a:cubicBezTo>
                  <a:cubicBezTo>
                    <a:pt x="856" y="586"/>
                    <a:pt x="887" y="563"/>
                    <a:pt x="934" y="539"/>
                  </a:cubicBezTo>
                  <a:lnTo>
                    <a:pt x="934" y="539"/>
                  </a:lnTo>
                  <a:lnTo>
                    <a:pt x="701" y="1473"/>
                  </a:lnTo>
                  <a:lnTo>
                    <a:pt x="434" y="839"/>
                  </a:lnTo>
                  <a:cubicBezTo>
                    <a:pt x="467" y="806"/>
                    <a:pt x="501" y="773"/>
                    <a:pt x="567" y="739"/>
                  </a:cubicBezTo>
                  <a:cubicBezTo>
                    <a:pt x="601" y="673"/>
                    <a:pt x="601" y="606"/>
                    <a:pt x="601" y="539"/>
                  </a:cubicBezTo>
                  <a:cubicBezTo>
                    <a:pt x="601" y="506"/>
                    <a:pt x="601" y="472"/>
                    <a:pt x="567" y="439"/>
                  </a:cubicBezTo>
                  <a:cubicBezTo>
                    <a:pt x="567" y="422"/>
                    <a:pt x="551" y="414"/>
                    <a:pt x="530" y="414"/>
                  </a:cubicBezTo>
                  <a:cubicBezTo>
                    <a:pt x="509" y="414"/>
                    <a:pt x="484" y="422"/>
                    <a:pt x="467" y="439"/>
                  </a:cubicBezTo>
                  <a:lnTo>
                    <a:pt x="167" y="639"/>
                  </a:lnTo>
                  <a:cubicBezTo>
                    <a:pt x="100" y="639"/>
                    <a:pt x="67" y="673"/>
                    <a:pt x="34" y="739"/>
                  </a:cubicBezTo>
                  <a:cubicBezTo>
                    <a:pt x="34" y="773"/>
                    <a:pt x="0" y="839"/>
                    <a:pt x="0" y="873"/>
                  </a:cubicBezTo>
                  <a:cubicBezTo>
                    <a:pt x="0" y="939"/>
                    <a:pt x="0" y="973"/>
                    <a:pt x="34" y="1006"/>
                  </a:cubicBezTo>
                  <a:cubicBezTo>
                    <a:pt x="45" y="1017"/>
                    <a:pt x="56" y="1021"/>
                    <a:pt x="68" y="1021"/>
                  </a:cubicBezTo>
                  <a:cubicBezTo>
                    <a:pt x="93" y="1021"/>
                    <a:pt x="122" y="1006"/>
                    <a:pt x="167" y="1006"/>
                  </a:cubicBezTo>
                  <a:lnTo>
                    <a:pt x="200" y="1006"/>
                  </a:lnTo>
                  <a:lnTo>
                    <a:pt x="567" y="1974"/>
                  </a:lnTo>
                  <a:lnTo>
                    <a:pt x="801" y="1840"/>
                  </a:lnTo>
                  <a:lnTo>
                    <a:pt x="1201" y="406"/>
                  </a:lnTo>
                  <a:lnTo>
                    <a:pt x="1234" y="406"/>
                  </a:lnTo>
                  <a:cubicBezTo>
                    <a:pt x="1268" y="372"/>
                    <a:pt x="1301" y="339"/>
                    <a:pt x="1334" y="272"/>
                  </a:cubicBezTo>
                  <a:cubicBezTo>
                    <a:pt x="1368" y="239"/>
                    <a:pt x="1368" y="172"/>
                    <a:pt x="1368" y="139"/>
                  </a:cubicBezTo>
                  <a:cubicBezTo>
                    <a:pt x="1368" y="106"/>
                    <a:pt x="1368" y="72"/>
                    <a:pt x="1334" y="39"/>
                  </a:cubicBezTo>
                  <a:cubicBezTo>
                    <a:pt x="1320" y="11"/>
                    <a:pt x="1306" y="0"/>
                    <a:pt x="1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189;p56">
              <a:extLst>
                <a:ext uri="{FF2B5EF4-FFF2-40B4-BE49-F238E27FC236}">
                  <a16:creationId xmlns:a16="http://schemas.microsoft.com/office/drawing/2014/main" id="{F1004F92-27C0-4C71-B295-0D55513DD61B}"/>
                </a:ext>
              </a:extLst>
            </p:cNvPr>
            <p:cNvSpPr/>
            <p:nvPr/>
          </p:nvSpPr>
          <p:spPr>
            <a:xfrm>
              <a:off x="1932375" y="18934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68" y="400"/>
                  </a:moveTo>
                  <a:cubicBezTo>
                    <a:pt x="835" y="434"/>
                    <a:pt x="902" y="500"/>
                    <a:pt x="935" y="567"/>
                  </a:cubicBezTo>
                  <a:lnTo>
                    <a:pt x="234" y="934"/>
                  </a:lnTo>
                  <a:cubicBezTo>
                    <a:pt x="268" y="834"/>
                    <a:pt x="334" y="734"/>
                    <a:pt x="368" y="634"/>
                  </a:cubicBezTo>
                  <a:cubicBezTo>
                    <a:pt x="435" y="567"/>
                    <a:pt x="501" y="500"/>
                    <a:pt x="568" y="434"/>
                  </a:cubicBezTo>
                  <a:cubicBezTo>
                    <a:pt x="635" y="400"/>
                    <a:pt x="701" y="400"/>
                    <a:pt x="768" y="400"/>
                  </a:cubicBezTo>
                  <a:close/>
                  <a:moveTo>
                    <a:pt x="868" y="0"/>
                  </a:moveTo>
                  <a:cubicBezTo>
                    <a:pt x="768" y="0"/>
                    <a:pt x="668" y="33"/>
                    <a:pt x="601" y="67"/>
                  </a:cubicBezTo>
                  <a:cubicBezTo>
                    <a:pt x="435" y="200"/>
                    <a:pt x="268" y="367"/>
                    <a:pt x="168" y="534"/>
                  </a:cubicBezTo>
                  <a:cubicBezTo>
                    <a:pt x="68" y="767"/>
                    <a:pt x="1" y="1001"/>
                    <a:pt x="1" y="1234"/>
                  </a:cubicBezTo>
                  <a:cubicBezTo>
                    <a:pt x="1" y="1434"/>
                    <a:pt x="34" y="1601"/>
                    <a:pt x="168" y="1735"/>
                  </a:cubicBezTo>
                  <a:cubicBezTo>
                    <a:pt x="218" y="1785"/>
                    <a:pt x="276" y="1810"/>
                    <a:pt x="347" y="1810"/>
                  </a:cubicBezTo>
                  <a:cubicBezTo>
                    <a:pt x="418" y="1810"/>
                    <a:pt x="501" y="1785"/>
                    <a:pt x="601" y="1735"/>
                  </a:cubicBezTo>
                  <a:cubicBezTo>
                    <a:pt x="701" y="1668"/>
                    <a:pt x="835" y="1568"/>
                    <a:pt x="902" y="1501"/>
                  </a:cubicBezTo>
                  <a:cubicBezTo>
                    <a:pt x="1002" y="1434"/>
                    <a:pt x="1068" y="1334"/>
                    <a:pt x="1135" y="1234"/>
                  </a:cubicBezTo>
                  <a:cubicBezTo>
                    <a:pt x="1168" y="1201"/>
                    <a:pt x="1168" y="1168"/>
                    <a:pt x="1168" y="1101"/>
                  </a:cubicBezTo>
                  <a:cubicBezTo>
                    <a:pt x="1168" y="1067"/>
                    <a:pt x="1168" y="1034"/>
                    <a:pt x="1135" y="1001"/>
                  </a:cubicBezTo>
                  <a:lnTo>
                    <a:pt x="1068" y="1001"/>
                  </a:lnTo>
                  <a:cubicBezTo>
                    <a:pt x="1002" y="1034"/>
                    <a:pt x="968" y="1067"/>
                    <a:pt x="935" y="1101"/>
                  </a:cubicBezTo>
                  <a:cubicBezTo>
                    <a:pt x="835" y="1201"/>
                    <a:pt x="735" y="1301"/>
                    <a:pt x="601" y="1368"/>
                  </a:cubicBezTo>
                  <a:cubicBezTo>
                    <a:pt x="552" y="1417"/>
                    <a:pt x="486" y="1448"/>
                    <a:pt x="427" y="1448"/>
                  </a:cubicBezTo>
                  <a:cubicBezTo>
                    <a:pt x="406" y="1448"/>
                    <a:pt x="386" y="1443"/>
                    <a:pt x="368" y="1434"/>
                  </a:cubicBezTo>
                  <a:cubicBezTo>
                    <a:pt x="301" y="1401"/>
                    <a:pt x="268" y="1368"/>
                    <a:pt x="234" y="1301"/>
                  </a:cubicBezTo>
                  <a:lnTo>
                    <a:pt x="1168" y="767"/>
                  </a:lnTo>
                  <a:lnTo>
                    <a:pt x="1202" y="600"/>
                  </a:lnTo>
                  <a:cubicBezTo>
                    <a:pt x="1202" y="500"/>
                    <a:pt x="1168" y="400"/>
                    <a:pt x="1168" y="300"/>
                  </a:cubicBezTo>
                  <a:cubicBezTo>
                    <a:pt x="1135" y="234"/>
                    <a:pt x="1102" y="133"/>
                    <a:pt x="1035" y="67"/>
                  </a:cubicBezTo>
                  <a:cubicBezTo>
                    <a:pt x="968" y="33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190;p56">
              <a:extLst>
                <a:ext uri="{FF2B5EF4-FFF2-40B4-BE49-F238E27FC236}">
                  <a16:creationId xmlns:a16="http://schemas.microsoft.com/office/drawing/2014/main" id="{CD0D7CBD-7CAE-4752-BA7C-0780768650CE}"/>
                </a:ext>
              </a:extLst>
            </p:cNvPr>
            <p:cNvSpPr/>
            <p:nvPr/>
          </p:nvSpPr>
          <p:spPr>
            <a:xfrm>
              <a:off x="1967400" y="1870325"/>
              <a:ext cx="30050" cy="52975"/>
            </a:xfrm>
            <a:custGeom>
              <a:avLst/>
              <a:gdLst/>
              <a:ahLst/>
              <a:cxnLst/>
              <a:rect l="l" t="t" r="r" b="b"/>
              <a:pathLst>
                <a:path w="1202" h="2119" extrusionOk="0">
                  <a:moveTo>
                    <a:pt x="1018" y="0"/>
                  </a:moveTo>
                  <a:cubicBezTo>
                    <a:pt x="977" y="0"/>
                    <a:pt x="935" y="9"/>
                    <a:pt x="902" y="25"/>
                  </a:cubicBezTo>
                  <a:cubicBezTo>
                    <a:pt x="835" y="59"/>
                    <a:pt x="801" y="125"/>
                    <a:pt x="768" y="159"/>
                  </a:cubicBezTo>
                  <a:cubicBezTo>
                    <a:pt x="668" y="259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34" y="526"/>
                  </a:lnTo>
                  <a:cubicBezTo>
                    <a:pt x="168" y="526"/>
                    <a:pt x="134" y="592"/>
                    <a:pt x="101" y="626"/>
                  </a:cubicBezTo>
                  <a:cubicBezTo>
                    <a:pt x="68" y="659"/>
                    <a:pt x="68" y="726"/>
                    <a:pt x="68" y="759"/>
                  </a:cubicBezTo>
                  <a:cubicBezTo>
                    <a:pt x="68" y="826"/>
                    <a:pt x="68" y="859"/>
                    <a:pt x="101" y="893"/>
                  </a:cubicBezTo>
                  <a:cubicBezTo>
                    <a:pt x="134" y="893"/>
                    <a:pt x="168" y="893"/>
                    <a:pt x="234" y="859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3"/>
                    <a:pt x="68" y="1860"/>
                  </a:cubicBezTo>
                  <a:cubicBezTo>
                    <a:pt x="34" y="1893"/>
                    <a:pt x="1" y="1927"/>
                    <a:pt x="34" y="1993"/>
                  </a:cubicBezTo>
                  <a:cubicBezTo>
                    <a:pt x="1" y="2027"/>
                    <a:pt x="34" y="2060"/>
                    <a:pt x="68" y="2094"/>
                  </a:cubicBezTo>
                  <a:cubicBezTo>
                    <a:pt x="68" y="2110"/>
                    <a:pt x="84" y="2119"/>
                    <a:pt x="105" y="2119"/>
                  </a:cubicBezTo>
                  <a:cubicBezTo>
                    <a:pt x="126" y="2119"/>
                    <a:pt x="151" y="2110"/>
                    <a:pt x="168" y="2094"/>
                  </a:cubicBezTo>
                  <a:lnTo>
                    <a:pt x="868" y="1693"/>
                  </a:lnTo>
                  <a:cubicBezTo>
                    <a:pt x="902" y="1660"/>
                    <a:pt x="935" y="1627"/>
                    <a:pt x="968" y="1593"/>
                  </a:cubicBezTo>
                  <a:cubicBezTo>
                    <a:pt x="1002" y="1526"/>
                    <a:pt x="1002" y="1493"/>
                    <a:pt x="1002" y="1426"/>
                  </a:cubicBezTo>
                  <a:cubicBezTo>
                    <a:pt x="1002" y="1393"/>
                    <a:pt x="1002" y="1360"/>
                    <a:pt x="968" y="1326"/>
                  </a:cubicBezTo>
                  <a:cubicBezTo>
                    <a:pt x="952" y="1310"/>
                    <a:pt x="935" y="1301"/>
                    <a:pt x="918" y="1301"/>
                  </a:cubicBezTo>
                  <a:cubicBezTo>
                    <a:pt x="902" y="1301"/>
                    <a:pt x="885" y="1310"/>
                    <a:pt x="868" y="1326"/>
                  </a:cubicBezTo>
                  <a:lnTo>
                    <a:pt x="535" y="1526"/>
                  </a:lnTo>
                  <a:lnTo>
                    <a:pt x="535" y="993"/>
                  </a:lnTo>
                  <a:cubicBezTo>
                    <a:pt x="635" y="826"/>
                    <a:pt x="701" y="693"/>
                    <a:pt x="768" y="592"/>
                  </a:cubicBezTo>
                  <a:cubicBezTo>
                    <a:pt x="801" y="526"/>
                    <a:pt x="868" y="459"/>
                    <a:pt x="902" y="392"/>
                  </a:cubicBezTo>
                  <a:lnTo>
                    <a:pt x="1002" y="392"/>
                  </a:lnTo>
                  <a:cubicBezTo>
                    <a:pt x="1018" y="409"/>
                    <a:pt x="1035" y="417"/>
                    <a:pt x="1047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02" y="359"/>
                    <a:pt x="1135" y="326"/>
                    <a:pt x="1168" y="292"/>
                  </a:cubicBezTo>
                  <a:cubicBezTo>
                    <a:pt x="1202" y="259"/>
                    <a:pt x="1202" y="192"/>
                    <a:pt x="1202" y="159"/>
                  </a:cubicBezTo>
                  <a:cubicBezTo>
                    <a:pt x="1202" y="92"/>
                    <a:pt x="1168" y="59"/>
                    <a:pt x="1135" y="25"/>
                  </a:cubicBezTo>
                  <a:cubicBezTo>
                    <a:pt x="1102" y="9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191;p56">
              <a:extLst>
                <a:ext uri="{FF2B5EF4-FFF2-40B4-BE49-F238E27FC236}">
                  <a16:creationId xmlns:a16="http://schemas.microsoft.com/office/drawing/2014/main" id="{710FE41B-1A96-4FCB-A3EA-DE999394AA0B}"/>
                </a:ext>
              </a:extLst>
            </p:cNvPr>
            <p:cNvSpPr/>
            <p:nvPr/>
          </p:nvSpPr>
          <p:spPr>
            <a:xfrm>
              <a:off x="2003275" y="1851975"/>
              <a:ext cx="25875" cy="49650"/>
            </a:xfrm>
            <a:custGeom>
              <a:avLst/>
              <a:gdLst/>
              <a:ahLst/>
              <a:cxnLst/>
              <a:rect l="l" t="t" r="r" b="b"/>
              <a:pathLst>
                <a:path w="1035" h="1986" extrusionOk="0">
                  <a:moveTo>
                    <a:pt x="913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59"/>
                  </a:lnTo>
                  <a:cubicBezTo>
                    <a:pt x="834" y="59"/>
                    <a:pt x="801" y="92"/>
                    <a:pt x="801" y="92"/>
                  </a:cubicBezTo>
                  <a:lnTo>
                    <a:pt x="667" y="92"/>
                  </a:lnTo>
                  <a:cubicBezTo>
                    <a:pt x="601" y="126"/>
                    <a:pt x="567" y="126"/>
                    <a:pt x="501" y="159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093"/>
                    <a:pt x="134" y="1160"/>
                  </a:cubicBezTo>
                  <a:cubicBezTo>
                    <a:pt x="159" y="1185"/>
                    <a:pt x="189" y="1196"/>
                    <a:pt x="228" y="1196"/>
                  </a:cubicBezTo>
                  <a:cubicBezTo>
                    <a:pt x="291" y="1196"/>
                    <a:pt x="377" y="1168"/>
                    <a:pt x="501" y="1126"/>
                  </a:cubicBezTo>
                  <a:cubicBezTo>
                    <a:pt x="567" y="1093"/>
                    <a:pt x="667" y="1060"/>
                    <a:pt x="734" y="1060"/>
                  </a:cubicBezTo>
                  <a:cubicBezTo>
                    <a:pt x="801" y="1060"/>
                    <a:pt x="801" y="1093"/>
                    <a:pt x="801" y="1160"/>
                  </a:cubicBezTo>
                  <a:cubicBezTo>
                    <a:pt x="801" y="1193"/>
                    <a:pt x="767" y="1226"/>
                    <a:pt x="767" y="1260"/>
                  </a:cubicBezTo>
                  <a:cubicBezTo>
                    <a:pt x="701" y="1326"/>
                    <a:pt x="601" y="1393"/>
                    <a:pt x="501" y="1460"/>
                  </a:cubicBezTo>
                  <a:cubicBezTo>
                    <a:pt x="467" y="1493"/>
                    <a:pt x="401" y="1527"/>
                    <a:pt x="334" y="1527"/>
                  </a:cubicBezTo>
                  <a:cubicBezTo>
                    <a:pt x="300" y="1527"/>
                    <a:pt x="267" y="1527"/>
                    <a:pt x="234" y="1493"/>
                  </a:cubicBezTo>
                  <a:cubicBezTo>
                    <a:pt x="234" y="1460"/>
                    <a:pt x="200" y="1427"/>
                    <a:pt x="167" y="1393"/>
                  </a:cubicBezTo>
                  <a:lnTo>
                    <a:pt x="100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0" y="1560"/>
                    <a:pt x="0" y="1627"/>
                    <a:pt x="0" y="1693"/>
                  </a:cubicBezTo>
                  <a:lnTo>
                    <a:pt x="0" y="1827"/>
                  </a:lnTo>
                  <a:cubicBezTo>
                    <a:pt x="0" y="1860"/>
                    <a:pt x="0" y="1927"/>
                    <a:pt x="34" y="1960"/>
                  </a:cubicBezTo>
                  <a:cubicBezTo>
                    <a:pt x="34" y="1977"/>
                    <a:pt x="42" y="1985"/>
                    <a:pt x="54" y="1985"/>
                  </a:cubicBezTo>
                  <a:cubicBezTo>
                    <a:pt x="67" y="1985"/>
                    <a:pt x="84" y="1977"/>
                    <a:pt x="100" y="1960"/>
                  </a:cubicBezTo>
                  <a:cubicBezTo>
                    <a:pt x="134" y="1960"/>
                    <a:pt x="134" y="1960"/>
                    <a:pt x="134" y="1927"/>
                  </a:cubicBezTo>
                  <a:cubicBezTo>
                    <a:pt x="167" y="1927"/>
                    <a:pt x="167" y="1894"/>
                    <a:pt x="200" y="1894"/>
                  </a:cubicBezTo>
                  <a:lnTo>
                    <a:pt x="334" y="1894"/>
                  </a:lnTo>
                  <a:cubicBezTo>
                    <a:pt x="401" y="1860"/>
                    <a:pt x="467" y="1860"/>
                    <a:pt x="534" y="1827"/>
                  </a:cubicBezTo>
                  <a:cubicBezTo>
                    <a:pt x="701" y="1727"/>
                    <a:pt x="834" y="1560"/>
                    <a:pt x="934" y="1393"/>
                  </a:cubicBezTo>
                  <a:cubicBezTo>
                    <a:pt x="1001" y="1293"/>
                    <a:pt x="1034" y="1160"/>
                    <a:pt x="1034" y="1026"/>
                  </a:cubicBezTo>
                  <a:cubicBezTo>
                    <a:pt x="1034" y="926"/>
                    <a:pt x="1034" y="859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300" y="826"/>
                    <a:pt x="267" y="793"/>
                    <a:pt x="267" y="793"/>
                  </a:cubicBezTo>
                  <a:cubicBezTo>
                    <a:pt x="300" y="759"/>
                    <a:pt x="300" y="726"/>
                    <a:pt x="300" y="693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3"/>
                    <a:pt x="601" y="459"/>
                    <a:pt x="667" y="459"/>
                  </a:cubicBezTo>
                  <a:lnTo>
                    <a:pt x="767" y="459"/>
                  </a:lnTo>
                  <a:cubicBezTo>
                    <a:pt x="767" y="493"/>
                    <a:pt x="767" y="526"/>
                    <a:pt x="801" y="559"/>
                  </a:cubicBezTo>
                  <a:lnTo>
                    <a:pt x="868" y="559"/>
                  </a:lnTo>
                  <a:cubicBezTo>
                    <a:pt x="934" y="526"/>
                    <a:pt x="968" y="459"/>
                    <a:pt x="968" y="426"/>
                  </a:cubicBezTo>
                  <a:cubicBezTo>
                    <a:pt x="1001" y="359"/>
                    <a:pt x="1001" y="326"/>
                    <a:pt x="968" y="259"/>
                  </a:cubicBezTo>
                  <a:lnTo>
                    <a:pt x="968" y="159"/>
                  </a:lnTo>
                  <a:cubicBezTo>
                    <a:pt x="1001" y="126"/>
                    <a:pt x="968" y="59"/>
                    <a:pt x="934" y="26"/>
                  </a:cubicBezTo>
                  <a:cubicBezTo>
                    <a:pt x="934" y="9"/>
                    <a:pt x="926" y="1"/>
                    <a:pt x="9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192;p56">
              <a:extLst>
                <a:ext uri="{FF2B5EF4-FFF2-40B4-BE49-F238E27FC236}">
                  <a16:creationId xmlns:a16="http://schemas.microsoft.com/office/drawing/2014/main" id="{80EEB85A-33B8-4231-A1B1-478F6D585522}"/>
                </a:ext>
              </a:extLst>
            </p:cNvPr>
            <p:cNvSpPr/>
            <p:nvPr/>
          </p:nvSpPr>
          <p:spPr>
            <a:xfrm>
              <a:off x="2037450" y="1819250"/>
              <a:ext cx="26725" cy="62350"/>
            </a:xfrm>
            <a:custGeom>
              <a:avLst/>
              <a:gdLst/>
              <a:ahLst/>
              <a:cxnLst/>
              <a:rect l="l" t="t" r="r" b="b"/>
              <a:pathLst>
                <a:path w="1069" h="2494" extrusionOk="0">
                  <a:moveTo>
                    <a:pt x="635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7"/>
                  </a:lnTo>
                  <a:lnTo>
                    <a:pt x="635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68" y="934"/>
                    <a:pt x="134" y="968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51" y="1251"/>
                    <a:pt x="168" y="1260"/>
                    <a:pt x="184" y="1260"/>
                  </a:cubicBezTo>
                  <a:cubicBezTo>
                    <a:pt x="201" y="1260"/>
                    <a:pt x="218" y="1251"/>
                    <a:pt x="234" y="1234"/>
                  </a:cubicBezTo>
                  <a:lnTo>
                    <a:pt x="435" y="1101"/>
                  </a:lnTo>
                  <a:lnTo>
                    <a:pt x="435" y="1935"/>
                  </a:lnTo>
                  <a:lnTo>
                    <a:pt x="168" y="2102"/>
                  </a:lnTo>
                  <a:cubicBezTo>
                    <a:pt x="101" y="2135"/>
                    <a:pt x="68" y="2168"/>
                    <a:pt x="34" y="2235"/>
                  </a:cubicBezTo>
                  <a:cubicBezTo>
                    <a:pt x="1" y="2269"/>
                    <a:pt x="1" y="2302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8" y="2494"/>
                    <a:pt x="88" y="2494"/>
                  </a:cubicBezTo>
                  <a:cubicBezTo>
                    <a:pt x="109" y="2494"/>
                    <a:pt x="134" y="2485"/>
                    <a:pt x="168" y="2469"/>
                  </a:cubicBezTo>
                  <a:lnTo>
                    <a:pt x="935" y="2035"/>
                  </a:lnTo>
                  <a:cubicBezTo>
                    <a:pt x="968" y="2002"/>
                    <a:pt x="1002" y="1968"/>
                    <a:pt x="1035" y="1902"/>
                  </a:cubicBezTo>
                  <a:cubicBezTo>
                    <a:pt x="1068" y="1868"/>
                    <a:pt x="1068" y="1835"/>
                    <a:pt x="1068" y="1768"/>
                  </a:cubicBezTo>
                  <a:cubicBezTo>
                    <a:pt x="1068" y="1735"/>
                    <a:pt x="1068" y="1701"/>
                    <a:pt x="1035" y="1668"/>
                  </a:cubicBezTo>
                  <a:cubicBezTo>
                    <a:pt x="1035" y="1654"/>
                    <a:pt x="1023" y="1646"/>
                    <a:pt x="1008" y="1646"/>
                  </a:cubicBezTo>
                  <a:cubicBezTo>
                    <a:pt x="985" y="1646"/>
                    <a:pt x="954" y="1662"/>
                    <a:pt x="935" y="1701"/>
                  </a:cubicBezTo>
                  <a:lnTo>
                    <a:pt x="668" y="1835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193;p56">
              <a:extLst>
                <a:ext uri="{FF2B5EF4-FFF2-40B4-BE49-F238E27FC236}">
                  <a16:creationId xmlns:a16="http://schemas.microsoft.com/office/drawing/2014/main" id="{2DE0E8DA-F1E7-44E5-A156-E4FE76AE8FF5}"/>
                </a:ext>
              </a:extLst>
            </p:cNvPr>
            <p:cNvSpPr/>
            <p:nvPr/>
          </p:nvSpPr>
          <p:spPr>
            <a:xfrm>
              <a:off x="2070825" y="1813900"/>
              <a:ext cx="29200" cy="44075"/>
            </a:xfrm>
            <a:custGeom>
              <a:avLst/>
              <a:gdLst/>
              <a:ahLst/>
              <a:cxnLst/>
              <a:rect l="l" t="t" r="r" b="b"/>
              <a:pathLst>
                <a:path w="1168" h="1763" extrusionOk="0">
                  <a:moveTo>
                    <a:pt x="699" y="378"/>
                  </a:moveTo>
                  <a:cubicBezTo>
                    <a:pt x="759" y="378"/>
                    <a:pt x="826" y="407"/>
                    <a:pt x="867" y="448"/>
                  </a:cubicBezTo>
                  <a:cubicBezTo>
                    <a:pt x="934" y="548"/>
                    <a:pt x="968" y="615"/>
                    <a:pt x="934" y="715"/>
                  </a:cubicBezTo>
                  <a:cubicBezTo>
                    <a:pt x="934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51" y="1415"/>
                    <a:pt x="501" y="1432"/>
                    <a:pt x="455" y="1432"/>
                  </a:cubicBezTo>
                  <a:cubicBezTo>
                    <a:pt x="409" y="1432"/>
                    <a:pt x="367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0" y="615"/>
                    <a:pt x="467" y="514"/>
                    <a:pt x="601" y="414"/>
                  </a:cubicBezTo>
                  <a:cubicBezTo>
                    <a:pt x="626" y="389"/>
                    <a:pt x="661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8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0" y="348"/>
                  </a:cubicBezTo>
                  <a:cubicBezTo>
                    <a:pt x="100" y="615"/>
                    <a:pt x="0" y="915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00" y="1682"/>
                    <a:pt x="200" y="1749"/>
                    <a:pt x="300" y="1749"/>
                  </a:cubicBezTo>
                  <a:cubicBezTo>
                    <a:pt x="330" y="1758"/>
                    <a:pt x="359" y="1763"/>
                    <a:pt x="388" y="1763"/>
                  </a:cubicBezTo>
                  <a:cubicBezTo>
                    <a:pt x="459" y="1763"/>
                    <a:pt x="530" y="173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968" y="1282"/>
                    <a:pt x="1068" y="1148"/>
                    <a:pt x="1101" y="1015"/>
                  </a:cubicBezTo>
                  <a:cubicBezTo>
                    <a:pt x="1134" y="881"/>
                    <a:pt x="1168" y="715"/>
                    <a:pt x="1168" y="581"/>
                  </a:cubicBezTo>
                  <a:cubicBezTo>
                    <a:pt x="1168" y="448"/>
                    <a:pt x="1168" y="314"/>
                    <a:pt x="1101" y="181"/>
                  </a:cubicBezTo>
                  <a:cubicBezTo>
                    <a:pt x="1068" y="114"/>
                    <a:pt x="1001" y="47"/>
                    <a:pt x="901" y="14"/>
                  </a:cubicBezTo>
                  <a:cubicBezTo>
                    <a:pt x="871" y="4"/>
                    <a:pt x="839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194;p56">
              <a:extLst>
                <a:ext uri="{FF2B5EF4-FFF2-40B4-BE49-F238E27FC236}">
                  <a16:creationId xmlns:a16="http://schemas.microsoft.com/office/drawing/2014/main" id="{1126A2E5-E8D6-4F03-9DC9-425D05D9CDF7}"/>
                </a:ext>
              </a:extLst>
            </p:cNvPr>
            <p:cNvSpPr/>
            <p:nvPr/>
          </p:nvSpPr>
          <p:spPr>
            <a:xfrm>
              <a:off x="2104175" y="1793800"/>
              <a:ext cx="31725" cy="49175"/>
            </a:xfrm>
            <a:custGeom>
              <a:avLst/>
              <a:gdLst/>
              <a:ahLst/>
              <a:cxnLst/>
              <a:rect l="l" t="t" r="r" b="b"/>
              <a:pathLst>
                <a:path w="1269" h="1967" extrusionOk="0">
                  <a:moveTo>
                    <a:pt x="880" y="1"/>
                  </a:moveTo>
                  <a:cubicBezTo>
                    <a:pt x="826" y="1"/>
                    <a:pt x="768" y="18"/>
                    <a:pt x="701" y="51"/>
                  </a:cubicBezTo>
                  <a:cubicBezTo>
                    <a:pt x="634" y="84"/>
                    <a:pt x="601" y="118"/>
                    <a:pt x="534" y="184"/>
                  </a:cubicBezTo>
                  <a:cubicBezTo>
                    <a:pt x="501" y="251"/>
                    <a:pt x="434" y="318"/>
                    <a:pt x="401" y="384"/>
                  </a:cubicBezTo>
                  <a:lnTo>
                    <a:pt x="401" y="251"/>
                  </a:lnTo>
                  <a:lnTo>
                    <a:pt x="201" y="384"/>
                  </a:lnTo>
                  <a:cubicBezTo>
                    <a:pt x="134" y="418"/>
                    <a:pt x="101" y="451"/>
                    <a:pt x="67" y="485"/>
                  </a:cubicBezTo>
                  <a:cubicBezTo>
                    <a:pt x="34" y="551"/>
                    <a:pt x="34" y="585"/>
                    <a:pt x="34" y="651"/>
                  </a:cubicBezTo>
                  <a:cubicBezTo>
                    <a:pt x="34" y="685"/>
                    <a:pt x="34" y="718"/>
                    <a:pt x="67" y="751"/>
                  </a:cubicBezTo>
                  <a:cubicBezTo>
                    <a:pt x="84" y="768"/>
                    <a:pt x="101" y="776"/>
                    <a:pt x="117" y="776"/>
                  </a:cubicBezTo>
                  <a:cubicBezTo>
                    <a:pt x="134" y="776"/>
                    <a:pt x="151" y="768"/>
                    <a:pt x="167" y="751"/>
                  </a:cubicBezTo>
                  <a:lnTo>
                    <a:pt x="167" y="1585"/>
                  </a:lnTo>
                  <a:cubicBezTo>
                    <a:pt x="134" y="1585"/>
                    <a:pt x="101" y="1619"/>
                    <a:pt x="67" y="1652"/>
                  </a:cubicBezTo>
                  <a:cubicBezTo>
                    <a:pt x="34" y="1719"/>
                    <a:pt x="0" y="1785"/>
                    <a:pt x="0" y="1852"/>
                  </a:cubicBezTo>
                  <a:cubicBezTo>
                    <a:pt x="0" y="1886"/>
                    <a:pt x="34" y="1919"/>
                    <a:pt x="34" y="1952"/>
                  </a:cubicBezTo>
                  <a:cubicBezTo>
                    <a:pt x="44" y="1962"/>
                    <a:pt x="53" y="1966"/>
                    <a:pt x="64" y="1966"/>
                  </a:cubicBezTo>
                  <a:cubicBezTo>
                    <a:pt x="90" y="1966"/>
                    <a:pt x="120" y="1943"/>
                    <a:pt x="167" y="1919"/>
                  </a:cubicBezTo>
                  <a:lnTo>
                    <a:pt x="434" y="1785"/>
                  </a:lnTo>
                  <a:cubicBezTo>
                    <a:pt x="467" y="1752"/>
                    <a:pt x="501" y="1719"/>
                    <a:pt x="534" y="1685"/>
                  </a:cubicBezTo>
                  <a:cubicBezTo>
                    <a:pt x="568" y="1619"/>
                    <a:pt x="568" y="1585"/>
                    <a:pt x="568" y="1519"/>
                  </a:cubicBezTo>
                  <a:cubicBezTo>
                    <a:pt x="568" y="1452"/>
                    <a:pt x="568" y="1419"/>
                    <a:pt x="534" y="1419"/>
                  </a:cubicBezTo>
                  <a:cubicBezTo>
                    <a:pt x="524" y="1409"/>
                    <a:pt x="515" y="1405"/>
                    <a:pt x="504" y="1405"/>
                  </a:cubicBezTo>
                  <a:cubicBezTo>
                    <a:pt x="478" y="1405"/>
                    <a:pt x="448" y="1428"/>
                    <a:pt x="401" y="1452"/>
                  </a:cubicBezTo>
                  <a:lnTo>
                    <a:pt x="401" y="785"/>
                  </a:lnTo>
                  <a:cubicBezTo>
                    <a:pt x="434" y="685"/>
                    <a:pt x="501" y="585"/>
                    <a:pt x="568" y="518"/>
                  </a:cubicBezTo>
                  <a:cubicBezTo>
                    <a:pt x="601" y="451"/>
                    <a:pt x="634" y="418"/>
                    <a:pt x="701" y="384"/>
                  </a:cubicBezTo>
                  <a:cubicBezTo>
                    <a:pt x="723" y="373"/>
                    <a:pt x="742" y="370"/>
                    <a:pt x="758" y="370"/>
                  </a:cubicBezTo>
                  <a:cubicBezTo>
                    <a:pt x="790" y="370"/>
                    <a:pt x="812" y="384"/>
                    <a:pt x="834" y="384"/>
                  </a:cubicBezTo>
                  <a:cubicBezTo>
                    <a:pt x="901" y="418"/>
                    <a:pt x="901" y="451"/>
                    <a:pt x="901" y="518"/>
                  </a:cubicBezTo>
                  <a:lnTo>
                    <a:pt x="901" y="1185"/>
                  </a:lnTo>
                  <a:cubicBezTo>
                    <a:pt x="834" y="1218"/>
                    <a:pt x="801" y="1252"/>
                    <a:pt x="768" y="1285"/>
                  </a:cubicBezTo>
                  <a:cubicBezTo>
                    <a:pt x="768" y="1352"/>
                    <a:pt x="734" y="1385"/>
                    <a:pt x="734" y="1452"/>
                  </a:cubicBezTo>
                  <a:cubicBezTo>
                    <a:pt x="734" y="1485"/>
                    <a:pt x="768" y="1519"/>
                    <a:pt x="768" y="1552"/>
                  </a:cubicBezTo>
                  <a:cubicBezTo>
                    <a:pt x="801" y="1552"/>
                    <a:pt x="834" y="1552"/>
                    <a:pt x="901" y="1519"/>
                  </a:cubicBezTo>
                  <a:lnTo>
                    <a:pt x="1101" y="1419"/>
                  </a:lnTo>
                  <a:cubicBezTo>
                    <a:pt x="1168" y="1385"/>
                    <a:pt x="1201" y="1352"/>
                    <a:pt x="1235" y="1285"/>
                  </a:cubicBezTo>
                  <a:cubicBezTo>
                    <a:pt x="1235" y="1252"/>
                    <a:pt x="1268" y="1185"/>
                    <a:pt x="1268" y="1152"/>
                  </a:cubicBezTo>
                  <a:cubicBezTo>
                    <a:pt x="1268" y="1118"/>
                    <a:pt x="1235" y="1085"/>
                    <a:pt x="1235" y="1052"/>
                  </a:cubicBezTo>
                  <a:cubicBezTo>
                    <a:pt x="1218" y="1035"/>
                    <a:pt x="1201" y="1027"/>
                    <a:pt x="1180" y="1027"/>
                  </a:cubicBezTo>
                  <a:cubicBezTo>
                    <a:pt x="1160" y="1027"/>
                    <a:pt x="1135" y="1035"/>
                    <a:pt x="1101" y="1052"/>
                  </a:cubicBezTo>
                  <a:lnTo>
                    <a:pt x="1101" y="384"/>
                  </a:lnTo>
                  <a:cubicBezTo>
                    <a:pt x="1135" y="284"/>
                    <a:pt x="1101" y="151"/>
                    <a:pt x="1035" y="51"/>
                  </a:cubicBezTo>
                  <a:cubicBezTo>
                    <a:pt x="984" y="18"/>
                    <a:pt x="934" y="1"/>
                    <a:pt x="8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195;p56">
              <a:extLst>
                <a:ext uri="{FF2B5EF4-FFF2-40B4-BE49-F238E27FC236}">
                  <a16:creationId xmlns:a16="http://schemas.microsoft.com/office/drawing/2014/main" id="{001CF8CF-4A57-40BB-9227-AA29C220FE86}"/>
                </a:ext>
              </a:extLst>
            </p:cNvPr>
            <p:cNvSpPr/>
            <p:nvPr/>
          </p:nvSpPr>
          <p:spPr>
            <a:xfrm>
              <a:off x="2138375" y="1770875"/>
              <a:ext cx="32550" cy="40675"/>
            </a:xfrm>
            <a:custGeom>
              <a:avLst/>
              <a:gdLst/>
              <a:ahLst/>
              <a:cxnLst/>
              <a:rect l="l" t="t" r="r" b="b"/>
              <a:pathLst>
                <a:path w="1302" h="1627" extrusionOk="0">
                  <a:moveTo>
                    <a:pt x="1268" y="1"/>
                  </a:moveTo>
                  <a:cubicBezTo>
                    <a:pt x="1234" y="1"/>
                    <a:pt x="1201" y="1"/>
                    <a:pt x="1134" y="34"/>
                  </a:cubicBezTo>
                  <a:lnTo>
                    <a:pt x="167" y="568"/>
                  </a:lnTo>
                  <a:cubicBezTo>
                    <a:pt x="100" y="601"/>
                    <a:pt x="67" y="634"/>
                    <a:pt x="67" y="701"/>
                  </a:cubicBezTo>
                  <a:cubicBezTo>
                    <a:pt x="33" y="734"/>
                    <a:pt x="0" y="801"/>
                    <a:pt x="0" y="834"/>
                  </a:cubicBezTo>
                  <a:cubicBezTo>
                    <a:pt x="0" y="868"/>
                    <a:pt x="33" y="935"/>
                    <a:pt x="67" y="935"/>
                  </a:cubicBezTo>
                  <a:cubicBezTo>
                    <a:pt x="67" y="951"/>
                    <a:pt x="75" y="960"/>
                    <a:pt x="92" y="960"/>
                  </a:cubicBezTo>
                  <a:cubicBezTo>
                    <a:pt x="108" y="960"/>
                    <a:pt x="134" y="951"/>
                    <a:pt x="167" y="935"/>
                  </a:cubicBezTo>
                  <a:lnTo>
                    <a:pt x="1134" y="367"/>
                  </a:lnTo>
                  <a:cubicBezTo>
                    <a:pt x="1168" y="334"/>
                    <a:pt x="1234" y="301"/>
                    <a:pt x="1268" y="267"/>
                  </a:cubicBezTo>
                  <a:cubicBezTo>
                    <a:pt x="1268" y="201"/>
                    <a:pt x="1268" y="167"/>
                    <a:pt x="1301" y="101"/>
                  </a:cubicBezTo>
                  <a:cubicBezTo>
                    <a:pt x="1301" y="67"/>
                    <a:pt x="1268" y="34"/>
                    <a:pt x="1268" y="1"/>
                  </a:cubicBezTo>
                  <a:close/>
                  <a:moveTo>
                    <a:pt x="1213" y="643"/>
                  </a:moveTo>
                  <a:cubicBezTo>
                    <a:pt x="1193" y="643"/>
                    <a:pt x="1168" y="651"/>
                    <a:pt x="1134" y="668"/>
                  </a:cubicBezTo>
                  <a:lnTo>
                    <a:pt x="167" y="1201"/>
                  </a:lnTo>
                  <a:cubicBezTo>
                    <a:pt x="100" y="1235"/>
                    <a:pt x="67" y="1268"/>
                    <a:pt x="67" y="1335"/>
                  </a:cubicBezTo>
                  <a:cubicBezTo>
                    <a:pt x="33" y="1368"/>
                    <a:pt x="0" y="1435"/>
                    <a:pt x="0" y="1468"/>
                  </a:cubicBezTo>
                  <a:cubicBezTo>
                    <a:pt x="0" y="1502"/>
                    <a:pt x="33" y="1568"/>
                    <a:pt x="67" y="1602"/>
                  </a:cubicBezTo>
                  <a:cubicBezTo>
                    <a:pt x="67" y="1618"/>
                    <a:pt x="75" y="1627"/>
                    <a:pt x="92" y="1627"/>
                  </a:cubicBezTo>
                  <a:cubicBezTo>
                    <a:pt x="108" y="1627"/>
                    <a:pt x="134" y="1618"/>
                    <a:pt x="167" y="1602"/>
                  </a:cubicBezTo>
                  <a:lnTo>
                    <a:pt x="1134" y="1035"/>
                  </a:lnTo>
                  <a:cubicBezTo>
                    <a:pt x="1168" y="1001"/>
                    <a:pt x="1234" y="968"/>
                    <a:pt x="1268" y="901"/>
                  </a:cubicBezTo>
                  <a:cubicBezTo>
                    <a:pt x="1268" y="868"/>
                    <a:pt x="1268" y="801"/>
                    <a:pt x="1301" y="768"/>
                  </a:cubicBezTo>
                  <a:cubicBezTo>
                    <a:pt x="1301" y="734"/>
                    <a:pt x="1268" y="668"/>
                    <a:pt x="1268" y="668"/>
                  </a:cubicBezTo>
                  <a:cubicBezTo>
                    <a:pt x="1251" y="651"/>
                    <a:pt x="1234" y="643"/>
                    <a:pt x="1213" y="643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196;p56">
              <a:extLst>
                <a:ext uri="{FF2B5EF4-FFF2-40B4-BE49-F238E27FC236}">
                  <a16:creationId xmlns:a16="http://schemas.microsoft.com/office/drawing/2014/main" id="{F10979E8-274A-4D19-A037-A4F519547653}"/>
                </a:ext>
              </a:extLst>
            </p:cNvPr>
            <p:cNvSpPr/>
            <p:nvPr/>
          </p:nvSpPr>
          <p:spPr>
            <a:xfrm>
              <a:off x="2179225" y="173752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68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4" y="1034"/>
                  </a:lnTo>
                  <a:cubicBezTo>
                    <a:pt x="634" y="1034"/>
                    <a:pt x="668" y="1001"/>
                    <a:pt x="668" y="1001"/>
                  </a:cubicBezTo>
                  <a:cubicBezTo>
                    <a:pt x="701" y="968"/>
                    <a:pt x="701" y="934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4"/>
                  </a:lnTo>
                  <a:cubicBezTo>
                    <a:pt x="101" y="1268"/>
                    <a:pt x="101" y="1301"/>
                    <a:pt x="134" y="1301"/>
                  </a:cubicBezTo>
                  <a:cubicBezTo>
                    <a:pt x="134" y="1318"/>
                    <a:pt x="142" y="1326"/>
                    <a:pt x="151" y="1326"/>
                  </a:cubicBezTo>
                  <a:cubicBezTo>
                    <a:pt x="159" y="1326"/>
                    <a:pt x="167" y="1318"/>
                    <a:pt x="167" y="1301"/>
                  </a:cubicBez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197;p56">
              <a:extLst>
                <a:ext uri="{FF2B5EF4-FFF2-40B4-BE49-F238E27FC236}">
                  <a16:creationId xmlns:a16="http://schemas.microsoft.com/office/drawing/2014/main" id="{46234B2D-3254-44E5-B901-9C83DD3B8CBA}"/>
                </a:ext>
              </a:extLst>
            </p:cNvPr>
            <p:cNvSpPr/>
            <p:nvPr/>
          </p:nvSpPr>
          <p:spPr>
            <a:xfrm>
              <a:off x="2210925" y="1718350"/>
              <a:ext cx="25025" cy="64025"/>
            </a:xfrm>
            <a:custGeom>
              <a:avLst/>
              <a:gdLst/>
              <a:ahLst/>
              <a:cxnLst/>
              <a:rect l="l" t="t" r="r" b="b"/>
              <a:pathLst>
                <a:path w="1001" h="2561" extrusionOk="0">
                  <a:moveTo>
                    <a:pt x="634" y="0"/>
                  </a:moveTo>
                  <a:lnTo>
                    <a:pt x="134" y="467"/>
                  </a:lnTo>
                  <a:cubicBezTo>
                    <a:pt x="100" y="500"/>
                    <a:pt x="67" y="534"/>
                    <a:pt x="34" y="600"/>
                  </a:cubicBezTo>
                  <a:cubicBezTo>
                    <a:pt x="34" y="634"/>
                    <a:pt x="0" y="667"/>
                    <a:pt x="0" y="734"/>
                  </a:cubicBezTo>
                  <a:cubicBezTo>
                    <a:pt x="0" y="767"/>
                    <a:pt x="34" y="801"/>
                    <a:pt x="34" y="834"/>
                  </a:cubicBezTo>
                  <a:lnTo>
                    <a:pt x="134" y="834"/>
                  </a:lnTo>
                  <a:lnTo>
                    <a:pt x="200" y="767"/>
                  </a:lnTo>
                  <a:lnTo>
                    <a:pt x="400" y="567"/>
                  </a:lnTo>
                  <a:lnTo>
                    <a:pt x="400" y="2035"/>
                  </a:lnTo>
                  <a:lnTo>
                    <a:pt x="167" y="2168"/>
                  </a:lnTo>
                  <a:cubicBezTo>
                    <a:pt x="134" y="2168"/>
                    <a:pt x="67" y="2202"/>
                    <a:pt x="67" y="2268"/>
                  </a:cubicBezTo>
                  <a:cubicBezTo>
                    <a:pt x="34" y="2302"/>
                    <a:pt x="34" y="2368"/>
                    <a:pt x="34" y="2402"/>
                  </a:cubicBezTo>
                  <a:cubicBezTo>
                    <a:pt x="0" y="2435"/>
                    <a:pt x="34" y="2502"/>
                    <a:pt x="67" y="2535"/>
                  </a:cubicBezTo>
                  <a:cubicBezTo>
                    <a:pt x="67" y="2552"/>
                    <a:pt x="75" y="2560"/>
                    <a:pt x="92" y="2560"/>
                  </a:cubicBezTo>
                  <a:cubicBezTo>
                    <a:pt x="109" y="2560"/>
                    <a:pt x="134" y="2552"/>
                    <a:pt x="167" y="2535"/>
                  </a:cubicBezTo>
                  <a:lnTo>
                    <a:pt x="867" y="2135"/>
                  </a:lnTo>
                  <a:cubicBezTo>
                    <a:pt x="901" y="2102"/>
                    <a:pt x="934" y="2068"/>
                    <a:pt x="968" y="2001"/>
                  </a:cubicBezTo>
                  <a:cubicBezTo>
                    <a:pt x="1001" y="1968"/>
                    <a:pt x="1001" y="1901"/>
                    <a:pt x="1001" y="1868"/>
                  </a:cubicBezTo>
                  <a:cubicBezTo>
                    <a:pt x="1001" y="1835"/>
                    <a:pt x="1001" y="1768"/>
                    <a:pt x="968" y="1768"/>
                  </a:cubicBezTo>
                  <a:cubicBezTo>
                    <a:pt x="951" y="1751"/>
                    <a:pt x="934" y="1743"/>
                    <a:pt x="917" y="1743"/>
                  </a:cubicBezTo>
                  <a:cubicBezTo>
                    <a:pt x="901" y="1743"/>
                    <a:pt x="884" y="1751"/>
                    <a:pt x="867" y="1768"/>
                  </a:cubicBezTo>
                  <a:lnTo>
                    <a:pt x="634" y="190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198;p56">
              <a:extLst>
                <a:ext uri="{FF2B5EF4-FFF2-40B4-BE49-F238E27FC236}">
                  <a16:creationId xmlns:a16="http://schemas.microsoft.com/office/drawing/2014/main" id="{4E505C2D-92B9-4F24-AD9C-9D28B37E00C1}"/>
                </a:ext>
              </a:extLst>
            </p:cNvPr>
            <p:cNvSpPr/>
            <p:nvPr/>
          </p:nvSpPr>
          <p:spPr>
            <a:xfrm>
              <a:off x="2253450" y="1745500"/>
              <a:ext cx="9200" cy="12675"/>
            </a:xfrm>
            <a:custGeom>
              <a:avLst/>
              <a:gdLst/>
              <a:ahLst/>
              <a:cxnLst/>
              <a:rect l="l" t="t" r="r" b="b"/>
              <a:pathLst>
                <a:path w="368" h="507" extrusionOk="0">
                  <a:moveTo>
                    <a:pt x="292" y="0"/>
                  </a:moveTo>
                  <a:cubicBezTo>
                    <a:pt x="260" y="0"/>
                    <a:pt x="223" y="15"/>
                    <a:pt x="201" y="15"/>
                  </a:cubicBezTo>
                  <a:cubicBezTo>
                    <a:pt x="134" y="48"/>
                    <a:pt x="100" y="115"/>
                    <a:pt x="67" y="182"/>
                  </a:cubicBezTo>
                  <a:cubicBezTo>
                    <a:pt x="34" y="215"/>
                    <a:pt x="34" y="282"/>
                    <a:pt x="34" y="348"/>
                  </a:cubicBezTo>
                  <a:cubicBezTo>
                    <a:pt x="0" y="415"/>
                    <a:pt x="34" y="448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1" y="482"/>
                  </a:cubicBezTo>
                  <a:cubicBezTo>
                    <a:pt x="234" y="448"/>
                    <a:pt x="301" y="415"/>
                    <a:pt x="334" y="348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67" y="48"/>
                    <a:pt x="334" y="15"/>
                  </a:cubicBezTo>
                  <a:cubicBezTo>
                    <a:pt x="323" y="4"/>
                    <a:pt x="308" y="0"/>
                    <a:pt x="29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199;p56">
              <a:extLst>
                <a:ext uri="{FF2B5EF4-FFF2-40B4-BE49-F238E27FC236}">
                  <a16:creationId xmlns:a16="http://schemas.microsoft.com/office/drawing/2014/main" id="{4E2002FB-DA37-46FF-B7F9-796225BD2B8E}"/>
                </a:ext>
              </a:extLst>
            </p:cNvPr>
            <p:cNvSpPr/>
            <p:nvPr/>
          </p:nvSpPr>
          <p:spPr>
            <a:xfrm>
              <a:off x="2280975" y="1678300"/>
              <a:ext cx="25025" cy="60425"/>
            </a:xfrm>
            <a:custGeom>
              <a:avLst/>
              <a:gdLst/>
              <a:ahLst/>
              <a:cxnLst/>
              <a:rect l="l" t="t" r="r" b="b"/>
              <a:pathLst>
                <a:path w="1001" h="2417" extrusionOk="0">
                  <a:moveTo>
                    <a:pt x="571" y="385"/>
                  </a:moveTo>
                  <a:cubicBezTo>
                    <a:pt x="601" y="385"/>
                    <a:pt x="634" y="401"/>
                    <a:pt x="667" y="435"/>
                  </a:cubicBezTo>
                  <a:cubicBezTo>
                    <a:pt x="734" y="568"/>
                    <a:pt x="767" y="701"/>
                    <a:pt x="767" y="868"/>
                  </a:cubicBezTo>
                  <a:lnTo>
                    <a:pt x="767" y="1235"/>
                  </a:lnTo>
                  <a:cubicBezTo>
                    <a:pt x="767" y="1435"/>
                    <a:pt x="734" y="1602"/>
                    <a:pt x="667" y="1802"/>
                  </a:cubicBezTo>
                  <a:cubicBezTo>
                    <a:pt x="634" y="1869"/>
                    <a:pt x="567" y="1969"/>
                    <a:pt x="501" y="2002"/>
                  </a:cubicBezTo>
                  <a:cubicBezTo>
                    <a:pt x="467" y="2036"/>
                    <a:pt x="434" y="2052"/>
                    <a:pt x="405" y="2052"/>
                  </a:cubicBezTo>
                  <a:cubicBezTo>
                    <a:pt x="375" y="2052"/>
                    <a:pt x="350" y="2036"/>
                    <a:pt x="334" y="2002"/>
                  </a:cubicBezTo>
                  <a:cubicBezTo>
                    <a:pt x="234" y="1869"/>
                    <a:pt x="200" y="1735"/>
                    <a:pt x="234" y="1569"/>
                  </a:cubicBezTo>
                  <a:lnTo>
                    <a:pt x="234" y="1202"/>
                  </a:lnTo>
                  <a:cubicBezTo>
                    <a:pt x="234" y="1002"/>
                    <a:pt x="267" y="835"/>
                    <a:pt x="334" y="635"/>
                  </a:cubicBezTo>
                  <a:cubicBezTo>
                    <a:pt x="334" y="568"/>
                    <a:pt x="400" y="468"/>
                    <a:pt x="501" y="435"/>
                  </a:cubicBezTo>
                  <a:cubicBezTo>
                    <a:pt x="517" y="401"/>
                    <a:pt x="542" y="385"/>
                    <a:pt x="571" y="385"/>
                  </a:cubicBezTo>
                  <a:close/>
                  <a:moveTo>
                    <a:pt x="734" y="1"/>
                  </a:moveTo>
                  <a:cubicBezTo>
                    <a:pt x="634" y="1"/>
                    <a:pt x="567" y="1"/>
                    <a:pt x="501" y="68"/>
                  </a:cubicBezTo>
                  <a:cubicBezTo>
                    <a:pt x="300" y="168"/>
                    <a:pt x="167" y="368"/>
                    <a:pt x="134" y="568"/>
                  </a:cubicBezTo>
                  <a:cubicBezTo>
                    <a:pt x="34" y="801"/>
                    <a:pt x="0" y="1068"/>
                    <a:pt x="0" y="1302"/>
                  </a:cubicBezTo>
                  <a:lnTo>
                    <a:pt x="0" y="1669"/>
                  </a:lnTo>
                  <a:cubicBezTo>
                    <a:pt x="0" y="1836"/>
                    <a:pt x="34" y="2002"/>
                    <a:pt x="67" y="2169"/>
                  </a:cubicBezTo>
                  <a:cubicBezTo>
                    <a:pt x="100" y="2269"/>
                    <a:pt x="167" y="2336"/>
                    <a:pt x="267" y="2403"/>
                  </a:cubicBezTo>
                  <a:cubicBezTo>
                    <a:pt x="287" y="2412"/>
                    <a:pt x="309" y="2416"/>
                    <a:pt x="333" y="2416"/>
                  </a:cubicBezTo>
                  <a:cubicBezTo>
                    <a:pt x="389" y="2416"/>
                    <a:pt x="453" y="2393"/>
                    <a:pt x="501" y="2369"/>
                  </a:cubicBezTo>
                  <a:cubicBezTo>
                    <a:pt x="667" y="2236"/>
                    <a:pt x="801" y="2036"/>
                    <a:pt x="867" y="1836"/>
                  </a:cubicBezTo>
                  <a:cubicBezTo>
                    <a:pt x="934" y="1602"/>
                    <a:pt x="968" y="1369"/>
                    <a:pt x="1001" y="1102"/>
                  </a:cubicBezTo>
                  <a:lnTo>
                    <a:pt x="1001" y="735"/>
                  </a:lnTo>
                  <a:cubicBezTo>
                    <a:pt x="1001" y="568"/>
                    <a:pt x="968" y="401"/>
                    <a:pt x="901" y="234"/>
                  </a:cubicBezTo>
                  <a:cubicBezTo>
                    <a:pt x="867" y="134"/>
                    <a:pt x="801" y="68"/>
                    <a:pt x="7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200;p56">
              <a:extLst>
                <a:ext uri="{FF2B5EF4-FFF2-40B4-BE49-F238E27FC236}">
                  <a16:creationId xmlns:a16="http://schemas.microsoft.com/office/drawing/2014/main" id="{9101FDB4-FAD3-441A-903C-CAD343C4068F}"/>
                </a:ext>
              </a:extLst>
            </p:cNvPr>
            <p:cNvSpPr/>
            <p:nvPr/>
          </p:nvSpPr>
          <p:spPr>
            <a:xfrm>
              <a:off x="2317650" y="1658300"/>
              <a:ext cx="19225" cy="32550"/>
            </a:xfrm>
            <a:custGeom>
              <a:avLst/>
              <a:gdLst/>
              <a:ahLst/>
              <a:cxnLst/>
              <a:rect l="l" t="t" r="r" b="b"/>
              <a:pathLst>
                <a:path w="769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35" y="934"/>
                  </a:lnTo>
                  <a:cubicBezTo>
                    <a:pt x="568" y="1001"/>
                    <a:pt x="568" y="1034"/>
                    <a:pt x="568" y="1034"/>
                  </a:cubicBezTo>
                  <a:lnTo>
                    <a:pt x="635" y="1034"/>
                  </a:lnTo>
                  <a:cubicBezTo>
                    <a:pt x="635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1" y="434"/>
                  </a:lnTo>
                  <a:lnTo>
                    <a:pt x="101" y="1235"/>
                  </a:lnTo>
                  <a:cubicBezTo>
                    <a:pt x="101" y="1235"/>
                    <a:pt x="101" y="1268"/>
                    <a:pt x="101" y="1301"/>
                  </a:cubicBezTo>
                  <a:lnTo>
                    <a:pt x="134" y="1301"/>
                  </a:lnTo>
                  <a:cubicBezTo>
                    <a:pt x="168" y="1268"/>
                    <a:pt x="168" y="1268"/>
                    <a:pt x="201" y="1235"/>
                  </a:cubicBezTo>
                  <a:cubicBezTo>
                    <a:pt x="201" y="1201"/>
                    <a:pt x="201" y="1168"/>
                    <a:pt x="234" y="1134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201;p56">
              <a:extLst>
                <a:ext uri="{FF2B5EF4-FFF2-40B4-BE49-F238E27FC236}">
                  <a16:creationId xmlns:a16="http://schemas.microsoft.com/office/drawing/2014/main" id="{6C58B134-69EB-476A-B8C7-C2F4AB725F22}"/>
                </a:ext>
              </a:extLst>
            </p:cNvPr>
            <p:cNvSpPr/>
            <p:nvPr/>
          </p:nvSpPr>
          <p:spPr>
            <a:xfrm>
              <a:off x="2381050" y="1634100"/>
              <a:ext cx="30025" cy="45275"/>
            </a:xfrm>
            <a:custGeom>
              <a:avLst/>
              <a:gdLst/>
              <a:ahLst/>
              <a:cxnLst/>
              <a:rect l="l" t="t" r="r" b="b"/>
              <a:pathLst>
                <a:path w="1201" h="1811" extrusionOk="0">
                  <a:moveTo>
                    <a:pt x="801" y="401"/>
                  </a:moveTo>
                  <a:cubicBezTo>
                    <a:pt x="867" y="435"/>
                    <a:pt x="901" y="501"/>
                    <a:pt x="934" y="568"/>
                  </a:cubicBezTo>
                  <a:lnTo>
                    <a:pt x="267" y="935"/>
                  </a:lnTo>
                  <a:cubicBezTo>
                    <a:pt x="300" y="835"/>
                    <a:pt x="334" y="735"/>
                    <a:pt x="400" y="635"/>
                  </a:cubicBezTo>
                  <a:cubicBezTo>
                    <a:pt x="434" y="568"/>
                    <a:pt x="500" y="501"/>
                    <a:pt x="600" y="468"/>
                  </a:cubicBezTo>
                  <a:cubicBezTo>
                    <a:pt x="667" y="401"/>
                    <a:pt x="734" y="401"/>
                    <a:pt x="801" y="401"/>
                  </a:cubicBezTo>
                  <a:close/>
                  <a:moveTo>
                    <a:pt x="867" y="1"/>
                  </a:moveTo>
                  <a:cubicBezTo>
                    <a:pt x="767" y="1"/>
                    <a:pt x="701" y="34"/>
                    <a:pt x="600" y="68"/>
                  </a:cubicBezTo>
                  <a:cubicBezTo>
                    <a:pt x="434" y="168"/>
                    <a:pt x="300" y="335"/>
                    <a:pt x="200" y="535"/>
                  </a:cubicBezTo>
                  <a:cubicBezTo>
                    <a:pt x="67" y="735"/>
                    <a:pt x="33" y="1002"/>
                    <a:pt x="33" y="1235"/>
                  </a:cubicBezTo>
                  <a:cubicBezTo>
                    <a:pt x="0" y="1402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0" y="1736"/>
                  </a:cubicBezTo>
                  <a:cubicBezTo>
                    <a:pt x="734" y="1669"/>
                    <a:pt x="834" y="1569"/>
                    <a:pt x="934" y="1469"/>
                  </a:cubicBezTo>
                  <a:cubicBezTo>
                    <a:pt x="1001" y="1402"/>
                    <a:pt x="1101" y="1335"/>
                    <a:pt x="1134" y="1235"/>
                  </a:cubicBezTo>
                  <a:cubicBezTo>
                    <a:pt x="1168" y="1202"/>
                    <a:pt x="1168" y="1135"/>
                    <a:pt x="1168" y="1102"/>
                  </a:cubicBezTo>
                  <a:cubicBezTo>
                    <a:pt x="1201" y="1068"/>
                    <a:pt x="1168" y="1035"/>
                    <a:pt x="1168" y="1002"/>
                  </a:cubicBezTo>
                  <a:cubicBezTo>
                    <a:pt x="1151" y="985"/>
                    <a:pt x="1134" y="977"/>
                    <a:pt x="1117" y="977"/>
                  </a:cubicBezTo>
                  <a:cubicBezTo>
                    <a:pt x="1101" y="977"/>
                    <a:pt x="1084" y="985"/>
                    <a:pt x="1067" y="1002"/>
                  </a:cubicBezTo>
                  <a:cubicBezTo>
                    <a:pt x="1034" y="1035"/>
                    <a:pt x="1001" y="1068"/>
                    <a:pt x="967" y="1102"/>
                  </a:cubicBezTo>
                  <a:cubicBezTo>
                    <a:pt x="867" y="1202"/>
                    <a:pt x="734" y="1302"/>
                    <a:pt x="634" y="1369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0" y="1402"/>
                    <a:pt x="267" y="1335"/>
                    <a:pt x="267" y="1302"/>
                  </a:cubicBezTo>
                  <a:lnTo>
                    <a:pt x="1168" y="768"/>
                  </a:lnTo>
                  <a:lnTo>
                    <a:pt x="1201" y="568"/>
                  </a:lnTo>
                  <a:cubicBezTo>
                    <a:pt x="1201" y="468"/>
                    <a:pt x="1201" y="401"/>
                    <a:pt x="1168" y="301"/>
                  </a:cubicBezTo>
                  <a:cubicBezTo>
                    <a:pt x="1134" y="201"/>
                    <a:pt x="1101" y="134"/>
                    <a:pt x="1034" y="68"/>
                  </a:cubicBezTo>
                  <a:cubicBezTo>
                    <a:pt x="1001" y="34"/>
                    <a:pt x="934" y="1"/>
                    <a:pt x="86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202;p56">
              <a:extLst>
                <a:ext uri="{FF2B5EF4-FFF2-40B4-BE49-F238E27FC236}">
                  <a16:creationId xmlns:a16="http://schemas.microsoft.com/office/drawing/2014/main" id="{205AD498-089C-4A76-A201-9136EA9BF6CB}"/>
                </a:ext>
              </a:extLst>
            </p:cNvPr>
            <p:cNvSpPr/>
            <p:nvPr/>
          </p:nvSpPr>
          <p:spPr>
            <a:xfrm>
              <a:off x="2415225" y="1613900"/>
              <a:ext cx="31725" cy="49225"/>
            </a:xfrm>
            <a:custGeom>
              <a:avLst/>
              <a:gdLst/>
              <a:ahLst/>
              <a:cxnLst/>
              <a:rect l="l" t="t" r="r" b="b"/>
              <a:pathLst>
                <a:path w="1269" h="1969" extrusionOk="0">
                  <a:moveTo>
                    <a:pt x="876" y="0"/>
                  </a:moveTo>
                  <a:cubicBezTo>
                    <a:pt x="826" y="0"/>
                    <a:pt x="768" y="25"/>
                    <a:pt x="701" y="75"/>
                  </a:cubicBezTo>
                  <a:cubicBezTo>
                    <a:pt x="634" y="108"/>
                    <a:pt x="568" y="142"/>
                    <a:pt x="534" y="209"/>
                  </a:cubicBezTo>
                  <a:cubicBezTo>
                    <a:pt x="468" y="275"/>
                    <a:pt x="434" y="342"/>
                    <a:pt x="401" y="409"/>
                  </a:cubicBezTo>
                  <a:lnTo>
                    <a:pt x="401" y="275"/>
                  </a:lnTo>
                  <a:lnTo>
                    <a:pt x="201" y="442"/>
                  </a:lnTo>
                  <a:cubicBezTo>
                    <a:pt x="167" y="442"/>
                    <a:pt x="101" y="442"/>
                    <a:pt x="67" y="475"/>
                  </a:cubicBezTo>
                  <a:cubicBezTo>
                    <a:pt x="34" y="509"/>
                    <a:pt x="34" y="575"/>
                    <a:pt x="34" y="609"/>
                  </a:cubicBezTo>
                  <a:cubicBezTo>
                    <a:pt x="34" y="642"/>
                    <a:pt x="34" y="709"/>
                    <a:pt x="67" y="742"/>
                  </a:cubicBezTo>
                  <a:lnTo>
                    <a:pt x="167" y="742"/>
                  </a:lnTo>
                  <a:lnTo>
                    <a:pt x="167" y="1576"/>
                  </a:lnTo>
                  <a:cubicBezTo>
                    <a:pt x="134" y="1576"/>
                    <a:pt x="101" y="1610"/>
                    <a:pt x="67" y="1643"/>
                  </a:cubicBezTo>
                  <a:cubicBezTo>
                    <a:pt x="34" y="1710"/>
                    <a:pt x="1" y="1776"/>
                    <a:pt x="1" y="1843"/>
                  </a:cubicBezTo>
                  <a:cubicBezTo>
                    <a:pt x="1" y="1876"/>
                    <a:pt x="1" y="1910"/>
                    <a:pt x="34" y="1943"/>
                  </a:cubicBezTo>
                  <a:cubicBezTo>
                    <a:pt x="51" y="1960"/>
                    <a:pt x="67" y="1968"/>
                    <a:pt x="88" y="1968"/>
                  </a:cubicBezTo>
                  <a:cubicBezTo>
                    <a:pt x="109" y="1968"/>
                    <a:pt x="134" y="1960"/>
                    <a:pt x="167" y="1943"/>
                  </a:cubicBezTo>
                  <a:lnTo>
                    <a:pt x="401" y="1776"/>
                  </a:lnTo>
                  <a:cubicBezTo>
                    <a:pt x="468" y="1743"/>
                    <a:pt x="501" y="1710"/>
                    <a:pt x="534" y="1676"/>
                  </a:cubicBezTo>
                  <a:cubicBezTo>
                    <a:pt x="534" y="1610"/>
                    <a:pt x="568" y="1576"/>
                    <a:pt x="568" y="1543"/>
                  </a:cubicBezTo>
                  <a:cubicBezTo>
                    <a:pt x="568" y="1476"/>
                    <a:pt x="534" y="1409"/>
                    <a:pt x="501" y="1409"/>
                  </a:cubicBezTo>
                  <a:cubicBezTo>
                    <a:pt x="501" y="1409"/>
                    <a:pt x="468" y="1409"/>
                    <a:pt x="401" y="1443"/>
                  </a:cubicBezTo>
                  <a:lnTo>
                    <a:pt x="401" y="809"/>
                  </a:lnTo>
                  <a:cubicBezTo>
                    <a:pt x="434" y="709"/>
                    <a:pt x="501" y="609"/>
                    <a:pt x="534" y="509"/>
                  </a:cubicBezTo>
                  <a:cubicBezTo>
                    <a:pt x="568" y="475"/>
                    <a:pt x="634" y="409"/>
                    <a:pt x="701" y="375"/>
                  </a:cubicBezTo>
                  <a:lnTo>
                    <a:pt x="835" y="375"/>
                  </a:lnTo>
                  <a:cubicBezTo>
                    <a:pt x="868" y="409"/>
                    <a:pt x="901" y="475"/>
                    <a:pt x="868" y="542"/>
                  </a:cubicBezTo>
                  <a:lnTo>
                    <a:pt x="868" y="1176"/>
                  </a:lnTo>
                  <a:cubicBezTo>
                    <a:pt x="835" y="1209"/>
                    <a:pt x="801" y="1243"/>
                    <a:pt x="768" y="1309"/>
                  </a:cubicBezTo>
                  <a:cubicBezTo>
                    <a:pt x="735" y="1343"/>
                    <a:pt x="735" y="1376"/>
                    <a:pt x="735" y="1443"/>
                  </a:cubicBezTo>
                  <a:cubicBezTo>
                    <a:pt x="735" y="1476"/>
                    <a:pt x="735" y="1509"/>
                    <a:pt x="768" y="1543"/>
                  </a:cubicBezTo>
                  <a:cubicBezTo>
                    <a:pt x="785" y="1560"/>
                    <a:pt x="801" y="1568"/>
                    <a:pt x="822" y="1568"/>
                  </a:cubicBezTo>
                  <a:cubicBezTo>
                    <a:pt x="843" y="1568"/>
                    <a:pt x="868" y="1560"/>
                    <a:pt x="901" y="1543"/>
                  </a:cubicBezTo>
                  <a:lnTo>
                    <a:pt x="1101" y="1443"/>
                  </a:lnTo>
                  <a:cubicBezTo>
                    <a:pt x="1135" y="1409"/>
                    <a:pt x="1168" y="1376"/>
                    <a:pt x="1202" y="1309"/>
                  </a:cubicBezTo>
                  <a:cubicBezTo>
                    <a:pt x="1235" y="1276"/>
                    <a:pt x="1235" y="1209"/>
                    <a:pt x="1235" y="1176"/>
                  </a:cubicBezTo>
                  <a:cubicBezTo>
                    <a:pt x="1268" y="1143"/>
                    <a:pt x="1235" y="1076"/>
                    <a:pt x="1202" y="1076"/>
                  </a:cubicBezTo>
                  <a:cubicBezTo>
                    <a:pt x="1202" y="1059"/>
                    <a:pt x="1185" y="1051"/>
                    <a:pt x="1164" y="1051"/>
                  </a:cubicBezTo>
                  <a:cubicBezTo>
                    <a:pt x="1143" y="1051"/>
                    <a:pt x="1118" y="1059"/>
                    <a:pt x="1101" y="1076"/>
                  </a:cubicBezTo>
                  <a:lnTo>
                    <a:pt x="1101" y="409"/>
                  </a:lnTo>
                  <a:cubicBezTo>
                    <a:pt x="1101" y="275"/>
                    <a:pt x="1068" y="175"/>
                    <a:pt x="1001" y="75"/>
                  </a:cubicBezTo>
                  <a:cubicBezTo>
                    <a:pt x="968" y="25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203;p56">
              <a:extLst>
                <a:ext uri="{FF2B5EF4-FFF2-40B4-BE49-F238E27FC236}">
                  <a16:creationId xmlns:a16="http://schemas.microsoft.com/office/drawing/2014/main" id="{CE2CAC7B-C55F-4B6E-8400-E70BFBDB9920}"/>
                </a:ext>
              </a:extLst>
            </p:cNvPr>
            <p:cNvSpPr/>
            <p:nvPr/>
          </p:nvSpPr>
          <p:spPr>
            <a:xfrm>
              <a:off x="2451100" y="15909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51" y="1"/>
                  </a:moveTo>
                  <a:cubicBezTo>
                    <a:pt x="1034" y="1"/>
                    <a:pt x="1017" y="9"/>
                    <a:pt x="1001" y="26"/>
                  </a:cubicBezTo>
                  <a:cubicBezTo>
                    <a:pt x="967" y="59"/>
                    <a:pt x="934" y="92"/>
                    <a:pt x="934" y="126"/>
                  </a:cubicBezTo>
                  <a:cubicBezTo>
                    <a:pt x="890" y="126"/>
                    <a:pt x="860" y="111"/>
                    <a:pt x="825" y="111"/>
                  </a:cubicBezTo>
                  <a:cubicBezTo>
                    <a:pt x="808" y="111"/>
                    <a:pt x="789" y="115"/>
                    <a:pt x="767" y="126"/>
                  </a:cubicBezTo>
                  <a:cubicBezTo>
                    <a:pt x="701" y="126"/>
                    <a:pt x="634" y="159"/>
                    <a:pt x="600" y="193"/>
                  </a:cubicBezTo>
                  <a:cubicBezTo>
                    <a:pt x="400" y="293"/>
                    <a:pt x="267" y="459"/>
                    <a:pt x="167" y="660"/>
                  </a:cubicBezTo>
                  <a:cubicBezTo>
                    <a:pt x="67" y="893"/>
                    <a:pt x="0" y="1127"/>
                    <a:pt x="0" y="1393"/>
                  </a:cubicBezTo>
                  <a:cubicBezTo>
                    <a:pt x="0" y="1660"/>
                    <a:pt x="100" y="1827"/>
                    <a:pt x="200" y="1894"/>
                  </a:cubicBezTo>
                  <a:cubicBezTo>
                    <a:pt x="236" y="1917"/>
                    <a:pt x="275" y="1928"/>
                    <a:pt x="321" y="1928"/>
                  </a:cubicBezTo>
                  <a:cubicBezTo>
                    <a:pt x="403" y="1928"/>
                    <a:pt x="505" y="1892"/>
                    <a:pt x="634" y="1827"/>
                  </a:cubicBezTo>
                  <a:cubicBezTo>
                    <a:pt x="801" y="1727"/>
                    <a:pt x="967" y="1594"/>
                    <a:pt x="1067" y="1393"/>
                  </a:cubicBezTo>
                  <a:cubicBezTo>
                    <a:pt x="1134" y="1327"/>
                    <a:pt x="1168" y="1227"/>
                    <a:pt x="1168" y="1127"/>
                  </a:cubicBezTo>
                  <a:cubicBezTo>
                    <a:pt x="1168" y="1093"/>
                    <a:pt x="1168" y="1060"/>
                    <a:pt x="1134" y="1026"/>
                  </a:cubicBezTo>
                  <a:cubicBezTo>
                    <a:pt x="1134" y="1010"/>
                    <a:pt x="1126" y="1001"/>
                    <a:pt x="1113" y="1001"/>
                  </a:cubicBezTo>
                  <a:cubicBezTo>
                    <a:pt x="1101" y="1001"/>
                    <a:pt x="1084" y="1010"/>
                    <a:pt x="1067" y="1026"/>
                  </a:cubicBezTo>
                  <a:cubicBezTo>
                    <a:pt x="1034" y="1060"/>
                    <a:pt x="1001" y="1093"/>
                    <a:pt x="967" y="1127"/>
                  </a:cubicBezTo>
                  <a:cubicBezTo>
                    <a:pt x="967" y="1193"/>
                    <a:pt x="934" y="1227"/>
                    <a:pt x="867" y="1293"/>
                  </a:cubicBezTo>
                  <a:cubicBezTo>
                    <a:pt x="801" y="1360"/>
                    <a:pt x="734" y="1427"/>
                    <a:pt x="634" y="1460"/>
                  </a:cubicBezTo>
                  <a:cubicBezTo>
                    <a:pt x="549" y="1524"/>
                    <a:pt x="478" y="1547"/>
                    <a:pt x="420" y="1547"/>
                  </a:cubicBezTo>
                  <a:cubicBezTo>
                    <a:pt x="387" y="1547"/>
                    <a:pt x="358" y="1539"/>
                    <a:pt x="334" y="1527"/>
                  </a:cubicBezTo>
                  <a:cubicBezTo>
                    <a:pt x="267" y="1460"/>
                    <a:pt x="234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400" y="726"/>
                    <a:pt x="500" y="626"/>
                    <a:pt x="600" y="559"/>
                  </a:cubicBezTo>
                  <a:cubicBezTo>
                    <a:pt x="667" y="493"/>
                    <a:pt x="734" y="493"/>
                    <a:pt x="834" y="493"/>
                  </a:cubicBezTo>
                  <a:cubicBezTo>
                    <a:pt x="867" y="493"/>
                    <a:pt x="867" y="526"/>
                    <a:pt x="901" y="593"/>
                  </a:cubicBezTo>
                  <a:cubicBezTo>
                    <a:pt x="901" y="660"/>
                    <a:pt x="901" y="693"/>
                    <a:pt x="934" y="693"/>
                  </a:cubicBezTo>
                  <a:cubicBezTo>
                    <a:pt x="945" y="704"/>
                    <a:pt x="953" y="708"/>
                    <a:pt x="959" y="708"/>
                  </a:cubicBezTo>
                  <a:cubicBezTo>
                    <a:pt x="971" y="708"/>
                    <a:pt x="978" y="693"/>
                    <a:pt x="1001" y="693"/>
                  </a:cubicBezTo>
                  <a:cubicBezTo>
                    <a:pt x="1034" y="693"/>
                    <a:pt x="1067" y="626"/>
                    <a:pt x="1101" y="593"/>
                  </a:cubicBezTo>
                  <a:cubicBezTo>
                    <a:pt x="1101" y="526"/>
                    <a:pt x="1134" y="459"/>
                    <a:pt x="1134" y="393"/>
                  </a:cubicBezTo>
                  <a:lnTo>
                    <a:pt x="1134" y="193"/>
                  </a:lnTo>
                  <a:cubicBezTo>
                    <a:pt x="1134" y="126"/>
                    <a:pt x="1101" y="59"/>
                    <a:pt x="1101" y="26"/>
                  </a:cubicBezTo>
                  <a:cubicBezTo>
                    <a:pt x="1084" y="9"/>
                    <a:pt x="1067" y="1"/>
                    <a:pt x="10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204;p56">
              <a:extLst>
                <a:ext uri="{FF2B5EF4-FFF2-40B4-BE49-F238E27FC236}">
                  <a16:creationId xmlns:a16="http://schemas.microsoft.com/office/drawing/2014/main" id="{8F890026-DD1D-4960-8513-1AA43FD35E31}"/>
                </a:ext>
              </a:extLst>
            </p:cNvPr>
            <p:cNvSpPr/>
            <p:nvPr/>
          </p:nvSpPr>
          <p:spPr>
            <a:xfrm>
              <a:off x="2485275" y="1574550"/>
              <a:ext cx="29225" cy="44575"/>
            </a:xfrm>
            <a:custGeom>
              <a:avLst/>
              <a:gdLst/>
              <a:ahLst/>
              <a:cxnLst/>
              <a:rect l="l" t="t" r="r" b="b"/>
              <a:pathLst>
                <a:path w="1169" h="1783" extrusionOk="0">
                  <a:moveTo>
                    <a:pt x="720" y="385"/>
                  </a:moveTo>
                  <a:cubicBezTo>
                    <a:pt x="775" y="385"/>
                    <a:pt x="831" y="412"/>
                    <a:pt x="868" y="448"/>
                  </a:cubicBezTo>
                  <a:cubicBezTo>
                    <a:pt x="935" y="548"/>
                    <a:pt x="968" y="615"/>
                    <a:pt x="935" y="715"/>
                  </a:cubicBezTo>
                  <a:cubicBezTo>
                    <a:pt x="935" y="849"/>
                    <a:pt x="901" y="982"/>
                    <a:pt x="835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51" y="1416"/>
                    <a:pt x="501" y="1432"/>
                    <a:pt x="455" y="1432"/>
                  </a:cubicBezTo>
                  <a:cubicBezTo>
                    <a:pt x="409" y="1432"/>
                    <a:pt x="368" y="1416"/>
                    <a:pt x="334" y="1382"/>
                  </a:cubicBezTo>
                  <a:cubicBezTo>
                    <a:pt x="268" y="1349"/>
                    <a:pt x="234" y="1249"/>
                    <a:pt x="234" y="1149"/>
                  </a:cubicBezTo>
                  <a:cubicBezTo>
                    <a:pt x="234" y="1015"/>
                    <a:pt x="268" y="849"/>
                    <a:pt x="334" y="748"/>
                  </a:cubicBezTo>
                  <a:cubicBezTo>
                    <a:pt x="368" y="615"/>
                    <a:pt x="468" y="515"/>
                    <a:pt x="601" y="448"/>
                  </a:cubicBezTo>
                  <a:cubicBezTo>
                    <a:pt x="631" y="403"/>
                    <a:pt x="675" y="385"/>
                    <a:pt x="720" y="385"/>
                  </a:cubicBezTo>
                  <a:close/>
                  <a:moveTo>
                    <a:pt x="793" y="1"/>
                  </a:moveTo>
                  <a:cubicBezTo>
                    <a:pt x="712" y="1"/>
                    <a:pt x="648" y="24"/>
                    <a:pt x="601" y="48"/>
                  </a:cubicBezTo>
                  <a:cubicBezTo>
                    <a:pt x="468" y="148"/>
                    <a:pt x="368" y="248"/>
                    <a:pt x="301" y="348"/>
                  </a:cubicBezTo>
                  <a:cubicBezTo>
                    <a:pt x="201" y="482"/>
                    <a:pt x="134" y="615"/>
                    <a:pt x="67" y="782"/>
                  </a:cubicBezTo>
                  <a:cubicBezTo>
                    <a:pt x="34" y="949"/>
                    <a:pt x="1" y="1082"/>
                    <a:pt x="1" y="1249"/>
                  </a:cubicBezTo>
                  <a:cubicBezTo>
                    <a:pt x="1" y="1382"/>
                    <a:pt x="34" y="1482"/>
                    <a:pt x="67" y="1582"/>
                  </a:cubicBezTo>
                  <a:cubicBezTo>
                    <a:pt x="101" y="1682"/>
                    <a:pt x="201" y="1749"/>
                    <a:pt x="301" y="1783"/>
                  </a:cubicBezTo>
                  <a:cubicBezTo>
                    <a:pt x="401" y="1783"/>
                    <a:pt x="501" y="1749"/>
                    <a:pt x="601" y="1716"/>
                  </a:cubicBezTo>
                  <a:cubicBezTo>
                    <a:pt x="701" y="1649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968" y="48"/>
                    <a:pt x="901" y="15"/>
                  </a:cubicBezTo>
                  <a:cubicBezTo>
                    <a:pt x="862" y="5"/>
                    <a:pt x="826" y="1"/>
                    <a:pt x="79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205;p56">
              <a:extLst>
                <a:ext uri="{FF2B5EF4-FFF2-40B4-BE49-F238E27FC236}">
                  <a16:creationId xmlns:a16="http://schemas.microsoft.com/office/drawing/2014/main" id="{EC514533-7084-434D-91F3-EF7B35D6D331}"/>
                </a:ext>
              </a:extLst>
            </p:cNvPr>
            <p:cNvSpPr/>
            <p:nvPr/>
          </p:nvSpPr>
          <p:spPr>
            <a:xfrm>
              <a:off x="2518625" y="1534050"/>
              <a:ext cx="33400" cy="66950"/>
            </a:xfrm>
            <a:custGeom>
              <a:avLst/>
              <a:gdLst/>
              <a:ahLst/>
              <a:cxnLst/>
              <a:rect l="l" t="t" r="r" b="b"/>
              <a:pathLst>
                <a:path w="1336" h="2678" extrusionOk="0">
                  <a:moveTo>
                    <a:pt x="718" y="1251"/>
                  </a:moveTo>
                  <a:cubicBezTo>
                    <a:pt x="760" y="1251"/>
                    <a:pt x="802" y="1268"/>
                    <a:pt x="835" y="1301"/>
                  </a:cubicBezTo>
                  <a:cubicBezTo>
                    <a:pt x="902" y="1368"/>
                    <a:pt x="935" y="1501"/>
                    <a:pt x="935" y="1601"/>
                  </a:cubicBezTo>
                  <a:cubicBezTo>
                    <a:pt x="935" y="1735"/>
                    <a:pt x="902" y="1868"/>
                    <a:pt x="835" y="1968"/>
                  </a:cubicBezTo>
                  <a:cubicBezTo>
                    <a:pt x="768" y="2102"/>
                    <a:pt x="701" y="2168"/>
                    <a:pt x="601" y="2235"/>
                  </a:cubicBezTo>
                  <a:cubicBezTo>
                    <a:pt x="523" y="2274"/>
                    <a:pt x="468" y="2290"/>
                    <a:pt x="422" y="2290"/>
                  </a:cubicBezTo>
                  <a:cubicBezTo>
                    <a:pt x="390" y="2290"/>
                    <a:pt x="362" y="2282"/>
                    <a:pt x="335" y="2268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34" y="1868"/>
                    <a:pt x="268" y="1701"/>
                    <a:pt x="335" y="1568"/>
                  </a:cubicBezTo>
                  <a:cubicBezTo>
                    <a:pt x="401" y="1468"/>
                    <a:pt x="468" y="1368"/>
                    <a:pt x="601" y="1301"/>
                  </a:cubicBezTo>
                  <a:cubicBezTo>
                    <a:pt x="635" y="1268"/>
                    <a:pt x="676" y="1251"/>
                    <a:pt x="718" y="1251"/>
                  </a:cubicBezTo>
                  <a:close/>
                  <a:moveTo>
                    <a:pt x="1135" y="0"/>
                  </a:moveTo>
                  <a:lnTo>
                    <a:pt x="902" y="167"/>
                  </a:lnTo>
                  <a:cubicBezTo>
                    <a:pt x="835" y="167"/>
                    <a:pt x="802" y="200"/>
                    <a:pt x="802" y="267"/>
                  </a:cubicBezTo>
                  <a:cubicBezTo>
                    <a:pt x="768" y="300"/>
                    <a:pt x="735" y="367"/>
                    <a:pt x="735" y="400"/>
                  </a:cubicBezTo>
                  <a:cubicBezTo>
                    <a:pt x="735" y="467"/>
                    <a:pt x="768" y="500"/>
                    <a:pt x="802" y="534"/>
                  </a:cubicBezTo>
                  <a:cubicBezTo>
                    <a:pt x="802" y="545"/>
                    <a:pt x="805" y="549"/>
                    <a:pt x="813" y="549"/>
                  </a:cubicBezTo>
                  <a:cubicBezTo>
                    <a:pt x="827" y="549"/>
                    <a:pt x="857" y="534"/>
                    <a:pt x="902" y="534"/>
                  </a:cubicBezTo>
                  <a:lnTo>
                    <a:pt x="935" y="500"/>
                  </a:lnTo>
                  <a:lnTo>
                    <a:pt x="935" y="901"/>
                  </a:lnTo>
                  <a:cubicBezTo>
                    <a:pt x="913" y="901"/>
                    <a:pt x="876" y="886"/>
                    <a:pt x="834" y="886"/>
                  </a:cubicBezTo>
                  <a:cubicBezTo>
                    <a:pt x="813" y="886"/>
                    <a:pt x="790" y="890"/>
                    <a:pt x="768" y="901"/>
                  </a:cubicBezTo>
                  <a:cubicBezTo>
                    <a:pt x="701" y="901"/>
                    <a:pt x="635" y="901"/>
                    <a:pt x="601" y="934"/>
                  </a:cubicBezTo>
                  <a:cubicBezTo>
                    <a:pt x="401" y="1068"/>
                    <a:pt x="268" y="1234"/>
                    <a:pt x="168" y="1434"/>
                  </a:cubicBezTo>
                  <a:cubicBezTo>
                    <a:pt x="68" y="1635"/>
                    <a:pt x="34" y="1868"/>
                    <a:pt x="34" y="2135"/>
                  </a:cubicBezTo>
                  <a:cubicBezTo>
                    <a:pt x="1" y="2302"/>
                    <a:pt x="68" y="2469"/>
                    <a:pt x="168" y="2602"/>
                  </a:cubicBezTo>
                  <a:cubicBezTo>
                    <a:pt x="218" y="2652"/>
                    <a:pt x="284" y="2677"/>
                    <a:pt x="360" y="2677"/>
                  </a:cubicBezTo>
                  <a:cubicBezTo>
                    <a:pt x="435" y="2677"/>
                    <a:pt x="518" y="2652"/>
                    <a:pt x="601" y="2602"/>
                  </a:cubicBezTo>
                  <a:cubicBezTo>
                    <a:pt x="668" y="2569"/>
                    <a:pt x="701" y="2502"/>
                    <a:pt x="768" y="2469"/>
                  </a:cubicBezTo>
                  <a:cubicBezTo>
                    <a:pt x="835" y="2402"/>
                    <a:pt x="868" y="2335"/>
                    <a:pt x="935" y="2268"/>
                  </a:cubicBezTo>
                  <a:lnTo>
                    <a:pt x="935" y="2335"/>
                  </a:lnTo>
                  <a:lnTo>
                    <a:pt x="1202" y="2202"/>
                  </a:lnTo>
                  <a:cubicBezTo>
                    <a:pt x="1235" y="2168"/>
                    <a:pt x="1269" y="2135"/>
                    <a:pt x="1302" y="2068"/>
                  </a:cubicBezTo>
                  <a:cubicBezTo>
                    <a:pt x="1335" y="2035"/>
                    <a:pt x="1335" y="2002"/>
                    <a:pt x="1335" y="1935"/>
                  </a:cubicBezTo>
                  <a:cubicBezTo>
                    <a:pt x="1335" y="1901"/>
                    <a:pt x="1335" y="1868"/>
                    <a:pt x="1302" y="1835"/>
                  </a:cubicBezTo>
                  <a:cubicBezTo>
                    <a:pt x="1285" y="1818"/>
                    <a:pt x="1269" y="1810"/>
                    <a:pt x="1252" y="1810"/>
                  </a:cubicBezTo>
                  <a:cubicBezTo>
                    <a:pt x="1235" y="1810"/>
                    <a:pt x="1218" y="1818"/>
                    <a:pt x="1202" y="1835"/>
                  </a:cubicBezTo>
                  <a:lnTo>
                    <a:pt x="1135" y="1835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206;p56">
              <a:extLst>
                <a:ext uri="{FF2B5EF4-FFF2-40B4-BE49-F238E27FC236}">
                  <a16:creationId xmlns:a16="http://schemas.microsoft.com/office/drawing/2014/main" id="{809D54D7-617E-43D9-A31F-B6D985CCEECF}"/>
                </a:ext>
              </a:extLst>
            </p:cNvPr>
            <p:cNvSpPr/>
            <p:nvPr/>
          </p:nvSpPr>
          <p:spPr>
            <a:xfrm>
              <a:off x="2555325" y="1519875"/>
              <a:ext cx="27550" cy="63175"/>
            </a:xfrm>
            <a:custGeom>
              <a:avLst/>
              <a:gdLst/>
              <a:ahLst/>
              <a:cxnLst/>
              <a:rect l="l" t="t" r="r" b="b"/>
              <a:pathLst>
                <a:path w="1102" h="2527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67"/>
                  </a:moveTo>
                  <a:lnTo>
                    <a:pt x="268" y="901"/>
                  </a:lnTo>
                  <a:cubicBezTo>
                    <a:pt x="201" y="934"/>
                    <a:pt x="167" y="967"/>
                    <a:pt x="134" y="1001"/>
                  </a:cubicBezTo>
                  <a:cubicBezTo>
                    <a:pt x="101" y="1067"/>
                    <a:pt x="101" y="1101"/>
                    <a:pt x="101" y="1168"/>
                  </a:cubicBezTo>
                  <a:cubicBezTo>
                    <a:pt x="101" y="1201"/>
                    <a:pt x="101" y="1234"/>
                    <a:pt x="134" y="1268"/>
                  </a:cubicBezTo>
                  <a:cubicBezTo>
                    <a:pt x="151" y="1284"/>
                    <a:pt x="167" y="1293"/>
                    <a:pt x="188" y="1293"/>
                  </a:cubicBezTo>
                  <a:cubicBezTo>
                    <a:pt x="209" y="1293"/>
                    <a:pt x="234" y="1284"/>
                    <a:pt x="268" y="1268"/>
                  </a:cubicBezTo>
                  <a:lnTo>
                    <a:pt x="434" y="1168"/>
                  </a:lnTo>
                  <a:lnTo>
                    <a:pt x="434" y="2001"/>
                  </a:lnTo>
                  <a:lnTo>
                    <a:pt x="167" y="2135"/>
                  </a:lnTo>
                  <a:cubicBezTo>
                    <a:pt x="101" y="2168"/>
                    <a:pt x="67" y="2202"/>
                    <a:pt x="34" y="2268"/>
                  </a:cubicBezTo>
                  <a:cubicBezTo>
                    <a:pt x="34" y="2302"/>
                    <a:pt x="1" y="2335"/>
                    <a:pt x="1" y="2402"/>
                  </a:cubicBezTo>
                  <a:cubicBezTo>
                    <a:pt x="1" y="2435"/>
                    <a:pt x="1" y="2468"/>
                    <a:pt x="34" y="2502"/>
                  </a:cubicBezTo>
                  <a:cubicBezTo>
                    <a:pt x="51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5" y="2068"/>
                  </a:lnTo>
                  <a:cubicBezTo>
                    <a:pt x="1035" y="2001"/>
                    <a:pt x="1068" y="1901"/>
                    <a:pt x="1068" y="1801"/>
                  </a:cubicBezTo>
                  <a:cubicBezTo>
                    <a:pt x="1101" y="1768"/>
                    <a:pt x="1068" y="1735"/>
                    <a:pt x="1035" y="1701"/>
                  </a:cubicBezTo>
                  <a:cubicBezTo>
                    <a:pt x="1035" y="1685"/>
                    <a:pt x="1026" y="1676"/>
                    <a:pt x="1010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207;p56">
              <a:extLst>
                <a:ext uri="{FF2B5EF4-FFF2-40B4-BE49-F238E27FC236}">
                  <a16:creationId xmlns:a16="http://schemas.microsoft.com/office/drawing/2014/main" id="{F11499FA-2BE4-4E1F-A921-07D0F9DD6593}"/>
                </a:ext>
              </a:extLst>
            </p:cNvPr>
            <p:cNvSpPr/>
            <p:nvPr/>
          </p:nvSpPr>
          <p:spPr>
            <a:xfrm>
              <a:off x="2587850" y="1514450"/>
              <a:ext cx="30875" cy="50250"/>
            </a:xfrm>
            <a:custGeom>
              <a:avLst/>
              <a:gdLst/>
              <a:ahLst/>
              <a:cxnLst/>
              <a:rect l="l" t="t" r="r" b="b"/>
              <a:pathLst>
                <a:path w="1235" h="2010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568" y="150"/>
                    <a:pt x="534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417"/>
                  </a:lnTo>
                  <a:cubicBezTo>
                    <a:pt x="134" y="451"/>
                    <a:pt x="67" y="484"/>
                    <a:pt x="67" y="517"/>
                  </a:cubicBezTo>
                  <a:cubicBezTo>
                    <a:pt x="34" y="584"/>
                    <a:pt x="1" y="617"/>
                    <a:pt x="1" y="684"/>
                  </a:cubicBezTo>
                  <a:cubicBezTo>
                    <a:pt x="1" y="717"/>
                    <a:pt x="34" y="751"/>
                    <a:pt x="34" y="784"/>
                  </a:cubicBezTo>
                  <a:cubicBezTo>
                    <a:pt x="51" y="801"/>
                    <a:pt x="67" y="809"/>
                    <a:pt x="88" y="809"/>
                  </a:cubicBezTo>
                  <a:cubicBezTo>
                    <a:pt x="109" y="809"/>
                    <a:pt x="134" y="801"/>
                    <a:pt x="167" y="784"/>
                  </a:cubicBezTo>
                  <a:lnTo>
                    <a:pt x="167" y="1618"/>
                  </a:lnTo>
                  <a:cubicBezTo>
                    <a:pt x="101" y="1651"/>
                    <a:pt x="67" y="1685"/>
                    <a:pt x="34" y="1718"/>
                  </a:cubicBezTo>
                  <a:cubicBezTo>
                    <a:pt x="1" y="1751"/>
                    <a:pt x="1" y="1818"/>
                    <a:pt x="1" y="1885"/>
                  </a:cubicBezTo>
                  <a:cubicBezTo>
                    <a:pt x="1" y="1918"/>
                    <a:pt x="1" y="1952"/>
                    <a:pt x="34" y="1985"/>
                  </a:cubicBezTo>
                  <a:cubicBezTo>
                    <a:pt x="34" y="2002"/>
                    <a:pt x="51" y="2010"/>
                    <a:pt x="71" y="2010"/>
                  </a:cubicBezTo>
                  <a:cubicBezTo>
                    <a:pt x="92" y="2010"/>
                    <a:pt x="117" y="2002"/>
                    <a:pt x="134" y="1985"/>
                  </a:cubicBezTo>
                  <a:lnTo>
                    <a:pt x="401" y="1818"/>
                  </a:lnTo>
                  <a:cubicBezTo>
                    <a:pt x="434" y="1785"/>
                    <a:pt x="501" y="1751"/>
                    <a:pt x="501" y="1718"/>
                  </a:cubicBezTo>
                  <a:cubicBezTo>
                    <a:pt x="534" y="1651"/>
                    <a:pt x="568" y="1618"/>
                    <a:pt x="534" y="1551"/>
                  </a:cubicBezTo>
                  <a:cubicBezTo>
                    <a:pt x="534" y="1485"/>
                    <a:pt x="534" y="1451"/>
                    <a:pt x="501" y="1451"/>
                  </a:cubicBezTo>
                  <a:cubicBezTo>
                    <a:pt x="468" y="1451"/>
                    <a:pt x="434" y="1451"/>
                    <a:pt x="368" y="1485"/>
                  </a:cubicBezTo>
                  <a:lnTo>
                    <a:pt x="368" y="817"/>
                  </a:lnTo>
                  <a:cubicBezTo>
                    <a:pt x="434" y="717"/>
                    <a:pt x="468" y="617"/>
                    <a:pt x="534" y="517"/>
                  </a:cubicBezTo>
                  <a:cubicBezTo>
                    <a:pt x="568" y="451"/>
                    <a:pt x="634" y="417"/>
                    <a:pt x="668" y="384"/>
                  </a:cubicBezTo>
                  <a:lnTo>
                    <a:pt x="835" y="384"/>
                  </a:lnTo>
                  <a:cubicBezTo>
                    <a:pt x="868" y="417"/>
                    <a:pt x="868" y="451"/>
                    <a:pt x="868" y="517"/>
                  </a:cubicBezTo>
                  <a:lnTo>
                    <a:pt x="868" y="1184"/>
                  </a:lnTo>
                  <a:cubicBezTo>
                    <a:pt x="835" y="1218"/>
                    <a:pt x="801" y="1251"/>
                    <a:pt x="768" y="1318"/>
                  </a:cubicBezTo>
                  <a:cubicBezTo>
                    <a:pt x="734" y="1351"/>
                    <a:pt x="734" y="1385"/>
                    <a:pt x="734" y="1451"/>
                  </a:cubicBezTo>
                  <a:cubicBezTo>
                    <a:pt x="734" y="1485"/>
                    <a:pt x="734" y="1518"/>
                    <a:pt x="768" y="1551"/>
                  </a:cubicBezTo>
                  <a:cubicBezTo>
                    <a:pt x="768" y="1568"/>
                    <a:pt x="784" y="1576"/>
                    <a:pt x="805" y="1576"/>
                  </a:cubicBezTo>
                  <a:cubicBezTo>
                    <a:pt x="826" y="1576"/>
                    <a:pt x="851" y="1568"/>
                    <a:pt x="868" y="1551"/>
                  </a:cubicBezTo>
                  <a:lnTo>
                    <a:pt x="1068" y="1451"/>
                  </a:lnTo>
                  <a:cubicBezTo>
                    <a:pt x="1135" y="1418"/>
                    <a:pt x="1168" y="1351"/>
                    <a:pt x="1201" y="1318"/>
                  </a:cubicBezTo>
                  <a:cubicBezTo>
                    <a:pt x="1235" y="1284"/>
                    <a:pt x="1235" y="1218"/>
                    <a:pt x="1235" y="1184"/>
                  </a:cubicBezTo>
                  <a:cubicBezTo>
                    <a:pt x="1235" y="1151"/>
                    <a:pt x="1235" y="1084"/>
                    <a:pt x="1201" y="1084"/>
                  </a:cubicBezTo>
                  <a:cubicBezTo>
                    <a:pt x="1185" y="1068"/>
                    <a:pt x="1168" y="1059"/>
                    <a:pt x="1151" y="1059"/>
                  </a:cubicBezTo>
                  <a:cubicBezTo>
                    <a:pt x="1135" y="1059"/>
                    <a:pt x="1118" y="1068"/>
                    <a:pt x="1101" y="1084"/>
                  </a:cubicBezTo>
                  <a:lnTo>
                    <a:pt x="1101" y="417"/>
                  </a:lnTo>
                  <a:cubicBezTo>
                    <a:pt x="1101" y="284"/>
                    <a:pt x="1068" y="150"/>
                    <a:pt x="1001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208;p56">
              <a:extLst>
                <a:ext uri="{FF2B5EF4-FFF2-40B4-BE49-F238E27FC236}">
                  <a16:creationId xmlns:a16="http://schemas.microsoft.com/office/drawing/2014/main" id="{54CBD501-AE09-433C-969A-18464E5B7145}"/>
                </a:ext>
              </a:extLst>
            </p:cNvPr>
            <p:cNvSpPr/>
            <p:nvPr/>
          </p:nvSpPr>
          <p:spPr>
            <a:xfrm>
              <a:off x="2622050" y="1489850"/>
              <a:ext cx="32550" cy="68200"/>
            </a:xfrm>
            <a:custGeom>
              <a:avLst/>
              <a:gdLst/>
              <a:ahLst/>
              <a:cxnLst/>
              <a:rect l="l" t="t" r="r" b="b"/>
              <a:pathLst>
                <a:path w="1302" h="2728" extrusionOk="0">
                  <a:moveTo>
                    <a:pt x="684" y="642"/>
                  </a:moveTo>
                  <a:cubicBezTo>
                    <a:pt x="726" y="642"/>
                    <a:pt x="767" y="651"/>
                    <a:pt x="801" y="667"/>
                  </a:cubicBezTo>
                  <a:cubicBezTo>
                    <a:pt x="868" y="767"/>
                    <a:pt x="901" y="867"/>
                    <a:pt x="901" y="968"/>
                  </a:cubicBezTo>
                  <a:cubicBezTo>
                    <a:pt x="901" y="1101"/>
                    <a:pt x="868" y="1234"/>
                    <a:pt x="801" y="1334"/>
                  </a:cubicBezTo>
                  <a:cubicBezTo>
                    <a:pt x="767" y="1468"/>
                    <a:pt x="667" y="1535"/>
                    <a:pt x="567" y="1601"/>
                  </a:cubicBezTo>
                  <a:cubicBezTo>
                    <a:pt x="534" y="1635"/>
                    <a:pt x="501" y="1651"/>
                    <a:pt x="467" y="1651"/>
                  </a:cubicBezTo>
                  <a:cubicBezTo>
                    <a:pt x="434" y="1651"/>
                    <a:pt x="401" y="1635"/>
                    <a:pt x="367" y="1601"/>
                  </a:cubicBezTo>
                  <a:cubicBezTo>
                    <a:pt x="300" y="1535"/>
                    <a:pt x="267" y="1435"/>
                    <a:pt x="267" y="1334"/>
                  </a:cubicBezTo>
                  <a:cubicBezTo>
                    <a:pt x="267" y="1201"/>
                    <a:pt x="300" y="1068"/>
                    <a:pt x="367" y="934"/>
                  </a:cubicBezTo>
                  <a:cubicBezTo>
                    <a:pt x="401" y="834"/>
                    <a:pt x="467" y="734"/>
                    <a:pt x="567" y="667"/>
                  </a:cubicBezTo>
                  <a:cubicBezTo>
                    <a:pt x="601" y="651"/>
                    <a:pt x="642" y="642"/>
                    <a:pt x="684" y="642"/>
                  </a:cubicBezTo>
                  <a:close/>
                  <a:moveTo>
                    <a:pt x="1268" y="0"/>
                  </a:moveTo>
                  <a:cubicBezTo>
                    <a:pt x="1234" y="0"/>
                    <a:pt x="1201" y="0"/>
                    <a:pt x="1168" y="34"/>
                  </a:cubicBezTo>
                  <a:lnTo>
                    <a:pt x="901" y="200"/>
                  </a:lnTo>
                  <a:lnTo>
                    <a:pt x="901" y="300"/>
                  </a:lnTo>
                  <a:cubicBezTo>
                    <a:pt x="834" y="267"/>
                    <a:pt x="767" y="267"/>
                    <a:pt x="734" y="267"/>
                  </a:cubicBezTo>
                  <a:cubicBezTo>
                    <a:pt x="667" y="267"/>
                    <a:pt x="601" y="300"/>
                    <a:pt x="567" y="334"/>
                  </a:cubicBezTo>
                  <a:cubicBezTo>
                    <a:pt x="401" y="434"/>
                    <a:pt x="267" y="601"/>
                    <a:pt x="167" y="801"/>
                  </a:cubicBezTo>
                  <a:cubicBezTo>
                    <a:pt x="67" y="1001"/>
                    <a:pt x="34" y="1234"/>
                    <a:pt x="0" y="1468"/>
                  </a:cubicBezTo>
                  <a:cubicBezTo>
                    <a:pt x="0" y="1635"/>
                    <a:pt x="67" y="1835"/>
                    <a:pt x="167" y="1968"/>
                  </a:cubicBezTo>
                  <a:cubicBezTo>
                    <a:pt x="234" y="2018"/>
                    <a:pt x="300" y="2043"/>
                    <a:pt x="367" y="2043"/>
                  </a:cubicBezTo>
                  <a:cubicBezTo>
                    <a:pt x="434" y="2043"/>
                    <a:pt x="501" y="2018"/>
                    <a:pt x="567" y="1968"/>
                  </a:cubicBezTo>
                  <a:cubicBezTo>
                    <a:pt x="634" y="1935"/>
                    <a:pt x="667" y="1902"/>
                    <a:pt x="734" y="1835"/>
                  </a:cubicBezTo>
                  <a:cubicBezTo>
                    <a:pt x="767" y="1768"/>
                    <a:pt x="834" y="1701"/>
                    <a:pt x="868" y="1635"/>
                  </a:cubicBezTo>
                  <a:lnTo>
                    <a:pt x="868" y="1735"/>
                  </a:lnTo>
                  <a:cubicBezTo>
                    <a:pt x="868" y="1835"/>
                    <a:pt x="868" y="1902"/>
                    <a:pt x="801" y="2002"/>
                  </a:cubicBezTo>
                  <a:cubicBezTo>
                    <a:pt x="767" y="2068"/>
                    <a:pt x="734" y="2135"/>
                    <a:pt x="667" y="2168"/>
                  </a:cubicBezTo>
                  <a:lnTo>
                    <a:pt x="401" y="2335"/>
                  </a:lnTo>
                  <a:cubicBezTo>
                    <a:pt x="367" y="2335"/>
                    <a:pt x="300" y="2402"/>
                    <a:pt x="300" y="2435"/>
                  </a:cubicBezTo>
                  <a:cubicBezTo>
                    <a:pt x="267" y="2469"/>
                    <a:pt x="267" y="2535"/>
                    <a:pt x="267" y="2569"/>
                  </a:cubicBezTo>
                  <a:cubicBezTo>
                    <a:pt x="234" y="2635"/>
                    <a:pt x="267" y="2669"/>
                    <a:pt x="300" y="2702"/>
                  </a:cubicBezTo>
                  <a:cubicBezTo>
                    <a:pt x="300" y="2719"/>
                    <a:pt x="309" y="2727"/>
                    <a:pt x="325" y="2727"/>
                  </a:cubicBezTo>
                  <a:cubicBezTo>
                    <a:pt x="342" y="2727"/>
                    <a:pt x="367" y="2719"/>
                    <a:pt x="401" y="2702"/>
                  </a:cubicBezTo>
                  <a:lnTo>
                    <a:pt x="667" y="2535"/>
                  </a:lnTo>
                  <a:cubicBezTo>
                    <a:pt x="767" y="2469"/>
                    <a:pt x="834" y="2402"/>
                    <a:pt x="901" y="2302"/>
                  </a:cubicBezTo>
                  <a:cubicBezTo>
                    <a:pt x="968" y="2202"/>
                    <a:pt x="1001" y="2102"/>
                    <a:pt x="1068" y="1968"/>
                  </a:cubicBezTo>
                  <a:cubicBezTo>
                    <a:pt x="1101" y="1868"/>
                    <a:pt x="1101" y="1768"/>
                    <a:pt x="1101" y="1635"/>
                  </a:cubicBezTo>
                  <a:lnTo>
                    <a:pt x="1101" y="400"/>
                  </a:lnTo>
                  <a:lnTo>
                    <a:pt x="1168" y="367"/>
                  </a:lnTo>
                  <a:cubicBezTo>
                    <a:pt x="1201" y="367"/>
                    <a:pt x="1234" y="300"/>
                    <a:pt x="1268" y="267"/>
                  </a:cubicBezTo>
                  <a:cubicBezTo>
                    <a:pt x="1301" y="234"/>
                    <a:pt x="1301" y="167"/>
                    <a:pt x="1301" y="134"/>
                  </a:cubicBezTo>
                  <a:cubicBezTo>
                    <a:pt x="1301" y="67"/>
                    <a:pt x="1301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209;p56">
              <a:extLst>
                <a:ext uri="{FF2B5EF4-FFF2-40B4-BE49-F238E27FC236}">
                  <a16:creationId xmlns:a16="http://schemas.microsoft.com/office/drawing/2014/main" id="{25027FF7-9DDB-43EC-A8FA-DC387AAB05C1}"/>
                </a:ext>
              </a:extLst>
            </p:cNvPr>
            <p:cNvSpPr/>
            <p:nvPr/>
          </p:nvSpPr>
          <p:spPr>
            <a:xfrm>
              <a:off x="2657075" y="1471700"/>
              <a:ext cx="31700" cy="40475"/>
            </a:xfrm>
            <a:custGeom>
              <a:avLst/>
              <a:gdLst/>
              <a:ahLst/>
              <a:cxnLst/>
              <a:rect l="l" t="t" r="r" b="b"/>
              <a:pathLst>
                <a:path w="1268" h="1619" extrusionOk="0">
                  <a:moveTo>
                    <a:pt x="1180" y="1"/>
                  </a:moveTo>
                  <a:cubicBezTo>
                    <a:pt x="1159" y="1"/>
                    <a:pt x="1134" y="9"/>
                    <a:pt x="1101" y="26"/>
                  </a:cubicBezTo>
                  <a:lnTo>
                    <a:pt x="134" y="593"/>
                  </a:lnTo>
                  <a:cubicBezTo>
                    <a:pt x="100" y="626"/>
                    <a:pt x="34" y="659"/>
                    <a:pt x="34" y="693"/>
                  </a:cubicBezTo>
                  <a:cubicBezTo>
                    <a:pt x="0" y="726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cubicBezTo>
                    <a:pt x="34" y="960"/>
                    <a:pt x="100" y="960"/>
                    <a:pt x="134" y="926"/>
                  </a:cubicBezTo>
                  <a:lnTo>
                    <a:pt x="1101" y="359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34" y="226"/>
                    <a:pt x="1268" y="192"/>
                    <a:pt x="1268" y="126"/>
                  </a:cubicBezTo>
                  <a:cubicBezTo>
                    <a:pt x="1268" y="92"/>
                    <a:pt x="1234" y="59"/>
                    <a:pt x="1234" y="26"/>
                  </a:cubicBezTo>
                  <a:cubicBezTo>
                    <a:pt x="1218" y="9"/>
                    <a:pt x="1201" y="1"/>
                    <a:pt x="1180" y="1"/>
                  </a:cubicBezTo>
                  <a:close/>
                  <a:moveTo>
                    <a:pt x="1180" y="634"/>
                  </a:moveTo>
                  <a:cubicBezTo>
                    <a:pt x="1159" y="634"/>
                    <a:pt x="1134" y="643"/>
                    <a:pt x="1101" y="659"/>
                  </a:cubicBezTo>
                  <a:lnTo>
                    <a:pt x="134" y="1227"/>
                  </a:lnTo>
                  <a:cubicBezTo>
                    <a:pt x="100" y="1260"/>
                    <a:pt x="34" y="1293"/>
                    <a:pt x="34" y="1327"/>
                  </a:cubicBezTo>
                  <a:cubicBezTo>
                    <a:pt x="0" y="1393"/>
                    <a:pt x="0" y="1427"/>
                    <a:pt x="0" y="1493"/>
                  </a:cubicBezTo>
                  <a:cubicBezTo>
                    <a:pt x="0" y="1527"/>
                    <a:pt x="0" y="1560"/>
                    <a:pt x="34" y="1593"/>
                  </a:cubicBezTo>
                  <a:cubicBezTo>
                    <a:pt x="34" y="1610"/>
                    <a:pt x="50" y="1618"/>
                    <a:pt x="71" y="1618"/>
                  </a:cubicBezTo>
                  <a:cubicBezTo>
                    <a:pt x="92" y="1618"/>
                    <a:pt x="117" y="1610"/>
                    <a:pt x="134" y="1593"/>
                  </a:cubicBezTo>
                  <a:lnTo>
                    <a:pt x="1101" y="1026"/>
                  </a:lnTo>
                  <a:cubicBezTo>
                    <a:pt x="1168" y="993"/>
                    <a:pt x="1201" y="960"/>
                    <a:pt x="1234" y="926"/>
                  </a:cubicBezTo>
                  <a:cubicBezTo>
                    <a:pt x="1234" y="860"/>
                    <a:pt x="1268" y="826"/>
                    <a:pt x="1268" y="760"/>
                  </a:cubicBezTo>
                  <a:cubicBezTo>
                    <a:pt x="1268" y="726"/>
                    <a:pt x="1234" y="693"/>
                    <a:pt x="1234" y="659"/>
                  </a:cubicBezTo>
                  <a:cubicBezTo>
                    <a:pt x="1218" y="643"/>
                    <a:pt x="1201" y="634"/>
                    <a:pt x="1180" y="634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210;p56">
              <a:extLst>
                <a:ext uri="{FF2B5EF4-FFF2-40B4-BE49-F238E27FC236}">
                  <a16:creationId xmlns:a16="http://schemas.microsoft.com/office/drawing/2014/main" id="{FC857028-D07B-4457-96AC-0F078FD736D8}"/>
                </a:ext>
              </a:extLst>
            </p:cNvPr>
            <p:cNvSpPr/>
            <p:nvPr/>
          </p:nvSpPr>
          <p:spPr>
            <a:xfrm>
              <a:off x="2697100" y="14389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4"/>
                    <a:pt x="601" y="1034"/>
                  </a:cubicBezTo>
                  <a:lnTo>
                    <a:pt x="634" y="1034"/>
                  </a:lnTo>
                  <a:cubicBezTo>
                    <a:pt x="668" y="1001"/>
                    <a:pt x="668" y="1001"/>
                    <a:pt x="668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1" y="1268"/>
                    <a:pt x="201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211;p56">
              <a:extLst>
                <a:ext uri="{FF2B5EF4-FFF2-40B4-BE49-F238E27FC236}">
                  <a16:creationId xmlns:a16="http://schemas.microsoft.com/office/drawing/2014/main" id="{437657A2-BBBB-4556-8ED9-3C5CE95131E5}"/>
                </a:ext>
              </a:extLst>
            </p:cNvPr>
            <p:cNvSpPr/>
            <p:nvPr/>
          </p:nvSpPr>
          <p:spPr>
            <a:xfrm>
              <a:off x="2725450" y="1416450"/>
              <a:ext cx="32550" cy="62575"/>
            </a:xfrm>
            <a:custGeom>
              <a:avLst/>
              <a:gdLst/>
              <a:ahLst/>
              <a:cxnLst/>
              <a:rect l="l" t="t" r="r" b="b"/>
              <a:pathLst>
                <a:path w="1302" h="2503" extrusionOk="0">
                  <a:moveTo>
                    <a:pt x="1268" y="1"/>
                  </a:moveTo>
                  <a:cubicBezTo>
                    <a:pt x="1235" y="1"/>
                    <a:pt x="1201" y="1"/>
                    <a:pt x="1168" y="34"/>
                  </a:cubicBezTo>
                  <a:lnTo>
                    <a:pt x="868" y="201"/>
                  </a:lnTo>
                  <a:cubicBezTo>
                    <a:pt x="801" y="234"/>
                    <a:pt x="768" y="268"/>
                    <a:pt x="734" y="301"/>
                  </a:cubicBezTo>
                  <a:cubicBezTo>
                    <a:pt x="701" y="368"/>
                    <a:pt x="701" y="401"/>
                    <a:pt x="701" y="468"/>
                  </a:cubicBezTo>
                  <a:cubicBezTo>
                    <a:pt x="701" y="501"/>
                    <a:pt x="701" y="534"/>
                    <a:pt x="734" y="568"/>
                  </a:cubicBezTo>
                  <a:cubicBezTo>
                    <a:pt x="751" y="584"/>
                    <a:pt x="768" y="593"/>
                    <a:pt x="789" y="593"/>
                  </a:cubicBezTo>
                  <a:cubicBezTo>
                    <a:pt x="809" y="593"/>
                    <a:pt x="834" y="584"/>
                    <a:pt x="868" y="568"/>
                  </a:cubicBezTo>
                  <a:lnTo>
                    <a:pt x="935" y="501"/>
                  </a:lnTo>
                  <a:lnTo>
                    <a:pt x="935" y="1535"/>
                  </a:lnTo>
                  <a:cubicBezTo>
                    <a:pt x="935" y="1602"/>
                    <a:pt x="935" y="1669"/>
                    <a:pt x="901" y="1735"/>
                  </a:cubicBezTo>
                  <a:cubicBezTo>
                    <a:pt x="901" y="1802"/>
                    <a:pt x="834" y="1902"/>
                    <a:pt x="801" y="1969"/>
                  </a:cubicBezTo>
                  <a:cubicBezTo>
                    <a:pt x="768" y="2002"/>
                    <a:pt x="701" y="2069"/>
                    <a:pt x="668" y="2102"/>
                  </a:cubicBezTo>
                  <a:cubicBezTo>
                    <a:pt x="634" y="2119"/>
                    <a:pt x="593" y="2127"/>
                    <a:pt x="551" y="2127"/>
                  </a:cubicBezTo>
                  <a:cubicBezTo>
                    <a:pt x="509" y="2127"/>
                    <a:pt x="468" y="2119"/>
                    <a:pt x="434" y="2102"/>
                  </a:cubicBezTo>
                  <a:cubicBezTo>
                    <a:pt x="367" y="2036"/>
                    <a:pt x="367" y="1969"/>
                    <a:pt x="367" y="1869"/>
                  </a:cubicBezTo>
                  <a:lnTo>
                    <a:pt x="367" y="868"/>
                  </a:lnTo>
                  <a:lnTo>
                    <a:pt x="434" y="801"/>
                  </a:lnTo>
                  <a:cubicBezTo>
                    <a:pt x="501" y="768"/>
                    <a:pt x="534" y="735"/>
                    <a:pt x="568" y="701"/>
                  </a:cubicBezTo>
                  <a:cubicBezTo>
                    <a:pt x="568" y="635"/>
                    <a:pt x="601" y="601"/>
                    <a:pt x="601" y="534"/>
                  </a:cubicBezTo>
                  <a:cubicBezTo>
                    <a:pt x="601" y="501"/>
                    <a:pt x="601" y="468"/>
                    <a:pt x="568" y="434"/>
                  </a:cubicBezTo>
                  <a:cubicBezTo>
                    <a:pt x="551" y="418"/>
                    <a:pt x="534" y="409"/>
                    <a:pt x="513" y="409"/>
                  </a:cubicBezTo>
                  <a:cubicBezTo>
                    <a:pt x="493" y="409"/>
                    <a:pt x="468" y="418"/>
                    <a:pt x="434" y="434"/>
                  </a:cubicBezTo>
                  <a:lnTo>
                    <a:pt x="134" y="601"/>
                  </a:lnTo>
                  <a:cubicBezTo>
                    <a:pt x="101" y="635"/>
                    <a:pt x="67" y="668"/>
                    <a:pt x="34" y="735"/>
                  </a:cubicBezTo>
                  <a:cubicBezTo>
                    <a:pt x="1" y="768"/>
                    <a:pt x="1" y="835"/>
                    <a:pt x="1" y="868"/>
                  </a:cubicBezTo>
                  <a:cubicBezTo>
                    <a:pt x="1" y="901"/>
                    <a:pt x="1" y="935"/>
                    <a:pt x="34" y="968"/>
                  </a:cubicBezTo>
                  <a:cubicBezTo>
                    <a:pt x="51" y="985"/>
                    <a:pt x="67" y="993"/>
                    <a:pt x="84" y="993"/>
                  </a:cubicBezTo>
                  <a:cubicBezTo>
                    <a:pt x="101" y="993"/>
                    <a:pt x="117" y="985"/>
                    <a:pt x="134" y="968"/>
                  </a:cubicBezTo>
                  <a:lnTo>
                    <a:pt x="134" y="1969"/>
                  </a:lnTo>
                  <a:cubicBezTo>
                    <a:pt x="134" y="2069"/>
                    <a:pt x="134" y="2169"/>
                    <a:pt x="167" y="2269"/>
                  </a:cubicBezTo>
                  <a:cubicBezTo>
                    <a:pt x="201" y="2336"/>
                    <a:pt x="234" y="2369"/>
                    <a:pt x="301" y="2436"/>
                  </a:cubicBezTo>
                  <a:cubicBezTo>
                    <a:pt x="334" y="2469"/>
                    <a:pt x="401" y="2503"/>
                    <a:pt x="468" y="2503"/>
                  </a:cubicBezTo>
                  <a:cubicBezTo>
                    <a:pt x="534" y="2503"/>
                    <a:pt x="601" y="2469"/>
                    <a:pt x="668" y="2436"/>
                  </a:cubicBezTo>
                  <a:cubicBezTo>
                    <a:pt x="801" y="2336"/>
                    <a:pt x="935" y="2202"/>
                    <a:pt x="1035" y="2036"/>
                  </a:cubicBezTo>
                  <a:cubicBezTo>
                    <a:pt x="1101" y="1835"/>
                    <a:pt x="1168" y="1602"/>
                    <a:pt x="1168" y="1402"/>
                  </a:cubicBezTo>
                  <a:lnTo>
                    <a:pt x="1168" y="401"/>
                  </a:lnTo>
                  <a:cubicBezTo>
                    <a:pt x="1235" y="368"/>
                    <a:pt x="1268" y="334"/>
                    <a:pt x="1268" y="268"/>
                  </a:cubicBezTo>
                  <a:cubicBezTo>
                    <a:pt x="1301" y="201"/>
                    <a:pt x="1301" y="168"/>
                    <a:pt x="1301" y="101"/>
                  </a:cubicBezTo>
                  <a:cubicBezTo>
                    <a:pt x="1301" y="67"/>
                    <a:pt x="1301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212;p56">
              <a:extLst>
                <a:ext uri="{FF2B5EF4-FFF2-40B4-BE49-F238E27FC236}">
                  <a16:creationId xmlns:a16="http://schemas.microsoft.com/office/drawing/2014/main" id="{DC42FA73-E3BB-4F9A-B278-9761272BB0E5}"/>
                </a:ext>
              </a:extLst>
            </p:cNvPr>
            <p:cNvSpPr/>
            <p:nvPr/>
          </p:nvSpPr>
          <p:spPr>
            <a:xfrm>
              <a:off x="2761300" y="1397275"/>
              <a:ext cx="29225" cy="64875"/>
            </a:xfrm>
            <a:custGeom>
              <a:avLst/>
              <a:gdLst/>
              <a:ahLst/>
              <a:cxnLst/>
              <a:rect l="l" t="t" r="r" b="b"/>
              <a:pathLst>
                <a:path w="1169" h="2595" extrusionOk="0">
                  <a:moveTo>
                    <a:pt x="1168" y="1"/>
                  </a:moveTo>
                  <a:lnTo>
                    <a:pt x="1" y="668"/>
                  </a:lnTo>
                  <a:lnTo>
                    <a:pt x="1" y="1368"/>
                  </a:lnTo>
                  <a:cubicBezTo>
                    <a:pt x="1" y="1402"/>
                    <a:pt x="1" y="1468"/>
                    <a:pt x="34" y="1535"/>
                  </a:cubicBezTo>
                  <a:lnTo>
                    <a:pt x="134" y="1535"/>
                  </a:lnTo>
                  <a:cubicBezTo>
                    <a:pt x="168" y="1502"/>
                    <a:pt x="201" y="1468"/>
                    <a:pt x="201" y="1435"/>
                  </a:cubicBezTo>
                  <a:cubicBezTo>
                    <a:pt x="234" y="1368"/>
                    <a:pt x="234" y="1301"/>
                    <a:pt x="234" y="1235"/>
                  </a:cubicBezTo>
                  <a:lnTo>
                    <a:pt x="234" y="901"/>
                  </a:lnTo>
                  <a:lnTo>
                    <a:pt x="468" y="768"/>
                  </a:lnTo>
                  <a:lnTo>
                    <a:pt x="468" y="2102"/>
                  </a:lnTo>
                  <a:lnTo>
                    <a:pt x="334" y="2202"/>
                  </a:lnTo>
                  <a:cubicBezTo>
                    <a:pt x="268" y="2235"/>
                    <a:pt x="234" y="2269"/>
                    <a:pt x="201" y="2302"/>
                  </a:cubicBezTo>
                  <a:cubicBezTo>
                    <a:pt x="201" y="2369"/>
                    <a:pt x="168" y="2402"/>
                    <a:pt x="168" y="2469"/>
                  </a:cubicBezTo>
                  <a:cubicBezTo>
                    <a:pt x="168" y="2502"/>
                    <a:pt x="201" y="2536"/>
                    <a:pt x="201" y="2569"/>
                  </a:cubicBezTo>
                  <a:cubicBezTo>
                    <a:pt x="218" y="2586"/>
                    <a:pt x="234" y="2594"/>
                    <a:pt x="255" y="2594"/>
                  </a:cubicBezTo>
                  <a:cubicBezTo>
                    <a:pt x="276" y="2594"/>
                    <a:pt x="301" y="2586"/>
                    <a:pt x="334" y="2569"/>
                  </a:cubicBezTo>
                  <a:lnTo>
                    <a:pt x="868" y="2269"/>
                  </a:lnTo>
                  <a:cubicBezTo>
                    <a:pt x="902" y="2235"/>
                    <a:pt x="935" y="2202"/>
                    <a:pt x="968" y="2135"/>
                  </a:cubicBezTo>
                  <a:cubicBezTo>
                    <a:pt x="1002" y="2102"/>
                    <a:pt x="1002" y="2035"/>
                    <a:pt x="1002" y="2002"/>
                  </a:cubicBezTo>
                  <a:cubicBezTo>
                    <a:pt x="1002" y="1969"/>
                    <a:pt x="1002" y="1902"/>
                    <a:pt x="968" y="1902"/>
                  </a:cubicBezTo>
                  <a:cubicBezTo>
                    <a:pt x="968" y="1874"/>
                    <a:pt x="956" y="1863"/>
                    <a:pt x="940" y="1863"/>
                  </a:cubicBezTo>
                  <a:cubicBezTo>
                    <a:pt x="918" y="1863"/>
                    <a:pt x="887" y="1883"/>
                    <a:pt x="868" y="1902"/>
                  </a:cubicBezTo>
                  <a:lnTo>
                    <a:pt x="701" y="1969"/>
                  </a:lnTo>
                  <a:lnTo>
                    <a:pt x="701" y="601"/>
                  </a:lnTo>
                  <a:lnTo>
                    <a:pt x="968" y="501"/>
                  </a:lnTo>
                  <a:lnTo>
                    <a:pt x="968" y="834"/>
                  </a:lnTo>
                  <a:cubicBezTo>
                    <a:pt x="935" y="868"/>
                    <a:pt x="968" y="935"/>
                    <a:pt x="1002" y="1001"/>
                  </a:cubicBezTo>
                  <a:lnTo>
                    <a:pt x="1068" y="1001"/>
                  </a:lnTo>
                  <a:cubicBezTo>
                    <a:pt x="1102" y="968"/>
                    <a:pt x="1135" y="935"/>
                    <a:pt x="1168" y="868"/>
                  </a:cubicBezTo>
                  <a:cubicBezTo>
                    <a:pt x="1168" y="801"/>
                    <a:pt x="1168" y="734"/>
                    <a:pt x="1168" y="7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213;p56">
              <a:extLst>
                <a:ext uri="{FF2B5EF4-FFF2-40B4-BE49-F238E27FC236}">
                  <a16:creationId xmlns:a16="http://schemas.microsoft.com/office/drawing/2014/main" id="{EC1AB677-4506-4996-BD82-C25172F643E6}"/>
                </a:ext>
              </a:extLst>
            </p:cNvPr>
            <p:cNvSpPr/>
            <p:nvPr/>
          </p:nvSpPr>
          <p:spPr>
            <a:xfrm>
              <a:off x="2796325" y="1375600"/>
              <a:ext cx="30900" cy="68200"/>
            </a:xfrm>
            <a:custGeom>
              <a:avLst/>
              <a:gdLst/>
              <a:ahLst/>
              <a:cxnLst/>
              <a:rect l="l" t="t" r="r" b="b"/>
              <a:pathLst>
                <a:path w="1236" h="2728" extrusionOk="0">
                  <a:moveTo>
                    <a:pt x="1235" y="0"/>
                  </a:moveTo>
                  <a:lnTo>
                    <a:pt x="168" y="601"/>
                  </a:lnTo>
                  <a:cubicBezTo>
                    <a:pt x="101" y="634"/>
                    <a:pt x="68" y="667"/>
                    <a:pt x="34" y="734"/>
                  </a:cubicBezTo>
                  <a:cubicBezTo>
                    <a:pt x="34" y="767"/>
                    <a:pt x="1" y="801"/>
                    <a:pt x="1" y="868"/>
                  </a:cubicBezTo>
                  <a:cubicBezTo>
                    <a:pt x="1" y="901"/>
                    <a:pt x="1" y="934"/>
                    <a:pt x="34" y="968"/>
                  </a:cubicBezTo>
                  <a:cubicBezTo>
                    <a:pt x="51" y="984"/>
                    <a:pt x="68" y="993"/>
                    <a:pt x="88" y="993"/>
                  </a:cubicBezTo>
                  <a:cubicBezTo>
                    <a:pt x="109" y="993"/>
                    <a:pt x="134" y="984"/>
                    <a:pt x="168" y="968"/>
                  </a:cubicBezTo>
                  <a:lnTo>
                    <a:pt x="201" y="968"/>
                  </a:lnTo>
                  <a:lnTo>
                    <a:pt x="201" y="2335"/>
                  </a:lnTo>
                  <a:lnTo>
                    <a:pt x="168" y="2335"/>
                  </a:lnTo>
                  <a:cubicBezTo>
                    <a:pt x="101" y="2369"/>
                    <a:pt x="68" y="2402"/>
                    <a:pt x="34" y="2469"/>
                  </a:cubicBezTo>
                  <a:cubicBezTo>
                    <a:pt x="34" y="2502"/>
                    <a:pt x="1" y="2535"/>
                    <a:pt x="1" y="2602"/>
                  </a:cubicBezTo>
                  <a:cubicBezTo>
                    <a:pt x="1" y="2635"/>
                    <a:pt x="1" y="2669"/>
                    <a:pt x="34" y="2702"/>
                  </a:cubicBezTo>
                  <a:cubicBezTo>
                    <a:pt x="51" y="2719"/>
                    <a:pt x="68" y="2727"/>
                    <a:pt x="88" y="2727"/>
                  </a:cubicBezTo>
                  <a:cubicBezTo>
                    <a:pt x="109" y="2727"/>
                    <a:pt x="134" y="2719"/>
                    <a:pt x="168" y="2702"/>
                  </a:cubicBezTo>
                  <a:lnTo>
                    <a:pt x="668" y="2435"/>
                  </a:lnTo>
                  <a:cubicBezTo>
                    <a:pt x="701" y="2402"/>
                    <a:pt x="735" y="2369"/>
                    <a:pt x="768" y="2302"/>
                  </a:cubicBezTo>
                  <a:cubicBezTo>
                    <a:pt x="801" y="2269"/>
                    <a:pt x="801" y="2202"/>
                    <a:pt x="801" y="2168"/>
                  </a:cubicBezTo>
                  <a:cubicBezTo>
                    <a:pt x="801" y="2135"/>
                    <a:pt x="801" y="2102"/>
                    <a:pt x="768" y="2068"/>
                  </a:cubicBezTo>
                  <a:cubicBezTo>
                    <a:pt x="751" y="2052"/>
                    <a:pt x="735" y="2043"/>
                    <a:pt x="718" y="2043"/>
                  </a:cubicBezTo>
                  <a:cubicBezTo>
                    <a:pt x="701" y="2043"/>
                    <a:pt x="685" y="2052"/>
                    <a:pt x="668" y="2068"/>
                  </a:cubicBezTo>
                  <a:lnTo>
                    <a:pt x="435" y="2202"/>
                  </a:lnTo>
                  <a:lnTo>
                    <a:pt x="435" y="1701"/>
                  </a:lnTo>
                  <a:lnTo>
                    <a:pt x="635" y="1568"/>
                  </a:lnTo>
                  <a:lnTo>
                    <a:pt x="635" y="1568"/>
                  </a:lnTo>
                  <a:cubicBezTo>
                    <a:pt x="601" y="1635"/>
                    <a:pt x="601" y="1668"/>
                    <a:pt x="635" y="1735"/>
                  </a:cubicBezTo>
                  <a:cubicBezTo>
                    <a:pt x="635" y="1758"/>
                    <a:pt x="668" y="1782"/>
                    <a:pt x="699" y="1782"/>
                  </a:cubicBezTo>
                  <a:cubicBezTo>
                    <a:pt x="712" y="1782"/>
                    <a:pt x="725" y="1778"/>
                    <a:pt x="735" y="1768"/>
                  </a:cubicBezTo>
                  <a:cubicBezTo>
                    <a:pt x="768" y="1735"/>
                    <a:pt x="768" y="1701"/>
                    <a:pt x="801" y="1668"/>
                  </a:cubicBezTo>
                  <a:cubicBezTo>
                    <a:pt x="835" y="1601"/>
                    <a:pt x="835" y="1535"/>
                    <a:pt x="835" y="1468"/>
                  </a:cubicBezTo>
                  <a:lnTo>
                    <a:pt x="835" y="1034"/>
                  </a:lnTo>
                  <a:cubicBezTo>
                    <a:pt x="835" y="1001"/>
                    <a:pt x="835" y="934"/>
                    <a:pt x="801" y="868"/>
                  </a:cubicBezTo>
                  <a:lnTo>
                    <a:pt x="735" y="868"/>
                  </a:lnTo>
                  <a:cubicBezTo>
                    <a:pt x="668" y="901"/>
                    <a:pt x="635" y="968"/>
                    <a:pt x="635" y="1034"/>
                  </a:cubicBezTo>
                  <a:cubicBezTo>
                    <a:pt x="601" y="1068"/>
                    <a:pt x="601" y="1134"/>
                    <a:pt x="635" y="1201"/>
                  </a:cubicBezTo>
                  <a:lnTo>
                    <a:pt x="435" y="1335"/>
                  </a:lnTo>
                  <a:lnTo>
                    <a:pt x="435" y="801"/>
                  </a:lnTo>
                  <a:lnTo>
                    <a:pt x="1002" y="467"/>
                  </a:lnTo>
                  <a:lnTo>
                    <a:pt x="1002" y="667"/>
                  </a:lnTo>
                  <a:cubicBezTo>
                    <a:pt x="1002" y="734"/>
                    <a:pt x="1002" y="767"/>
                    <a:pt x="1035" y="834"/>
                  </a:cubicBezTo>
                  <a:lnTo>
                    <a:pt x="1102" y="834"/>
                  </a:lnTo>
                  <a:cubicBezTo>
                    <a:pt x="1135" y="801"/>
                    <a:pt x="1168" y="767"/>
                    <a:pt x="1202" y="734"/>
                  </a:cubicBezTo>
                  <a:cubicBezTo>
                    <a:pt x="1202" y="667"/>
                    <a:pt x="1235" y="601"/>
                    <a:pt x="1235" y="5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214;p56">
              <a:extLst>
                <a:ext uri="{FF2B5EF4-FFF2-40B4-BE49-F238E27FC236}">
                  <a16:creationId xmlns:a16="http://schemas.microsoft.com/office/drawing/2014/main" id="{8086883B-5C7C-4A07-9D2C-72EC023DC669}"/>
                </a:ext>
              </a:extLst>
            </p:cNvPr>
            <p:cNvSpPr/>
            <p:nvPr/>
          </p:nvSpPr>
          <p:spPr>
            <a:xfrm>
              <a:off x="2833025" y="1381425"/>
              <a:ext cx="24200" cy="21725"/>
            </a:xfrm>
            <a:custGeom>
              <a:avLst/>
              <a:gdLst/>
              <a:ahLst/>
              <a:cxnLst/>
              <a:rect l="l" t="t" r="r" b="b"/>
              <a:pathLst>
                <a:path w="968" h="869" extrusionOk="0">
                  <a:moveTo>
                    <a:pt x="968" y="1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68" y="334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215;p56">
              <a:extLst>
                <a:ext uri="{FF2B5EF4-FFF2-40B4-BE49-F238E27FC236}">
                  <a16:creationId xmlns:a16="http://schemas.microsoft.com/office/drawing/2014/main" id="{40CDFBCB-63A0-47B2-8022-D947A1402E53}"/>
                </a:ext>
              </a:extLst>
            </p:cNvPr>
            <p:cNvSpPr/>
            <p:nvPr/>
          </p:nvSpPr>
          <p:spPr>
            <a:xfrm>
              <a:off x="2867225" y="1339325"/>
              <a:ext cx="25025" cy="60475"/>
            </a:xfrm>
            <a:custGeom>
              <a:avLst/>
              <a:gdLst/>
              <a:ahLst/>
              <a:cxnLst/>
              <a:rect l="l" t="t" r="r" b="b"/>
              <a:pathLst>
                <a:path w="1001" h="2419" extrusionOk="0">
                  <a:moveTo>
                    <a:pt x="597" y="359"/>
                  </a:moveTo>
                  <a:cubicBezTo>
                    <a:pt x="626" y="359"/>
                    <a:pt x="651" y="367"/>
                    <a:pt x="667" y="384"/>
                  </a:cubicBezTo>
                  <a:cubicBezTo>
                    <a:pt x="734" y="451"/>
                    <a:pt x="767" y="517"/>
                    <a:pt x="734" y="584"/>
                  </a:cubicBezTo>
                  <a:cubicBezTo>
                    <a:pt x="734" y="651"/>
                    <a:pt x="734" y="751"/>
                    <a:pt x="667" y="817"/>
                  </a:cubicBezTo>
                  <a:cubicBezTo>
                    <a:pt x="634" y="918"/>
                    <a:pt x="567" y="984"/>
                    <a:pt x="501" y="1018"/>
                  </a:cubicBezTo>
                  <a:cubicBezTo>
                    <a:pt x="467" y="1034"/>
                    <a:pt x="434" y="1043"/>
                    <a:pt x="405" y="1043"/>
                  </a:cubicBezTo>
                  <a:cubicBezTo>
                    <a:pt x="376" y="1043"/>
                    <a:pt x="350" y="1034"/>
                    <a:pt x="334" y="1018"/>
                  </a:cubicBezTo>
                  <a:cubicBezTo>
                    <a:pt x="267" y="984"/>
                    <a:pt x="267" y="918"/>
                    <a:pt x="267" y="851"/>
                  </a:cubicBezTo>
                  <a:cubicBezTo>
                    <a:pt x="267" y="751"/>
                    <a:pt x="267" y="651"/>
                    <a:pt x="334" y="584"/>
                  </a:cubicBezTo>
                  <a:cubicBezTo>
                    <a:pt x="367" y="484"/>
                    <a:pt x="434" y="417"/>
                    <a:pt x="501" y="384"/>
                  </a:cubicBezTo>
                  <a:cubicBezTo>
                    <a:pt x="534" y="367"/>
                    <a:pt x="567" y="359"/>
                    <a:pt x="597" y="359"/>
                  </a:cubicBezTo>
                  <a:close/>
                  <a:moveTo>
                    <a:pt x="601" y="1334"/>
                  </a:moveTo>
                  <a:cubicBezTo>
                    <a:pt x="634" y="1334"/>
                    <a:pt x="667" y="1351"/>
                    <a:pt x="701" y="1385"/>
                  </a:cubicBezTo>
                  <a:cubicBezTo>
                    <a:pt x="734" y="1418"/>
                    <a:pt x="767" y="1518"/>
                    <a:pt x="767" y="1585"/>
                  </a:cubicBezTo>
                  <a:cubicBezTo>
                    <a:pt x="767" y="1651"/>
                    <a:pt x="734" y="1751"/>
                    <a:pt x="701" y="1818"/>
                  </a:cubicBezTo>
                  <a:cubicBezTo>
                    <a:pt x="667" y="1885"/>
                    <a:pt x="601" y="1952"/>
                    <a:pt x="501" y="2018"/>
                  </a:cubicBezTo>
                  <a:cubicBezTo>
                    <a:pt x="453" y="2042"/>
                    <a:pt x="390" y="2065"/>
                    <a:pt x="344" y="2065"/>
                  </a:cubicBezTo>
                  <a:cubicBezTo>
                    <a:pt x="326" y="2065"/>
                    <a:pt x="310" y="2061"/>
                    <a:pt x="300" y="2052"/>
                  </a:cubicBezTo>
                  <a:cubicBezTo>
                    <a:pt x="267" y="2018"/>
                    <a:pt x="234" y="1952"/>
                    <a:pt x="234" y="1885"/>
                  </a:cubicBezTo>
                  <a:cubicBezTo>
                    <a:pt x="234" y="1785"/>
                    <a:pt x="267" y="1685"/>
                    <a:pt x="300" y="1585"/>
                  </a:cubicBezTo>
                  <a:cubicBezTo>
                    <a:pt x="367" y="1518"/>
                    <a:pt x="434" y="1418"/>
                    <a:pt x="501" y="1385"/>
                  </a:cubicBezTo>
                  <a:cubicBezTo>
                    <a:pt x="534" y="1351"/>
                    <a:pt x="567" y="1334"/>
                    <a:pt x="601" y="1334"/>
                  </a:cubicBezTo>
                  <a:close/>
                  <a:moveTo>
                    <a:pt x="701" y="0"/>
                  </a:moveTo>
                  <a:cubicBezTo>
                    <a:pt x="642" y="0"/>
                    <a:pt x="584" y="17"/>
                    <a:pt x="534" y="50"/>
                  </a:cubicBezTo>
                  <a:cubicBezTo>
                    <a:pt x="367" y="150"/>
                    <a:pt x="267" y="284"/>
                    <a:pt x="200" y="451"/>
                  </a:cubicBezTo>
                  <a:cubicBezTo>
                    <a:pt x="100" y="617"/>
                    <a:pt x="67" y="784"/>
                    <a:pt x="67" y="984"/>
                  </a:cubicBezTo>
                  <a:cubicBezTo>
                    <a:pt x="34" y="1051"/>
                    <a:pt x="67" y="1151"/>
                    <a:pt x="67" y="1218"/>
                  </a:cubicBezTo>
                  <a:cubicBezTo>
                    <a:pt x="100" y="1284"/>
                    <a:pt x="134" y="1318"/>
                    <a:pt x="200" y="1385"/>
                  </a:cubicBezTo>
                  <a:cubicBezTo>
                    <a:pt x="134" y="1485"/>
                    <a:pt x="100" y="1585"/>
                    <a:pt x="67" y="1685"/>
                  </a:cubicBezTo>
                  <a:cubicBezTo>
                    <a:pt x="34" y="1785"/>
                    <a:pt x="0" y="1885"/>
                    <a:pt x="0" y="2018"/>
                  </a:cubicBezTo>
                  <a:cubicBezTo>
                    <a:pt x="0" y="2118"/>
                    <a:pt x="34" y="2218"/>
                    <a:pt x="67" y="2285"/>
                  </a:cubicBezTo>
                  <a:cubicBezTo>
                    <a:pt x="100" y="2352"/>
                    <a:pt x="167" y="2419"/>
                    <a:pt x="234" y="2419"/>
                  </a:cubicBezTo>
                  <a:cubicBezTo>
                    <a:pt x="334" y="2419"/>
                    <a:pt x="434" y="2419"/>
                    <a:pt x="501" y="2352"/>
                  </a:cubicBezTo>
                  <a:cubicBezTo>
                    <a:pt x="601" y="2285"/>
                    <a:pt x="701" y="2218"/>
                    <a:pt x="767" y="2118"/>
                  </a:cubicBezTo>
                  <a:cubicBezTo>
                    <a:pt x="834" y="2018"/>
                    <a:pt x="901" y="1918"/>
                    <a:pt x="934" y="1785"/>
                  </a:cubicBezTo>
                  <a:cubicBezTo>
                    <a:pt x="968" y="1685"/>
                    <a:pt x="1001" y="1551"/>
                    <a:pt x="1001" y="1451"/>
                  </a:cubicBezTo>
                  <a:cubicBezTo>
                    <a:pt x="1001" y="1351"/>
                    <a:pt x="1001" y="1251"/>
                    <a:pt x="968" y="1184"/>
                  </a:cubicBezTo>
                  <a:cubicBezTo>
                    <a:pt x="934" y="1118"/>
                    <a:pt x="901" y="1051"/>
                    <a:pt x="834" y="1018"/>
                  </a:cubicBezTo>
                  <a:cubicBezTo>
                    <a:pt x="868" y="918"/>
                    <a:pt x="934" y="817"/>
                    <a:pt x="968" y="717"/>
                  </a:cubicBezTo>
                  <a:cubicBezTo>
                    <a:pt x="968" y="617"/>
                    <a:pt x="1001" y="551"/>
                    <a:pt x="1001" y="451"/>
                  </a:cubicBezTo>
                  <a:cubicBezTo>
                    <a:pt x="1001" y="317"/>
                    <a:pt x="968" y="150"/>
                    <a:pt x="868" y="50"/>
                  </a:cubicBezTo>
                  <a:cubicBezTo>
                    <a:pt x="817" y="17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216;p56">
              <a:extLst>
                <a:ext uri="{FF2B5EF4-FFF2-40B4-BE49-F238E27FC236}">
                  <a16:creationId xmlns:a16="http://schemas.microsoft.com/office/drawing/2014/main" id="{90F87EC5-FA33-46F1-BACF-C6AB2AA753C2}"/>
                </a:ext>
              </a:extLst>
            </p:cNvPr>
            <p:cNvSpPr/>
            <p:nvPr/>
          </p:nvSpPr>
          <p:spPr>
            <a:xfrm>
              <a:off x="2904750" y="13188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768" y="1"/>
                  </a:moveTo>
                  <a:lnTo>
                    <a:pt x="467" y="168"/>
                  </a:lnTo>
                  <a:lnTo>
                    <a:pt x="567" y="968"/>
                  </a:lnTo>
                  <a:cubicBezTo>
                    <a:pt x="567" y="1002"/>
                    <a:pt x="567" y="1002"/>
                    <a:pt x="601" y="1035"/>
                  </a:cubicBezTo>
                  <a:lnTo>
                    <a:pt x="634" y="1035"/>
                  </a:lnTo>
                  <a:cubicBezTo>
                    <a:pt x="667" y="1035"/>
                    <a:pt x="667" y="1002"/>
                    <a:pt x="701" y="1002"/>
                  </a:cubicBezTo>
                  <a:cubicBezTo>
                    <a:pt x="701" y="935"/>
                    <a:pt x="701" y="902"/>
                    <a:pt x="701" y="868"/>
                  </a:cubicBezTo>
                  <a:lnTo>
                    <a:pt x="768" y="1"/>
                  </a:lnTo>
                  <a:close/>
                  <a:moveTo>
                    <a:pt x="301" y="268"/>
                  </a:moveTo>
                  <a:lnTo>
                    <a:pt x="0" y="435"/>
                  </a:lnTo>
                  <a:lnTo>
                    <a:pt x="67" y="1235"/>
                  </a:lnTo>
                  <a:cubicBezTo>
                    <a:pt x="67" y="1269"/>
                    <a:pt x="100" y="1302"/>
                    <a:pt x="100" y="1302"/>
                  </a:cubicBezTo>
                  <a:cubicBezTo>
                    <a:pt x="100" y="1319"/>
                    <a:pt x="109" y="1327"/>
                    <a:pt x="117" y="1327"/>
                  </a:cubicBezTo>
                  <a:cubicBezTo>
                    <a:pt x="125" y="1327"/>
                    <a:pt x="134" y="1319"/>
                    <a:pt x="134" y="1302"/>
                  </a:cubicBezTo>
                  <a:cubicBezTo>
                    <a:pt x="167" y="1302"/>
                    <a:pt x="200" y="1269"/>
                    <a:pt x="200" y="1269"/>
                  </a:cubicBezTo>
                  <a:cubicBezTo>
                    <a:pt x="200" y="1235"/>
                    <a:pt x="200" y="1202"/>
                    <a:pt x="234" y="1168"/>
                  </a:cubicBezTo>
                  <a:lnTo>
                    <a:pt x="301" y="2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217;p56">
              <a:extLst>
                <a:ext uri="{FF2B5EF4-FFF2-40B4-BE49-F238E27FC236}">
                  <a16:creationId xmlns:a16="http://schemas.microsoft.com/office/drawing/2014/main" id="{C1F235F2-48D7-4855-AF39-921A65066128}"/>
                </a:ext>
              </a:extLst>
            </p:cNvPr>
            <p:cNvSpPr/>
            <p:nvPr/>
          </p:nvSpPr>
          <p:spPr>
            <a:xfrm>
              <a:off x="2937275" y="1302625"/>
              <a:ext cx="24200" cy="56450"/>
            </a:xfrm>
            <a:custGeom>
              <a:avLst/>
              <a:gdLst/>
              <a:ahLst/>
              <a:cxnLst/>
              <a:rect l="l" t="t" r="r" b="b"/>
              <a:pathLst>
                <a:path w="968" h="2258" extrusionOk="0">
                  <a:moveTo>
                    <a:pt x="680" y="0"/>
                  </a:moveTo>
                  <a:cubicBezTo>
                    <a:pt x="626" y="0"/>
                    <a:pt x="567" y="17"/>
                    <a:pt x="501" y="51"/>
                  </a:cubicBezTo>
                  <a:cubicBezTo>
                    <a:pt x="401" y="84"/>
                    <a:pt x="367" y="151"/>
                    <a:pt x="300" y="217"/>
                  </a:cubicBezTo>
                  <a:cubicBezTo>
                    <a:pt x="200" y="317"/>
                    <a:pt x="100" y="417"/>
                    <a:pt x="34" y="551"/>
                  </a:cubicBezTo>
                  <a:lnTo>
                    <a:pt x="34" y="818"/>
                  </a:lnTo>
                  <a:cubicBezTo>
                    <a:pt x="0" y="884"/>
                    <a:pt x="34" y="918"/>
                    <a:pt x="67" y="985"/>
                  </a:cubicBezTo>
                  <a:lnTo>
                    <a:pt x="134" y="985"/>
                  </a:lnTo>
                  <a:cubicBezTo>
                    <a:pt x="167" y="951"/>
                    <a:pt x="200" y="918"/>
                    <a:pt x="234" y="884"/>
                  </a:cubicBezTo>
                  <a:cubicBezTo>
                    <a:pt x="234" y="818"/>
                    <a:pt x="234" y="751"/>
                    <a:pt x="234" y="684"/>
                  </a:cubicBezTo>
                  <a:lnTo>
                    <a:pt x="234" y="618"/>
                  </a:lnTo>
                  <a:cubicBezTo>
                    <a:pt x="300" y="551"/>
                    <a:pt x="401" y="451"/>
                    <a:pt x="501" y="417"/>
                  </a:cubicBezTo>
                  <a:cubicBezTo>
                    <a:pt x="534" y="401"/>
                    <a:pt x="567" y="392"/>
                    <a:pt x="597" y="392"/>
                  </a:cubicBezTo>
                  <a:cubicBezTo>
                    <a:pt x="626" y="392"/>
                    <a:pt x="651" y="401"/>
                    <a:pt x="667" y="417"/>
                  </a:cubicBezTo>
                  <a:cubicBezTo>
                    <a:pt x="734" y="451"/>
                    <a:pt x="734" y="518"/>
                    <a:pt x="734" y="584"/>
                  </a:cubicBezTo>
                  <a:cubicBezTo>
                    <a:pt x="734" y="651"/>
                    <a:pt x="701" y="718"/>
                    <a:pt x="667" y="784"/>
                  </a:cubicBezTo>
                  <a:cubicBezTo>
                    <a:pt x="601" y="951"/>
                    <a:pt x="467" y="1085"/>
                    <a:pt x="367" y="1218"/>
                  </a:cubicBezTo>
                  <a:lnTo>
                    <a:pt x="367" y="1418"/>
                  </a:lnTo>
                  <a:cubicBezTo>
                    <a:pt x="367" y="1452"/>
                    <a:pt x="367" y="1518"/>
                    <a:pt x="401" y="1552"/>
                  </a:cubicBezTo>
                  <a:cubicBezTo>
                    <a:pt x="401" y="1568"/>
                    <a:pt x="409" y="1577"/>
                    <a:pt x="421" y="1577"/>
                  </a:cubicBezTo>
                  <a:cubicBezTo>
                    <a:pt x="434" y="1577"/>
                    <a:pt x="451" y="1568"/>
                    <a:pt x="467" y="1552"/>
                  </a:cubicBezTo>
                  <a:cubicBezTo>
                    <a:pt x="501" y="1552"/>
                    <a:pt x="534" y="1518"/>
                    <a:pt x="534" y="1485"/>
                  </a:cubicBezTo>
                  <a:cubicBezTo>
                    <a:pt x="567" y="1418"/>
                    <a:pt x="567" y="1351"/>
                    <a:pt x="601" y="1318"/>
                  </a:cubicBezTo>
                  <a:cubicBezTo>
                    <a:pt x="701" y="1185"/>
                    <a:pt x="801" y="1018"/>
                    <a:pt x="901" y="851"/>
                  </a:cubicBezTo>
                  <a:cubicBezTo>
                    <a:pt x="934" y="751"/>
                    <a:pt x="968" y="618"/>
                    <a:pt x="968" y="484"/>
                  </a:cubicBezTo>
                  <a:cubicBezTo>
                    <a:pt x="968" y="317"/>
                    <a:pt x="934" y="184"/>
                    <a:pt x="834" y="51"/>
                  </a:cubicBezTo>
                  <a:cubicBezTo>
                    <a:pt x="784" y="17"/>
                    <a:pt x="734" y="0"/>
                    <a:pt x="680" y="0"/>
                  </a:cubicBezTo>
                  <a:close/>
                  <a:moveTo>
                    <a:pt x="546" y="1827"/>
                  </a:moveTo>
                  <a:cubicBezTo>
                    <a:pt x="526" y="1827"/>
                    <a:pt x="501" y="1835"/>
                    <a:pt x="467" y="1852"/>
                  </a:cubicBezTo>
                  <a:cubicBezTo>
                    <a:pt x="434" y="1885"/>
                    <a:pt x="367" y="1919"/>
                    <a:pt x="334" y="1985"/>
                  </a:cubicBezTo>
                  <a:cubicBezTo>
                    <a:pt x="334" y="2019"/>
                    <a:pt x="300" y="2085"/>
                    <a:pt x="300" y="2119"/>
                  </a:cubicBezTo>
                  <a:cubicBezTo>
                    <a:pt x="300" y="2152"/>
                    <a:pt x="334" y="2185"/>
                    <a:pt x="334" y="2219"/>
                  </a:cubicBezTo>
                  <a:cubicBezTo>
                    <a:pt x="348" y="2247"/>
                    <a:pt x="362" y="2257"/>
                    <a:pt x="379" y="2257"/>
                  </a:cubicBezTo>
                  <a:cubicBezTo>
                    <a:pt x="401" y="2257"/>
                    <a:pt x="429" y="2238"/>
                    <a:pt x="467" y="2219"/>
                  </a:cubicBezTo>
                  <a:cubicBezTo>
                    <a:pt x="534" y="2219"/>
                    <a:pt x="567" y="2152"/>
                    <a:pt x="601" y="2119"/>
                  </a:cubicBezTo>
                  <a:cubicBezTo>
                    <a:pt x="601" y="2052"/>
                    <a:pt x="634" y="2019"/>
                    <a:pt x="634" y="1952"/>
                  </a:cubicBezTo>
                  <a:cubicBezTo>
                    <a:pt x="634" y="1919"/>
                    <a:pt x="634" y="1885"/>
                    <a:pt x="601" y="1852"/>
                  </a:cubicBezTo>
                  <a:cubicBezTo>
                    <a:pt x="584" y="1835"/>
                    <a:pt x="567" y="1827"/>
                    <a:pt x="546" y="1827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218;p56">
              <a:extLst>
                <a:ext uri="{FF2B5EF4-FFF2-40B4-BE49-F238E27FC236}">
                  <a16:creationId xmlns:a16="http://schemas.microsoft.com/office/drawing/2014/main" id="{A6480CC4-2378-4A6C-A383-C0B45DEA7110}"/>
                </a:ext>
              </a:extLst>
            </p:cNvPr>
            <p:cNvSpPr/>
            <p:nvPr/>
          </p:nvSpPr>
          <p:spPr>
            <a:xfrm>
              <a:off x="2968950" y="12947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1" y="34"/>
                    <a:pt x="68" y="67"/>
                    <a:pt x="34" y="101"/>
                  </a:cubicBezTo>
                  <a:cubicBezTo>
                    <a:pt x="34" y="134"/>
                    <a:pt x="1" y="201"/>
                    <a:pt x="1" y="234"/>
                  </a:cubicBezTo>
                  <a:cubicBezTo>
                    <a:pt x="1" y="267"/>
                    <a:pt x="1" y="301"/>
                    <a:pt x="1" y="334"/>
                  </a:cubicBezTo>
                  <a:cubicBezTo>
                    <a:pt x="34" y="334"/>
                    <a:pt x="68" y="368"/>
                    <a:pt x="101" y="368"/>
                  </a:cubicBezTo>
                  <a:lnTo>
                    <a:pt x="835" y="568"/>
                  </a:lnTo>
                  <a:lnTo>
                    <a:pt x="101" y="1635"/>
                  </a:lnTo>
                  <a:cubicBezTo>
                    <a:pt x="68" y="1668"/>
                    <a:pt x="34" y="1702"/>
                    <a:pt x="1" y="1769"/>
                  </a:cubicBezTo>
                  <a:cubicBezTo>
                    <a:pt x="1" y="1802"/>
                    <a:pt x="1" y="1835"/>
                    <a:pt x="1" y="1869"/>
                  </a:cubicBezTo>
                  <a:cubicBezTo>
                    <a:pt x="1" y="1902"/>
                    <a:pt x="34" y="1935"/>
                    <a:pt x="34" y="1969"/>
                  </a:cubicBezTo>
                  <a:cubicBezTo>
                    <a:pt x="51" y="1985"/>
                    <a:pt x="68" y="1994"/>
                    <a:pt x="84" y="1994"/>
                  </a:cubicBezTo>
                  <a:cubicBezTo>
                    <a:pt x="101" y="1994"/>
                    <a:pt x="118" y="1985"/>
                    <a:pt x="134" y="1969"/>
                  </a:cubicBezTo>
                  <a:cubicBezTo>
                    <a:pt x="168" y="1935"/>
                    <a:pt x="201" y="1902"/>
                    <a:pt x="201" y="1869"/>
                  </a:cubicBezTo>
                  <a:lnTo>
                    <a:pt x="1302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219;p56">
              <a:extLst>
                <a:ext uri="{FF2B5EF4-FFF2-40B4-BE49-F238E27FC236}">
                  <a16:creationId xmlns:a16="http://schemas.microsoft.com/office/drawing/2014/main" id="{6B1E1158-CCE9-4542-924D-AC39E60BDECD}"/>
                </a:ext>
              </a:extLst>
            </p:cNvPr>
            <p:cNvSpPr/>
            <p:nvPr/>
          </p:nvSpPr>
          <p:spPr>
            <a:xfrm>
              <a:off x="1687200" y="212280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202" y="0"/>
                  </a:moveTo>
                  <a:cubicBezTo>
                    <a:pt x="1168" y="34"/>
                    <a:pt x="1135" y="67"/>
                    <a:pt x="1102" y="100"/>
                  </a:cubicBezTo>
                  <a:lnTo>
                    <a:pt x="1" y="1702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902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02" y="1702"/>
                    <a:pt x="1302" y="1702"/>
                    <a:pt x="1302" y="1668"/>
                  </a:cubicBezTo>
                  <a:cubicBezTo>
                    <a:pt x="1302" y="1635"/>
                    <a:pt x="1268" y="1635"/>
                    <a:pt x="1235" y="1635"/>
                  </a:cubicBezTo>
                  <a:lnTo>
                    <a:pt x="501" y="1401"/>
                  </a:lnTo>
                  <a:lnTo>
                    <a:pt x="1235" y="367"/>
                  </a:lnTo>
                  <a:cubicBezTo>
                    <a:pt x="1268" y="301"/>
                    <a:pt x="1302" y="267"/>
                    <a:pt x="1302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220;p56">
              <a:extLst>
                <a:ext uri="{FF2B5EF4-FFF2-40B4-BE49-F238E27FC236}">
                  <a16:creationId xmlns:a16="http://schemas.microsoft.com/office/drawing/2014/main" id="{82923FFA-1A98-482D-8C5E-8DE927A775CC}"/>
                </a:ext>
              </a:extLst>
            </p:cNvPr>
            <p:cNvSpPr/>
            <p:nvPr/>
          </p:nvSpPr>
          <p:spPr>
            <a:xfrm>
              <a:off x="1723900" y="2114450"/>
              <a:ext cx="31725" cy="50075"/>
            </a:xfrm>
            <a:custGeom>
              <a:avLst/>
              <a:gdLst/>
              <a:ahLst/>
              <a:cxnLst/>
              <a:rect l="l" t="t" r="r" b="b"/>
              <a:pathLst>
                <a:path w="1269" h="2003" extrusionOk="0">
                  <a:moveTo>
                    <a:pt x="1135" y="1"/>
                  </a:moveTo>
                  <a:lnTo>
                    <a:pt x="835" y="168"/>
                  </a:lnTo>
                  <a:cubicBezTo>
                    <a:pt x="768" y="201"/>
                    <a:pt x="734" y="234"/>
                    <a:pt x="701" y="301"/>
                  </a:cubicBezTo>
                  <a:cubicBezTo>
                    <a:pt x="668" y="334"/>
                    <a:pt x="668" y="368"/>
                    <a:pt x="668" y="434"/>
                  </a:cubicBezTo>
                  <a:cubicBezTo>
                    <a:pt x="668" y="468"/>
                    <a:pt x="668" y="501"/>
                    <a:pt x="701" y="534"/>
                  </a:cubicBezTo>
                  <a:cubicBezTo>
                    <a:pt x="718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5" y="534"/>
                  </a:cubicBezTo>
                  <a:lnTo>
                    <a:pt x="901" y="501"/>
                  </a:lnTo>
                  <a:lnTo>
                    <a:pt x="901" y="1202"/>
                  </a:lnTo>
                  <a:cubicBezTo>
                    <a:pt x="835" y="1302"/>
                    <a:pt x="768" y="1368"/>
                    <a:pt x="701" y="1468"/>
                  </a:cubicBezTo>
                  <a:cubicBezTo>
                    <a:pt x="668" y="1502"/>
                    <a:pt x="601" y="1569"/>
                    <a:pt x="568" y="1602"/>
                  </a:cubicBezTo>
                  <a:lnTo>
                    <a:pt x="468" y="1602"/>
                  </a:lnTo>
                  <a:cubicBezTo>
                    <a:pt x="434" y="1569"/>
                    <a:pt x="434" y="1535"/>
                    <a:pt x="434" y="1435"/>
                  </a:cubicBezTo>
                  <a:lnTo>
                    <a:pt x="434" y="401"/>
                  </a:lnTo>
                  <a:lnTo>
                    <a:pt x="167" y="568"/>
                  </a:lnTo>
                  <a:cubicBezTo>
                    <a:pt x="101" y="601"/>
                    <a:pt x="67" y="635"/>
                    <a:pt x="34" y="668"/>
                  </a:cubicBezTo>
                  <a:cubicBezTo>
                    <a:pt x="1" y="735"/>
                    <a:pt x="1" y="768"/>
                    <a:pt x="1" y="835"/>
                  </a:cubicBezTo>
                  <a:cubicBezTo>
                    <a:pt x="1" y="868"/>
                    <a:pt x="1" y="901"/>
                    <a:pt x="34" y="935"/>
                  </a:cubicBezTo>
                  <a:cubicBezTo>
                    <a:pt x="51" y="951"/>
                    <a:pt x="67" y="960"/>
                    <a:pt x="88" y="960"/>
                  </a:cubicBezTo>
                  <a:cubicBezTo>
                    <a:pt x="109" y="960"/>
                    <a:pt x="134" y="951"/>
                    <a:pt x="167" y="935"/>
                  </a:cubicBezTo>
                  <a:lnTo>
                    <a:pt x="201" y="901"/>
                  </a:lnTo>
                  <a:lnTo>
                    <a:pt x="201" y="1669"/>
                  </a:lnTo>
                  <a:cubicBezTo>
                    <a:pt x="201" y="1735"/>
                    <a:pt x="201" y="1802"/>
                    <a:pt x="234" y="1869"/>
                  </a:cubicBezTo>
                  <a:cubicBezTo>
                    <a:pt x="234" y="1935"/>
                    <a:pt x="301" y="1969"/>
                    <a:pt x="368" y="2002"/>
                  </a:cubicBezTo>
                  <a:cubicBezTo>
                    <a:pt x="434" y="2002"/>
                    <a:pt x="501" y="2002"/>
                    <a:pt x="568" y="1969"/>
                  </a:cubicBezTo>
                  <a:cubicBezTo>
                    <a:pt x="601" y="1902"/>
                    <a:pt x="668" y="1869"/>
                    <a:pt x="701" y="1835"/>
                  </a:cubicBezTo>
                  <a:cubicBezTo>
                    <a:pt x="801" y="1769"/>
                    <a:pt x="835" y="1669"/>
                    <a:pt x="901" y="1602"/>
                  </a:cubicBezTo>
                  <a:lnTo>
                    <a:pt x="901" y="1702"/>
                  </a:lnTo>
                  <a:lnTo>
                    <a:pt x="1135" y="1569"/>
                  </a:lnTo>
                  <a:cubicBezTo>
                    <a:pt x="1168" y="1535"/>
                    <a:pt x="1201" y="1502"/>
                    <a:pt x="1235" y="1468"/>
                  </a:cubicBezTo>
                  <a:cubicBezTo>
                    <a:pt x="1268" y="1402"/>
                    <a:pt x="1268" y="1368"/>
                    <a:pt x="1268" y="1302"/>
                  </a:cubicBezTo>
                  <a:cubicBezTo>
                    <a:pt x="1268" y="1268"/>
                    <a:pt x="1268" y="1235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221;p56">
              <a:extLst>
                <a:ext uri="{FF2B5EF4-FFF2-40B4-BE49-F238E27FC236}">
                  <a16:creationId xmlns:a16="http://schemas.microsoft.com/office/drawing/2014/main" id="{8E3FE9C0-B401-4110-90A3-C98F20E995F2}"/>
                </a:ext>
              </a:extLst>
            </p:cNvPr>
            <p:cNvSpPr/>
            <p:nvPr/>
          </p:nvSpPr>
          <p:spPr>
            <a:xfrm>
              <a:off x="1761425" y="2094025"/>
              <a:ext cx="29225" cy="54175"/>
            </a:xfrm>
            <a:custGeom>
              <a:avLst/>
              <a:gdLst/>
              <a:ahLst/>
              <a:cxnLst/>
              <a:rect l="l" t="t" r="r" b="b"/>
              <a:pathLst>
                <a:path w="1169" h="2167" extrusionOk="0">
                  <a:moveTo>
                    <a:pt x="985" y="0"/>
                  </a:moveTo>
                  <a:cubicBezTo>
                    <a:pt x="943" y="0"/>
                    <a:pt x="901" y="17"/>
                    <a:pt x="868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34" y="284"/>
                    <a:pt x="568" y="417"/>
                    <a:pt x="501" y="518"/>
                  </a:cubicBezTo>
                  <a:lnTo>
                    <a:pt x="501" y="317"/>
                  </a:lnTo>
                  <a:lnTo>
                    <a:pt x="201" y="551"/>
                  </a:lnTo>
                  <a:cubicBezTo>
                    <a:pt x="134" y="584"/>
                    <a:pt x="101" y="618"/>
                    <a:pt x="67" y="684"/>
                  </a:cubicBezTo>
                  <a:cubicBezTo>
                    <a:pt x="67" y="718"/>
                    <a:pt x="34" y="751"/>
                    <a:pt x="34" y="818"/>
                  </a:cubicBezTo>
                  <a:cubicBezTo>
                    <a:pt x="34" y="851"/>
                    <a:pt x="34" y="884"/>
                    <a:pt x="67" y="918"/>
                  </a:cubicBezTo>
                  <a:cubicBezTo>
                    <a:pt x="84" y="934"/>
                    <a:pt x="101" y="943"/>
                    <a:pt x="122" y="943"/>
                  </a:cubicBezTo>
                  <a:cubicBezTo>
                    <a:pt x="142" y="943"/>
                    <a:pt x="167" y="934"/>
                    <a:pt x="201" y="918"/>
                  </a:cubicBezTo>
                  <a:lnTo>
                    <a:pt x="268" y="851"/>
                  </a:lnTo>
                  <a:lnTo>
                    <a:pt x="268" y="1685"/>
                  </a:lnTo>
                  <a:lnTo>
                    <a:pt x="134" y="1785"/>
                  </a:lnTo>
                  <a:cubicBezTo>
                    <a:pt x="101" y="1785"/>
                    <a:pt x="34" y="1852"/>
                    <a:pt x="34" y="1885"/>
                  </a:cubicBezTo>
                  <a:cubicBezTo>
                    <a:pt x="1" y="1919"/>
                    <a:pt x="1" y="1985"/>
                    <a:pt x="1" y="2019"/>
                  </a:cubicBezTo>
                  <a:cubicBezTo>
                    <a:pt x="1" y="2085"/>
                    <a:pt x="1" y="2085"/>
                    <a:pt x="34" y="2152"/>
                  </a:cubicBezTo>
                  <a:cubicBezTo>
                    <a:pt x="34" y="2163"/>
                    <a:pt x="38" y="2167"/>
                    <a:pt x="45" y="2167"/>
                  </a:cubicBezTo>
                  <a:cubicBezTo>
                    <a:pt x="60" y="2167"/>
                    <a:pt x="90" y="2152"/>
                    <a:pt x="134" y="2152"/>
                  </a:cubicBezTo>
                  <a:lnTo>
                    <a:pt x="835" y="1718"/>
                  </a:lnTo>
                  <a:cubicBezTo>
                    <a:pt x="868" y="1685"/>
                    <a:pt x="901" y="1652"/>
                    <a:pt x="935" y="1618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1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5" y="1351"/>
                  </a:cubicBezTo>
                  <a:lnTo>
                    <a:pt x="501" y="1552"/>
                  </a:lnTo>
                  <a:lnTo>
                    <a:pt x="501" y="1018"/>
                  </a:lnTo>
                  <a:cubicBezTo>
                    <a:pt x="601" y="818"/>
                    <a:pt x="668" y="684"/>
                    <a:pt x="735" y="584"/>
                  </a:cubicBezTo>
                  <a:cubicBezTo>
                    <a:pt x="768" y="518"/>
                    <a:pt x="835" y="484"/>
                    <a:pt x="868" y="417"/>
                  </a:cubicBezTo>
                  <a:lnTo>
                    <a:pt x="1035" y="417"/>
                  </a:lnTo>
                  <a:cubicBezTo>
                    <a:pt x="1068" y="384"/>
                    <a:pt x="1101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5" y="84"/>
                    <a:pt x="1101" y="51"/>
                  </a:cubicBezTo>
                  <a:cubicBezTo>
                    <a:pt x="1068" y="17"/>
                    <a:pt x="1026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222;p56">
              <a:extLst>
                <a:ext uri="{FF2B5EF4-FFF2-40B4-BE49-F238E27FC236}">
                  <a16:creationId xmlns:a16="http://schemas.microsoft.com/office/drawing/2014/main" id="{2B5C3340-D4A4-4498-9E6C-7BD7DFDCCE6D}"/>
                </a:ext>
              </a:extLst>
            </p:cNvPr>
            <p:cNvSpPr/>
            <p:nvPr/>
          </p:nvSpPr>
          <p:spPr>
            <a:xfrm>
              <a:off x="1795625" y="2062750"/>
              <a:ext cx="26700" cy="63200"/>
            </a:xfrm>
            <a:custGeom>
              <a:avLst/>
              <a:gdLst/>
              <a:ahLst/>
              <a:cxnLst/>
              <a:rect l="l" t="t" r="r" b="b"/>
              <a:pathLst>
                <a:path w="1068" h="2528" extrusionOk="0">
                  <a:moveTo>
                    <a:pt x="667" y="1"/>
                  </a:moveTo>
                  <a:lnTo>
                    <a:pt x="234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8"/>
                    <a:pt x="100" y="401"/>
                    <a:pt x="100" y="468"/>
                  </a:cubicBezTo>
                  <a:cubicBezTo>
                    <a:pt x="100" y="501"/>
                    <a:pt x="100" y="534"/>
                    <a:pt x="134" y="568"/>
                  </a:cubicBezTo>
                  <a:cubicBezTo>
                    <a:pt x="150" y="584"/>
                    <a:pt x="167" y="593"/>
                    <a:pt x="184" y="593"/>
                  </a:cubicBezTo>
                  <a:cubicBezTo>
                    <a:pt x="200" y="593"/>
                    <a:pt x="217" y="584"/>
                    <a:pt x="234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6"/>
                    <a:pt x="0" y="2402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69"/>
                    <a:pt x="1034" y="2002"/>
                    <a:pt x="1034" y="1969"/>
                  </a:cubicBezTo>
                  <a:cubicBezTo>
                    <a:pt x="1068" y="1935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223;p56">
              <a:extLst>
                <a:ext uri="{FF2B5EF4-FFF2-40B4-BE49-F238E27FC236}">
                  <a16:creationId xmlns:a16="http://schemas.microsoft.com/office/drawing/2014/main" id="{EA1E9C20-B04B-4C5E-9840-0271518E581F}"/>
                </a:ext>
              </a:extLst>
            </p:cNvPr>
            <p:cNvSpPr/>
            <p:nvPr/>
          </p:nvSpPr>
          <p:spPr>
            <a:xfrm>
              <a:off x="1830650" y="2056925"/>
              <a:ext cx="25875" cy="49000"/>
            </a:xfrm>
            <a:custGeom>
              <a:avLst/>
              <a:gdLst/>
              <a:ahLst/>
              <a:cxnLst/>
              <a:rect l="l" t="t" r="r" b="b"/>
              <a:pathLst>
                <a:path w="1035" h="1960" extrusionOk="0">
                  <a:moveTo>
                    <a:pt x="868" y="0"/>
                  </a:moveTo>
                  <a:lnTo>
                    <a:pt x="834" y="33"/>
                  </a:lnTo>
                  <a:lnTo>
                    <a:pt x="801" y="67"/>
                  </a:lnTo>
                  <a:lnTo>
                    <a:pt x="667" y="67"/>
                  </a:lnTo>
                  <a:cubicBezTo>
                    <a:pt x="601" y="100"/>
                    <a:pt x="534" y="100"/>
                    <a:pt x="501" y="134"/>
                  </a:cubicBezTo>
                  <a:cubicBezTo>
                    <a:pt x="334" y="234"/>
                    <a:pt x="234" y="367"/>
                    <a:pt x="134" y="500"/>
                  </a:cubicBezTo>
                  <a:cubicBezTo>
                    <a:pt x="67" y="634"/>
                    <a:pt x="34" y="767"/>
                    <a:pt x="34" y="901"/>
                  </a:cubicBezTo>
                  <a:cubicBezTo>
                    <a:pt x="34" y="967"/>
                    <a:pt x="67" y="1068"/>
                    <a:pt x="134" y="1134"/>
                  </a:cubicBezTo>
                  <a:cubicBezTo>
                    <a:pt x="159" y="1160"/>
                    <a:pt x="190" y="1171"/>
                    <a:pt x="228" y="1171"/>
                  </a:cubicBezTo>
                  <a:cubicBezTo>
                    <a:pt x="291" y="1171"/>
                    <a:pt x="377" y="1142"/>
                    <a:pt x="501" y="1101"/>
                  </a:cubicBezTo>
                  <a:cubicBezTo>
                    <a:pt x="567" y="1068"/>
                    <a:pt x="634" y="1034"/>
                    <a:pt x="734" y="1034"/>
                  </a:cubicBezTo>
                  <a:cubicBezTo>
                    <a:pt x="801" y="1034"/>
                    <a:pt x="801" y="1068"/>
                    <a:pt x="801" y="1101"/>
                  </a:cubicBezTo>
                  <a:cubicBezTo>
                    <a:pt x="801" y="1168"/>
                    <a:pt x="768" y="1201"/>
                    <a:pt x="768" y="1201"/>
                  </a:cubicBezTo>
                  <a:cubicBezTo>
                    <a:pt x="701" y="1301"/>
                    <a:pt x="601" y="1368"/>
                    <a:pt x="501" y="1434"/>
                  </a:cubicBezTo>
                  <a:cubicBezTo>
                    <a:pt x="467" y="1468"/>
                    <a:pt x="401" y="1468"/>
                    <a:pt x="334" y="1501"/>
                  </a:cubicBezTo>
                  <a:cubicBezTo>
                    <a:pt x="301" y="1501"/>
                    <a:pt x="267" y="1501"/>
                    <a:pt x="234" y="1468"/>
                  </a:cubicBezTo>
                  <a:cubicBezTo>
                    <a:pt x="200" y="1401"/>
                    <a:pt x="200" y="1368"/>
                    <a:pt x="167" y="1368"/>
                  </a:cubicBezTo>
                  <a:lnTo>
                    <a:pt x="100" y="1368"/>
                  </a:lnTo>
                  <a:cubicBezTo>
                    <a:pt x="67" y="1401"/>
                    <a:pt x="34" y="1434"/>
                    <a:pt x="34" y="1468"/>
                  </a:cubicBezTo>
                  <a:cubicBezTo>
                    <a:pt x="0" y="1535"/>
                    <a:pt x="0" y="1601"/>
                    <a:pt x="0" y="1668"/>
                  </a:cubicBezTo>
                  <a:lnTo>
                    <a:pt x="0" y="1801"/>
                  </a:lnTo>
                  <a:cubicBezTo>
                    <a:pt x="0" y="1835"/>
                    <a:pt x="0" y="1901"/>
                    <a:pt x="34" y="1935"/>
                  </a:cubicBezTo>
                  <a:cubicBezTo>
                    <a:pt x="34" y="1951"/>
                    <a:pt x="42" y="1960"/>
                    <a:pt x="55" y="1960"/>
                  </a:cubicBezTo>
                  <a:cubicBezTo>
                    <a:pt x="67" y="1960"/>
                    <a:pt x="84" y="1951"/>
                    <a:pt x="100" y="1935"/>
                  </a:cubicBezTo>
                  <a:cubicBezTo>
                    <a:pt x="134" y="1935"/>
                    <a:pt x="134" y="1935"/>
                    <a:pt x="134" y="1901"/>
                  </a:cubicBezTo>
                  <a:cubicBezTo>
                    <a:pt x="167" y="1901"/>
                    <a:pt x="167" y="1868"/>
                    <a:pt x="167" y="1868"/>
                  </a:cubicBezTo>
                  <a:lnTo>
                    <a:pt x="334" y="1868"/>
                  </a:lnTo>
                  <a:cubicBezTo>
                    <a:pt x="401" y="1835"/>
                    <a:pt x="467" y="1801"/>
                    <a:pt x="534" y="1768"/>
                  </a:cubicBezTo>
                  <a:cubicBezTo>
                    <a:pt x="701" y="1701"/>
                    <a:pt x="834" y="1535"/>
                    <a:pt x="934" y="1368"/>
                  </a:cubicBezTo>
                  <a:cubicBezTo>
                    <a:pt x="1001" y="1234"/>
                    <a:pt x="1034" y="1134"/>
                    <a:pt x="1034" y="1001"/>
                  </a:cubicBezTo>
                  <a:cubicBezTo>
                    <a:pt x="1034" y="901"/>
                    <a:pt x="1034" y="834"/>
                    <a:pt x="968" y="767"/>
                  </a:cubicBezTo>
                  <a:cubicBezTo>
                    <a:pt x="934" y="701"/>
                    <a:pt x="868" y="667"/>
                    <a:pt x="801" y="667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4" y="801"/>
                    <a:pt x="401" y="801"/>
                    <a:pt x="334" y="801"/>
                  </a:cubicBezTo>
                  <a:cubicBezTo>
                    <a:pt x="301" y="801"/>
                    <a:pt x="301" y="767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367" y="601"/>
                    <a:pt x="434" y="534"/>
                    <a:pt x="534" y="500"/>
                  </a:cubicBezTo>
                  <a:cubicBezTo>
                    <a:pt x="567" y="467"/>
                    <a:pt x="601" y="434"/>
                    <a:pt x="667" y="434"/>
                  </a:cubicBezTo>
                  <a:lnTo>
                    <a:pt x="768" y="434"/>
                  </a:ln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4" y="559"/>
                    <a:pt x="847" y="559"/>
                  </a:cubicBezTo>
                  <a:cubicBezTo>
                    <a:pt x="859" y="559"/>
                    <a:pt x="868" y="550"/>
                    <a:pt x="868" y="534"/>
                  </a:cubicBezTo>
                  <a:cubicBezTo>
                    <a:pt x="934" y="500"/>
                    <a:pt x="968" y="467"/>
                    <a:pt x="968" y="400"/>
                  </a:cubicBezTo>
                  <a:cubicBezTo>
                    <a:pt x="968" y="334"/>
                    <a:pt x="968" y="300"/>
                    <a:pt x="968" y="234"/>
                  </a:cubicBezTo>
                  <a:lnTo>
                    <a:pt x="968" y="134"/>
                  </a:lnTo>
                  <a:cubicBezTo>
                    <a:pt x="968" y="100"/>
                    <a:pt x="968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224;p56">
              <a:extLst>
                <a:ext uri="{FF2B5EF4-FFF2-40B4-BE49-F238E27FC236}">
                  <a16:creationId xmlns:a16="http://schemas.microsoft.com/office/drawing/2014/main" id="{E0022927-EF8B-44DB-997C-C3183BE15EBF}"/>
                </a:ext>
              </a:extLst>
            </p:cNvPr>
            <p:cNvSpPr/>
            <p:nvPr/>
          </p:nvSpPr>
          <p:spPr>
            <a:xfrm>
              <a:off x="1863175" y="203857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367"/>
                  </a:moveTo>
                  <a:cubicBezTo>
                    <a:pt x="834" y="401"/>
                    <a:pt x="901" y="467"/>
                    <a:pt x="934" y="534"/>
                  </a:cubicBezTo>
                  <a:lnTo>
                    <a:pt x="267" y="901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4"/>
                    <a:pt x="501" y="467"/>
                    <a:pt x="601" y="434"/>
                  </a:cubicBezTo>
                  <a:cubicBezTo>
                    <a:pt x="634" y="367"/>
                    <a:pt x="701" y="367"/>
                    <a:pt x="801" y="367"/>
                  </a:cubicBezTo>
                  <a:close/>
                  <a:moveTo>
                    <a:pt x="868" y="0"/>
                  </a:moveTo>
                  <a:cubicBezTo>
                    <a:pt x="767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34"/>
                    <a:pt x="0" y="1001"/>
                    <a:pt x="0" y="1234"/>
                  </a:cubicBezTo>
                  <a:cubicBezTo>
                    <a:pt x="0" y="1401"/>
                    <a:pt x="34" y="1601"/>
                    <a:pt x="167" y="1735"/>
                  </a:cubicBezTo>
                  <a:cubicBezTo>
                    <a:pt x="217" y="1785"/>
                    <a:pt x="275" y="1810"/>
                    <a:pt x="342" y="1810"/>
                  </a:cubicBezTo>
                  <a:cubicBezTo>
                    <a:pt x="409" y="1810"/>
                    <a:pt x="484" y="1785"/>
                    <a:pt x="567" y="1735"/>
                  </a:cubicBezTo>
                  <a:cubicBezTo>
                    <a:pt x="701" y="1635"/>
                    <a:pt x="801" y="1568"/>
                    <a:pt x="901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34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1" y="976"/>
                    <a:pt x="1089" y="976"/>
                  </a:cubicBezTo>
                  <a:cubicBezTo>
                    <a:pt x="1076" y="976"/>
                    <a:pt x="1068" y="984"/>
                    <a:pt x="1068" y="1001"/>
                  </a:cubicBezTo>
                  <a:cubicBezTo>
                    <a:pt x="1001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53" y="1391"/>
                    <a:pt x="490" y="1415"/>
                    <a:pt x="433" y="1415"/>
                  </a:cubicBezTo>
                  <a:cubicBezTo>
                    <a:pt x="409" y="1415"/>
                    <a:pt x="387" y="1411"/>
                    <a:pt x="367" y="1401"/>
                  </a:cubicBezTo>
                  <a:cubicBezTo>
                    <a:pt x="300" y="1401"/>
                    <a:pt x="267" y="1335"/>
                    <a:pt x="234" y="1268"/>
                  </a:cubicBezTo>
                  <a:lnTo>
                    <a:pt x="1168" y="734"/>
                  </a:lnTo>
                  <a:lnTo>
                    <a:pt x="1201" y="567"/>
                  </a:lnTo>
                  <a:cubicBezTo>
                    <a:pt x="1201" y="467"/>
                    <a:pt x="1168" y="367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225;p56">
              <a:extLst>
                <a:ext uri="{FF2B5EF4-FFF2-40B4-BE49-F238E27FC236}">
                  <a16:creationId xmlns:a16="http://schemas.microsoft.com/office/drawing/2014/main" id="{DF113330-7E80-4A57-AEB5-981E1BE4A3B0}"/>
                </a:ext>
              </a:extLst>
            </p:cNvPr>
            <p:cNvSpPr/>
            <p:nvPr/>
          </p:nvSpPr>
          <p:spPr>
            <a:xfrm>
              <a:off x="1899850" y="2009375"/>
              <a:ext cx="29225" cy="52050"/>
            </a:xfrm>
            <a:custGeom>
              <a:avLst/>
              <a:gdLst/>
              <a:ahLst/>
              <a:cxnLst/>
              <a:rect l="l" t="t" r="r" b="b"/>
              <a:pathLst>
                <a:path w="1169" h="2082" extrusionOk="0">
                  <a:moveTo>
                    <a:pt x="335" y="1"/>
                  </a:moveTo>
                  <a:cubicBezTo>
                    <a:pt x="301" y="34"/>
                    <a:pt x="268" y="67"/>
                    <a:pt x="268" y="101"/>
                  </a:cubicBezTo>
                  <a:cubicBezTo>
                    <a:pt x="234" y="168"/>
                    <a:pt x="234" y="234"/>
                    <a:pt x="234" y="301"/>
                  </a:cubicBezTo>
                  <a:lnTo>
                    <a:pt x="234" y="635"/>
                  </a:lnTo>
                  <a:lnTo>
                    <a:pt x="168" y="668"/>
                  </a:lnTo>
                  <a:cubicBezTo>
                    <a:pt x="101" y="701"/>
                    <a:pt x="68" y="735"/>
                    <a:pt x="34" y="801"/>
                  </a:cubicBez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1" y="1001"/>
                    <a:pt x="34" y="1035"/>
                  </a:cubicBezTo>
                  <a:cubicBezTo>
                    <a:pt x="51" y="1051"/>
                    <a:pt x="68" y="1060"/>
                    <a:pt x="89" y="1060"/>
                  </a:cubicBezTo>
                  <a:cubicBezTo>
                    <a:pt x="109" y="1060"/>
                    <a:pt x="134" y="1051"/>
                    <a:pt x="168" y="1035"/>
                  </a:cubicBezTo>
                  <a:lnTo>
                    <a:pt x="234" y="1001"/>
                  </a:lnTo>
                  <a:lnTo>
                    <a:pt x="234" y="1769"/>
                  </a:lnTo>
                  <a:cubicBezTo>
                    <a:pt x="234" y="1869"/>
                    <a:pt x="268" y="1969"/>
                    <a:pt x="335" y="2036"/>
                  </a:cubicBezTo>
                  <a:cubicBezTo>
                    <a:pt x="365" y="2065"/>
                    <a:pt x="401" y="2082"/>
                    <a:pt x="448" y="2082"/>
                  </a:cubicBezTo>
                  <a:cubicBezTo>
                    <a:pt x="505" y="2082"/>
                    <a:pt x="576" y="2057"/>
                    <a:pt x="668" y="2002"/>
                  </a:cubicBezTo>
                  <a:cubicBezTo>
                    <a:pt x="768" y="1935"/>
                    <a:pt x="835" y="1869"/>
                    <a:pt x="935" y="1769"/>
                  </a:cubicBezTo>
                  <a:cubicBezTo>
                    <a:pt x="1002" y="1702"/>
                    <a:pt x="1102" y="1602"/>
                    <a:pt x="1135" y="1502"/>
                  </a:cubicBezTo>
                  <a:cubicBezTo>
                    <a:pt x="1168" y="1468"/>
                    <a:pt x="1168" y="1435"/>
                    <a:pt x="1168" y="1368"/>
                  </a:cubicBezTo>
                  <a:cubicBezTo>
                    <a:pt x="1168" y="1335"/>
                    <a:pt x="1168" y="1302"/>
                    <a:pt x="1135" y="1268"/>
                  </a:cubicBezTo>
                  <a:cubicBezTo>
                    <a:pt x="1135" y="1252"/>
                    <a:pt x="1127" y="1243"/>
                    <a:pt x="1114" y="1243"/>
                  </a:cubicBezTo>
                  <a:cubicBezTo>
                    <a:pt x="1102" y="1243"/>
                    <a:pt x="1085" y="1252"/>
                    <a:pt x="1068" y="1268"/>
                  </a:cubicBezTo>
                  <a:cubicBezTo>
                    <a:pt x="1035" y="1302"/>
                    <a:pt x="1002" y="1335"/>
                    <a:pt x="968" y="1368"/>
                  </a:cubicBezTo>
                  <a:cubicBezTo>
                    <a:pt x="902" y="1468"/>
                    <a:pt x="802" y="1569"/>
                    <a:pt x="668" y="1669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702"/>
                    <a:pt x="468" y="1635"/>
                    <a:pt x="468" y="1569"/>
                  </a:cubicBezTo>
                  <a:lnTo>
                    <a:pt x="468" y="868"/>
                  </a:lnTo>
                  <a:lnTo>
                    <a:pt x="868" y="601"/>
                  </a:lnTo>
                  <a:cubicBezTo>
                    <a:pt x="935" y="568"/>
                    <a:pt x="968" y="534"/>
                    <a:pt x="1002" y="501"/>
                  </a:cubicBezTo>
                  <a:cubicBezTo>
                    <a:pt x="1035" y="434"/>
                    <a:pt x="1035" y="401"/>
                    <a:pt x="1035" y="334"/>
                  </a:cubicBezTo>
                  <a:cubicBezTo>
                    <a:pt x="1035" y="301"/>
                    <a:pt x="1035" y="268"/>
                    <a:pt x="1002" y="234"/>
                  </a:cubicBezTo>
                  <a:cubicBezTo>
                    <a:pt x="985" y="218"/>
                    <a:pt x="968" y="209"/>
                    <a:pt x="947" y="209"/>
                  </a:cubicBezTo>
                  <a:cubicBezTo>
                    <a:pt x="927" y="209"/>
                    <a:pt x="902" y="218"/>
                    <a:pt x="868" y="234"/>
                  </a:cubicBezTo>
                  <a:lnTo>
                    <a:pt x="468" y="501"/>
                  </a:lnTo>
                  <a:lnTo>
                    <a:pt x="468" y="168"/>
                  </a:lnTo>
                  <a:cubicBezTo>
                    <a:pt x="468" y="101"/>
                    <a:pt x="468" y="67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226;p56">
              <a:extLst>
                <a:ext uri="{FF2B5EF4-FFF2-40B4-BE49-F238E27FC236}">
                  <a16:creationId xmlns:a16="http://schemas.microsoft.com/office/drawing/2014/main" id="{DD948F25-E79B-4EFF-9600-4A1C07BB0468}"/>
                </a:ext>
              </a:extLst>
            </p:cNvPr>
            <p:cNvSpPr/>
            <p:nvPr/>
          </p:nvSpPr>
          <p:spPr>
            <a:xfrm>
              <a:off x="1965750" y="1973975"/>
              <a:ext cx="32550" cy="53575"/>
            </a:xfrm>
            <a:custGeom>
              <a:avLst/>
              <a:gdLst/>
              <a:ahLst/>
              <a:cxnLst/>
              <a:rect l="l" t="t" r="r" b="b"/>
              <a:pathLst>
                <a:path w="1302" h="2143" extrusionOk="0">
                  <a:moveTo>
                    <a:pt x="1166" y="1"/>
                  </a:moveTo>
                  <a:cubicBezTo>
                    <a:pt x="1142" y="1"/>
                    <a:pt x="1112" y="16"/>
                    <a:pt x="1068" y="16"/>
                  </a:cubicBezTo>
                  <a:lnTo>
                    <a:pt x="867" y="149"/>
                  </a:lnTo>
                  <a:cubicBezTo>
                    <a:pt x="834" y="183"/>
                    <a:pt x="767" y="216"/>
                    <a:pt x="767" y="283"/>
                  </a:cubicBezTo>
                  <a:cubicBezTo>
                    <a:pt x="734" y="316"/>
                    <a:pt x="734" y="349"/>
                    <a:pt x="734" y="416"/>
                  </a:cubicBezTo>
                  <a:cubicBezTo>
                    <a:pt x="701" y="449"/>
                    <a:pt x="734" y="516"/>
                    <a:pt x="767" y="549"/>
                  </a:cubicBezTo>
                  <a:lnTo>
                    <a:pt x="634" y="783"/>
                  </a:lnTo>
                  <a:lnTo>
                    <a:pt x="501" y="683"/>
                  </a:lnTo>
                  <a:cubicBezTo>
                    <a:pt x="534" y="650"/>
                    <a:pt x="567" y="583"/>
                    <a:pt x="567" y="483"/>
                  </a:cubicBezTo>
                  <a:cubicBezTo>
                    <a:pt x="567" y="449"/>
                    <a:pt x="567" y="416"/>
                    <a:pt x="534" y="383"/>
                  </a:cubicBezTo>
                  <a:cubicBezTo>
                    <a:pt x="517" y="366"/>
                    <a:pt x="501" y="358"/>
                    <a:pt x="484" y="358"/>
                  </a:cubicBezTo>
                  <a:cubicBezTo>
                    <a:pt x="467" y="358"/>
                    <a:pt x="450" y="366"/>
                    <a:pt x="434" y="383"/>
                  </a:cubicBezTo>
                  <a:lnTo>
                    <a:pt x="200" y="516"/>
                  </a:lnTo>
                  <a:cubicBezTo>
                    <a:pt x="167" y="549"/>
                    <a:pt x="134" y="583"/>
                    <a:pt x="100" y="650"/>
                  </a:cubicBezTo>
                  <a:cubicBezTo>
                    <a:pt x="67" y="683"/>
                    <a:pt x="67" y="716"/>
                    <a:pt x="67" y="783"/>
                  </a:cubicBezTo>
                  <a:cubicBezTo>
                    <a:pt x="67" y="816"/>
                    <a:pt x="67" y="850"/>
                    <a:pt x="100" y="883"/>
                  </a:cubicBezTo>
                  <a:lnTo>
                    <a:pt x="167" y="883"/>
                  </a:lnTo>
                  <a:lnTo>
                    <a:pt x="467" y="1117"/>
                  </a:lnTo>
                  <a:lnTo>
                    <a:pt x="134" y="1750"/>
                  </a:lnTo>
                  <a:cubicBezTo>
                    <a:pt x="100" y="1784"/>
                    <a:pt x="67" y="1817"/>
                    <a:pt x="34" y="1850"/>
                  </a:cubicBezTo>
                  <a:cubicBezTo>
                    <a:pt x="34" y="1917"/>
                    <a:pt x="0" y="1950"/>
                    <a:pt x="0" y="1984"/>
                  </a:cubicBezTo>
                  <a:cubicBezTo>
                    <a:pt x="0" y="2051"/>
                    <a:pt x="34" y="2084"/>
                    <a:pt x="34" y="2117"/>
                  </a:cubicBezTo>
                  <a:cubicBezTo>
                    <a:pt x="50" y="2134"/>
                    <a:pt x="67" y="2142"/>
                    <a:pt x="88" y="2142"/>
                  </a:cubicBezTo>
                  <a:cubicBezTo>
                    <a:pt x="109" y="2142"/>
                    <a:pt x="134" y="2134"/>
                    <a:pt x="167" y="2117"/>
                  </a:cubicBezTo>
                  <a:lnTo>
                    <a:pt x="434" y="1950"/>
                  </a:lnTo>
                  <a:cubicBezTo>
                    <a:pt x="467" y="1917"/>
                    <a:pt x="501" y="1884"/>
                    <a:pt x="534" y="1850"/>
                  </a:cubicBezTo>
                  <a:cubicBezTo>
                    <a:pt x="567" y="1784"/>
                    <a:pt x="567" y="1750"/>
                    <a:pt x="567" y="1684"/>
                  </a:cubicBezTo>
                  <a:cubicBezTo>
                    <a:pt x="567" y="1650"/>
                    <a:pt x="567" y="1617"/>
                    <a:pt x="534" y="1584"/>
                  </a:cubicBezTo>
                  <a:lnTo>
                    <a:pt x="467" y="1584"/>
                  </a:lnTo>
                  <a:lnTo>
                    <a:pt x="634" y="1283"/>
                  </a:lnTo>
                  <a:lnTo>
                    <a:pt x="801" y="1383"/>
                  </a:lnTo>
                  <a:cubicBezTo>
                    <a:pt x="767" y="1417"/>
                    <a:pt x="767" y="1450"/>
                    <a:pt x="734" y="1517"/>
                  </a:cubicBezTo>
                  <a:cubicBezTo>
                    <a:pt x="734" y="1550"/>
                    <a:pt x="734" y="1584"/>
                    <a:pt x="734" y="1617"/>
                  </a:cubicBezTo>
                  <a:cubicBezTo>
                    <a:pt x="734" y="1650"/>
                    <a:pt x="734" y="1717"/>
                    <a:pt x="767" y="1750"/>
                  </a:cubicBezTo>
                  <a:cubicBezTo>
                    <a:pt x="767" y="1750"/>
                    <a:pt x="801" y="1750"/>
                    <a:pt x="867" y="1717"/>
                  </a:cubicBezTo>
                  <a:lnTo>
                    <a:pt x="1134" y="1550"/>
                  </a:lnTo>
                  <a:cubicBezTo>
                    <a:pt x="1168" y="1550"/>
                    <a:pt x="1234" y="1483"/>
                    <a:pt x="1234" y="1450"/>
                  </a:cubicBezTo>
                  <a:cubicBezTo>
                    <a:pt x="1268" y="1417"/>
                    <a:pt x="1268" y="1350"/>
                    <a:pt x="1268" y="1317"/>
                  </a:cubicBezTo>
                  <a:cubicBezTo>
                    <a:pt x="1301" y="1250"/>
                    <a:pt x="1268" y="1217"/>
                    <a:pt x="1234" y="1217"/>
                  </a:cubicBezTo>
                  <a:cubicBezTo>
                    <a:pt x="1234" y="1200"/>
                    <a:pt x="1226" y="1192"/>
                    <a:pt x="1214" y="1192"/>
                  </a:cubicBezTo>
                  <a:cubicBezTo>
                    <a:pt x="1201" y="1192"/>
                    <a:pt x="1184" y="1200"/>
                    <a:pt x="1168" y="1217"/>
                  </a:cubicBezTo>
                  <a:lnTo>
                    <a:pt x="801" y="950"/>
                  </a:lnTo>
                  <a:lnTo>
                    <a:pt x="1101" y="383"/>
                  </a:lnTo>
                  <a:cubicBezTo>
                    <a:pt x="1168" y="349"/>
                    <a:pt x="1168" y="316"/>
                    <a:pt x="1201" y="283"/>
                  </a:cubicBezTo>
                  <a:cubicBezTo>
                    <a:pt x="1234" y="216"/>
                    <a:pt x="1234" y="183"/>
                    <a:pt x="1234" y="149"/>
                  </a:cubicBezTo>
                  <a:cubicBezTo>
                    <a:pt x="1234" y="82"/>
                    <a:pt x="1234" y="49"/>
                    <a:pt x="1201" y="16"/>
                  </a:cubicBezTo>
                  <a:cubicBezTo>
                    <a:pt x="1190" y="5"/>
                    <a:pt x="1179" y="1"/>
                    <a:pt x="11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227;p56">
              <a:extLst>
                <a:ext uri="{FF2B5EF4-FFF2-40B4-BE49-F238E27FC236}">
                  <a16:creationId xmlns:a16="http://schemas.microsoft.com/office/drawing/2014/main" id="{BC74B15C-C2AC-4014-AE64-86677719826C}"/>
                </a:ext>
              </a:extLst>
            </p:cNvPr>
            <p:cNvSpPr/>
            <p:nvPr/>
          </p:nvSpPr>
          <p:spPr>
            <a:xfrm>
              <a:off x="1999100" y="1955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97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4" y="50"/>
                    <a:pt x="901" y="117"/>
                    <a:pt x="868" y="150"/>
                  </a:cubicBezTo>
                  <a:cubicBezTo>
                    <a:pt x="801" y="217"/>
                    <a:pt x="768" y="250"/>
                    <a:pt x="734" y="317"/>
                  </a:cubicBezTo>
                  <a:cubicBezTo>
                    <a:pt x="701" y="284"/>
                    <a:pt x="668" y="284"/>
                    <a:pt x="634" y="284"/>
                  </a:cubicBezTo>
                  <a:cubicBezTo>
                    <a:pt x="618" y="267"/>
                    <a:pt x="601" y="259"/>
                    <a:pt x="584" y="259"/>
                  </a:cubicBezTo>
                  <a:cubicBezTo>
                    <a:pt x="568" y="259"/>
                    <a:pt x="551" y="267"/>
                    <a:pt x="534" y="284"/>
                  </a:cubicBezTo>
                  <a:cubicBezTo>
                    <a:pt x="501" y="284"/>
                    <a:pt x="467" y="317"/>
                    <a:pt x="434" y="350"/>
                  </a:cubicBezTo>
                  <a:cubicBezTo>
                    <a:pt x="401" y="417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34" y="551"/>
                  </a:lnTo>
                  <a:cubicBezTo>
                    <a:pt x="101" y="584"/>
                    <a:pt x="67" y="617"/>
                    <a:pt x="34" y="684"/>
                  </a:cubicBezTo>
                  <a:cubicBezTo>
                    <a:pt x="0" y="717"/>
                    <a:pt x="0" y="784"/>
                    <a:pt x="0" y="817"/>
                  </a:cubicBezTo>
                  <a:cubicBezTo>
                    <a:pt x="0" y="851"/>
                    <a:pt x="0" y="884"/>
                    <a:pt x="34" y="918"/>
                  </a:cubicBezTo>
                  <a:cubicBezTo>
                    <a:pt x="50" y="934"/>
                    <a:pt x="67" y="943"/>
                    <a:pt x="84" y="943"/>
                  </a:cubicBezTo>
                  <a:cubicBezTo>
                    <a:pt x="101" y="943"/>
                    <a:pt x="117" y="934"/>
                    <a:pt x="134" y="918"/>
                  </a:cubicBezTo>
                  <a:lnTo>
                    <a:pt x="134" y="1751"/>
                  </a:lnTo>
                  <a:cubicBezTo>
                    <a:pt x="101" y="1785"/>
                    <a:pt x="67" y="1818"/>
                    <a:pt x="34" y="1885"/>
                  </a:cubicBezTo>
                  <a:cubicBezTo>
                    <a:pt x="0" y="1918"/>
                    <a:pt x="0" y="1952"/>
                    <a:pt x="0" y="2018"/>
                  </a:cubicBezTo>
                  <a:cubicBezTo>
                    <a:pt x="0" y="2052"/>
                    <a:pt x="0" y="2085"/>
                    <a:pt x="34" y="2118"/>
                  </a:cubicBezTo>
                  <a:cubicBezTo>
                    <a:pt x="50" y="2135"/>
                    <a:pt x="67" y="2143"/>
                    <a:pt x="84" y="2143"/>
                  </a:cubicBezTo>
                  <a:cubicBezTo>
                    <a:pt x="101" y="2143"/>
                    <a:pt x="117" y="2135"/>
                    <a:pt x="134" y="2118"/>
                  </a:cubicBezTo>
                  <a:lnTo>
                    <a:pt x="367" y="2018"/>
                  </a:lnTo>
                  <a:cubicBezTo>
                    <a:pt x="401" y="1985"/>
                    <a:pt x="434" y="1952"/>
                    <a:pt x="467" y="1885"/>
                  </a:cubicBezTo>
                  <a:cubicBezTo>
                    <a:pt x="501" y="1852"/>
                    <a:pt x="501" y="1785"/>
                    <a:pt x="501" y="1751"/>
                  </a:cubicBezTo>
                  <a:cubicBezTo>
                    <a:pt x="501" y="1718"/>
                    <a:pt x="501" y="1651"/>
                    <a:pt x="467" y="1651"/>
                  </a:cubicBezTo>
                  <a:cubicBezTo>
                    <a:pt x="451" y="1635"/>
                    <a:pt x="434" y="1626"/>
                    <a:pt x="417" y="1626"/>
                  </a:cubicBezTo>
                  <a:cubicBezTo>
                    <a:pt x="401" y="1626"/>
                    <a:pt x="384" y="1635"/>
                    <a:pt x="367" y="1651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7" y="717"/>
                  </a:cubicBezTo>
                  <a:cubicBezTo>
                    <a:pt x="467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84"/>
                    <a:pt x="601" y="717"/>
                    <a:pt x="601" y="751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1"/>
                    <a:pt x="934" y="1618"/>
                  </a:cubicBezTo>
                  <a:cubicBezTo>
                    <a:pt x="934" y="1551"/>
                    <a:pt x="968" y="1518"/>
                    <a:pt x="968" y="1451"/>
                  </a:cubicBezTo>
                  <a:cubicBezTo>
                    <a:pt x="968" y="1418"/>
                    <a:pt x="934" y="1385"/>
                    <a:pt x="934" y="1351"/>
                  </a:cubicBezTo>
                  <a:cubicBezTo>
                    <a:pt x="918" y="1334"/>
                    <a:pt x="901" y="1326"/>
                    <a:pt x="884" y="1326"/>
                  </a:cubicBezTo>
                  <a:cubicBezTo>
                    <a:pt x="868" y="1326"/>
                    <a:pt x="851" y="1334"/>
                    <a:pt x="834" y="1351"/>
                  </a:cubicBezTo>
                  <a:lnTo>
                    <a:pt x="834" y="717"/>
                  </a:lnTo>
                  <a:cubicBezTo>
                    <a:pt x="834" y="617"/>
                    <a:pt x="868" y="551"/>
                    <a:pt x="934" y="484"/>
                  </a:cubicBezTo>
                  <a:cubicBezTo>
                    <a:pt x="934" y="451"/>
                    <a:pt x="968" y="417"/>
                    <a:pt x="1001" y="417"/>
                  </a:cubicBezTo>
                  <a:lnTo>
                    <a:pt x="1035" y="417"/>
                  </a:lnTo>
                  <a:cubicBezTo>
                    <a:pt x="1068" y="451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35" y="1451"/>
                    <a:pt x="1368" y="1418"/>
                    <a:pt x="1401" y="1385"/>
                  </a:cubicBezTo>
                  <a:cubicBezTo>
                    <a:pt x="1435" y="1318"/>
                    <a:pt x="1435" y="1284"/>
                    <a:pt x="1435" y="1218"/>
                  </a:cubicBezTo>
                  <a:cubicBezTo>
                    <a:pt x="1435" y="1184"/>
                    <a:pt x="1435" y="1151"/>
                    <a:pt x="1401" y="1118"/>
                  </a:cubicBezTo>
                  <a:cubicBezTo>
                    <a:pt x="1385" y="1101"/>
                    <a:pt x="1368" y="1093"/>
                    <a:pt x="1351" y="1093"/>
                  </a:cubicBezTo>
                  <a:cubicBezTo>
                    <a:pt x="1335" y="1093"/>
                    <a:pt x="1318" y="1101"/>
                    <a:pt x="1301" y="1118"/>
                  </a:cubicBezTo>
                  <a:lnTo>
                    <a:pt x="1301" y="350"/>
                  </a:lnTo>
                  <a:cubicBezTo>
                    <a:pt x="1301" y="217"/>
                    <a:pt x="1268" y="117"/>
                    <a:pt x="1201" y="50"/>
                  </a:cubicBezTo>
                  <a:cubicBezTo>
                    <a:pt x="1168" y="17"/>
                    <a:pt x="1135" y="0"/>
                    <a:pt x="109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228;p56">
              <a:extLst>
                <a:ext uri="{FF2B5EF4-FFF2-40B4-BE49-F238E27FC236}">
                  <a16:creationId xmlns:a16="http://schemas.microsoft.com/office/drawing/2014/main" id="{5EDCE51B-3B6B-43E3-A355-8D5825320354}"/>
                </a:ext>
              </a:extLst>
            </p:cNvPr>
            <p:cNvSpPr/>
            <p:nvPr/>
          </p:nvSpPr>
          <p:spPr>
            <a:xfrm>
              <a:off x="2037450" y="1923475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34" y="201"/>
                  </a:ln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101" y="435"/>
                    <a:pt x="101" y="468"/>
                  </a:cubicBezTo>
                  <a:cubicBezTo>
                    <a:pt x="101" y="501"/>
                    <a:pt x="101" y="568"/>
                    <a:pt x="134" y="568"/>
                  </a:cubicBezTo>
                  <a:cubicBezTo>
                    <a:pt x="151" y="585"/>
                    <a:pt x="168" y="593"/>
                    <a:pt x="184" y="593"/>
                  </a:cubicBezTo>
                  <a:cubicBezTo>
                    <a:pt x="201" y="593"/>
                    <a:pt x="218" y="585"/>
                    <a:pt x="234" y="568"/>
                  </a:cubicBezTo>
                  <a:lnTo>
                    <a:pt x="435" y="468"/>
                  </a:lnTo>
                  <a:lnTo>
                    <a:pt x="435" y="1969"/>
                  </a:lnTo>
                  <a:lnTo>
                    <a:pt x="168" y="2136"/>
                  </a:lnTo>
                  <a:cubicBezTo>
                    <a:pt x="101" y="2136"/>
                    <a:pt x="68" y="2203"/>
                    <a:pt x="34" y="2236"/>
                  </a:cubicBezTo>
                  <a:cubicBezTo>
                    <a:pt x="1" y="2269"/>
                    <a:pt x="1" y="2336"/>
                    <a:pt x="1" y="2369"/>
                  </a:cubicBezTo>
                  <a:cubicBezTo>
                    <a:pt x="1" y="2436"/>
                    <a:pt x="1" y="2469"/>
                    <a:pt x="34" y="2503"/>
                  </a:cubicBezTo>
                  <a:cubicBezTo>
                    <a:pt x="51" y="2519"/>
                    <a:pt x="68" y="2528"/>
                    <a:pt x="88" y="2528"/>
                  </a:cubicBezTo>
                  <a:cubicBezTo>
                    <a:pt x="109" y="2528"/>
                    <a:pt x="134" y="2519"/>
                    <a:pt x="168" y="2503"/>
                  </a:cubicBezTo>
                  <a:lnTo>
                    <a:pt x="935" y="2036"/>
                  </a:lnTo>
                  <a:cubicBezTo>
                    <a:pt x="968" y="2036"/>
                    <a:pt x="1002" y="1969"/>
                    <a:pt x="1035" y="1936"/>
                  </a:cubicBezTo>
                  <a:cubicBezTo>
                    <a:pt x="1068" y="1902"/>
                    <a:pt x="1068" y="1836"/>
                    <a:pt x="1068" y="1769"/>
                  </a:cubicBezTo>
                  <a:cubicBezTo>
                    <a:pt x="1068" y="1736"/>
                    <a:pt x="1068" y="1702"/>
                    <a:pt x="1035" y="1669"/>
                  </a:cubicBezTo>
                  <a:cubicBezTo>
                    <a:pt x="1035" y="1669"/>
                    <a:pt x="968" y="1669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229;p56">
              <a:extLst>
                <a:ext uri="{FF2B5EF4-FFF2-40B4-BE49-F238E27FC236}">
                  <a16:creationId xmlns:a16="http://schemas.microsoft.com/office/drawing/2014/main" id="{DCF0B2BC-6744-461C-8131-169B1911A2F5}"/>
                </a:ext>
              </a:extLst>
            </p:cNvPr>
            <p:cNvSpPr/>
            <p:nvPr/>
          </p:nvSpPr>
          <p:spPr>
            <a:xfrm>
              <a:off x="2069975" y="1918075"/>
              <a:ext cx="30900" cy="49425"/>
            </a:xfrm>
            <a:custGeom>
              <a:avLst/>
              <a:gdLst/>
              <a:ahLst/>
              <a:cxnLst/>
              <a:rect l="l" t="t" r="r" b="b"/>
              <a:pathLst>
                <a:path w="1236" h="1977" extrusionOk="0">
                  <a:moveTo>
                    <a:pt x="876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5" y="83"/>
                    <a:pt x="568" y="150"/>
                    <a:pt x="535" y="184"/>
                  </a:cubicBezTo>
                  <a:cubicBezTo>
                    <a:pt x="468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8" y="384"/>
                  </a:lnTo>
                  <a:cubicBezTo>
                    <a:pt x="134" y="384"/>
                    <a:pt x="101" y="417"/>
                    <a:pt x="68" y="484"/>
                  </a:cubicBezTo>
                  <a:cubicBezTo>
                    <a:pt x="34" y="517"/>
                    <a:pt x="34" y="584"/>
                    <a:pt x="34" y="617"/>
                  </a:cubicBezTo>
                  <a:cubicBezTo>
                    <a:pt x="34" y="651"/>
                    <a:pt x="34" y="717"/>
                    <a:pt x="68" y="751"/>
                  </a:cubicBezTo>
                  <a:lnTo>
                    <a:pt x="168" y="751"/>
                  </a:lnTo>
                  <a:lnTo>
                    <a:pt x="168" y="1585"/>
                  </a:lnTo>
                  <a:cubicBezTo>
                    <a:pt x="134" y="1585"/>
                    <a:pt x="68" y="1618"/>
                    <a:pt x="34" y="1651"/>
                  </a:cubicBezTo>
                  <a:cubicBezTo>
                    <a:pt x="1" y="1718"/>
                    <a:pt x="1" y="1785"/>
                    <a:pt x="1" y="1851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8"/>
                    <a:pt x="68" y="1977"/>
                    <a:pt x="88" y="1977"/>
                  </a:cubicBezTo>
                  <a:cubicBezTo>
                    <a:pt x="109" y="1977"/>
                    <a:pt x="134" y="1968"/>
                    <a:pt x="168" y="1952"/>
                  </a:cubicBezTo>
                  <a:lnTo>
                    <a:pt x="401" y="1785"/>
                  </a:lnTo>
                  <a:cubicBezTo>
                    <a:pt x="468" y="1751"/>
                    <a:pt x="501" y="1718"/>
                    <a:pt x="535" y="1685"/>
                  </a:cubicBezTo>
                  <a:cubicBezTo>
                    <a:pt x="535" y="1651"/>
                    <a:pt x="568" y="1585"/>
                    <a:pt x="568" y="1551"/>
                  </a:cubicBezTo>
                  <a:cubicBezTo>
                    <a:pt x="568" y="1485"/>
                    <a:pt x="535" y="1418"/>
                    <a:pt x="501" y="1418"/>
                  </a:cubicBezTo>
                  <a:cubicBezTo>
                    <a:pt x="468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468" y="617"/>
                    <a:pt x="535" y="517"/>
                  </a:cubicBezTo>
                  <a:cubicBezTo>
                    <a:pt x="568" y="484"/>
                    <a:pt x="635" y="417"/>
                    <a:pt x="668" y="384"/>
                  </a:cubicBezTo>
                  <a:cubicBezTo>
                    <a:pt x="712" y="384"/>
                    <a:pt x="757" y="369"/>
                    <a:pt x="791" y="369"/>
                  </a:cubicBezTo>
                  <a:cubicBezTo>
                    <a:pt x="809" y="369"/>
                    <a:pt x="824" y="373"/>
                    <a:pt x="835" y="384"/>
                  </a:cubicBezTo>
                  <a:cubicBezTo>
                    <a:pt x="868" y="417"/>
                    <a:pt x="868" y="450"/>
                    <a:pt x="868" y="517"/>
                  </a:cubicBezTo>
                  <a:lnTo>
                    <a:pt x="868" y="1184"/>
                  </a:lnTo>
                  <a:cubicBezTo>
                    <a:pt x="835" y="1184"/>
                    <a:pt x="801" y="1251"/>
                    <a:pt x="768" y="1284"/>
                  </a:cubicBezTo>
                  <a:cubicBezTo>
                    <a:pt x="735" y="1318"/>
                    <a:pt x="735" y="1384"/>
                    <a:pt x="735" y="1418"/>
                  </a:cubicBezTo>
                  <a:cubicBezTo>
                    <a:pt x="735" y="1485"/>
                    <a:pt x="735" y="1518"/>
                    <a:pt x="768" y="1551"/>
                  </a:cubicBezTo>
                  <a:cubicBezTo>
                    <a:pt x="785" y="1568"/>
                    <a:pt x="801" y="1576"/>
                    <a:pt x="822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2" y="1418"/>
                  </a:lnTo>
                  <a:cubicBezTo>
                    <a:pt x="1135" y="1384"/>
                    <a:pt x="1168" y="1351"/>
                    <a:pt x="1202" y="1318"/>
                  </a:cubicBezTo>
                  <a:cubicBezTo>
                    <a:pt x="1235" y="1251"/>
                    <a:pt x="1235" y="1218"/>
                    <a:pt x="1235" y="1151"/>
                  </a:cubicBezTo>
                  <a:cubicBezTo>
                    <a:pt x="1235" y="1118"/>
                    <a:pt x="1235" y="1084"/>
                    <a:pt x="1202" y="1051"/>
                  </a:cubicBezTo>
                  <a:cubicBezTo>
                    <a:pt x="1202" y="1034"/>
                    <a:pt x="1185" y="1026"/>
                    <a:pt x="1164" y="1026"/>
                  </a:cubicBezTo>
                  <a:cubicBezTo>
                    <a:pt x="1143" y="1026"/>
                    <a:pt x="1118" y="1034"/>
                    <a:pt x="1102" y="1051"/>
                  </a:cubicBezTo>
                  <a:lnTo>
                    <a:pt x="1102" y="417"/>
                  </a:lnTo>
                  <a:cubicBezTo>
                    <a:pt x="1102" y="284"/>
                    <a:pt x="1068" y="150"/>
                    <a:pt x="1002" y="50"/>
                  </a:cubicBezTo>
                  <a:cubicBezTo>
                    <a:pt x="968" y="17"/>
                    <a:pt x="926" y="0"/>
                    <a:pt x="87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230;p56">
              <a:extLst>
                <a:ext uri="{FF2B5EF4-FFF2-40B4-BE49-F238E27FC236}">
                  <a16:creationId xmlns:a16="http://schemas.microsoft.com/office/drawing/2014/main" id="{A0259717-B0EA-4535-84A8-7CE2DCDE92BE}"/>
                </a:ext>
              </a:extLst>
            </p:cNvPr>
            <p:cNvSpPr/>
            <p:nvPr/>
          </p:nvSpPr>
          <p:spPr>
            <a:xfrm>
              <a:off x="2106675" y="1896800"/>
              <a:ext cx="26700" cy="49225"/>
            </a:xfrm>
            <a:custGeom>
              <a:avLst/>
              <a:gdLst/>
              <a:ahLst/>
              <a:cxnLst/>
              <a:rect l="l" t="t" r="r" b="b"/>
              <a:pathLst>
                <a:path w="1068" h="1969" extrusionOk="0">
                  <a:moveTo>
                    <a:pt x="868" y="0"/>
                  </a:moveTo>
                  <a:cubicBezTo>
                    <a:pt x="868" y="0"/>
                    <a:pt x="834" y="34"/>
                    <a:pt x="834" y="34"/>
                  </a:cubicBezTo>
                  <a:lnTo>
                    <a:pt x="801" y="101"/>
                  </a:lnTo>
                  <a:lnTo>
                    <a:pt x="668" y="101"/>
                  </a:lnTo>
                  <a:cubicBezTo>
                    <a:pt x="601" y="101"/>
                    <a:pt x="568" y="134"/>
                    <a:pt x="501" y="167"/>
                  </a:cubicBezTo>
                  <a:cubicBezTo>
                    <a:pt x="367" y="267"/>
                    <a:pt x="234" y="401"/>
                    <a:pt x="134" y="534"/>
                  </a:cubicBezTo>
                  <a:cubicBezTo>
                    <a:pt x="101" y="668"/>
                    <a:pt x="67" y="768"/>
                    <a:pt x="67" y="901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2" y="1182"/>
                    <a:pt x="201" y="1190"/>
                    <a:pt x="249" y="1190"/>
                  </a:cubicBezTo>
                  <a:cubicBezTo>
                    <a:pt x="317" y="1190"/>
                    <a:pt x="403" y="1174"/>
                    <a:pt x="501" y="1135"/>
                  </a:cubicBezTo>
                  <a:cubicBezTo>
                    <a:pt x="568" y="1101"/>
                    <a:pt x="668" y="1068"/>
                    <a:pt x="734" y="1068"/>
                  </a:cubicBezTo>
                  <a:cubicBezTo>
                    <a:pt x="801" y="1068"/>
                    <a:pt x="801" y="1101"/>
                    <a:pt x="801" y="1135"/>
                  </a:cubicBezTo>
                  <a:cubicBezTo>
                    <a:pt x="801" y="1168"/>
                    <a:pt x="801" y="1201"/>
                    <a:pt x="768" y="1235"/>
                  </a:cubicBezTo>
                  <a:cubicBezTo>
                    <a:pt x="701" y="1335"/>
                    <a:pt x="634" y="1401"/>
                    <a:pt x="534" y="1468"/>
                  </a:cubicBezTo>
                  <a:cubicBezTo>
                    <a:pt x="468" y="1502"/>
                    <a:pt x="401" y="1502"/>
                    <a:pt x="367" y="1502"/>
                  </a:cubicBezTo>
                  <a:cubicBezTo>
                    <a:pt x="345" y="1513"/>
                    <a:pt x="327" y="1516"/>
                    <a:pt x="311" y="1516"/>
                  </a:cubicBezTo>
                  <a:cubicBezTo>
                    <a:pt x="278" y="1516"/>
                    <a:pt x="256" y="1502"/>
                    <a:pt x="234" y="1502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84" y="1385"/>
                    <a:pt x="167" y="1376"/>
                    <a:pt x="155" y="1376"/>
                  </a:cubicBezTo>
                  <a:cubicBezTo>
                    <a:pt x="142" y="1376"/>
                    <a:pt x="134" y="1385"/>
                    <a:pt x="134" y="1401"/>
                  </a:cubicBezTo>
                  <a:cubicBezTo>
                    <a:pt x="67" y="1435"/>
                    <a:pt x="67" y="1468"/>
                    <a:pt x="34" y="1502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5"/>
                    <a:pt x="34" y="1969"/>
                  </a:cubicBezTo>
                  <a:lnTo>
                    <a:pt x="134" y="1969"/>
                  </a:lnTo>
                  <a:lnTo>
                    <a:pt x="167" y="1935"/>
                  </a:lnTo>
                  <a:lnTo>
                    <a:pt x="201" y="1869"/>
                  </a:lnTo>
                  <a:cubicBezTo>
                    <a:pt x="217" y="1885"/>
                    <a:pt x="242" y="1894"/>
                    <a:pt x="267" y="1894"/>
                  </a:cubicBezTo>
                  <a:cubicBezTo>
                    <a:pt x="292" y="1894"/>
                    <a:pt x="317" y="1885"/>
                    <a:pt x="334" y="1869"/>
                  </a:cubicBezTo>
                  <a:cubicBezTo>
                    <a:pt x="401" y="1869"/>
                    <a:pt x="468" y="1835"/>
                    <a:pt x="534" y="1802"/>
                  </a:cubicBezTo>
                  <a:cubicBezTo>
                    <a:pt x="701" y="1702"/>
                    <a:pt x="834" y="1568"/>
                    <a:pt x="935" y="1401"/>
                  </a:cubicBezTo>
                  <a:cubicBezTo>
                    <a:pt x="1001" y="1268"/>
                    <a:pt x="1035" y="1135"/>
                    <a:pt x="1068" y="1001"/>
                  </a:cubicBezTo>
                  <a:cubicBezTo>
                    <a:pt x="1068" y="934"/>
                    <a:pt x="1035" y="868"/>
                    <a:pt x="1001" y="801"/>
                  </a:cubicBezTo>
                  <a:cubicBezTo>
                    <a:pt x="935" y="734"/>
                    <a:pt x="868" y="701"/>
                    <a:pt x="801" y="701"/>
                  </a:cubicBezTo>
                  <a:cubicBezTo>
                    <a:pt x="701" y="734"/>
                    <a:pt x="601" y="734"/>
                    <a:pt x="501" y="801"/>
                  </a:cubicBezTo>
                  <a:cubicBezTo>
                    <a:pt x="434" y="801"/>
                    <a:pt x="401" y="834"/>
                    <a:pt x="334" y="834"/>
                  </a:cubicBezTo>
                  <a:cubicBezTo>
                    <a:pt x="301" y="834"/>
                    <a:pt x="301" y="801"/>
                    <a:pt x="301" y="768"/>
                  </a:cubicBezTo>
                  <a:cubicBezTo>
                    <a:pt x="301" y="734"/>
                    <a:pt x="301" y="734"/>
                    <a:pt x="334" y="701"/>
                  </a:cubicBezTo>
                  <a:cubicBezTo>
                    <a:pt x="367" y="634"/>
                    <a:pt x="468" y="568"/>
                    <a:pt x="534" y="501"/>
                  </a:cubicBezTo>
                  <a:cubicBezTo>
                    <a:pt x="568" y="501"/>
                    <a:pt x="634" y="467"/>
                    <a:pt x="668" y="467"/>
                  </a:cubicBezTo>
                  <a:lnTo>
                    <a:pt x="768" y="467"/>
                  </a:lnTo>
                  <a:cubicBezTo>
                    <a:pt x="768" y="501"/>
                    <a:pt x="801" y="534"/>
                    <a:pt x="801" y="568"/>
                  </a:cubicBezTo>
                  <a:lnTo>
                    <a:pt x="901" y="568"/>
                  </a:lnTo>
                  <a:cubicBezTo>
                    <a:pt x="935" y="534"/>
                    <a:pt x="968" y="467"/>
                    <a:pt x="1001" y="434"/>
                  </a:cubicBezTo>
                  <a:cubicBezTo>
                    <a:pt x="1001" y="367"/>
                    <a:pt x="1001" y="301"/>
                    <a:pt x="1001" y="267"/>
                  </a:cubicBezTo>
                  <a:lnTo>
                    <a:pt x="1001" y="167"/>
                  </a:lnTo>
                  <a:cubicBezTo>
                    <a:pt x="1001" y="101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231;p56">
              <a:extLst>
                <a:ext uri="{FF2B5EF4-FFF2-40B4-BE49-F238E27FC236}">
                  <a16:creationId xmlns:a16="http://schemas.microsoft.com/office/drawing/2014/main" id="{9F6D95E7-CD41-4CAA-84AA-30A7755952DE}"/>
                </a:ext>
              </a:extLst>
            </p:cNvPr>
            <p:cNvSpPr/>
            <p:nvPr/>
          </p:nvSpPr>
          <p:spPr>
            <a:xfrm>
              <a:off x="2138375" y="1875325"/>
              <a:ext cx="32550" cy="40800"/>
            </a:xfrm>
            <a:custGeom>
              <a:avLst/>
              <a:gdLst/>
              <a:ahLst/>
              <a:cxnLst/>
              <a:rect l="l" t="t" r="r" b="b"/>
              <a:pathLst>
                <a:path w="1302" h="1632" extrusionOk="0">
                  <a:moveTo>
                    <a:pt x="1213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167" y="593"/>
                  </a:lnTo>
                  <a:cubicBezTo>
                    <a:pt x="100" y="626"/>
                    <a:pt x="67" y="659"/>
                    <a:pt x="67" y="693"/>
                  </a:cubicBezTo>
                  <a:cubicBezTo>
                    <a:pt x="33" y="759"/>
                    <a:pt x="0" y="793"/>
                    <a:pt x="0" y="859"/>
                  </a:cubicBezTo>
                  <a:cubicBezTo>
                    <a:pt x="0" y="893"/>
                    <a:pt x="33" y="926"/>
                    <a:pt x="67" y="960"/>
                  </a:cubicBezTo>
                  <a:cubicBezTo>
                    <a:pt x="67" y="976"/>
                    <a:pt x="75" y="985"/>
                    <a:pt x="92" y="985"/>
                  </a:cubicBezTo>
                  <a:cubicBezTo>
                    <a:pt x="108" y="985"/>
                    <a:pt x="134" y="976"/>
                    <a:pt x="167" y="960"/>
                  </a:cubicBezTo>
                  <a:lnTo>
                    <a:pt x="1134" y="392"/>
                  </a:lnTo>
                  <a:cubicBezTo>
                    <a:pt x="1168" y="359"/>
                    <a:pt x="1234" y="326"/>
                    <a:pt x="1268" y="292"/>
                  </a:cubicBezTo>
                  <a:cubicBezTo>
                    <a:pt x="1268" y="226"/>
                    <a:pt x="1268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4" y="1"/>
                    <a:pt x="1213" y="1"/>
                  </a:cubicBezTo>
                  <a:close/>
                  <a:moveTo>
                    <a:pt x="1233" y="645"/>
                  </a:moveTo>
                  <a:cubicBezTo>
                    <a:pt x="1208" y="645"/>
                    <a:pt x="1179" y="659"/>
                    <a:pt x="1134" y="659"/>
                  </a:cubicBezTo>
                  <a:lnTo>
                    <a:pt x="167" y="1226"/>
                  </a:lnTo>
                  <a:cubicBezTo>
                    <a:pt x="100" y="1260"/>
                    <a:pt x="67" y="1293"/>
                    <a:pt x="67" y="1360"/>
                  </a:cubicBezTo>
                  <a:cubicBezTo>
                    <a:pt x="33" y="1393"/>
                    <a:pt x="0" y="1460"/>
                    <a:pt x="0" y="1493"/>
                  </a:cubicBezTo>
                  <a:cubicBezTo>
                    <a:pt x="0" y="1527"/>
                    <a:pt x="33" y="1593"/>
                    <a:pt x="67" y="1593"/>
                  </a:cubicBezTo>
                  <a:cubicBezTo>
                    <a:pt x="67" y="1622"/>
                    <a:pt x="73" y="1632"/>
                    <a:pt x="85" y="1632"/>
                  </a:cubicBezTo>
                  <a:cubicBezTo>
                    <a:pt x="101" y="1632"/>
                    <a:pt x="128" y="1613"/>
                    <a:pt x="167" y="1593"/>
                  </a:cubicBezTo>
                  <a:lnTo>
                    <a:pt x="1134" y="1060"/>
                  </a:lnTo>
                  <a:lnTo>
                    <a:pt x="1134" y="1026"/>
                  </a:lnTo>
                  <a:cubicBezTo>
                    <a:pt x="1168" y="993"/>
                    <a:pt x="1234" y="960"/>
                    <a:pt x="1268" y="926"/>
                  </a:cubicBezTo>
                  <a:cubicBezTo>
                    <a:pt x="1268" y="893"/>
                    <a:pt x="1268" y="826"/>
                    <a:pt x="1301" y="793"/>
                  </a:cubicBezTo>
                  <a:cubicBezTo>
                    <a:pt x="1301" y="759"/>
                    <a:pt x="1268" y="693"/>
                    <a:pt x="1268" y="659"/>
                  </a:cubicBezTo>
                  <a:cubicBezTo>
                    <a:pt x="1257" y="648"/>
                    <a:pt x="1245" y="645"/>
                    <a:pt x="1233" y="64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232;p56">
              <a:extLst>
                <a:ext uri="{FF2B5EF4-FFF2-40B4-BE49-F238E27FC236}">
                  <a16:creationId xmlns:a16="http://schemas.microsoft.com/office/drawing/2014/main" id="{9192A013-CFD1-468F-85DA-BADABB8AC868}"/>
                </a:ext>
              </a:extLst>
            </p:cNvPr>
            <p:cNvSpPr/>
            <p:nvPr/>
          </p:nvSpPr>
          <p:spPr>
            <a:xfrm>
              <a:off x="2179225" y="18426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468" y="167"/>
                  </a:lnTo>
                  <a:lnTo>
                    <a:pt x="568" y="934"/>
                  </a:lnTo>
                  <a:cubicBezTo>
                    <a:pt x="568" y="968"/>
                    <a:pt x="568" y="1001"/>
                    <a:pt x="568" y="1034"/>
                  </a:cubicBezTo>
                  <a:lnTo>
                    <a:pt x="634" y="1034"/>
                  </a:lnTo>
                  <a:cubicBezTo>
                    <a:pt x="634" y="1001"/>
                    <a:pt x="668" y="1001"/>
                    <a:pt x="668" y="968"/>
                  </a:cubicBezTo>
                  <a:cubicBezTo>
                    <a:pt x="668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300"/>
                  </a:moveTo>
                  <a:lnTo>
                    <a:pt x="1" y="467"/>
                  </a:lnTo>
                  <a:lnTo>
                    <a:pt x="101" y="1234"/>
                  </a:lnTo>
                  <a:cubicBezTo>
                    <a:pt x="134" y="1268"/>
                    <a:pt x="134" y="1301"/>
                    <a:pt x="134" y="1301"/>
                  </a:cubicBezTo>
                  <a:lnTo>
                    <a:pt x="167" y="1301"/>
                  </a:lnTo>
                  <a:cubicBezTo>
                    <a:pt x="201" y="1301"/>
                    <a:pt x="201" y="1301"/>
                    <a:pt x="234" y="1268"/>
                  </a:cubicBezTo>
                  <a:cubicBezTo>
                    <a:pt x="234" y="1234"/>
                    <a:pt x="234" y="1201"/>
                    <a:pt x="234" y="1168"/>
                  </a:cubicBezTo>
                  <a:lnTo>
                    <a:pt x="301" y="30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233;p56">
              <a:extLst>
                <a:ext uri="{FF2B5EF4-FFF2-40B4-BE49-F238E27FC236}">
                  <a16:creationId xmlns:a16="http://schemas.microsoft.com/office/drawing/2014/main" id="{3E6E0A39-AE9B-4B93-80EF-FC223E6F0041}"/>
                </a:ext>
              </a:extLst>
            </p:cNvPr>
            <p:cNvSpPr/>
            <p:nvPr/>
          </p:nvSpPr>
          <p:spPr>
            <a:xfrm>
              <a:off x="2207575" y="18284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100"/>
                  </a:lnTo>
                  <a:cubicBezTo>
                    <a:pt x="101" y="100"/>
                    <a:pt x="67" y="167"/>
                    <a:pt x="34" y="200"/>
                  </a:cubicBezTo>
                  <a:cubicBezTo>
                    <a:pt x="1" y="234"/>
                    <a:pt x="1" y="300"/>
                    <a:pt x="1" y="334"/>
                  </a:cubicBezTo>
                  <a:cubicBezTo>
                    <a:pt x="1" y="400"/>
                    <a:pt x="1" y="434"/>
                    <a:pt x="34" y="467"/>
                  </a:cubicBezTo>
                  <a:cubicBezTo>
                    <a:pt x="34" y="478"/>
                    <a:pt x="42" y="482"/>
                    <a:pt x="53" y="482"/>
                  </a:cubicBezTo>
                  <a:cubicBezTo>
                    <a:pt x="75" y="482"/>
                    <a:pt x="112" y="467"/>
                    <a:pt x="134" y="467"/>
                  </a:cubicBezTo>
                  <a:lnTo>
                    <a:pt x="168" y="467"/>
                  </a:lnTo>
                  <a:lnTo>
                    <a:pt x="168" y="1968"/>
                  </a:lnTo>
                  <a:cubicBezTo>
                    <a:pt x="134" y="2002"/>
                    <a:pt x="101" y="2002"/>
                    <a:pt x="67" y="2035"/>
                  </a:cubicBezTo>
                  <a:cubicBezTo>
                    <a:pt x="34" y="2102"/>
                    <a:pt x="1" y="2168"/>
                    <a:pt x="1" y="2235"/>
                  </a:cubicBezTo>
                  <a:cubicBezTo>
                    <a:pt x="1" y="2268"/>
                    <a:pt x="34" y="2302"/>
                    <a:pt x="34" y="2335"/>
                  </a:cubicBezTo>
                  <a:cubicBezTo>
                    <a:pt x="51" y="2352"/>
                    <a:pt x="67" y="2360"/>
                    <a:pt x="88" y="2360"/>
                  </a:cubicBezTo>
                  <a:cubicBezTo>
                    <a:pt x="109" y="2360"/>
                    <a:pt x="134" y="2352"/>
                    <a:pt x="168" y="2335"/>
                  </a:cubicBezTo>
                  <a:lnTo>
                    <a:pt x="434" y="2202"/>
                  </a:lnTo>
                  <a:cubicBezTo>
                    <a:pt x="468" y="2168"/>
                    <a:pt x="501" y="2135"/>
                    <a:pt x="534" y="2068"/>
                  </a:cubicBezTo>
                  <a:cubicBezTo>
                    <a:pt x="568" y="2035"/>
                    <a:pt x="568" y="1968"/>
                    <a:pt x="568" y="1935"/>
                  </a:cubicBezTo>
                  <a:cubicBezTo>
                    <a:pt x="568" y="1868"/>
                    <a:pt x="568" y="1801"/>
                    <a:pt x="534" y="1801"/>
                  </a:cubicBezTo>
                  <a:cubicBezTo>
                    <a:pt x="501" y="1801"/>
                    <a:pt x="468" y="1801"/>
                    <a:pt x="401" y="1868"/>
                  </a:cubicBezTo>
                  <a:lnTo>
                    <a:pt x="401" y="1201"/>
                  </a:lnTo>
                  <a:cubicBezTo>
                    <a:pt x="468" y="1101"/>
                    <a:pt x="501" y="1001"/>
                    <a:pt x="568" y="901"/>
                  </a:cubicBezTo>
                  <a:cubicBezTo>
                    <a:pt x="601" y="867"/>
                    <a:pt x="635" y="834"/>
                    <a:pt x="701" y="801"/>
                  </a:cubicBezTo>
                  <a:cubicBezTo>
                    <a:pt x="735" y="784"/>
                    <a:pt x="760" y="776"/>
                    <a:pt x="780" y="776"/>
                  </a:cubicBezTo>
                  <a:cubicBezTo>
                    <a:pt x="801" y="776"/>
                    <a:pt x="818" y="784"/>
                    <a:pt x="835" y="801"/>
                  </a:cubicBezTo>
                  <a:cubicBezTo>
                    <a:pt x="901" y="801"/>
                    <a:pt x="901" y="867"/>
                    <a:pt x="901" y="968"/>
                  </a:cubicBezTo>
                  <a:lnTo>
                    <a:pt x="901" y="1601"/>
                  </a:lnTo>
                  <a:cubicBezTo>
                    <a:pt x="835" y="1601"/>
                    <a:pt x="801" y="1635"/>
                    <a:pt x="768" y="1668"/>
                  </a:cubicBezTo>
                  <a:cubicBezTo>
                    <a:pt x="735" y="1735"/>
                    <a:pt x="735" y="1801"/>
                    <a:pt x="735" y="1868"/>
                  </a:cubicBezTo>
                  <a:cubicBezTo>
                    <a:pt x="735" y="1902"/>
                    <a:pt x="735" y="1935"/>
                    <a:pt x="768" y="1968"/>
                  </a:cubicBezTo>
                  <a:cubicBezTo>
                    <a:pt x="768" y="1978"/>
                    <a:pt x="774" y="1982"/>
                    <a:pt x="783" y="1982"/>
                  </a:cubicBezTo>
                  <a:cubicBezTo>
                    <a:pt x="804" y="1982"/>
                    <a:pt x="844" y="1959"/>
                    <a:pt x="868" y="1935"/>
                  </a:cubicBezTo>
                  <a:lnTo>
                    <a:pt x="1135" y="1801"/>
                  </a:lnTo>
                  <a:cubicBezTo>
                    <a:pt x="1168" y="1768"/>
                    <a:pt x="1235" y="1735"/>
                    <a:pt x="1268" y="1701"/>
                  </a:cubicBezTo>
                  <a:cubicBezTo>
                    <a:pt x="1268" y="1635"/>
                    <a:pt x="1268" y="1601"/>
                    <a:pt x="1302" y="1535"/>
                  </a:cubicBezTo>
                  <a:cubicBezTo>
                    <a:pt x="1302" y="1468"/>
                    <a:pt x="1268" y="1435"/>
                    <a:pt x="1235" y="1435"/>
                  </a:cubicBezTo>
                  <a:cubicBezTo>
                    <a:pt x="1202" y="1435"/>
                    <a:pt x="1135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02" y="601"/>
                    <a:pt x="1068" y="501"/>
                  </a:cubicBezTo>
                  <a:cubicBezTo>
                    <a:pt x="1035" y="434"/>
                    <a:pt x="968" y="400"/>
                    <a:pt x="901" y="400"/>
                  </a:cubicBezTo>
                  <a:cubicBezTo>
                    <a:pt x="835" y="400"/>
                    <a:pt x="768" y="434"/>
                    <a:pt x="701" y="467"/>
                  </a:cubicBezTo>
                  <a:cubicBezTo>
                    <a:pt x="635" y="501"/>
                    <a:pt x="601" y="534"/>
                    <a:pt x="568" y="567"/>
                  </a:cubicBezTo>
                  <a:cubicBezTo>
                    <a:pt x="501" y="634"/>
                    <a:pt x="468" y="701"/>
                    <a:pt x="401" y="767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234;p56">
              <a:extLst>
                <a:ext uri="{FF2B5EF4-FFF2-40B4-BE49-F238E27FC236}">
                  <a16:creationId xmlns:a16="http://schemas.microsoft.com/office/drawing/2014/main" id="{48F09484-9CDF-4FD7-819B-14BE2AB718AB}"/>
                </a:ext>
              </a:extLst>
            </p:cNvPr>
            <p:cNvSpPr/>
            <p:nvPr/>
          </p:nvSpPr>
          <p:spPr>
            <a:xfrm>
              <a:off x="2245100" y="1810075"/>
              <a:ext cx="29225" cy="51450"/>
            </a:xfrm>
            <a:custGeom>
              <a:avLst/>
              <a:gdLst/>
              <a:ahLst/>
              <a:cxnLst/>
              <a:rect l="l" t="t" r="r" b="b"/>
              <a:pathLst>
                <a:path w="1169" h="2058" extrusionOk="0">
                  <a:moveTo>
                    <a:pt x="368" y="0"/>
                  </a:moveTo>
                  <a:cubicBezTo>
                    <a:pt x="301" y="34"/>
                    <a:pt x="301" y="67"/>
                    <a:pt x="268" y="100"/>
                  </a:cubicBezTo>
                  <a:cubicBezTo>
                    <a:pt x="234" y="167"/>
                    <a:pt x="234" y="234"/>
                    <a:pt x="234" y="301"/>
                  </a:cubicBezTo>
                  <a:lnTo>
                    <a:pt x="234" y="601"/>
                  </a:lnTo>
                  <a:lnTo>
                    <a:pt x="168" y="667"/>
                  </a:lnTo>
                  <a:cubicBezTo>
                    <a:pt x="101" y="701"/>
                    <a:pt x="68" y="734"/>
                    <a:pt x="34" y="768"/>
                  </a:cubicBezTo>
                  <a:cubicBezTo>
                    <a:pt x="1" y="834"/>
                    <a:pt x="1" y="868"/>
                    <a:pt x="1" y="934"/>
                  </a:cubicBezTo>
                  <a:cubicBezTo>
                    <a:pt x="1" y="968"/>
                    <a:pt x="1" y="1001"/>
                    <a:pt x="34" y="1034"/>
                  </a:cubicBezTo>
                  <a:cubicBezTo>
                    <a:pt x="51" y="1051"/>
                    <a:pt x="68" y="1059"/>
                    <a:pt x="88" y="1059"/>
                  </a:cubicBezTo>
                  <a:cubicBezTo>
                    <a:pt x="109" y="1059"/>
                    <a:pt x="134" y="1051"/>
                    <a:pt x="168" y="1034"/>
                  </a:cubicBezTo>
                  <a:lnTo>
                    <a:pt x="234" y="968"/>
                  </a:lnTo>
                  <a:lnTo>
                    <a:pt x="234" y="1735"/>
                  </a:lnTo>
                  <a:cubicBezTo>
                    <a:pt x="234" y="1868"/>
                    <a:pt x="268" y="1968"/>
                    <a:pt x="334" y="2035"/>
                  </a:cubicBezTo>
                  <a:cubicBezTo>
                    <a:pt x="362" y="2049"/>
                    <a:pt x="401" y="2057"/>
                    <a:pt x="447" y="2057"/>
                  </a:cubicBezTo>
                  <a:cubicBezTo>
                    <a:pt x="512" y="2057"/>
                    <a:pt x="590" y="2041"/>
                    <a:pt x="668" y="2002"/>
                  </a:cubicBezTo>
                  <a:cubicBezTo>
                    <a:pt x="768" y="1935"/>
                    <a:pt x="835" y="1835"/>
                    <a:pt x="935" y="1768"/>
                  </a:cubicBezTo>
                  <a:cubicBezTo>
                    <a:pt x="1002" y="1702"/>
                    <a:pt x="1102" y="1601"/>
                    <a:pt x="1135" y="1501"/>
                  </a:cubicBezTo>
                  <a:cubicBezTo>
                    <a:pt x="1168" y="1435"/>
                    <a:pt x="1168" y="1401"/>
                    <a:pt x="1168" y="1368"/>
                  </a:cubicBezTo>
                  <a:cubicBezTo>
                    <a:pt x="1168" y="1301"/>
                    <a:pt x="1168" y="1268"/>
                    <a:pt x="1135" y="1268"/>
                  </a:cubicBezTo>
                  <a:cubicBezTo>
                    <a:pt x="1135" y="1251"/>
                    <a:pt x="1127" y="1243"/>
                    <a:pt x="1114" y="1243"/>
                  </a:cubicBezTo>
                  <a:cubicBezTo>
                    <a:pt x="1102" y="1243"/>
                    <a:pt x="1085" y="1251"/>
                    <a:pt x="1068" y="1268"/>
                  </a:cubicBezTo>
                  <a:cubicBezTo>
                    <a:pt x="1035" y="1268"/>
                    <a:pt x="1002" y="1301"/>
                    <a:pt x="968" y="1335"/>
                  </a:cubicBezTo>
                  <a:cubicBezTo>
                    <a:pt x="901" y="1468"/>
                    <a:pt x="801" y="1568"/>
                    <a:pt x="668" y="1635"/>
                  </a:cubicBezTo>
                  <a:cubicBezTo>
                    <a:pt x="568" y="1702"/>
                    <a:pt x="535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868" y="634"/>
                  </a:lnTo>
                  <a:cubicBezTo>
                    <a:pt x="935" y="601"/>
                    <a:pt x="968" y="567"/>
                    <a:pt x="1002" y="501"/>
                  </a:cubicBezTo>
                  <a:cubicBezTo>
                    <a:pt x="1035" y="467"/>
                    <a:pt x="1035" y="401"/>
                    <a:pt x="1035" y="367"/>
                  </a:cubicBezTo>
                  <a:cubicBezTo>
                    <a:pt x="1035" y="334"/>
                    <a:pt x="1035" y="301"/>
                    <a:pt x="1002" y="267"/>
                  </a:cubicBezTo>
                  <a:cubicBezTo>
                    <a:pt x="985" y="251"/>
                    <a:pt x="968" y="242"/>
                    <a:pt x="947" y="242"/>
                  </a:cubicBezTo>
                  <a:cubicBezTo>
                    <a:pt x="926" y="242"/>
                    <a:pt x="901" y="251"/>
                    <a:pt x="868" y="267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00"/>
                    <a:pt x="468" y="34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235;p56">
              <a:extLst>
                <a:ext uri="{FF2B5EF4-FFF2-40B4-BE49-F238E27FC236}">
                  <a16:creationId xmlns:a16="http://schemas.microsoft.com/office/drawing/2014/main" id="{BBF9399D-E054-4DA6-8F13-DA493F9E74AC}"/>
                </a:ext>
              </a:extLst>
            </p:cNvPr>
            <p:cNvSpPr/>
            <p:nvPr/>
          </p:nvSpPr>
          <p:spPr>
            <a:xfrm>
              <a:off x="2280125" y="1789425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0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2"/>
                    <a:pt x="234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34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34" y="1077"/>
                    <a:pt x="43" y="1085"/>
                    <a:pt x="59" y="1085"/>
                  </a:cubicBezTo>
                  <a:cubicBezTo>
                    <a:pt x="76" y="1085"/>
                    <a:pt x="101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1" y="1894"/>
                    <a:pt x="234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0"/>
                    <a:pt x="835" y="1894"/>
                    <a:pt x="901" y="1794"/>
                  </a:cubicBezTo>
                  <a:cubicBezTo>
                    <a:pt x="1002" y="1727"/>
                    <a:pt x="1068" y="1627"/>
                    <a:pt x="1135" y="1527"/>
                  </a:cubicBezTo>
                  <a:cubicBezTo>
                    <a:pt x="1135" y="1493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5" y="1268"/>
                  </a:cubicBezTo>
                  <a:cubicBezTo>
                    <a:pt x="1068" y="1268"/>
                    <a:pt x="1052" y="1277"/>
                    <a:pt x="1035" y="1293"/>
                  </a:cubicBezTo>
                  <a:cubicBezTo>
                    <a:pt x="1002" y="1293"/>
                    <a:pt x="1002" y="1327"/>
                    <a:pt x="968" y="1360"/>
                  </a:cubicBezTo>
                  <a:cubicBezTo>
                    <a:pt x="868" y="1493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34" y="1694"/>
                    <a:pt x="434" y="1660"/>
                    <a:pt x="434" y="1594"/>
                  </a:cubicBezTo>
                  <a:lnTo>
                    <a:pt x="434" y="893"/>
                  </a:lnTo>
                  <a:lnTo>
                    <a:pt x="868" y="626"/>
                  </a:lnTo>
                  <a:cubicBezTo>
                    <a:pt x="901" y="593"/>
                    <a:pt x="968" y="559"/>
                    <a:pt x="968" y="493"/>
                  </a:cubicBezTo>
                  <a:cubicBezTo>
                    <a:pt x="1002" y="459"/>
                    <a:pt x="1002" y="426"/>
                    <a:pt x="1002" y="359"/>
                  </a:cubicBezTo>
                  <a:cubicBezTo>
                    <a:pt x="1035" y="326"/>
                    <a:pt x="1002" y="293"/>
                    <a:pt x="968" y="259"/>
                  </a:cubicBezTo>
                  <a:cubicBezTo>
                    <a:pt x="968" y="243"/>
                    <a:pt x="951" y="234"/>
                    <a:pt x="931" y="234"/>
                  </a:cubicBezTo>
                  <a:cubicBezTo>
                    <a:pt x="910" y="234"/>
                    <a:pt x="885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01" y="26"/>
                  </a:cubicBezTo>
                  <a:cubicBezTo>
                    <a:pt x="401" y="9"/>
                    <a:pt x="393" y="1"/>
                    <a:pt x="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236;p56">
              <a:extLst>
                <a:ext uri="{FF2B5EF4-FFF2-40B4-BE49-F238E27FC236}">
                  <a16:creationId xmlns:a16="http://schemas.microsoft.com/office/drawing/2014/main" id="{789D6A0E-5527-44A1-9933-B24C1D32EC6E}"/>
                </a:ext>
              </a:extLst>
            </p:cNvPr>
            <p:cNvSpPr/>
            <p:nvPr/>
          </p:nvSpPr>
          <p:spPr>
            <a:xfrm>
              <a:off x="2309325" y="1778175"/>
              <a:ext cx="34200" cy="69450"/>
            </a:xfrm>
            <a:custGeom>
              <a:avLst/>
              <a:gdLst/>
              <a:ahLst/>
              <a:cxnLst/>
              <a:rect l="l" t="t" r="r" b="b"/>
              <a:pathLst>
                <a:path w="1368" h="2778" extrusionOk="0">
                  <a:moveTo>
                    <a:pt x="905" y="384"/>
                  </a:moveTo>
                  <a:cubicBezTo>
                    <a:pt x="978" y="384"/>
                    <a:pt x="1048" y="428"/>
                    <a:pt x="1068" y="509"/>
                  </a:cubicBezTo>
                  <a:cubicBezTo>
                    <a:pt x="1101" y="576"/>
                    <a:pt x="1101" y="643"/>
                    <a:pt x="1101" y="676"/>
                  </a:cubicBezTo>
                  <a:cubicBezTo>
                    <a:pt x="1101" y="809"/>
                    <a:pt x="1068" y="909"/>
                    <a:pt x="1001" y="1009"/>
                  </a:cubicBezTo>
                  <a:cubicBezTo>
                    <a:pt x="968" y="1143"/>
                    <a:pt x="868" y="1210"/>
                    <a:pt x="768" y="1276"/>
                  </a:cubicBezTo>
                  <a:cubicBezTo>
                    <a:pt x="734" y="1310"/>
                    <a:pt x="692" y="1326"/>
                    <a:pt x="651" y="1326"/>
                  </a:cubicBezTo>
                  <a:cubicBezTo>
                    <a:pt x="609" y="1326"/>
                    <a:pt x="567" y="1310"/>
                    <a:pt x="534" y="1276"/>
                  </a:cubicBezTo>
                  <a:cubicBezTo>
                    <a:pt x="467" y="1243"/>
                    <a:pt x="434" y="1143"/>
                    <a:pt x="434" y="1076"/>
                  </a:cubicBezTo>
                  <a:cubicBezTo>
                    <a:pt x="434" y="976"/>
                    <a:pt x="467" y="876"/>
                    <a:pt x="501" y="776"/>
                  </a:cubicBezTo>
                  <a:cubicBezTo>
                    <a:pt x="567" y="643"/>
                    <a:pt x="634" y="509"/>
                    <a:pt x="768" y="442"/>
                  </a:cubicBezTo>
                  <a:cubicBezTo>
                    <a:pt x="807" y="403"/>
                    <a:pt x="857" y="384"/>
                    <a:pt x="905" y="384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4" y="176"/>
                    <a:pt x="601" y="209"/>
                  </a:cubicBezTo>
                  <a:cubicBezTo>
                    <a:pt x="534" y="276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00" y="509"/>
                    <a:pt x="67" y="542"/>
                    <a:pt x="34" y="576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09"/>
                    <a:pt x="34" y="843"/>
                  </a:cubicBezTo>
                  <a:cubicBezTo>
                    <a:pt x="67" y="843"/>
                    <a:pt x="100" y="843"/>
                    <a:pt x="167" y="809"/>
                  </a:cubicBezTo>
                  <a:lnTo>
                    <a:pt x="200" y="809"/>
                  </a:lnTo>
                  <a:lnTo>
                    <a:pt x="200" y="2410"/>
                  </a:lnTo>
                  <a:lnTo>
                    <a:pt x="167" y="2410"/>
                  </a:lnTo>
                  <a:cubicBezTo>
                    <a:pt x="100" y="2410"/>
                    <a:pt x="67" y="2477"/>
                    <a:pt x="34" y="2511"/>
                  </a:cubicBezTo>
                  <a:cubicBezTo>
                    <a:pt x="0" y="2544"/>
                    <a:pt x="0" y="2611"/>
                    <a:pt x="0" y="2644"/>
                  </a:cubicBezTo>
                  <a:cubicBezTo>
                    <a:pt x="0" y="2711"/>
                    <a:pt x="0" y="2744"/>
                    <a:pt x="34" y="2777"/>
                  </a:cubicBezTo>
                  <a:cubicBezTo>
                    <a:pt x="67" y="2777"/>
                    <a:pt x="100" y="2777"/>
                    <a:pt x="167" y="2744"/>
                  </a:cubicBezTo>
                  <a:lnTo>
                    <a:pt x="567" y="2511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01" y="2344"/>
                    <a:pt x="734" y="2310"/>
                    <a:pt x="734" y="2244"/>
                  </a:cubicBezTo>
                  <a:cubicBezTo>
                    <a:pt x="734" y="2210"/>
                    <a:pt x="701" y="2177"/>
                    <a:pt x="701" y="2144"/>
                  </a:cubicBezTo>
                  <a:cubicBezTo>
                    <a:pt x="667" y="2144"/>
                    <a:pt x="634" y="2144"/>
                    <a:pt x="567" y="2177"/>
                  </a:cubicBezTo>
                  <a:lnTo>
                    <a:pt x="434" y="2244"/>
                  </a:lnTo>
                  <a:lnTo>
                    <a:pt x="434" y="1677"/>
                  </a:lnTo>
                  <a:cubicBezTo>
                    <a:pt x="489" y="1690"/>
                    <a:pt x="539" y="1699"/>
                    <a:pt x="585" y="1699"/>
                  </a:cubicBezTo>
                  <a:cubicBezTo>
                    <a:pt x="650" y="1699"/>
                    <a:pt x="709" y="1682"/>
                    <a:pt x="768" y="1643"/>
                  </a:cubicBezTo>
                  <a:cubicBezTo>
                    <a:pt x="934" y="1543"/>
                    <a:pt x="1068" y="1376"/>
                    <a:pt x="1134" y="1210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6"/>
                    <a:pt x="1301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237;p56">
              <a:extLst>
                <a:ext uri="{FF2B5EF4-FFF2-40B4-BE49-F238E27FC236}">
                  <a16:creationId xmlns:a16="http://schemas.microsoft.com/office/drawing/2014/main" id="{920E6283-5C21-442A-A50E-264872BD3A41}"/>
                </a:ext>
              </a:extLst>
            </p:cNvPr>
            <p:cNvSpPr/>
            <p:nvPr/>
          </p:nvSpPr>
          <p:spPr>
            <a:xfrm>
              <a:off x="2357700" y="1761900"/>
              <a:ext cx="8350" cy="41325"/>
            </a:xfrm>
            <a:custGeom>
              <a:avLst/>
              <a:gdLst/>
              <a:ahLst/>
              <a:cxnLst/>
              <a:rect l="l" t="t" r="r" b="b"/>
              <a:pathLst>
                <a:path w="334" h="1653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3" y="59"/>
                    <a:pt x="67" y="93"/>
                    <a:pt x="33" y="159"/>
                  </a:cubicBezTo>
                  <a:cubicBezTo>
                    <a:pt x="0" y="226"/>
                    <a:pt x="0" y="293"/>
                    <a:pt x="0" y="360"/>
                  </a:cubicBezTo>
                  <a:cubicBezTo>
                    <a:pt x="0" y="393"/>
                    <a:pt x="0" y="426"/>
                    <a:pt x="33" y="460"/>
                  </a:cubicBezTo>
                  <a:cubicBezTo>
                    <a:pt x="50" y="476"/>
                    <a:pt x="67" y="485"/>
                    <a:pt x="88" y="485"/>
                  </a:cubicBezTo>
                  <a:cubicBezTo>
                    <a:pt x="108" y="485"/>
                    <a:pt x="133" y="476"/>
                    <a:pt x="167" y="460"/>
                  </a:cubicBezTo>
                  <a:cubicBezTo>
                    <a:pt x="234" y="426"/>
                    <a:pt x="267" y="393"/>
                    <a:pt x="300" y="326"/>
                  </a:cubicBezTo>
                  <a:cubicBezTo>
                    <a:pt x="334" y="259"/>
                    <a:pt x="334" y="193"/>
                    <a:pt x="334" y="159"/>
                  </a:cubicBezTo>
                  <a:cubicBezTo>
                    <a:pt x="334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  <a:moveTo>
                    <a:pt x="234" y="1135"/>
                  </a:moveTo>
                  <a:cubicBezTo>
                    <a:pt x="209" y="1135"/>
                    <a:pt x="183" y="1143"/>
                    <a:pt x="167" y="1160"/>
                  </a:cubicBezTo>
                  <a:cubicBezTo>
                    <a:pt x="100" y="1193"/>
                    <a:pt x="67" y="1227"/>
                    <a:pt x="33" y="1294"/>
                  </a:cubicBezTo>
                  <a:cubicBezTo>
                    <a:pt x="0" y="1360"/>
                    <a:pt x="0" y="1427"/>
                    <a:pt x="0" y="1494"/>
                  </a:cubicBezTo>
                  <a:cubicBezTo>
                    <a:pt x="0" y="1527"/>
                    <a:pt x="0" y="1594"/>
                    <a:pt x="33" y="1627"/>
                  </a:cubicBezTo>
                  <a:cubicBezTo>
                    <a:pt x="50" y="1644"/>
                    <a:pt x="67" y="1652"/>
                    <a:pt x="88" y="1652"/>
                  </a:cubicBezTo>
                  <a:cubicBezTo>
                    <a:pt x="108" y="1652"/>
                    <a:pt x="133" y="1644"/>
                    <a:pt x="167" y="1627"/>
                  </a:cubicBezTo>
                  <a:cubicBezTo>
                    <a:pt x="200" y="1594"/>
                    <a:pt x="267" y="1527"/>
                    <a:pt x="300" y="1460"/>
                  </a:cubicBezTo>
                  <a:cubicBezTo>
                    <a:pt x="334" y="1427"/>
                    <a:pt x="334" y="1360"/>
                    <a:pt x="334" y="1294"/>
                  </a:cubicBezTo>
                  <a:cubicBezTo>
                    <a:pt x="334" y="1227"/>
                    <a:pt x="334" y="1193"/>
                    <a:pt x="300" y="1160"/>
                  </a:cubicBezTo>
                  <a:cubicBezTo>
                    <a:pt x="284" y="1143"/>
                    <a:pt x="259" y="1135"/>
                    <a:pt x="234" y="1135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238;p56">
              <a:extLst>
                <a:ext uri="{FF2B5EF4-FFF2-40B4-BE49-F238E27FC236}">
                  <a16:creationId xmlns:a16="http://schemas.microsoft.com/office/drawing/2014/main" id="{216AF468-2B89-466A-A439-F022393F4420}"/>
                </a:ext>
              </a:extLst>
            </p:cNvPr>
            <p:cNvSpPr/>
            <p:nvPr/>
          </p:nvSpPr>
          <p:spPr>
            <a:xfrm>
              <a:off x="2383550" y="171417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167"/>
                    <a:pt x="767" y="234"/>
                  </a:cubicBezTo>
                  <a:lnTo>
                    <a:pt x="33" y="3069"/>
                  </a:lnTo>
                  <a:cubicBezTo>
                    <a:pt x="33" y="3102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4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169"/>
                    <a:pt x="234" y="3136"/>
                    <a:pt x="267" y="3102"/>
                  </a:cubicBezTo>
                  <a:lnTo>
                    <a:pt x="967" y="234"/>
                  </a:lnTo>
                  <a:cubicBezTo>
                    <a:pt x="1001" y="200"/>
                    <a:pt x="1001" y="134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239;p56">
              <a:extLst>
                <a:ext uri="{FF2B5EF4-FFF2-40B4-BE49-F238E27FC236}">
                  <a16:creationId xmlns:a16="http://schemas.microsoft.com/office/drawing/2014/main" id="{A5CB379E-F859-4FA5-8F6D-76B518F109FC}"/>
                </a:ext>
              </a:extLst>
            </p:cNvPr>
            <p:cNvSpPr/>
            <p:nvPr/>
          </p:nvSpPr>
          <p:spPr>
            <a:xfrm>
              <a:off x="2418575" y="16933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867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7" y="134"/>
                    <a:pt x="767" y="167"/>
                    <a:pt x="767" y="234"/>
                  </a:cubicBezTo>
                  <a:lnTo>
                    <a:pt x="33" y="3069"/>
                  </a:lnTo>
                  <a:cubicBezTo>
                    <a:pt x="0" y="3103"/>
                    <a:pt x="0" y="3169"/>
                    <a:pt x="0" y="3203"/>
                  </a:cubicBezTo>
                  <a:cubicBezTo>
                    <a:pt x="0" y="3236"/>
                    <a:pt x="0" y="3269"/>
                    <a:pt x="33" y="3303"/>
                  </a:cubicBezTo>
                  <a:cubicBezTo>
                    <a:pt x="50" y="3319"/>
                    <a:pt x="67" y="3328"/>
                    <a:pt x="79" y="3328"/>
                  </a:cubicBezTo>
                  <a:cubicBezTo>
                    <a:pt x="92" y="3328"/>
                    <a:pt x="100" y="3319"/>
                    <a:pt x="100" y="3303"/>
                  </a:cubicBezTo>
                  <a:cubicBezTo>
                    <a:pt x="134" y="3303"/>
                    <a:pt x="167" y="3269"/>
                    <a:pt x="200" y="3236"/>
                  </a:cubicBezTo>
                  <a:cubicBezTo>
                    <a:pt x="200" y="3169"/>
                    <a:pt x="234" y="3136"/>
                    <a:pt x="234" y="3103"/>
                  </a:cubicBezTo>
                  <a:lnTo>
                    <a:pt x="967" y="267"/>
                  </a:lnTo>
                  <a:cubicBezTo>
                    <a:pt x="967" y="234"/>
                    <a:pt x="967" y="167"/>
                    <a:pt x="1001" y="100"/>
                  </a:cubicBezTo>
                  <a:cubicBezTo>
                    <a:pt x="1001" y="67"/>
                    <a:pt x="967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240;p56">
              <a:extLst>
                <a:ext uri="{FF2B5EF4-FFF2-40B4-BE49-F238E27FC236}">
                  <a16:creationId xmlns:a16="http://schemas.microsoft.com/office/drawing/2014/main" id="{1D358F98-D83D-4AB1-8CB2-289B9B0A01B0}"/>
                </a:ext>
              </a:extLst>
            </p:cNvPr>
            <p:cNvSpPr/>
            <p:nvPr/>
          </p:nvSpPr>
          <p:spPr>
            <a:xfrm>
              <a:off x="2447750" y="1694375"/>
              <a:ext cx="35050" cy="52350"/>
            </a:xfrm>
            <a:custGeom>
              <a:avLst/>
              <a:gdLst/>
              <a:ahLst/>
              <a:cxnLst/>
              <a:rect l="l" t="t" r="r" b="b"/>
              <a:pathLst>
                <a:path w="1402" h="2094" extrusionOk="0">
                  <a:moveTo>
                    <a:pt x="1314" y="0"/>
                  </a:moveTo>
                  <a:cubicBezTo>
                    <a:pt x="1293" y="0"/>
                    <a:pt x="1268" y="8"/>
                    <a:pt x="1235" y="25"/>
                  </a:cubicBezTo>
                  <a:lnTo>
                    <a:pt x="1035" y="158"/>
                  </a:lnTo>
                  <a:cubicBezTo>
                    <a:pt x="968" y="192"/>
                    <a:pt x="935" y="225"/>
                    <a:pt x="901" y="259"/>
                  </a:cubicBezTo>
                  <a:cubicBezTo>
                    <a:pt x="868" y="325"/>
                    <a:pt x="868" y="359"/>
                    <a:pt x="868" y="392"/>
                  </a:cubicBezTo>
                  <a:cubicBezTo>
                    <a:pt x="868" y="459"/>
                    <a:pt x="901" y="525"/>
                    <a:pt x="935" y="525"/>
                  </a:cubicBezTo>
                  <a:cubicBezTo>
                    <a:pt x="935" y="525"/>
                    <a:pt x="968" y="525"/>
                    <a:pt x="1035" y="492"/>
                  </a:cubicBezTo>
                  <a:lnTo>
                    <a:pt x="1035" y="492"/>
                  </a:lnTo>
                  <a:lnTo>
                    <a:pt x="935" y="1092"/>
                  </a:lnTo>
                  <a:lnTo>
                    <a:pt x="801" y="592"/>
                  </a:lnTo>
                  <a:lnTo>
                    <a:pt x="601" y="726"/>
                  </a:lnTo>
                  <a:lnTo>
                    <a:pt x="468" y="1359"/>
                  </a:lnTo>
                  <a:lnTo>
                    <a:pt x="368" y="859"/>
                  </a:lnTo>
                  <a:cubicBezTo>
                    <a:pt x="434" y="859"/>
                    <a:pt x="468" y="826"/>
                    <a:pt x="501" y="759"/>
                  </a:cubicBezTo>
                  <a:cubicBezTo>
                    <a:pt x="534" y="726"/>
                    <a:pt x="534" y="659"/>
                    <a:pt x="534" y="592"/>
                  </a:cubicBezTo>
                  <a:cubicBezTo>
                    <a:pt x="534" y="559"/>
                    <a:pt x="534" y="525"/>
                    <a:pt x="501" y="492"/>
                  </a:cubicBezTo>
                  <a:cubicBezTo>
                    <a:pt x="484" y="475"/>
                    <a:pt x="468" y="467"/>
                    <a:pt x="451" y="467"/>
                  </a:cubicBezTo>
                  <a:cubicBezTo>
                    <a:pt x="434" y="467"/>
                    <a:pt x="418" y="475"/>
                    <a:pt x="401" y="492"/>
                  </a:cubicBezTo>
                  <a:lnTo>
                    <a:pt x="167" y="625"/>
                  </a:lnTo>
                  <a:cubicBezTo>
                    <a:pt x="134" y="659"/>
                    <a:pt x="67" y="692"/>
                    <a:pt x="67" y="726"/>
                  </a:cubicBezTo>
                  <a:cubicBezTo>
                    <a:pt x="34" y="792"/>
                    <a:pt x="34" y="826"/>
                    <a:pt x="34" y="892"/>
                  </a:cubicBezTo>
                  <a:cubicBezTo>
                    <a:pt x="1" y="926"/>
                    <a:pt x="34" y="959"/>
                    <a:pt x="67" y="992"/>
                  </a:cubicBezTo>
                  <a:cubicBezTo>
                    <a:pt x="67" y="1009"/>
                    <a:pt x="76" y="1017"/>
                    <a:pt x="88" y="1017"/>
                  </a:cubicBezTo>
                  <a:cubicBezTo>
                    <a:pt x="101" y="1017"/>
                    <a:pt x="117" y="1009"/>
                    <a:pt x="134" y="992"/>
                  </a:cubicBezTo>
                  <a:lnTo>
                    <a:pt x="334" y="2093"/>
                  </a:lnTo>
                  <a:lnTo>
                    <a:pt x="568" y="1960"/>
                  </a:lnTo>
                  <a:lnTo>
                    <a:pt x="701" y="1226"/>
                  </a:lnTo>
                  <a:lnTo>
                    <a:pt x="868" y="1793"/>
                  </a:lnTo>
                  <a:lnTo>
                    <a:pt x="1101" y="1660"/>
                  </a:lnTo>
                  <a:lnTo>
                    <a:pt x="1268" y="359"/>
                  </a:lnTo>
                  <a:cubicBezTo>
                    <a:pt x="1302" y="359"/>
                    <a:pt x="1335" y="325"/>
                    <a:pt x="1368" y="259"/>
                  </a:cubicBezTo>
                  <a:cubicBezTo>
                    <a:pt x="1368" y="225"/>
                    <a:pt x="1402" y="192"/>
                    <a:pt x="1402" y="125"/>
                  </a:cubicBezTo>
                  <a:cubicBezTo>
                    <a:pt x="1402" y="92"/>
                    <a:pt x="1368" y="58"/>
                    <a:pt x="1368" y="25"/>
                  </a:cubicBezTo>
                  <a:cubicBezTo>
                    <a:pt x="1352" y="8"/>
                    <a:pt x="1335" y="0"/>
                    <a:pt x="13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41;p56">
              <a:extLst>
                <a:ext uri="{FF2B5EF4-FFF2-40B4-BE49-F238E27FC236}">
                  <a16:creationId xmlns:a16="http://schemas.microsoft.com/office/drawing/2014/main" id="{A82F3F84-44F6-461C-903D-CB30558A79B8}"/>
                </a:ext>
              </a:extLst>
            </p:cNvPr>
            <p:cNvSpPr/>
            <p:nvPr/>
          </p:nvSpPr>
          <p:spPr>
            <a:xfrm>
              <a:off x="2482775" y="1673800"/>
              <a:ext cx="34225" cy="52900"/>
            </a:xfrm>
            <a:custGeom>
              <a:avLst/>
              <a:gdLst/>
              <a:ahLst/>
              <a:cxnLst/>
              <a:rect l="l" t="t" r="r" b="b"/>
              <a:pathLst>
                <a:path w="1369" h="2116" extrusionOk="0">
                  <a:moveTo>
                    <a:pt x="1306" y="0"/>
                  </a:moveTo>
                  <a:cubicBezTo>
                    <a:pt x="1282" y="0"/>
                    <a:pt x="1258" y="24"/>
                    <a:pt x="1235" y="47"/>
                  </a:cubicBezTo>
                  <a:lnTo>
                    <a:pt x="1001" y="148"/>
                  </a:lnTo>
                  <a:cubicBezTo>
                    <a:pt x="968" y="181"/>
                    <a:pt x="901" y="214"/>
                    <a:pt x="901" y="281"/>
                  </a:cubicBezTo>
                  <a:cubicBezTo>
                    <a:pt x="868" y="314"/>
                    <a:pt x="868" y="381"/>
                    <a:pt x="868" y="414"/>
                  </a:cubicBezTo>
                  <a:cubicBezTo>
                    <a:pt x="868" y="481"/>
                    <a:pt x="868" y="548"/>
                    <a:pt x="901" y="548"/>
                  </a:cubicBezTo>
                  <a:cubicBezTo>
                    <a:pt x="935" y="548"/>
                    <a:pt x="1001" y="514"/>
                    <a:pt x="1035" y="481"/>
                  </a:cubicBezTo>
                  <a:lnTo>
                    <a:pt x="1035" y="481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1"/>
                  </a:lnTo>
                  <a:cubicBezTo>
                    <a:pt x="401" y="848"/>
                    <a:pt x="434" y="815"/>
                    <a:pt x="468" y="781"/>
                  </a:cubicBezTo>
                  <a:cubicBezTo>
                    <a:pt x="501" y="715"/>
                    <a:pt x="534" y="681"/>
                    <a:pt x="534" y="615"/>
                  </a:cubicBezTo>
                  <a:cubicBezTo>
                    <a:pt x="534" y="581"/>
                    <a:pt x="501" y="548"/>
                    <a:pt x="468" y="514"/>
                  </a:cubicBezTo>
                  <a:cubicBezTo>
                    <a:pt x="468" y="503"/>
                    <a:pt x="464" y="500"/>
                    <a:pt x="456" y="500"/>
                  </a:cubicBezTo>
                  <a:cubicBezTo>
                    <a:pt x="442" y="500"/>
                    <a:pt x="412" y="514"/>
                    <a:pt x="368" y="514"/>
                  </a:cubicBezTo>
                  <a:lnTo>
                    <a:pt x="167" y="648"/>
                  </a:lnTo>
                  <a:cubicBezTo>
                    <a:pt x="101" y="681"/>
                    <a:pt x="67" y="715"/>
                    <a:pt x="34" y="781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8"/>
                    <a:pt x="1" y="981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34" y="2116"/>
                  </a:lnTo>
                  <a:lnTo>
                    <a:pt x="534" y="1982"/>
                  </a:lnTo>
                  <a:lnTo>
                    <a:pt x="701" y="1248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35" y="314"/>
                    <a:pt x="1335" y="248"/>
                  </a:cubicBezTo>
                  <a:cubicBezTo>
                    <a:pt x="1368" y="214"/>
                    <a:pt x="1368" y="181"/>
                    <a:pt x="1368" y="114"/>
                  </a:cubicBezTo>
                  <a:cubicBezTo>
                    <a:pt x="1368" y="81"/>
                    <a:pt x="1368" y="47"/>
                    <a:pt x="1335" y="14"/>
                  </a:cubicBezTo>
                  <a:cubicBezTo>
                    <a:pt x="1325" y="4"/>
                    <a:pt x="1315" y="0"/>
                    <a:pt x="13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242;p56">
              <a:extLst>
                <a:ext uri="{FF2B5EF4-FFF2-40B4-BE49-F238E27FC236}">
                  <a16:creationId xmlns:a16="http://schemas.microsoft.com/office/drawing/2014/main" id="{CC1E892A-FDDE-4CE4-9FC0-9C40E2C15CF7}"/>
                </a:ext>
              </a:extLst>
            </p:cNvPr>
            <p:cNvSpPr/>
            <p:nvPr/>
          </p:nvSpPr>
          <p:spPr>
            <a:xfrm>
              <a:off x="2517800" y="1653775"/>
              <a:ext cx="34225" cy="52925"/>
            </a:xfrm>
            <a:custGeom>
              <a:avLst/>
              <a:gdLst/>
              <a:ahLst/>
              <a:cxnLst/>
              <a:rect l="l" t="t" r="r" b="b"/>
              <a:pathLst>
                <a:path w="1369" h="2117" extrusionOk="0">
                  <a:moveTo>
                    <a:pt x="1305" y="1"/>
                  </a:moveTo>
                  <a:cubicBezTo>
                    <a:pt x="1279" y="1"/>
                    <a:pt x="1249" y="24"/>
                    <a:pt x="1201" y="48"/>
                  </a:cubicBezTo>
                  <a:lnTo>
                    <a:pt x="1001" y="148"/>
                  </a:lnTo>
                  <a:cubicBezTo>
                    <a:pt x="968" y="181"/>
                    <a:pt x="901" y="215"/>
                    <a:pt x="901" y="281"/>
                  </a:cubicBezTo>
                  <a:cubicBezTo>
                    <a:pt x="868" y="315"/>
                    <a:pt x="868" y="381"/>
                    <a:pt x="868" y="415"/>
                  </a:cubicBezTo>
                  <a:cubicBezTo>
                    <a:pt x="868" y="482"/>
                    <a:pt x="901" y="515"/>
                    <a:pt x="901" y="548"/>
                  </a:cubicBezTo>
                  <a:cubicBezTo>
                    <a:pt x="935" y="548"/>
                    <a:pt x="968" y="515"/>
                    <a:pt x="1001" y="482"/>
                  </a:cubicBezTo>
                  <a:lnTo>
                    <a:pt x="1001" y="482"/>
                  </a:lnTo>
                  <a:lnTo>
                    <a:pt x="935" y="1115"/>
                  </a:lnTo>
                  <a:lnTo>
                    <a:pt x="801" y="615"/>
                  </a:lnTo>
                  <a:lnTo>
                    <a:pt x="601" y="748"/>
                  </a:lnTo>
                  <a:lnTo>
                    <a:pt x="434" y="1382"/>
                  </a:lnTo>
                  <a:lnTo>
                    <a:pt x="368" y="882"/>
                  </a:lnTo>
                  <a:cubicBezTo>
                    <a:pt x="401" y="848"/>
                    <a:pt x="434" y="815"/>
                    <a:pt x="468" y="782"/>
                  </a:cubicBezTo>
                  <a:cubicBezTo>
                    <a:pt x="501" y="715"/>
                    <a:pt x="501" y="682"/>
                    <a:pt x="501" y="615"/>
                  </a:cubicBezTo>
                  <a:cubicBezTo>
                    <a:pt x="501" y="582"/>
                    <a:pt x="501" y="548"/>
                    <a:pt x="468" y="515"/>
                  </a:cubicBezTo>
                  <a:cubicBezTo>
                    <a:pt x="468" y="498"/>
                    <a:pt x="459" y="490"/>
                    <a:pt x="443" y="490"/>
                  </a:cubicBezTo>
                  <a:cubicBezTo>
                    <a:pt x="426" y="490"/>
                    <a:pt x="401" y="498"/>
                    <a:pt x="368" y="515"/>
                  </a:cubicBezTo>
                  <a:lnTo>
                    <a:pt x="167" y="648"/>
                  </a:lnTo>
                  <a:cubicBezTo>
                    <a:pt x="101" y="682"/>
                    <a:pt x="67" y="715"/>
                    <a:pt x="34" y="748"/>
                  </a:cubicBezTo>
                  <a:cubicBezTo>
                    <a:pt x="1" y="815"/>
                    <a:pt x="1" y="848"/>
                    <a:pt x="1" y="915"/>
                  </a:cubicBezTo>
                  <a:cubicBezTo>
                    <a:pt x="1" y="949"/>
                    <a:pt x="1" y="982"/>
                    <a:pt x="34" y="1015"/>
                  </a:cubicBezTo>
                  <a:cubicBezTo>
                    <a:pt x="51" y="1032"/>
                    <a:pt x="67" y="1040"/>
                    <a:pt x="84" y="1040"/>
                  </a:cubicBezTo>
                  <a:cubicBezTo>
                    <a:pt x="101" y="1040"/>
                    <a:pt x="117" y="1032"/>
                    <a:pt x="134" y="1015"/>
                  </a:cubicBezTo>
                  <a:lnTo>
                    <a:pt x="301" y="2116"/>
                  </a:lnTo>
                  <a:lnTo>
                    <a:pt x="534" y="1983"/>
                  </a:lnTo>
                  <a:lnTo>
                    <a:pt x="701" y="1249"/>
                  </a:lnTo>
                  <a:lnTo>
                    <a:pt x="868" y="1782"/>
                  </a:lnTo>
                  <a:lnTo>
                    <a:pt x="1068" y="1682"/>
                  </a:lnTo>
                  <a:lnTo>
                    <a:pt x="1235" y="348"/>
                  </a:lnTo>
                  <a:cubicBezTo>
                    <a:pt x="1302" y="348"/>
                    <a:pt x="1302" y="315"/>
                    <a:pt x="1335" y="248"/>
                  </a:cubicBezTo>
                  <a:cubicBezTo>
                    <a:pt x="1368" y="215"/>
                    <a:pt x="1368" y="181"/>
                    <a:pt x="1368" y="115"/>
                  </a:cubicBezTo>
                  <a:cubicBezTo>
                    <a:pt x="1368" y="81"/>
                    <a:pt x="1368" y="48"/>
                    <a:pt x="1335" y="15"/>
                  </a:cubicBezTo>
                  <a:cubicBezTo>
                    <a:pt x="1325" y="5"/>
                    <a:pt x="1315" y="1"/>
                    <a:pt x="13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243;p56">
              <a:extLst>
                <a:ext uri="{FF2B5EF4-FFF2-40B4-BE49-F238E27FC236}">
                  <a16:creationId xmlns:a16="http://schemas.microsoft.com/office/drawing/2014/main" id="{669BEFE9-2028-4FDE-AF49-94F55FE61672}"/>
                </a:ext>
              </a:extLst>
            </p:cNvPr>
            <p:cNvSpPr/>
            <p:nvPr/>
          </p:nvSpPr>
          <p:spPr>
            <a:xfrm>
              <a:off x="2564500" y="16701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51" y="1"/>
                  </a:moveTo>
                  <a:cubicBezTo>
                    <a:pt x="234" y="1"/>
                    <a:pt x="217" y="9"/>
                    <a:pt x="201" y="26"/>
                  </a:cubicBezTo>
                  <a:cubicBezTo>
                    <a:pt x="134" y="59"/>
                    <a:pt x="101" y="92"/>
                    <a:pt x="67" y="159"/>
                  </a:cubicBezTo>
                  <a:cubicBezTo>
                    <a:pt x="34" y="226"/>
                    <a:pt x="1" y="293"/>
                    <a:pt x="1" y="359"/>
                  </a:cubicBezTo>
                  <a:cubicBezTo>
                    <a:pt x="1" y="393"/>
                    <a:pt x="34" y="459"/>
                    <a:pt x="67" y="493"/>
                  </a:cubicBezTo>
                  <a:cubicBezTo>
                    <a:pt x="84" y="509"/>
                    <a:pt x="101" y="518"/>
                    <a:pt x="122" y="518"/>
                  </a:cubicBezTo>
                  <a:cubicBezTo>
                    <a:pt x="142" y="518"/>
                    <a:pt x="167" y="509"/>
                    <a:pt x="201" y="493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3"/>
                    <a:pt x="368" y="226"/>
                    <a:pt x="368" y="159"/>
                  </a:cubicBezTo>
                  <a:cubicBezTo>
                    <a:pt x="368" y="126"/>
                    <a:pt x="334" y="59"/>
                    <a:pt x="301" y="26"/>
                  </a:cubicBezTo>
                  <a:cubicBezTo>
                    <a:pt x="284" y="9"/>
                    <a:pt x="267" y="1"/>
                    <a:pt x="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244;p56">
              <a:extLst>
                <a:ext uri="{FF2B5EF4-FFF2-40B4-BE49-F238E27FC236}">
                  <a16:creationId xmlns:a16="http://schemas.microsoft.com/office/drawing/2014/main" id="{54A6B8C3-02FA-4A8E-9330-FE0C3F9A0AA3}"/>
                </a:ext>
              </a:extLst>
            </p:cNvPr>
            <p:cNvSpPr/>
            <p:nvPr/>
          </p:nvSpPr>
          <p:spPr>
            <a:xfrm>
              <a:off x="2590350" y="16174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868" y="1"/>
                  </a:moveTo>
                  <a:lnTo>
                    <a:pt x="835" y="34"/>
                  </a:lnTo>
                  <a:cubicBezTo>
                    <a:pt x="835" y="68"/>
                    <a:pt x="801" y="101"/>
                    <a:pt x="801" y="101"/>
                  </a:cubicBezTo>
                  <a:lnTo>
                    <a:pt x="668" y="101"/>
                  </a:lnTo>
                  <a:cubicBezTo>
                    <a:pt x="601" y="134"/>
                    <a:pt x="568" y="134"/>
                    <a:pt x="501" y="168"/>
                  </a:cubicBezTo>
                  <a:cubicBezTo>
                    <a:pt x="368" y="268"/>
                    <a:pt x="234" y="401"/>
                    <a:pt x="134" y="535"/>
                  </a:cubicBezTo>
                  <a:cubicBezTo>
                    <a:pt x="67" y="668"/>
                    <a:pt x="34" y="801"/>
                    <a:pt x="34" y="935"/>
                  </a:cubicBezTo>
                  <a:cubicBezTo>
                    <a:pt x="34" y="1002"/>
                    <a:pt x="67" y="1102"/>
                    <a:pt x="134" y="1168"/>
                  </a:cubicBezTo>
                  <a:cubicBezTo>
                    <a:pt x="160" y="1194"/>
                    <a:pt x="190" y="1205"/>
                    <a:pt x="229" y="1205"/>
                  </a:cubicBezTo>
                  <a:cubicBezTo>
                    <a:pt x="292" y="1205"/>
                    <a:pt x="377" y="1176"/>
                    <a:pt x="501" y="1135"/>
                  </a:cubicBezTo>
                  <a:cubicBezTo>
                    <a:pt x="568" y="1102"/>
                    <a:pt x="668" y="1068"/>
                    <a:pt x="735" y="1068"/>
                  </a:cubicBezTo>
                  <a:cubicBezTo>
                    <a:pt x="768" y="1068"/>
                    <a:pt x="801" y="1102"/>
                    <a:pt x="801" y="1135"/>
                  </a:cubicBezTo>
                  <a:cubicBezTo>
                    <a:pt x="801" y="1202"/>
                    <a:pt x="768" y="1235"/>
                    <a:pt x="768" y="1235"/>
                  </a:cubicBezTo>
                  <a:cubicBezTo>
                    <a:pt x="701" y="1335"/>
                    <a:pt x="601" y="1402"/>
                    <a:pt x="501" y="1469"/>
                  </a:cubicBezTo>
                  <a:cubicBezTo>
                    <a:pt x="468" y="1502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2"/>
                  </a:cubicBezTo>
                  <a:cubicBezTo>
                    <a:pt x="201" y="1435"/>
                    <a:pt x="201" y="1402"/>
                    <a:pt x="167" y="1402"/>
                  </a:cubicBezTo>
                  <a:lnTo>
                    <a:pt x="101" y="1402"/>
                  </a:lnTo>
                  <a:cubicBezTo>
                    <a:pt x="67" y="1435"/>
                    <a:pt x="34" y="1469"/>
                    <a:pt x="34" y="1502"/>
                  </a:cubicBezTo>
                  <a:cubicBezTo>
                    <a:pt x="1" y="1569"/>
                    <a:pt x="1" y="1635"/>
                    <a:pt x="1" y="1702"/>
                  </a:cubicBezTo>
                  <a:lnTo>
                    <a:pt x="1" y="1802"/>
                  </a:lnTo>
                  <a:cubicBezTo>
                    <a:pt x="1" y="1869"/>
                    <a:pt x="1" y="1936"/>
                    <a:pt x="34" y="1969"/>
                  </a:cubicBezTo>
                  <a:cubicBezTo>
                    <a:pt x="51" y="1986"/>
                    <a:pt x="67" y="1994"/>
                    <a:pt x="80" y="1994"/>
                  </a:cubicBezTo>
                  <a:cubicBezTo>
                    <a:pt x="92" y="1994"/>
                    <a:pt x="101" y="1986"/>
                    <a:pt x="101" y="1969"/>
                  </a:cubicBezTo>
                  <a:lnTo>
                    <a:pt x="134" y="1936"/>
                  </a:lnTo>
                  <a:lnTo>
                    <a:pt x="201" y="1902"/>
                  </a:lnTo>
                  <a:lnTo>
                    <a:pt x="334" y="1902"/>
                  </a:lnTo>
                  <a:cubicBezTo>
                    <a:pt x="401" y="1869"/>
                    <a:pt x="468" y="1835"/>
                    <a:pt x="534" y="1802"/>
                  </a:cubicBezTo>
                  <a:cubicBezTo>
                    <a:pt x="701" y="1735"/>
                    <a:pt x="835" y="1569"/>
                    <a:pt x="935" y="1402"/>
                  </a:cubicBezTo>
                  <a:cubicBezTo>
                    <a:pt x="1001" y="1268"/>
                    <a:pt x="1035" y="1168"/>
                    <a:pt x="1035" y="1035"/>
                  </a:cubicBezTo>
                  <a:cubicBezTo>
                    <a:pt x="1035" y="935"/>
                    <a:pt x="1035" y="868"/>
                    <a:pt x="968" y="801"/>
                  </a:cubicBezTo>
                  <a:cubicBezTo>
                    <a:pt x="935" y="735"/>
                    <a:pt x="868" y="701"/>
                    <a:pt x="801" y="701"/>
                  </a:cubicBezTo>
                  <a:cubicBezTo>
                    <a:pt x="701" y="735"/>
                    <a:pt x="601" y="768"/>
                    <a:pt x="501" y="801"/>
                  </a:cubicBezTo>
                  <a:cubicBezTo>
                    <a:pt x="434" y="835"/>
                    <a:pt x="401" y="835"/>
                    <a:pt x="334" y="835"/>
                  </a:cubicBezTo>
                  <a:cubicBezTo>
                    <a:pt x="268" y="835"/>
                    <a:pt x="268" y="801"/>
                    <a:pt x="268" y="801"/>
                  </a:cubicBezTo>
                  <a:cubicBezTo>
                    <a:pt x="301" y="768"/>
                    <a:pt x="301" y="735"/>
                    <a:pt x="334" y="701"/>
                  </a:cubicBezTo>
                  <a:cubicBezTo>
                    <a:pt x="368" y="635"/>
                    <a:pt x="434" y="568"/>
                    <a:pt x="534" y="535"/>
                  </a:cubicBezTo>
                  <a:cubicBezTo>
                    <a:pt x="568" y="501"/>
                    <a:pt x="601" y="468"/>
                    <a:pt x="668" y="468"/>
                  </a:cubicBezTo>
                  <a:lnTo>
                    <a:pt x="768" y="468"/>
                  </a:lnTo>
                  <a:cubicBezTo>
                    <a:pt x="768" y="501"/>
                    <a:pt x="801" y="535"/>
                    <a:pt x="801" y="568"/>
                  </a:cubicBezTo>
                  <a:lnTo>
                    <a:pt x="901" y="568"/>
                  </a:lnTo>
                  <a:cubicBezTo>
                    <a:pt x="935" y="535"/>
                    <a:pt x="968" y="468"/>
                    <a:pt x="968" y="434"/>
                  </a:cubicBezTo>
                  <a:cubicBezTo>
                    <a:pt x="1001" y="368"/>
                    <a:pt x="1001" y="334"/>
                    <a:pt x="968" y="268"/>
                  </a:cubicBezTo>
                  <a:lnTo>
                    <a:pt x="968" y="168"/>
                  </a:lnTo>
                  <a:cubicBezTo>
                    <a:pt x="1001" y="134"/>
                    <a:pt x="968" y="68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45;p56">
              <a:extLst>
                <a:ext uri="{FF2B5EF4-FFF2-40B4-BE49-F238E27FC236}">
                  <a16:creationId xmlns:a16="http://schemas.microsoft.com/office/drawing/2014/main" id="{6B21F9BB-CE36-4904-806D-E2C4073AA49E}"/>
                </a:ext>
              </a:extLst>
            </p:cNvPr>
            <p:cNvSpPr/>
            <p:nvPr/>
          </p:nvSpPr>
          <p:spPr>
            <a:xfrm>
              <a:off x="2624550" y="1584900"/>
              <a:ext cx="26700" cy="62375"/>
            </a:xfrm>
            <a:custGeom>
              <a:avLst/>
              <a:gdLst/>
              <a:ahLst/>
              <a:cxnLst/>
              <a:rect l="l" t="t" r="r" b="b"/>
              <a:pathLst>
                <a:path w="1068" h="2495" extrusionOk="0">
                  <a:moveTo>
                    <a:pt x="634" y="1"/>
                  </a:moveTo>
                  <a:lnTo>
                    <a:pt x="367" y="168"/>
                  </a:lnTo>
                  <a:lnTo>
                    <a:pt x="367" y="535"/>
                  </a:lnTo>
                  <a:lnTo>
                    <a:pt x="634" y="368"/>
                  </a:lnTo>
                  <a:lnTo>
                    <a:pt x="634" y="1"/>
                  </a:lnTo>
                  <a:close/>
                  <a:moveTo>
                    <a:pt x="667" y="635"/>
                  </a:moveTo>
                  <a:lnTo>
                    <a:pt x="267" y="868"/>
                  </a:lnTo>
                  <a:cubicBezTo>
                    <a:pt x="200" y="902"/>
                    <a:pt x="167" y="935"/>
                    <a:pt x="134" y="1002"/>
                  </a:cubicBezTo>
                  <a:cubicBezTo>
                    <a:pt x="100" y="1035"/>
                    <a:pt x="100" y="1068"/>
                    <a:pt x="100" y="1135"/>
                  </a:cubicBezTo>
                  <a:cubicBezTo>
                    <a:pt x="100" y="1168"/>
                    <a:pt x="100" y="1202"/>
                    <a:pt x="134" y="1235"/>
                  </a:cubicBezTo>
                  <a:cubicBezTo>
                    <a:pt x="150" y="1252"/>
                    <a:pt x="167" y="1260"/>
                    <a:pt x="188" y="1260"/>
                  </a:cubicBezTo>
                  <a:cubicBezTo>
                    <a:pt x="209" y="1260"/>
                    <a:pt x="234" y="1252"/>
                    <a:pt x="267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02"/>
                  </a:lnTo>
                  <a:cubicBezTo>
                    <a:pt x="134" y="2136"/>
                    <a:pt x="67" y="2169"/>
                    <a:pt x="67" y="2236"/>
                  </a:cubicBezTo>
                  <a:cubicBezTo>
                    <a:pt x="34" y="2269"/>
                    <a:pt x="0" y="2336"/>
                    <a:pt x="0" y="2369"/>
                  </a:cubicBezTo>
                  <a:cubicBezTo>
                    <a:pt x="0" y="2436"/>
                    <a:pt x="34" y="2436"/>
                    <a:pt x="67" y="2469"/>
                  </a:cubicBezTo>
                  <a:cubicBezTo>
                    <a:pt x="67" y="2486"/>
                    <a:pt x="75" y="2494"/>
                    <a:pt x="92" y="2494"/>
                  </a:cubicBezTo>
                  <a:cubicBezTo>
                    <a:pt x="109" y="2494"/>
                    <a:pt x="134" y="2486"/>
                    <a:pt x="167" y="2469"/>
                  </a:cubicBezTo>
                  <a:lnTo>
                    <a:pt x="934" y="2036"/>
                  </a:lnTo>
                  <a:cubicBezTo>
                    <a:pt x="968" y="2036"/>
                    <a:pt x="1001" y="1969"/>
                    <a:pt x="1034" y="1936"/>
                  </a:cubicBezTo>
                  <a:cubicBezTo>
                    <a:pt x="1068" y="1902"/>
                    <a:pt x="1068" y="1836"/>
                    <a:pt x="1068" y="1802"/>
                  </a:cubicBezTo>
                  <a:cubicBezTo>
                    <a:pt x="1068" y="1735"/>
                    <a:pt x="1068" y="1702"/>
                    <a:pt x="1034" y="1669"/>
                  </a:cubicBezTo>
                  <a:cubicBezTo>
                    <a:pt x="1034" y="1658"/>
                    <a:pt x="1027" y="1654"/>
                    <a:pt x="1016" y="1654"/>
                  </a:cubicBezTo>
                  <a:cubicBezTo>
                    <a:pt x="994" y="1654"/>
                    <a:pt x="957" y="1669"/>
                    <a:pt x="934" y="1669"/>
                  </a:cubicBezTo>
                  <a:lnTo>
                    <a:pt x="667" y="1836"/>
                  </a:lnTo>
                  <a:lnTo>
                    <a:pt x="667" y="635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246;p56">
              <a:extLst>
                <a:ext uri="{FF2B5EF4-FFF2-40B4-BE49-F238E27FC236}">
                  <a16:creationId xmlns:a16="http://schemas.microsoft.com/office/drawing/2014/main" id="{C97463DA-15C0-410E-9134-5B08C62CD12F}"/>
                </a:ext>
              </a:extLst>
            </p:cNvPr>
            <p:cNvSpPr/>
            <p:nvPr/>
          </p:nvSpPr>
          <p:spPr>
            <a:xfrm>
              <a:off x="2659575" y="1570950"/>
              <a:ext cx="29200" cy="51575"/>
            </a:xfrm>
            <a:custGeom>
              <a:avLst/>
              <a:gdLst/>
              <a:ahLst/>
              <a:cxnLst/>
              <a:rect l="l" t="t" r="r" b="b"/>
              <a:pathLst>
                <a:path w="1168" h="2063" extrusionOk="0">
                  <a:moveTo>
                    <a:pt x="388" y="0"/>
                  </a:moveTo>
                  <a:cubicBezTo>
                    <a:pt x="376" y="0"/>
                    <a:pt x="367" y="9"/>
                    <a:pt x="367" y="25"/>
                  </a:cubicBezTo>
                  <a:cubicBezTo>
                    <a:pt x="301" y="25"/>
                    <a:pt x="301" y="59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26"/>
                  </a:lnTo>
                  <a:lnTo>
                    <a:pt x="167" y="692"/>
                  </a:lnTo>
                  <a:cubicBezTo>
                    <a:pt x="100" y="692"/>
                    <a:pt x="67" y="726"/>
                    <a:pt x="34" y="792"/>
                  </a:cubicBezTo>
                  <a:cubicBezTo>
                    <a:pt x="34" y="826"/>
                    <a:pt x="0" y="892"/>
                    <a:pt x="0" y="926"/>
                  </a:cubicBezTo>
                  <a:cubicBezTo>
                    <a:pt x="0" y="959"/>
                    <a:pt x="0" y="1026"/>
                    <a:pt x="34" y="1059"/>
                  </a:cubicBezTo>
                  <a:cubicBezTo>
                    <a:pt x="67" y="1059"/>
                    <a:pt x="100" y="1059"/>
                    <a:pt x="167" y="1026"/>
                  </a:cubicBezTo>
                  <a:lnTo>
                    <a:pt x="234" y="959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27"/>
                  </a:cubicBezTo>
                  <a:cubicBezTo>
                    <a:pt x="359" y="2052"/>
                    <a:pt x="395" y="2063"/>
                    <a:pt x="436" y="2063"/>
                  </a:cubicBezTo>
                  <a:cubicBezTo>
                    <a:pt x="503" y="2063"/>
                    <a:pt x="585" y="2034"/>
                    <a:pt x="667" y="1993"/>
                  </a:cubicBezTo>
                  <a:cubicBezTo>
                    <a:pt x="768" y="1927"/>
                    <a:pt x="834" y="1860"/>
                    <a:pt x="934" y="1760"/>
                  </a:cubicBezTo>
                  <a:cubicBezTo>
                    <a:pt x="1001" y="1693"/>
                    <a:pt x="1101" y="1593"/>
                    <a:pt x="1134" y="1493"/>
                  </a:cubicBezTo>
                  <a:cubicBezTo>
                    <a:pt x="1168" y="1460"/>
                    <a:pt x="1168" y="1393"/>
                    <a:pt x="1168" y="1359"/>
                  </a:cubicBezTo>
                  <a:cubicBezTo>
                    <a:pt x="1168" y="1326"/>
                    <a:pt x="1168" y="1293"/>
                    <a:pt x="1134" y="1259"/>
                  </a:cubicBezTo>
                  <a:cubicBezTo>
                    <a:pt x="1134" y="1243"/>
                    <a:pt x="1126" y="1234"/>
                    <a:pt x="1114" y="1234"/>
                  </a:cubicBezTo>
                  <a:cubicBezTo>
                    <a:pt x="1101" y="1234"/>
                    <a:pt x="1084" y="1243"/>
                    <a:pt x="1068" y="1259"/>
                  </a:cubicBezTo>
                  <a:cubicBezTo>
                    <a:pt x="1034" y="1259"/>
                    <a:pt x="1001" y="1293"/>
                    <a:pt x="968" y="1326"/>
                  </a:cubicBezTo>
                  <a:cubicBezTo>
                    <a:pt x="901" y="1460"/>
                    <a:pt x="801" y="1560"/>
                    <a:pt x="667" y="1626"/>
                  </a:cubicBezTo>
                  <a:cubicBezTo>
                    <a:pt x="567" y="1693"/>
                    <a:pt x="534" y="1693"/>
                    <a:pt x="501" y="1693"/>
                  </a:cubicBezTo>
                  <a:cubicBezTo>
                    <a:pt x="467" y="1660"/>
                    <a:pt x="467" y="1626"/>
                    <a:pt x="467" y="1560"/>
                  </a:cubicBezTo>
                  <a:lnTo>
                    <a:pt x="467" y="859"/>
                  </a:lnTo>
                  <a:lnTo>
                    <a:pt x="868" y="626"/>
                  </a:lnTo>
                  <a:cubicBezTo>
                    <a:pt x="934" y="592"/>
                    <a:pt x="968" y="559"/>
                    <a:pt x="1001" y="492"/>
                  </a:cubicBezTo>
                  <a:cubicBezTo>
                    <a:pt x="1034" y="459"/>
                    <a:pt x="1034" y="392"/>
                    <a:pt x="1034" y="359"/>
                  </a:cubicBezTo>
                  <a:cubicBezTo>
                    <a:pt x="1034" y="325"/>
                    <a:pt x="1034" y="292"/>
                    <a:pt x="1001" y="259"/>
                  </a:cubicBezTo>
                  <a:cubicBezTo>
                    <a:pt x="984" y="242"/>
                    <a:pt x="968" y="234"/>
                    <a:pt x="947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67" y="492"/>
                  </a:lnTo>
                  <a:lnTo>
                    <a:pt x="467" y="159"/>
                  </a:lnTo>
                  <a:cubicBezTo>
                    <a:pt x="467" y="125"/>
                    <a:pt x="467" y="59"/>
                    <a:pt x="434" y="25"/>
                  </a:cubicBezTo>
                  <a:cubicBezTo>
                    <a:pt x="417" y="9"/>
                    <a:pt x="401" y="0"/>
                    <a:pt x="3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247;p56">
              <a:extLst>
                <a:ext uri="{FF2B5EF4-FFF2-40B4-BE49-F238E27FC236}">
                  <a16:creationId xmlns:a16="http://schemas.microsoft.com/office/drawing/2014/main" id="{BA87D125-E1C1-459E-873E-B9A228C93246}"/>
                </a:ext>
              </a:extLst>
            </p:cNvPr>
            <p:cNvSpPr/>
            <p:nvPr/>
          </p:nvSpPr>
          <p:spPr>
            <a:xfrm>
              <a:off x="2692100" y="1559550"/>
              <a:ext cx="30050" cy="45100"/>
            </a:xfrm>
            <a:custGeom>
              <a:avLst/>
              <a:gdLst/>
              <a:ahLst/>
              <a:cxnLst/>
              <a:rect l="l" t="t" r="r" b="b"/>
              <a:pathLst>
                <a:path w="1202" h="1804" extrusionOk="0">
                  <a:moveTo>
                    <a:pt x="685" y="393"/>
                  </a:moveTo>
                  <a:cubicBezTo>
                    <a:pt x="712" y="393"/>
                    <a:pt x="740" y="401"/>
                    <a:pt x="767" y="414"/>
                  </a:cubicBezTo>
                  <a:cubicBezTo>
                    <a:pt x="834" y="414"/>
                    <a:pt x="901" y="481"/>
                    <a:pt x="901" y="548"/>
                  </a:cubicBezTo>
                  <a:lnTo>
                    <a:pt x="234" y="915"/>
                  </a:lnTo>
                  <a:cubicBezTo>
                    <a:pt x="267" y="815"/>
                    <a:pt x="334" y="715"/>
                    <a:pt x="401" y="615"/>
                  </a:cubicBezTo>
                  <a:cubicBezTo>
                    <a:pt x="434" y="548"/>
                    <a:pt x="501" y="481"/>
                    <a:pt x="567" y="448"/>
                  </a:cubicBezTo>
                  <a:cubicBezTo>
                    <a:pt x="606" y="409"/>
                    <a:pt x="645" y="393"/>
                    <a:pt x="685" y="393"/>
                  </a:cubicBezTo>
                  <a:close/>
                  <a:moveTo>
                    <a:pt x="925" y="0"/>
                  </a:moveTo>
                  <a:cubicBezTo>
                    <a:pt x="907" y="0"/>
                    <a:pt x="887" y="4"/>
                    <a:pt x="868" y="14"/>
                  </a:cubicBezTo>
                  <a:cubicBezTo>
                    <a:pt x="841" y="5"/>
                    <a:pt x="814" y="1"/>
                    <a:pt x="788" y="1"/>
                  </a:cubicBezTo>
                  <a:cubicBezTo>
                    <a:pt x="716" y="1"/>
                    <a:pt x="650" y="32"/>
                    <a:pt x="601" y="81"/>
                  </a:cubicBezTo>
                  <a:cubicBezTo>
                    <a:pt x="434" y="181"/>
                    <a:pt x="267" y="348"/>
                    <a:pt x="200" y="548"/>
                  </a:cubicBezTo>
                  <a:cubicBezTo>
                    <a:pt x="67" y="748"/>
                    <a:pt x="0" y="982"/>
                    <a:pt x="0" y="1248"/>
                  </a:cubicBezTo>
                  <a:cubicBezTo>
                    <a:pt x="0" y="1415"/>
                    <a:pt x="67" y="1582"/>
                    <a:pt x="167" y="1715"/>
                  </a:cubicBezTo>
                  <a:cubicBezTo>
                    <a:pt x="214" y="1777"/>
                    <a:pt x="267" y="1803"/>
                    <a:pt x="332" y="1803"/>
                  </a:cubicBezTo>
                  <a:cubicBezTo>
                    <a:pt x="406" y="1803"/>
                    <a:pt x="494" y="1769"/>
                    <a:pt x="601" y="1715"/>
                  </a:cubicBezTo>
                  <a:cubicBezTo>
                    <a:pt x="701" y="1649"/>
                    <a:pt x="834" y="1582"/>
                    <a:pt x="934" y="1482"/>
                  </a:cubicBezTo>
                  <a:cubicBezTo>
                    <a:pt x="1001" y="1415"/>
                    <a:pt x="1068" y="1315"/>
                    <a:pt x="1134" y="1248"/>
                  </a:cubicBezTo>
                  <a:cubicBezTo>
                    <a:pt x="1168" y="1182"/>
                    <a:pt x="1168" y="1148"/>
                    <a:pt x="1168" y="1115"/>
                  </a:cubicBezTo>
                  <a:cubicBezTo>
                    <a:pt x="1168" y="1048"/>
                    <a:pt x="1168" y="1015"/>
                    <a:pt x="1134" y="982"/>
                  </a:cubicBezTo>
                  <a:lnTo>
                    <a:pt x="1068" y="982"/>
                  </a:lnTo>
                  <a:cubicBezTo>
                    <a:pt x="1034" y="1015"/>
                    <a:pt x="968" y="1048"/>
                    <a:pt x="934" y="1115"/>
                  </a:cubicBezTo>
                  <a:cubicBezTo>
                    <a:pt x="834" y="1215"/>
                    <a:pt x="734" y="1282"/>
                    <a:pt x="601" y="1382"/>
                  </a:cubicBezTo>
                  <a:cubicBezTo>
                    <a:pt x="553" y="1405"/>
                    <a:pt x="506" y="1429"/>
                    <a:pt x="447" y="1429"/>
                  </a:cubicBezTo>
                  <a:cubicBezTo>
                    <a:pt x="423" y="1429"/>
                    <a:pt x="396" y="1425"/>
                    <a:pt x="367" y="1415"/>
                  </a:cubicBezTo>
                  <a:cubicBezTo>
                    <a:pt x="300" y="1415"/>
                    <a:pt x="267" y="1348"/>
                    <a:pt x="234" y="1282"/>
                  </a:cubicBezTo>
                  <a:lnTo>
                    <a:pt x="1168" y="748"/>
                  </a:lnTo>
                  <a:lnTo>
                    <a:pt x="1201" y="581"/>
                  </a:lnTo>
                  <a:cubicBezTo>
                    <a:pt x="1201" y="481"/>
                    <a:pt x="1201" y="381"/>
                    <a:pt x="1168" y="281"/>
                  </a:cubicBezTo>
                  <a:cubicBezTo>
                    <a:pt x="1134" y="214"/>
                    <a:pt x="1101" y="114"/>
                    <a:pt x="1034" y="48"/>
                  </a:cubicBezTo>
                  <a:cubicBezTo>
                    <a:pt x="1011" y="24"/>
                    <a:pt x="970" y="0"/>
                    <a:pt x="92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248;p56">
              <a:extLst>
                <a:ext uri="{FF2B5EF4-FFF2-40B4-BE49-F238E27FC236}">
                  <a16:creationId xmlns:a16="http://schemas.microsoft.com/office/drawing/2014/main" id="{A2C33BEA-654F-4582-90C7-C48656766BCF}"/>
                </a:ext>
              </a:extLst>
            </p:cNvPr>
            <p:cNvSpPr/>
            <p:nvPr/>
          </p:nvSpPr>
          <p:spPr>
            <a:xfrm>
              <a:off x="2724625" y="1536950"/>
              <a:ext cx="35875" cy="55275"/>
            </a:xfrm>
            <a:custGeom>
              <a:avLst/>
              <a:gdLst/>
              <a:ahLst/>
              <a:cxnLst/>
              <a:rect l="l" t="t" r="r" b="b"/>
              <a:pathLst>
                <a:path w="1435" h="2211" extrusionOk="0">
                  <a:moveTo>
                    <a:pt x="1068" y="1"/>
                  </a:moveTo>
                  <a:cubicBezTo>
                    <a:pt x="1034" y="1"/>
                    <a:pt x="1001" y="18"/>
                    <a:pt x="968" y="51"/>
                  </a:cubicBezTo>
                  <a:cubicBezTo>
                    <a:pt x="934" y="84"/>
                    <a:pt x="867" y="118"/>
                    <a:pt x="834" y="151"/>
                  </a:cubicBezTo>
                  <a:cubicBezTo>
                    <a:pt x="801" y="218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51"/>
                    <a:pt x="67" y="685"/>
                    <a:pt x="34" y="718"/>
                  </a:cubicBezTo>
                  <a:cubicBezTo>
                    <a:pt x="0" y="785"/>
                    <a:pt x="0" y="818"/>
                    <a:pt x="0" y="885"/>
                  </a:cubicBezTo>
                  <a:cubicBezTo>
                    <a:pt x="0" y="918"/>
                    <a:pt x="0" y="952"/>
                    <a:pt x="34" y="985"/>
                  </a:cubicBezTo>
                  <a:cubicBezTo>
                    <a:pt x="50" y="1002"/>
                    <a:pt x="67" y="1010"/>
                    <a:pt x="84" y="1010"/>
                  </a:cubicBezTo>
                  <a:cubicBezTo>
                    <a:pt x="100" y="1010"/>
                    <a:pt x="117" y="1002"/>
                    <a:pt x="134" y="985"/>
                  </a:cubicBezTo>
                  <a:lnTo>
                    <a:pt x="134" y="1819"/>
                  </a:lnTo>
                  <a:cubicBezTo>
                    <a:pt x="100" y="1852"/>
                    <a:pt x="67" y="1886"/>
                    <a:pt x="34" y="1919"/>
                  </a:cubicBezTo>
                  <a:cubicBezTo>
                    <a:pt x="0" y="1952"/>
                    <a:pt x="0" y="2019"/>
                    <a:pt x="0" y="2086"/>
                  </a:cubicBezTo>
                  <a:cubicBezTo>
                    <a:pt x="0" y="2119"/>
                    <a:pt x="0" y="2152"/>
                    <a:pt x="34" y="2186"/>
                  </a:cubicBezTo>
                  <a:cubicBezTo>
                    <a:pt x="50" y="2202"/>
                    <a:pt x="67" y="2211"/>
                    <a:pt x="88" y="2211"/>
                  </a:cubicBezTo>
                  <a:cubicBezTo>
                    <a:pt x="109" y="2211"/>
                    <a:pt x="134" y="2202"/>
                    <a:pt x="167" y="2186"/>
                  </a:cubicBezTo>
                  <a:lnTo>
                    <a:pt x="367" y="2052"/>
                  </a:lnTo>
                  <a:cubicBezTo>
                    <a:pt x="400" y="2019"/>
                    <a:pt x="434" y="1986"/>
                    <a:pt x="467" y="1952"/>
                  </a:cubicBezTo>
                  <a:cubicBezTo>
                    <a:pt x="501" y="1886"/>
                    <a:pt x="501" y="1852"/>
                    <a:pt x="501" y="1785"/>
                  </a:cubicBezTo>
                  <a:cubicBezTo>
                    <a:pt x="501" y="1752"/>
                    <a:pt x="501" y="1719"/>
                    <a:pt x="467" y="1685"/>
                  </a:cubicBezTo>
                  <a:cubicBezTo>
                    <a:pt x="450" y="1669"/>
                    <a:pt x="434" y="1660"/>
                    <a:pt x="417" y="1660"/>
                  </a:cubicBezTo>
                  <a:cubicBezTo>
                    <a:pt x="400" y="1660"/>
                    <a:pt x="384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51"/>
                    <a:pt x="467" y="785"/>
                  </a:cubicBezTo>
                  <a:cubicBezTo>
                    <a:pt x="467" y="751"/>
                    <a:pt x="501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01" y="1752"/>
                  </a:lnTo>
                  <a:cubicBezTo>
                    <a:pt x="867" y="1752"/>
                    <a:pt x="901" y="1685"/>
                    <a:pt x="934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9"/>
                    <a:pt x="934" y="1419"/>
                  </a:cubicBezTo>
                  <a:cubicBezTo>
                    <a:pt x="917" y="1402"/>
                    <a:pt x="901" y="1394"/>
                    <a:pt x="884" y="1394"/>
                  </a:cubicBezTo>
                  <a:cubicBezTo>
                    <a:pt x="867" y="1394"/>
                    <a:pt x="851" y="1402"/>
                    <a:pt x="834" y="1419"/>
                  </a:cubicBezTo>
                  <a:lnTo>
                    <a:pt x="834" y="718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8" y="418"/>
                    <a:pt x="1001" y="418"/>
                  </a:cubicBezTo>
                  <a:lnTo>
                    <a:pt x="1068" y="418"/>
                  </a:ln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68" y="1452"/>
                    <a:pt x="1435" y="1352"/>
                    <a:pt x="1435" y="1218"/>
                  </a:cubicBezTo>
                  <a:cubicBezTo>
                    <a:pt x="1435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47" y="1093"/>
                  </a:cubicBezTo>
                  <a:cubicBezTo>
                    <a:pt x="1326" y="1093"/>
                    <a:pt x="1301" y="1102"/>
                    <a:pt x="1268" y="1118"/>
                  </a:cubicBezTo>
                  <a:lnTo>
                    <a:pt x="1268" y="351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34" y="18"/>
                    <a:pt x="1101" y="1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49;p56">
              <a:extLst>
                <a:ext uri="{FF2B5EF4-FFF2-40B4-BE49-F238E27FC236}">
                  <a16:creationId xmlns:a16="http://schemas.microsoft.com/office/drawing/2014/main" id="{77B3EA12-D26A-4319-A064-6F161C1C53E4}"/>
                </a:ext>
              </a:extLst>
            </p:cNvPr>
            <p:cNvSpPr/>
            <p:nvPr/>
          </p:nvSpPr>
          <p:spPr>
            <a:xfrm>
              <a:off x="2761300" y="1519800"/>
              <a:ext cx="30050" cy="46575"/>
            </a:xfrm>
            <a:custGeom>
              <a:avLst/>
              <a:gdLst/>
              <a:ahLst/>
              <a:cxnLst/>
              <a:rect l="l" t="t" r="r" b="b"/>
              <a:pathLst>
                <a:path w="1202" h="1863" extrusionOk="0">
                  <a:moveTo>
                    <a:pt x="801" y="937"/>
                  </a:moveTo>
                  <a:lnTo>
                    <a:pt x="801" y="1070"/>
                  </a:lnTo>
                  <a:cubicBezTo>
                    <a:pt x="735" y="1171"/>
                    <a:pt x="701" y="1237"/>
                    <a:pt x="601" y="1304"/>
                  </a:cubicBezTo>
                  <a:cubicBezTo>
                    <a:pt x="568" y="1371"/>
                    <a:pt x="501" y="1437"/>
                    <a:pt x="435" y="1471"/>
                  </a:cubicBezTo>
                  <a:cubicBezTo>
                    <a:pt x="401" y="1504"/>
                    <a:pt x="334" y="1504"/>
                    <a:pt x="268" y="1504"/>
                  </a:cubicBezTo>
                  <a:cubicBezTo>
                    <a:pt x="268" y="1504"/>
                    <a:pt x="234" y="1471"/>
                    <a:pt x="268" y="1437"/>
                  </a:cubicBezTo>
                  <a:cubicBezTo>
                    <a:pt x="268" y="1371"/>
                    <a:pt x="268" y="1337"/>
                    <a:pt x="301" y="1271"/>
                  </a:cubicBezTo>
                  <a:cubicBezTo>
                    <a:pt x="368" y="1171"/>
                    <a:pt x="435" y="1104"/>
                    <a:pt x="568" y="1037"/>
                  </a:cubicBezTo>
                  <a:cubicBezTo>
                    <a:pt x="635" y="970"/>
                    <a:pt x="701" y="937"/>
                    <a:pt x="801" y="937"/>
                  </a:cubicBezTo>
                  <a:close/>
                  <a:moveTo>
                    <a:pt x="800" y="0"/>
                  </a:moveTo>
                  <a:cubicBezTo>
                    <a:pt x="733" y="0"/>
                    <a:pt x="650" y="29"/>
                    <a:pt x="568" y="70"/>
                  </a:cubicBezTo>
                  <a:cubicBezTo>
                    <a:pt x="535" y="103"/>
                    <a:pt x="468" y="136"/>
                    <a:pt x="401" y="170"/>
                  </a:cubicBezTo>
                  <a:cubicBezTo>
                    <a:pt x="368" y="237"/>
                    <a:pt x="301" y="270"/>
                    <a:pt x="234" y="337"/>
                  </a:cubicBezTo>
                  <a:cubicBezTo>
                    <a:pt x="201" y="370"/>
                    <a:pt x="201" y="403"/>
                    <a:pt x="168" y="437"/>
                  </a:cubicBezTo>
                  <a:cubicBezTo>
                    <a:pt x="134" y="437"/>
                    <a:pt x="134" y="470"/>
                    <a:pt x="134" y="503"/>
                  </a:cubicBezTo>
                  <a:cubicBezTo>
                    <a:pt x="134" y="537"/>
                    <a:pt x="134" y="570"/>
                    <a:pt x="134" y="570"/>
                  </a:cubicBezTo>
                  <a:cubicBezTo>
                    <a:pt x="134" y="637"/>
                    <a:pt x="134" y="670"/>
                    <a:pt x="168" y="704"/>
                  </a:cubicBezTo>
                  <a:lnTo>
                    <a:pt x="234" y="704"/>
                  </a:lnTo>
                  <a:cubicBezTo>
                    <a:pt x="268" y="670"/>
                    <a:pt x="301" y="637"/>
                    <a:pt x="334" y="637"/>
                  </a:cubicBezTo>
                  <a:cubicBezTo>
                    <a:pt x="401" y="537"/>
                    <a:pt x="501" y="470"/>
                    <a:pt x="601" y="403"/>
                  </a:cubicBezTo>
                  <a:cubicBezTo>
                    <a:pt x="668" y="370"/>
                    <a:pt x="735" y="370"/>
                    <a:pt x="768" y="370"/>
                  </a:cubicBezTo>
                  <a:cubicBezTo>
                    <a:pt x="801" y="370"/>
                    <a:pt x="801" y="437"/>
                    <a:pt x="801" y="470"/>
                  </a:cubicBezTo>
                  <a:lnTo>
                    <a:pt x="801" y="537"/>
                  </a:lnTo>
                  <a:cubicBezTo>
                    <a:pt x="735" y="570"/>
                    <a:pt x="635" y="603"/>
                    <a:pt x="568" y="637"/>
                  </a:cubicBezTo>
                  <a:cubicBezTo>
                    <a:pt x="234" y="837"/>
                    <a:pt x="34" y="1171"/>
                    <a:pt x="1" y="1571"/>
                  </a:cubicBezTo>
                  <a:cubicBezTo>
                    <a:pt x="1" y="1671"/>
                    <a:pt x="34" y="1771"/>
                    <a:pt x="134" y="1838"/>
                  </a:cubicBezTo>
                  <a:cubicBezTo>
                    <a:pt x="184" y="1854"/>
                    <a:pt x="234" y="1863"/>
                    <a:pt x="284" y="1863"/>
                  </a:cubicBezTo>
                  <a:cubicBezTo>
                    <a:pt x="334" y="1863"/>
                    <a:pt x="384" y="1854"/>
                    <a:pt x="435" y="1838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5" y="1537"/>
                    <a:pt x="801" y="1471"/>
                  </a:cubicBezTo>
                  <a:lnTo>
                    <a:pt x="801" y="1537"/>
                  </a:lnTo>
                  <a:lnTo>
                    <a:pt x="1068" y="1404"/>
                  </a:lnTo>
                  <a:cubicBezTo>
                    <a:pt x="1102" y="1371"/>
                    <a:pt x="1135" y="1337"/>
                    <a:pt x="1168" y="1271"/>
                  </a:cubicBezTo>
                  <a:cubicBezTo>
                    <a:pt x="1202" y="1237"/>
                    <a:pt x="1202" y="1171"/>
                    <a:pt x="1202" y="1137"/>
                  </a:cubicBezTo>
                  <a:cubicBezTo>
                    <a:pt x="1202" y="1104"/>
                    <a:pt x="1202" y="1070"/>
                    <a:pt x="1168" y="1037"/>
                  </a:cubicBezTo>
                  <a:cubicBezTo>
                    <a:pt x="1152" y="1020"/>
                    <a:pt x="1135" y="1012"/>
                    <a:pt x="1118" y="1012"/>
                  </a:cubicBezTo>
                  <a:cubicBezTo>
                    <a:pt x="1102" y="1012"/>
                    <a:pt x="1085" y="1020"/>
                    <a:pt x="1068" y="1037"/>
                  </a:cubicBezTo>
                  <a:lnTo>
                    <a:pt x="1002" y="1070"/>
                  </a:lnTo>
                  <a:lnTo>
                    <a:pt x="1002" y="337"/>
                  </a:lnTo>
                  <a:cubicBezTo>
                    <a:pt x="1002" y="170"/>
                    <a:pt x="968" y="70"/>
                    <a:pt x="902" y="36"/>
                  </a:cubicBezTo>
                  <a:cubicBezTo>
                    <a:pt x="876" y="11"/>
                    <a:pt x="841" y="0"/>
                    <a:pt x="80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50;p56">
              <a:extLst>
                <a:ext uri="{FF2B5EF4-FFF2-40B4-BE49-F238E27FC236}">
                  <a16:creationId xmlns:a16="http://schemas.microsoft.com/office/drawing/2014/main" id="{DF18D924-F01C-4AF5-96AF-7D0026D14F6E}"/>
                </a:ext>
              </a:extLst>
            </p:cNvPr>
            <p:cNvSpPr/>
            <p:nvPr/>
          </p:nvSpPr>
          <p:spPr>
            <a:xfrm>
              <a:off x="2793000" y="1498800"/>
              <a:ext cx="33375" cy="70075"/>
            </a:xfrm>
            <a:custGeom>
              <a:avLst/>
              <a:gdLst/>
              <a:ahLst/>
              <a:cxnLst/>
              <a:rect l="l" t="t" r="r" b="b"/>
              <a:pathLst>
                <a:path w="1335" h="2803" extrusionOk="0">
                  <a:moveTo>
                    <a:pt x="934" y="409"/>
                  </a:moveTo>
                  <a:cubicBezTo>
                    <a:pt x="1001" y="443"/>
                    <a:pt x="1035" y="476"/>
                    <a:pt x="1068" y="543"/>
                  </a:cubicBezTo>
                  <a:cubicBezTo>
                    <a:pt x="1101" y="576"/>
                    <a:pt x="1101" y="643"/>
                    <a:pt x="1101" y="710"/>
                  </a:cubicBezTo>
                  <a:cubicBezTo>
                    <a:pt x="1101" y="810"/>
                    <a:pt x="1068" y="943"/>
                    <a:pt x="1001" y="1043"/>
                  </a:cubicBezTo>
                  <a:cubicBezTo>
                    <a:pt x="968" y="1143"/>
                    <a:pt x="868" y="1243"/>
                    <a:pt x="768" y="1310"/>
                  </a:cubicBezTo>
                  <a:cubicBezTo>
                    <a:pt x="734" y="1343"/>
                    <a:pt x="693" y="1360"/>
                    <a:pt x="651" y="1360"/>
                  </a:cubicBezTo>
                  <a:cubicBezTo>
                    <a:pt x="609" y="1360"/>
                    <a:pt x="568" y="1343"/>
                    <a:pt x="534" y="1310"/>
                  </a:cubicBezTo>
                  <a:cubicBezTo>
                    <a:pt x="467" y="1243"/>
                    <a:pt x="434" y="1177"/>
                    <a:pt x="434" y="1110"/>
                  </a:cubicBezTo>
                  <a:cubicBezTo>
                    <a:pt x="434" y="1010"/>
                    <a:pt x="467" y="876"/>
                    <a:pt x="501" y="810"/>
                  </a:cubicBezTo>
                  <a:cubicBezTo>
                    <a:pt x="534" y="643"/>
                    <a:pt x="634" y="543"/>
                    <a:pt x="768" y="443"/>
                  </a:cubicBezTo>
                  <a:cubicBezTo>
                    <a:pt x="801" y="409"/>
                    <a:pt x="901" y="409"/>
                    <a:pt x="934" y="409"/>
                  </a:cubicBezTo>
                  <a:close/>
                  <a:moveTo>
                    <a:pt x="951" y="1"/>
                  </a:moveTo>
                  <a:cubicBezTo>
                    <a:pt x="876" y="1"/>
                    <a:pt x="801" y="26"/>
                    <a:pt x="734" y="76"/>
                  </a:cubicBezTo>
                  <a:cubicBezTo>
                    <a:pt x="701" y="109"/>
                    <a:pt x="634" y="176"/>
                    <a:pt x="568" y="209"/>
                  </a:cubicBezTo>
                  <a:cubicBezTo>
                    <a:pt x="501" y="276"/>
                    <a:pt x="467" y="376"/>
                    <a:pt x="401" y="443"/>
                  </a:cubicBezTo>
                  <a:lnTo>
                    <a:pt x="401" y="309"/>
                  </a:lnTo>
                  <a:lnTo>
                    <a:pt x="134" y="476"/>
                  </a:lnTo>
                  <a:cubicBezTo>
                    <a:pt x="101" y="509"/>
                    <a:pt x="67" y="543"/>
                    <a:pt x="34" y="610"/>
                  </a:cubicBezTo>
                  <a:cubicBezTo>
                    <a:pt x="0" y="643"/>
                    <a:pt x="0" y="676"/>
                    <a:pt x="0" y="743"/>
                  </a:cubicBezTo>
                  <a:cubicBezTo>
                    <a:pt x="0" y="776"/>
                    <a:pt x="0" y="810"/>
                    <a:pt x="34" y="843"/>
                  </a:cubicBezTo>
                  <a:cubicBezTo>
                    <a:pt x="50" y="860"/>
                    <a:pt x="67" y="868"/>
                    <a:pt x="84" y="868"/>
                  </a:cubicBezTo>
                  <a:cubicBezTo>
                    <a:pt x="101" y="868"/>
                    <a:pt x="117" y="860"/>
                    <a:pt x="134" y="843"/>
                  </a:cubicBezTo>
                  <a:lnTo>
                    <a:pt x="167" y="810"/>
                  </a:lnTo>
                  <a:lnTo>
                    <a:pt x="167" y="2411"/>
                  </a:lnTo>
                  <a:lnTo>
                    <a:pt x="134" y="2411"/>
                  </a:lnTo>
                  <a:cubicBezTo>
                    <a:pt x="101" y="2411"/>
                    <a:pt x="67" y="2478"/>
                    <a:pt x="34" y="2511"/>
                  </a:cubicBezTo>
                  <a:cubicBezTo>
                    <a:pt x="0" y="2544"/>
                    <a:pt x="0" y="2611"/>
                    <a:pt x="0" y="2678"/>
                  </a:cubicBezTo>
                  <a:cubicBezTo>
                    <a:pt x="0" y="2711"/>
                    <a:pt x="0" y="2744"/>
                    <a:pt x="34" y="2778"/>
                  </a:cubicBezTo>
                  <a:cubicBezTo>
                    <a:pt x="50" y="2794"/>
                    <a:pt x="67" y="2803"/>
                    <a:pt x="84" y="2803"/>
                  </a:cubicBezTo>
                  <a:cubicBezTo>
                    <a:pt x="101" y="2803"/>
                    <a:pt x="117" y="2794"/>
                    <a:pt x="134" y="2778"/>
                  </a:cubicBezTo>
                  <a:lnTo>
                    <a:pt x="568" y="2544"/>
                  </a:lnTo>
                  <a:cubicBezTo>
                    <a:pt x="601" y="2511"/>
                    <a:pt x="668" y="2478"/>
                    <a:pt x="668" y="2411"/>
                  </a:cubicBezTo>
                  <a:cubicBezTo>
                    <a:pt x="701" y="2377"/>
                    <a:pt x="701" y="2311"/>
                    <a:pt x="701" y="2277"/>
                  </a:cubicBezTo>
                  <a:cubicBezTo>
                    <a:pt x="734" y="2244"/>
                    <a:pt x="701" y="2177"/>
                    <a:pt x="668" y="2177"/>
                  </a:cubicBezTo>
                  <a:cubicBezTo>
                    <a:pt x="668" y="2161"/>
                    <a:pt x="651" y="2152"/>
                    <a:pt x="630" y="2152"/>
                  </a:cubicBezTo>
                  <a:cubicBezTo>
                    <a:pt x="609" y="2152"/>
                    <a:pt x="584" y="2161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601" y="1710"/>
                  </a:lnTo>
                  <a:cubicBezTo>
                    <a:pt x="668" y="1710"/>
                    <a:pt x="734" y="1677"/>
                    <a:pt x="768" y="1644"/>
                  </a:cubicBezTo>
                  <a:cubicBezTo>
                    <a:pt x="934" y="1544"/>
                    <a:pt x="1068" y="1410"/>
                    <a:pt x="1135" y="1243"/>
                  </a:cubicBezTo>
                  <a:cubicBezTo>
                    <a:pt x="1268" y="1010"/>
                    <a:pt x="1335" y="776"/>
                    <a:pt x="1335" y="543"/>
                  </a:cubicBezTo>
                  <a:cubicBezTo>
                    <a:pt x="1335" y="376"/>
                    <a:pt x="1301" y="209"/>
                    <a:pt x="1168" y="76"/>
                  </a:cubicBezTo>
                  <a:cubicBezTo>
                    <a:pt x="1101" y="26"/>
                    <a:pt x="1026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51;p56">
              <a:extLst>
                <a:ext uri="{FF2B5EF4-FFF2-40B4-BE49-F238E27FC236}">
                  <a16:creationId xmlns:a16="http://schemas.microsoft.com/office/drawing/2014/main" id="{3C61726E-9951-4E45-86DB-F955FDAC0224}"/>
                </a:ext>
              </a:extLst>
            </p:cNvPr>
            <p:cNvSpPr/>
            <p:nvPr/>
          </p:nvSpPr>
          <p:spPr>
            <a:xfrm>
              <a:off x="2832200" y="1477550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3" y="0"/>
                  </a:moveTo>
                  <a:cubicBezTo>
                    <a:pt x="901" y="0"/>
                    <a:pt x="884" y="8"/>
                    <a:pt x="868" y="25"/>
                  </a:cubicBezTo>
                  <a:lnTo>
                    <a:pt x="834" y="59"/>
                  </a:lnTo>
                  <a:cubicBezTo>
                    <a:pt x="834" y="92"/>
                    <a:pt x="801" y="92"/>
                    <a:pt x="801" y="125"/>
                  </a:cubicBezTo>
                  <a:cubicBezTo>
                    <a:pt x="767" y="109"/>
                    <a:pt x="742" y="100"/>
                    <a:pt x="722" y="100"/>
                  </a:cubicBezTo>
                  <a:cubicBezTo>
                    <a:pt x="701" y="100"/>
                    <a:pt x="684" y="109"/>
                    <a:pt x="667" y="125"/>
                  </a:cubicBezTo>
                  <a:cubicBezTo>
                    <a:pt x="601" y="125"/>
                    <a:pt x="567" y="159"/>
                    <a:pt x="501" y="192"/>
                  </a:cubicBezTo>
                  <a:cubicBezTo>
                    <a:pt x="367" y="259"/>
                    <a:pt x="234" y="392"/>
                    <a:pt x="134" y="559"/>
                  </a:cubicBezTo>
                  <a:cubicBezTo>
                    <a:pt x="67" y="659"/>
                    <a:pt x="34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61" y="1206"/>
                    <a:pt x="195" y="1215"/>
                    <a:pt x="238" y="1215"/>
                  </a:cubicBezTo>
                  <a:cubicBezTo>
                    <a:pt x="300" y="1215"/>
                    <a:pt x="383" y="1198"/>
                    <a:pt x="501" y="1159"/>
                  </a:cubicBezTo>
                  <a:cubicBezTo>
                    <a:pt x="567" y="1093"/>
                    <a:pt x="667" y="1093"/>
                    <a:pt x="734" y="1093"/>
                  </a:cubicBezTo>
                  <a:cubicBezTo>
                    <a:pt x="767" y="1093"/>
                    <a:pt x="801" y="1126"/>
                    <a:pt x="801" y="1159"/>
                  </a:cubicBezTo>
                  <a:cubicBezTo>
                    <a:pt x="801" y="1193"/>
                    <a:pt x="767" y="1226"/>
                    <a:pt x="767" y="1259"/>
                  </a:cubicBezTo>
                  <a:cubicBezTo>
                    <a:pt x="701" y="1359"/>
                    <a:pt x="601" y="1426"/>
                    <a:pt x="501" y="1460"/>
                  </a:cubicBezTo>
                  <a:cubicBezTo>
                    <a:pt x="467" y="1493"/>
                    <a:pt x="401" y="1526"/>
                    <a:pt x="334" y="1526"/>
                  </a:cubicBezTo>
                  <a:cubicBezTo>
                    <a:pt x="324" y="1536"/>
                    <a:pt x="314" y="1540"/>
                    <a:pt x="305" y="1540"/>
                  </a:cubicBezTo>
                  <a:cubicBezTo>
                    <a:pt x="281" y="1540"/>
                    <a:pt x="257" y="1516"/>
                    <a:pt x="234" y="1493"/>
                  </a:cubicBezTo>
                  <a:cubicBezTo>
                    <a:pt x="200" y="1460"/>
                    <a:pt x="200" y="1426"/>
                    <a:pt x="167" y="1426"/>
                  </a:cubicBezTo>
                  <a:cubicBezTo>
                    <a:pt x="167" y="1409"/>
                    <a:pt x="159" y="1401"/>
                    <a:pt x="146" y="1401"/>
                  </a:cubicBezTo>
                  <a:cubicBezTo>
                    <a:pt x="134" y="1401"/>
                    <a:pt x="117" y="1409"/>
                    <a:pt x="100" y="1426"/>
                  </a:cubicBezTo>
                  <a:cubicBezTo>
                    <a:pt x="67" y="1426"/>
                    <a:pt x="34" y="1460"/>
                    <a:pt x="34" y="1526"/>
                  </a:cubicBezTo>
                  <a:cubicBezTo>
                    <a:pt x="0" y="1560"/>
                    <a:pt x="0" y="1626"/>
                    <a:pt x="0" y="1726"/>
                  </a:cubicBezTo>
                  <a:lnTo>
                    <a:pt x="0" y="1826"/>
                  </a:lnTo>
                  <a:cubicBezTo>
                    <a:pt x="0" y="1893"/>
                    <a:pt x="0" y="1960"/>
                    <a:pt x="34" y="1993"/>
                  </a:cubicBezTo>
                  <a:lnTo>
                    <a:pt x="100" y="1993"/>
                  </a:lnTo>
                  <a:cubicBezTo>
                    <a:pt x="134" y="1993"/>
                    <a:pt x="134" y="1960"/>
                    <a:pt x="167" y="1960"/>
                  </a:cubicBezTo>
                  <a:lnTo>
                    <a:pt x="200" y="1893"/>
                  </a:lnTo>
                  <a:cubicBezTo>
                    <a:pt x="217" y="1910"/>
                    <a:pt x="242" y="1918"/>
                    <a:pt x="267" y="1918"/>
                  </a:cubicBezTo>
                  <a:cubicBezTo>
                    <a:pt x="292" y="1918"/>
                    <a:pt x="317" y="1910"/>
                    <a:pt x="334" y="1893"/>
                  </a:cubicBezTo>
                  <a:cubicBezTo>
                    <a:pt x="401" y="1893"/>
                    <a:pt x="467" y="1860"/>
                    <a:pt x="534" y="1826"/>
                  </a:cubicBezTo>
                  <a:cubicBezTo>
                    <a:pt x="701" y="1726"/>
                    <a:pt x="834" y="1593"/>
                    <a:pt x="934" y="1426"/>
                  </a:cubicBezTo>
                  <a:cubicBezTo>
                    <a:pt x="1001" y="1293"/>
                    <a:pt x="1034" y="1159"/>
                    <a:pt x="1034" y="1026"/>
                  </a:cubicBezTo>
                  <a:cubicBezTo>
                    <a:pt x="1034" y="959"/>
                    <a:pt x="1034" y="859"/>
                    <a:pt x="968" y="826"/>
                  </a:cubicBezTo>
                  <a:cubicBezTo>
                    <a:pt x="934" y="759"/>
                    <a:pt x="868" y="726"/>
                    <a:pt x="801" y="726"/>
                  </a:cubicBezTo>
                  <a:cubicBezTo>
                    <a:pt x="701" y="759"/>
                    <a:pt x="601" y="759"/>
                    <a:pt x="501" y="826"/>
                  </a:cubicBezTo>
                  <a:cubicBezTo>
                    <a:pt x="434" y="826"/>
                    <a:pt x="401" y="859"/>
                    <a:pt x="334" y="859"/>
                  </a:cubicBezTo>
                  <a:cubicBezTo>
                    <a:pt x="267" y="859"/>
                    <a:pt x="267" y="826"/>
                    <a:pt x="267" y="792"/>
                  </a:cubicBezTo>
                  <a:cubicBezTo>
                    <a:pt x="300" y="759"/>
                    <a:pt x="300" y="726"/>
                    <a:pt x="334" y="726"/>
                  </a:cubicBezTo>
                  <a:cubicBezTo>
                    <a:pt x="367" y="626"/>
                    <a:pt x="434" y="559"/>
                    <a:pt x="534" y="526"/>
                  </a:cubicBezTo>
                  <a:cubicBezTo>
                    <a:pt x="567" y="492"/>
                    <a:pt x="601" y="492"/>
                    <a:pt x="667" y="492"/>
                  </a:cubicBezTo>
                  <a:cubicBezTo>
                    <a:pt x="684" y="475"/>
                    <a:pt x="701" y="467"/>
                    <a:pt x="717" y="467"/>
                  </a:cubicBezTo>
                  <a:cubicBezTo>
                    <a:pt x="734" y="467"/>
                    <a:pt x="751" y="475"/>
                    <a:pt x="767" y="492"/>
                  </a:cubicBezTo>
                  <a:cubicBezTo>
                    <a:pt x="767" y="526"/>
                    <a:pt x="767" y="559"/>
                    <a:pt x="801" y="592"/>
                  </a:cubicBezTo>
                  <a:lnTo>
                    <a:pt x="868" y="592"/>
                  </a:lnTo>
                  <a:cubicBezTo>
                    <a:pt x="934" y="559"/>
                    <a:pt x="968" y="492"/>
                    <a:pt x="968" y="459"/>
                  </a:cubicBezTo>
                  <a:cubicBezTo>
                    <a:pt x="968" y="392"/>
                    <a:pt x="968" y="325"/>
                    <a:pt x="968" y="292"/>
                  </a:cubicBezTo>
                  <a:lnTo>
                    <a:pt x="968" y="192"/>
                  </a:lnTo>
                  <a:cubicBezTo>
                    <a:pt x="968" y="125"/>
                    <a:pt x="968" y="92"/>
                    <a:pt x="934" y="25"/>
                  </a:cubicBezTo>
                  <a:cubicBezTo>
                    <a:pt x="934" y="8"/>
                    <a:pt x="926" y="0"/>
                    <a:pt x="9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252;p56">
              <a:extLst>
                <a:ext uri="{FF2B5EF4-FFF2-40B4-BE49-F238E27FC236}">
                  <a16:creationId xmlns:a16="http://schemas.microsoft.com/office/drawing/2014/main" id="{2B80EADE-4ACC-4084-80F7-FC60AB45A8A9}"/>
                </a:ext>
              </a:extLst>
            </p:cNvPr>
            <p:cNvSpPr/>
            <p:nvPr/>
          </p:nvSpPr>
          <p:spPr>
            <a:xfrm>
              <a:off x="2875550" y="1490875"/>
              <a:ext cx="9200" cy="12950"/>
            </a:xfrm>
            <a:custGeom>
              <a:avLst/>
              <a:gdLst/>
              <a:ahLst/>
              <a:cxnLst/>
              <a:rect l="l" t="t" r="r" b="b"/>
              <a:pathLst>
                <a:path w="368" h="518" extrusionOk="0">
                  <a:moveTo>
                    <a:pt x="247" y="1"/>
                  </a:moveTo>
                  <a:cubicBezTo>
                    <a:pt x="226" y="1"/>
                    <a:pt x="201" y="9"/>
                    <a:pt x="168" y="26"/>
                  </a:cubicBezTo>
                  <a:cubicBezTo>
                    <a:pt x="134" y="59"/>
                    <a:pt x="68" y="93"/>
                    <a:pt x="34" y="159"/>
                  </a:cubicBezTo>
                  <a:cubicBezTo>
                    <a:pt x="34" y="226"/>
                    <a:pt x="1" y="293"/>
                    <a:pt x="1" y="326"/>
                  </a:cubicBezTo>
                  <a:cubicBezTo>
                    <a:pt x="1" y="393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8" y="493"/>
                  </a:cubicBezTo>
                  <a:cubicBezTo>
                    <a:pt x="234" y="460"/>
                    <a:pt x="268" y="393"/>
                    <a:pt x="301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8" y="93"/>
                    <a:pt x="334" y="59"/>
                    <a:pt x="301" y="26"/>
                  </a:cubicBezTo>
                  <a:cubicBezTo>
                    <a:pt x="284" y="9"/>
                    <a:pt x="268" y="1"/>
                    <a:pt x="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253;p56">
              <a:extLst>
                <a:ext uri="{FF2B5EF4-FFF2-40B4-BE49-F238E27FC236}">
                  <a16:creationId xmlns:a16="http://schemas.microsoft.com/office/drawing/2014/main" id="{8E6AC503-C12F-43B3-8353-D1244D1E7B78}"/>
                </a:ext>
              </a:extLst>
            </p:cNvPr>
            <p:cNvSpPr/>
            <p:nvPr/>
          </p:nvSpPr>
          <p:spPr>
            <a:xfrm>
              <a:off x="2899750" y="1439800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7" y="468"/>
                  </a:cubicBezTo>
                  <a:cubicBezTo>
                    <a:pt x="934" y="534"/>
                    <a:pt x="968" y="635"/>
                    <a:pt x="934" y="735"/>
                  </a:cubicBezTo>
                  <a:cubicBezTo>
                    <a:pt x="934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767" y="1"/>
                    <a:pt x="667" y="1"/>
                    <a:pt x="601" y="67"/>
                  </a:cubicBezTo>
                  <a:cubicBezTo>
                    <a:pt x="467" y="134"/>
                    <a:pt x="367" y="234"/>
                    <a:pt x="300" y="368"/>
                  </a:cubicBezTo>
                  <a:cubicBezTo>
                    <a:pt x="200" y="501"/>
                    <a:pt x="134" y="635"/>
                    <a:pt x="67" y="801"/>
                  </a:cubicBezTo>
                  <a:cubicBezTo>
                    <a:pt x="34" y="935"/>
                    <a:pt x="0" y="1102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0" y="1769"/>
                  </a:cubicBezTo>
                  <a:cubicBezTo>
                    <a:pt x="327" y="1778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968" y="1302"/>
                    <a:pt x="1068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254;p56">
              <a:extLst>
                <a:ext uri="{FF2B5EF4-FFF2-40B4-BE49-F238E27FC236}">
                  <a16:creationId xmlns:a16="http://schemas.microsoft.com/office/drawing/2014/main" id="{CD5CD438-B8FB-4B43-AC77-D74D5D3E4CD8}"/>
                </a:ext>
              </a:extLst>
            </p:cNvPr>
            <p:cNvSpPr/>
            <p:nvPr/>
          </p:nvSpPr>
          <p:spPr>
            <a:xfrm>
              <a:off x="2934775" y="1416675"/>
              <a:ext cx="29200" cy="52975"/>
            </a:xfrm>
            <a:custGeom>
              <a:avLst/>
              <a:gdLst/>
              <a:ahLst/>
              <a:cxnLst/>
              <a:rect l="l" t="t" r="r" b="b"/>
              <a:pathLst>
                <a:path w="1168" h="2119" extrusionOk="0">
                  <a:moveTo>
                    <a:pt x="1001" y="0"/>
                  </a:moveTo>
                  <a:cubicBezTo>
                    <a:pt x="968" y="0"/>
                    <a:pt x="934" y="8"/>
                    <a:pt x="901" y="25"/>
                  </a:cubicBezTo>
                  <a:cubicBezTo>
                    <a:pt x="834" y="58"/>
                    <a:pt x="801" y="92"/>
                    <a:pt x="734" y="159"/>
                  </a:cubicBezTo>
                  <a:cubicBezTo>
                    <a:pt x="667" y="259"/>
                    <a:pt x="601" y="392"/>
                    <a:pt x="534" y="492"/>
                  </a:cubicBezTo>
                  <a:lnTo>
                    <a:pt x="534" y="292"/>
                  </a:lnTo>
                  <a:lnTo>
                    <a:pt x="200" y="492"/>
                  </a:lnTo>
                  <a:cubicBezTo>
                    <a:pt x="167" y="525"/>
                    <a:pt x="134" y="559"/>
                    <a:pt x="100" y="626"/>
                  </a:cubicBezTo>
                  <a:cubicBezTo>
                    <a:pt x="67" y="659"/>
                    <a:pt x="67" y="692"/>
                    <a:pt x="67" y="759"/>
                  </a:cubicBezTo>
                  <a:cubicBezTo>
                    <a:pt x="67" y="792"/>
                    <a:pt x="67" y="826"/>
                    <a:pt x="100" y="859"/>
                  </a:cubicBezTo>
                  <a:cubicBezTo>
                    <a:pt x="117" y="876"/>
                    <a:pt x="134" y="884"/>
                    <a:pt x="150" y="884"/>
                  </a:cubicBezTo>
                  <a:cubicBezTo>
                    <a:pt x="167" y="884"/>
                    <a:pt x="184" y="876"/>
                    <a:pt x="200" y="859"/>
                  </a:cubicBezTo>
                  <a:lnTo>
                    <a:pt x="300" y="826"/>
                  </a:lnTo>
                  <a:lnTo>
                    <a:pt x="300" y="1660"/>
                  </a:lnTo>
                  <a:lnTo>
                    <a:pt x="167" y="1726"/>
                  </a:lnTo>
                  <a:cubicBezTo>
                    <a:pt x="100" y="1760"/>
                    <a:pt x="67" y="1793"/>
                    <a:pt x="34" y="1826"/>
                  </a:cubicBezTo>
                  <a:cubicBezTo>
                    <a:pt x="0" y="1893"/>
                    <a:pt x="0" y="1926"/>
                    <a:pt x="0" y="1993"/>
                  </a:cubicBezTo>
                  <a:cubicBezTo>
                    <a:pt x="0" y="2027"/>
                    <a:pt x="0" y="2060"/>
                    <a:pt x="34" y="2093"/>
                  </a:cubicBezTo>
                  <a:cubicBezTo>
                    <a:pt x="50" y="2110"/>
                    <a:pt x="67" y="2118"/>
                    <a:pt x="88" y="2118"/>
                  </a:cubicBezTo>
                  <a:cubicBezTo>
                    <a:pt x="109" y="2118"/>
                    <a:pt x="134" y="2110"/>
                    <a:pt x="167" y="2093"/>
                  </a:cubicBezTo>
                  <a:lnTo>
                    <a:pt x="834" y="1693"/>
                  </a:lnTo>
                  <a:cubicBezTo>
                    <a:pt x="901" y="1660"/>
                    <a:pt x="934" y="1626"/>
                    <a:pt x="968" y="1593"/>
                  </a:cubicBezTo>
                  <a:cubicBezTo>
                    <a:pt x="968" y="1526"/>
                    <a:pt x="1001" y="1493"/>
                    <a:pt x="1001" y="1426"/>
                  </a:cubicBezTo>
                  <a:cubicBezTo>
                    <a:pt x="1001" y="1393"/>
                    <a:pt x="968" y="1359"/>
                    <a:pt x="968" y="1326"/>
                  </a:cubicBezTo>
                  <a:cubicBezTo>
                    <a:pt x="951" y="1309"/>
                    <a:pt x="934" y="1301"/>
                    <a:pt x="913" y="1301"/>
                  </a:cubicBezTo>
                  <a:cubicBezTo>
                    <a:pt x="892" y="1301"/>
                    <a:pt x="867" y="1309"/>
                    <a:pt x="834" y="1326"/>
                  </a:cubicBezTo>
                  <a:lnTo>
                    <a:pt x="501" y="1526"/>
                  </a:lnTo>
                  <a:lnTo>
                    <a:pt x="501" y="992"/>
                  </a:lnTo>
                  <a:cubicBezTo>
                    <a:pt x="601" y="826"/>
                    <a:pt x="701" y="659"/>
                    <a:pt x="767" y="559"/>
                  </a:cubicBezTo>
                  <a:cubicBezTo>
                    <a:pt x="801" y="492"/>
                    <a:pt x="834" y="459"/>
                    <a:pt x="901" y="392"/>
                  </a:cubicBezTo>
                  <a:cubicBezTo>
                    <a:pt x="917" y="375"/>
                    <a:pt x="926" y="367"/>
                    <a:pt x="934" y="367"/>
                  </a:cubicBezTo>
                  <a:cubicBezTo>
                    <a:pt x="943" y="367"/>
                    <a:pt x="951" y="375"/>
                    <a:pt x="968" y="392"/>
                  </a:cubicBezTo>
                  <a:cubicBezTo>
                    <a:pt x="984" y="409"/>
                    <a:pt x="1001" y="417"/>
                    <a:pt x="1018" y="417"/>
                  </a:cubicBezTo>
                  <a:cubicBezTo>
                    <a:pt x="1034" y="417"/>
                    <a:pt x="1051" y="409"/>
                    <a:pt x="1068" y="392"/>
                  </a:cubicBezTo>
                  <a:cubicBezTo>
                    <a:pt x="1101" y="392"/>
                    <a:pt x="1134" y="325"/>
                    <a:pt x="1134" y="292"/>
                  </a:cubicBezTo>
                  <a:cubicBezTo>
                    <a:pt x="1168" y="259"/>
                    <a:pt x="1168" y="192"/>
                    <a:pt x="1168" y="159"/>
                  </a:cubicBezTo>
                  <a:cubicBezTo>
                    <a:pt x="1168" y="92"/>
                    <a:pt x="1168" y="58"/>
                    <a:pt x="1101" y="25"/>
                  </a:cubicBezTo>
                  <a:cubicBezTo>
                    <a:pt x="1068" y="8"/>
                    <a:pt x="1034" y="0"/>
                    <a:pt x="10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255;p56">
              <a:extLst>
                <a:ext uri="{FF2B5EF4-FFF2-40B4-BE49-F238E27FC236}">
                  <a16:creationId xmlns:a16="http://schemas.microsoft.com/office/drawing/2014/main" id="{048DBDD1-1403-4F19-B4F0-7CFB10DB1937}"/>
                </a:ext>
              </a:extLst>
            </p:cNvPr>
            <p:cNvSpPr/>
            <p:nvPr/>
          </p:nvSpPr>
          <p:spPr>
            <a:xfrm>
              <a:off x="2968125" y="1394975"/>
              <a:ext cx="31725" cy="68000"/>
            </a:xfrm>
            <a:custGeom>
              <a:avLst/>
              <a:gdLst/>
              <a:ahLst/>
              <a:cxnLst/>
              <a:rect l="l" t="t" r="r" b="b"/>
              <a:pathLst>
                <a:path w="1269" h="2720" extrusionOk="0">
                  <a:moveTo>
                    <a:pt x="655" y="643"/>
                  </a:moveTo>
                  <a:cubicBezTo>
                    <a:pt x="693" y="643"/>
                    <a:pt x="734" y="660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cubicBezTo>
                    <a:pt x="868" y="1093"/>
                    <a:pt x="834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2" y="1652"/>
                    <a:pt x="451" y="1652"/>
                  </a:cubicBezTo>
                  <a:cubicBezTo>
                    <a:pt x="409" y="1652"/>
                    <a:pt x="367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26"/>
                    <a:pt x="568" y="693"/>
                  </a:cubicBezTo>
                  <a:cubicBezTo>
                    <a:pt x="584" y="660"/>
                    <a:pt x="618" y="643"/>
                    <a:pt x="655" y="643"/>
                  </a:cubicBezTo>
                  <a:close/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01" y="226"/>
                  </a:cubicBezTo>
                  <a:cubicBezTo>
                    <a:pt x="668" y="226"/>
                    <a:pt x="601" y="259"/>
                    <a:pt x="534" y="293"/>
                  </a:cubicBezTo>
                  <a:cubicBezTo>
                    <a:pt x="367" y="393"/>
                    <a:pt x="234" y="560"/>
                    <a:pt x="167" y="760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4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8" y="1827"/>
                    <a:pt x="701" y="1794"/>
                  </a:cubicBezTo>
                  <a:cubicBezTo>
                    <a:pt x="768" y="1727"/>
                    <a:pt x="801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4" y="1927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27"/>
                  </a:lnTo>
                  <a:cubicBezTo>
                    <a:pt x="334" y="2361"/>
                    <a:pt x="301" y="2394"/>
                    <a:pt x="267" y="2461"/>
                  </a:cubicBezTo>
                  <a:cubicBezTo>
                    <a:pt x="267" y="2494"/>
                    <a:pt x="234" y="2561"/>
                    <a:pt x="234" y="2594"/>
                  </a:cubicBezTo>
                  <a:cubicBezTo>
                    <a:pt x="234" y="2628"/>
                    <a:pt x="234" y="2661"/>
                    <a:pt x="267" y="2694"/>
                  </a:cubicBezTo>
                  <a:cubicBezTo>
                    <a:pt x="284" y="2711"/>
                    <a:pt x="301" y="2719"/>
                    <a:pt x="322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34" y="2561"/>
                  </a:lnTo>
                  <a:cubicBezTo>
                    <a:pt x="734" y="2494"/>
                    <a:pt x="834" y="2428"/>
                    <a:pt x="868" y="2327"/>
                  </a:cubicBezTo>
                  <a:cubicBezTo>
                    <a:pt x="934" y="2227"/>
                    <a:pt x="1001" y="2127"/>
                    <a:pt x="1035" y="1994"/>
                  </a:cubicBezTo>
                  <a:cubicBezTo>
                    <a:pt x="1068" y="1894"/>
                    <a:pt x="1101" y="1760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268" y="93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256;p56">
              <a:extLst>
                <a:ext uri="{FF2B5EF4-FFF2-40B4-BE49-F238E27FC236}">
                  <a16:creationId xmlns:a16="http://schemas.microsoft.com/office/drawing/2014/main" id="{31727CBA-0C6C-447B-9DD9-473F825C148F}"/>
                </a:ext>
              </a:extLst>
            </p:cNvPr>
            <p:cNvSpPr/>
            <p:nvPr/>
          </p:nvSpPr>
          <p:spPr>
            <a:xfrm>
              <a:off x="3005650" y="1354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868" y="0"/>
                  </a:moveTo>
                  <a:cubicBezTo>
                    <a:pt x="834" y="34"/>
                    <a:pt x="834" y="67"/>
                    <a:pt x="801" y="100"/>
                  </a:cubicBezTo>
                  <a:cubicBezTo>
                    <a:pt x="768" y="134"/>
                    <a:pt x="768" y="167"/>
                    <a:pt x="768" y="234"/>
                  </a:cubicBezTo>
                  <a:lnTo>
                    <a:pt x="34" y="3069"/>
                  </a:lnTo>
                  <a:cubicBezTo>
                    <a:pt x="1" y="3103"/>
                    <a:pt x="1" y="3169"/>
                    <a:pt x="1" y="3203"/>
                  </a:cubicBezTo>
                  <a:cubicBezTo>
                    <a:pt x="1" y="3236"/>
                    <a:pt x="1" y="3269"/>
                    <a:pt x="34" y="3303"/>
                  </a:cubicBezTo>
                  <a:cubicBezTo>
                    <a:pt x="51" y="3319"/>
                    <a:pt x="67" y="3328"/>
                    <a:pt x="80" y="3328"/>
                  </a:cubicBezTo>
                  <a:cubicBezTo>
                    <a:pt x="92" y="3328"/>
                    <a:pt x="101" y="3319"/>
                    <a:pt x="101" y="3303"/>
                  </a:cubicBezTo>
                  <a:cubicBezTo>
                    <a:pt x="134" y="3303"/>
                    <a:pt x="167" y="3269"/>
                    <a:pt x="201" y="3236"/>
                  </a:cubicBezTo>
                  <a:cubicBezTo>
                    <a:pt x="201" y="3169"/>
                    <a:pt x="234" y="3136"/>
                    <a:pt x="234" y="3103"/>
                  </a:cubicBezTo>
                  <a:lnTo>
                    <a:pt x="968" y="267"/>
                  </a:lnTo>
                  <a:cubicBezTo>
                    <a:pt x="968" y="200"/>
                    <a:pt x="968" y="167"/>
                    <a:pt x="1001" y="100"/>
                  </a:cubicBezTo>
                  <a:cubicBezTo>
                    <a:pt x="1001" y="67"/>
                    <a:pt x="968" y="34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257;p56">
              <a:extLst>
                <a:ext uri="{FF2B5EF4-FFF2-40B4-BE49-F238E27FC236}">
                  <a16:creationId xmlns:a16="http://schemas.microsoft.com/office/drawing/2014/main" id="{2080D3B5-AC2F-4808-AD1B-9D0342AC45FC}"/>
                </a:ext>
              </a:extLst>
            </p:cNvPr>
            <p:cNvSpPr/>
            <p:nvPr/>
          </p:nvSpPr>
          <p:spPr>
            <a:xfrm>
              <a:off x="3039000" y="1358925"/>
              <a:ext cx="26725" cy="49225"/>
            </a:xfrm>
            <a:custGeom>
              <a:avLst/>
              <a:gdLst/>
              <a:ahLst/>
              <a:cxnLst/>
              <a:rect l="l" t="t" r="r" b="b"/>
              <a:pathLst>
                <a:path w="1069" h="1969" extrusionOk="0">
                  <a:moveTo>
                    <a:pt x="901" y="0"/>
                  </a:moveTo>
                  <a:cubicBezTo>
                    <a:pt x="868" y="0"/>
                    <a:pt x="868" y="0"/>
                    <a:pt x="868" y="33"/>
                  </a:cubicBezTo>
                  <a:cubicBezTo>
                    <a:pt x="835" y="33"/>
                    <a:pt x="835" y="67"/>
                    <a:pt x="801" y="100"/>
                  </a:cubicBezTo>
                  <a:cubicBezTo>
                    <a:pt x="785" y="83"/>
                    <a:pt x="768" y="75"/>
                    <a:pt x="747" y="75"/>
                  </a:cubicBezTo>
                  <a:cubicBezTo>
                    <a:pt x="726" y="75"/>
                    <a:pt x="701" y="83"/>
                    <a:pt x="668" y="100"/>
                  </a:cubicBezTo>
                  <a:cubicBezTo>
                    <a:pt x="635" y="100"/>
                    <a:pt x="568" y="134"/>
                    <a:pt x="535" y="134"/>
                  </a:cubicBezTo>
                  <a:cubicBezTo>
                    <a:pt x="368" y="234"/>
                    <a:pt x="234" y="367"/>
                    <a:pt x="168" y="534"/>
                  </a:cubicBezTo>
                  <a:cubicBezTo>
                    <a:pt x="101" y="634"/>
                    <a:pt x="68" y="767"/>
                    <a:pt x="68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59" y="1180"/>
                    <a:pt x="192" y="1188"/>
                    <a:pt x="233" y="1188"/>
                  </a:cubicBezTo>
                  <a:cubicBezTo>
                    <a:pt x="303" y="1188"/>
                    <a:pt x="395" y="1164"/>
                    <a:pt x="501" y="1101"/>
                  </a:cubicBezTo>
                  <a:cubicBezTo>
                    <a:pt x="601" y="1068"/>
                    <a:pt x="668" y="1034"/>
                    <a:pt x="768" y="1034"/>
                  </a:cubicBezTo>
                  <a:cubicBezTo>
                    <a:pt x="801" y="1068"/>
                    <a:pt x="835" y="1101"/>
                    <a:pt x="801" y="1134"/>
                  </a:cubicBezTo>
                  <a:cubicBezTo>
                    <a:pt x="801" y="1168"/>
                    <a:pt x="801" y="1201"/>
                    <a:pt x="768" y="1234"/>
                  </a:cubicBezTo>
                  <a:cubicBezTo>
                    <a:pt x="701" y="1301"/>
                    <a:pt x="635" y="1401"/>
                    <a:pt x="535" y="1434"/>
                  </a:cubicBezTo>
                  <a:cubicBezTo>
                    <a:pt x="468" y="1468"/>
                    <a:pt x="434" y="1501"/>
                    <a:pt x="368" y="1501"/>
                  </a:cubicBezTo>
                  <a:cubicBezTo>
                    <a:pt x="301" y="1501"/>
                    <a:pt x="268" y="1501"/>
                    <a:pt x="234" y="1468"/>
                  </a:cubicBezTo>
                  <a:cubicBezTo>
                    <a:pt x="234" y="1434"/>
                    <a:pt x="201" y="1368"/>
                    <a:pt x="201" y="1368"/>
                  </a:cubicBezTo>
                  <a:lnTo>
                    <a:pt x="134" y="1368"/>
                  </a:lnTo>
                  <a:cubicBezTo>
                    <a:pt x="101" y="1401"/>
                    <a:pt x="68" y="1434"/>
                    <a:pt x="34" y="1468"/>
                  </a:cubicBezTo>
                  <a:cubicBezTo>
                    <a:pt x="34" y="1535"/>
                    <a:pt x="1" y="1601"/>
                    <a:pt x="1" y="1668"/>
                  </a:cubicBezTo>
                  <a:lnTo>
                    <a:pt x="1" y="1801"/>
                  </a:lnTo>
                  <a:cubicBezTo>
                    <a:pt x="1" y="1835"/>
                    <a:pt x="1" y="1901"/>
                    <a:pt x="34" y="1968"/>
                  </a:cubicBezTo>
                  <a:lnTo>
                    <a:pt x="134" y="1968"/>
                  </a:lnTo>
                  <a:cubicBezTo>
                    <a:pt x="134" y="1935"/>
                    <a:pt x="168" y="1935"/>
                    <a:pt x="168" y="1935"/>
                  </a:cubicBezTo>
                  <a:cubicBezTo>
                    <a:pt x="168" y="1901"/>
                    <a:pt x="201" y="1868"/>
                    <a:pt x="201" y="1868"/>
                  </a:cubicBezTo>
                  <a:lnTo>
                    <a:pt x="368" y="1868"/>
                  </a:lnTo>
                  <a:cubicBezTo>
                    <a:pt x="434" y="1835"/>
                    <a:pt x="468" y="1835"/>
                    <a:pt x="535" y="1801"/>
                  </a:cubicBezTo>
                  <a:cubicBezTo>
                    <a:pt x="701" y="1701"/>
                    <a:pt x="868" y="1535"/>
                    <a:pt x="968" y="1368"/>
                  </a:cubicBezTo>
                  <a:cubicBezTo>
                    <a:pt x="1035" y="1268"/>
                    <a:pt x="1068" y="1134"/>
                    <a:pt x="1068" y="1001"/>
                  </a:cubicBezTo>
                  <a:cubicBezTo>
                    <a:pt x="1068" y="901"/>
                    <a:pt x="1035" y="834"/>
                    <a:pt x="1002" y="767"/>
                  </a:cubicBezTo>
                  <a:cubicBezTo>
                    <a:pt x="977" y="718"/>
                    <a:pt x="935" y="688"/>
                    <a:pt x="888" y="688"/>
                  </a:cubicBezTo>
                  <a:cubicBezTo>
                    <a:pt x="870" y="688"/>
                    <a:pt x="853" y="692"/>
                    <a:pt x="835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68" y="801"/>
                    <a:pt x="401" y="801"/>
                    <a:pt x="334" y="801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4" y="667"/>
                  </a:cubicBezTo>
                  <a:cubicBezTo>
                    <a:pt x="401" y="601"/>
                    <a:pt x="468" y="534"/>
                    <a:pt x="535" y="500"/>
                  </a:cubicBezTo>
                  <a:cubicBezTo>
                    <a:pt x="568" y="467"/>
                    <a:pt x="635" y="434"/>
                    <a:pt x="668" y="434"/>
                  </a:cubicBezTo>
                  <a:lnTo>
                    <a:pt x="801" y="434"/>
                  </a:lnTo>
                  <a:cubicBezTo>
                    <a:pt x="768" y="467"/>
                    <a:pt x="801" y="500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1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34"/>
                    <a:pt x="1002" y="300"/>
                    <a:pt x="1002" y="234"/>
                  </a:cubicBezTo>
                  <a:lnTo>
                    <a:pt x="1002" y="167"/>
                  </a:lnTo>
                  <a:cubicBezTo>
                    <a:pt x="1002" y="100"/>
                    <a:pt x="1002" y="33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258;p56">
              <a:extLst>
                <a:ext uri="{FF2B5EF4-FFF2-40B4-BE49-F238E27FC236}">
                  <a16:creationId xmlns:a16="http://schemas.microsoft.com/office/drawing/2014/main" id="{298707FA-A915-4902-9F5E-BF3FAF92987D}"/>
                </a:ext>
              </a:extLst>
            </p:cNvPr>
            <p:cNvSpPr/>
            <p:nvPr/>
          </p:nvSpPr>
          <p:spPr>
            <a:xfrm>
              <a:off x="3073200" y="133660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68" y="59"/>
                    <a:pt x="934" y="93"/>
                    <a:pt x="901" y="126"/>
                  </a:cubicBezTo>
                  <a:lnTo>
                    <a:pt x="734" y="126"/>
                  </a:lnTo>
                  <a:cubicBezTo>
                    <a:pt x="701" y="126"/>
                    <a:pt x="634" y="159"/>
                    <a:pt x="568" y="193"/>
                  </a:cubicBezTo>
                  <a:cubicBezTo>
                    <a:pt x="401" y="293"/>
                    <a:pt x="234" y="493"/>
                    <a:pt x="167" y="693"/>
                  </a:cubicBezTo>
                  <a:cubicBezTo>
                    <a:pt x="34" y="893"/>
                    <a:pt x="0" y="1160"/>
                    <a:pt x="0" y="1393"/>
                  </a:cubicBezTo>
                  <a:cubicBezTo>
                    <a:pt x="0" y="1660"/>
                    <a:pt x="101" y="1827"/>
                    <a:pt x="201" y="1894"/>
                  </a:cubicBezTo>
                  <a:cubicBezTo>
                    <a:pt x="236" y="1917"/>
                    <a:pt x="276" y="1929"/>
                    <a:pt x="320" y="1929"/>
                  </a:cubicBezTo>
                  <a:cubicBezTo>
                    <a:pt x="399" y="1929"/>
                    <a:pt x="493" y="1892"/>
                    <a:pt x="601" y="1827"/>
                  </a:cubicBezTo>
                  <a:cubicBezTo>
                    <a:pt x="801" y="1727"/>
                    <a:pt x="934" y="1594"/>
                    <a:pt x="1068" y="1427"/>
                  </a:cubicBezTo>
                  <a:cubicBezTo>
                    <a:pt x="1101" y="1327"/>
                    <a:pt x="1135" y="1227"/>
                    <a:pt x="1168" y="1127"/>
                  </a:cubicBezTo>
                  <a:cubicBezTo>
                    <a:pt x="1168" y="1093"/>
                    <a:pt x="1135" y="1060"/>
                    <a:pt x="1135" y="1027"/>
                  </a:cubicBezTo>
                  <a:cubicBezTo>
                    <a:pt x="1118" y="1010"/>
                    <a:pt x="1101" y="1002"/>
                    <a:pt x="1085" y="1002"/>
                  </a:cubicBezTo>
                  <a:cubicBezTo>
                    <a:pt x="1068" y="1002"/>
                    <a:pt x="1051" y="1010"/>
                    <a:pt x="1035" y="1027"/>
                  </a:cubicBezTo>
                  <a:cubicBezTo>
                    <a:pt x="1001" y="1060"/>
                    <a:pt x="968" y="1093"/>
                    <a:pt x="968" y="1127"/>
                  </a:cubicBezTo>
                  <a:cubicBezTo>
                    <a:pt x="934" y="1193"/>
                    <a:pt x="901" y="1227"/>
                    <a:pt x="868" y="1293"/>
                  </a:cubicBezTo>
                  <a:cubicBezTo>
                    <a:pt x="801" y="1360"/>
                    <a:pt x="701" y="1427"/>
                    <a:pt x="634" y="1460"/>
                  </a:cubicBezTo>
                  <a:cubicBezTo>
                    <a:pt x="512" y="1509"/>
                    <a:pt x="426" y="1540"/>
                    <a:pt x="375" y="1540"/>
                  </a:cubicBezTo>
                  <a:cubicBezTo>
                    <a:pt x="357" y="1540"/>
                    <a:pt x="343" y="1536"/>
                    <a:pt x="334" y="1527"/>
                  </a:cubicBezTo>
                  <a:cubicBezTo>
                    <a:pt x="234" y="1460"/>
                    <a:pt x="201" y="1360"/>
                    <a:pt x="234" y="1260"/>
                  </a:cubicBezTo>
                  <a:cubicBezTo>
                    <a:pt x="234" y="1127"/>
                    <a:pt x="267" y="960"/>
                    <a:pt x="334" y="826"/>
                  </a:cubicBezTo>
                  <a:cubicBezTo>
                    <a:pt x="367" y="726"/>
                    <a:pt x="467" y="626"/>
                    <a:pt x="568" y="560"/>
                  </a:cubicBezTo>
                  <a:cubicBezTo>
                    <a:pt x="634" y="493"/>
                    <a:pt x="734" y="493"/>
                    <a:pt x="801" y="493"/>
                  </a:cubicBezTo>
                  <a:cubicBezTo>
                    <a:pt x="834" y="493"/>
                    <a:pt x="868" y="560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cubicBezTo>
                    <a:pt x="918" y="710"/>
                    <a:pt x="934" y="718"/>
                    <a:pt x="951" y="718"/>
                  </a:cubicBezTo>
                  <a:cubicBezTo>
                    <a:pt x="968" y="718"/>
                    <a:pt x="984" y="710"/>
                    <a:pt x="1001" y="693"/>
                  </a:cubicBezTo>
                  <a:cubicBezTo>
                    <a:pt x="1035" y="693"/>
                    <a:pt x="1068" y="660"/>
                    <a:pt x="1068" y="593"/>
                  </a:cubicBezTo>
                  <a:cubicBezTo>
                    <a:pt x="1101" y="526"/>
                    <a:pt x="1101" y="459"/>
                    <a:pt x="1101" y="393"/>
                  </a:cubicBezTo>
                  <a:lnTo>
                    <a:pt x="1101" y="193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259;p56">
              <a:extLst>
                <a:ext uri="{FF2B5EF4-FFF2-40B4-BE49-F238E27FC236}">
                  <a16:creationId xmlns:a16="http://schemas.microsoft.com/office/drawing/2014/main" id="{67D97067-0F67-4094-8198-6FE23AEC6DE9}"/>
                </a:ext>
              </a:extLst>
            </p:cNvPr>
            <p:cNvSpPr/>
            <p:nvPr/>
          </p:nvSpPr>
          <p:spPr>
            <a:xfrm>
              <a:off x="3104900" y="1310550"/>
              <a:ext cx="32525" cy="58200"/>
            </a:xfrm>
            <a:custGeom>
              <a:avLst/>
              <a:gdLst/>
              <a:ahLst/>
              <a:cxnLst/>
              <a:rect l="l" t="t" r="r" b="b"/>
              <a:pathLst>
                <a:path w="1301" h="2328" extrusionOk="0">
                  <a:moveTo>
                    <a:pt x="434" y="0"/>
                  </a:moveTo>
                  <a:lnTo>
                    <a:pt x="167" y="134"/>
                  </a:lnTo>
                  <a:cubicBezTo>
                    <a:pt x="133" y="167"/>
                    <a:pt x="67" y="201"/>
                    <a:pt x="33" y="234"/>
                  </a:cubicBezTo>
                  <a:cubicBezTo>
                    <a:pt x="33" y="301"/>
                    <a:pt x="33" y="334"/>
                    <a:pt x="0" y="401"/>
                  </a:cubicBezTo>
                  <a:cubicBezTo>
                    <a:pt x="0" y="434"/>
                    <a:pt x="33" y="467"/>
                    <a:pt x="33" y="501"/>
                  </a:cubicBezTo>
                  <a:cubicBezTo>
                    <a:pt x="50" y="517"/>
                    <a:pt x="67" y="526"/>
                    <a:pt x="88" y="526"/>
                  </a:cubicBezTo>
                  <a:cubicBezTo>
                    <a:pt x="108" y="526"/>
                    <a:pt x="133" y="517"/>
                    <a:pt x="167" y="501"/>
                  </a:cubicBezTo>
                  <a:lnTo>
                    <a:pt x="200" y="467"/>
                  </a:lnTo>
                  <a:lnTo>
                    <a:pt x="200" y="1935"/>
                  </a:lnTo>
                  <a:cubicBezTo>
                    <a:pt x="167" y="1935"/>
                    <a:pt x="133" y="1968"/>
                    <a:pt x="100" y="2002"/>
                  </a:cubicBezTo>
                  <a:cubicBezTo>
                    <a:pt x="67" y="2069"/>
                    <a:pt x="33" y="2135"/>
                    <a:pt x="33" y="2202"/>
                  </a:cubicBezTo>
                  <a:cubicBezTo>
                    <a:pt x="33" y="2235"/>
                    <a:pt x="33" y="2269"/>
                    <a:pt x="67" y="2302"/>
                  </a:cubicBezTo>
                  <a:cubicBezTo>
                    <a:pt x="83" y="2319"/>
                    <a:pt x="100" y="2327"/>
                    <a:pt x="121" y="2327"/>
                  </a:cubicBezTo>
                  <a:cubicBezTo>
                    <a:pt x="142" y="2327"/>
                    <a:pt x="167" y="2319"/>
                    <a:pt x="200" y="2302"/>
                  </a:cubicBezTo>
                  <a:lnTo>
                    <a:pt x="434" y="2169"/>
                  </a:lnTo>
                  <a:cubicBezTo>
                    <a:pt x="500" y="2135"/>
                    <a:pt x="534" y="2102"/>
                    <a:pt x="567" y="2035"/>
                  </a:cubicBezTo>
                  <a:cubicBezTo>
                    <a:pt x="600" y="2002"/>
                    <a:pt x="600" y="1935"/>
                    <a:pt x="600" y="1902"/>
                  </a:cubicBezTo>
                  <a:cubicBezTo>
                    <a:pt x="600" y="1835"/>
                    <a:pt x="600" y="1768"/>
                    <a:pt x="534" y="1768"/>
                  </a:cubicBezTo>
                  <a:cubicBezTo>
                    <a:pt x="500" y="1768"/>
                    <a:pt x="467" y="1802"/>
                    <a:pt x="434" y="1802"/>
                  </a:cubicBezTo>
                  <a:lnTo>
                    <a:pt x="434" y="1168"/>
                  </a:lnTo>
                  <a:cubicBezTo>
                    <a:pt x="467" y="1068"/>
                    <a:pt x="534" y="968"/>
                    <a:pt x="600" y="868"/>
                  </a:cubicBezTo>
                  <a:cubicBezTo>
                    <a:pt x="634" y="834"/>
                    <a:pt x="667" y="801"/>
                    <a:pt x="734" y="768"/>
                  </a:cubicBezTo>
                  <a:cubicBezTo>
                    <a:pt x="767" y="751"/>
                    <a:pt x="792" y="743"/>
                    <a:pt x="813" y="743"/>
                  </a:cubicBezTo>
                  <a:cubicBezTo>
                    <a:pt x="834" y="743"/>
                    <a:pt x="851" y="751"/>
                    <a:pt x="867" y="768"/>
                  </a:cubicBezTo>
                  <a:cubicBezTo>
                    <a:pt x="901" y="768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7" y="1568"/>
                    <a:pt x="834" y="1602"/>
                    <a:pt x="801" y="1635"/>
                  </a:cubicBezTo>
                  <a:cubicBezTo>
                    <a:pt x="767" y="1702"/>
                    <a:pt x="734" y="1768"/>
                    <a:pt x="734" y="1835"/>
                  </a:cubicBezTo>
                  <a:cubicBezTo>
                    <a:pt x="734" y="1868"/>
                    <a:pt x="767" y="1902"/>
                    <a:pt x="767" y="1935"/>
                  </a:cubicBezTo>
                  <a:cubicBezTo>
                    <a:pt x="784" y="1952"/>
                    <a:pt x="801" y="1960"/>
                    <a:pt x="821" y="1960"/>
                  </a:cubicBezTo>
                  <a:cubicBezTo>
                    <a:pt x="842" y="1960"/>
                    <a:pt x="867" y="1952"/>
                    <a:pt x="901" y="1935"/>
                  </a:cubicBezTo>
                  <a:lnTo>
                    <a:pt x="1168" y="1768"/>
                  </a:lnTo>
                  <a:cubicBezTo>
                    <a:pt x="1201" y="1735"/>
                    <a:pt x="1234" y="1702"/>
                    <a:pt x="1268" y="1668"/>
                  </a:cubicBezTo>
                  <a:cubicBezTo>
                    <a:pt x="1301" y="1602"/>
                    <a:pt x="1301" y="1568"/>
                    <a:pt x="1301" y="1535"/>
                  </a:cubicBezTo>
                  <a:cubicBezTo>
                    <a:pt x="1301" y="1435"/>
                    <a:pt x="1268" y="1401"/>
                    <a:pt x="1268" y="1401"/>
                  </a:cubicBezTo>
                  <a:cubicBezTo>
                    <a:pt x="1234" y="1401"/>
                    <a:pt x="1201" y="1401"/>
                    <a:pt x="1134" y="1435"/>
                  </a:cubicBezTo>
                  <a:lnTo>
                    <a:pt x="1134" y="768"/>
                  </a:lnTo>
                  <a:cubicBezTo>
                    <a:pt x="1134" y="668"/>
                    <a:pt x="1134" y="567"/>
                    <a:pt x="1101" y="501"/>
                  </a:cubicBezTo>
                  <a:cubicBezTo>
                    <a:pt x="1067" y="434"/>
                    <a:pt x="1001" y="401"/>
                    <a:pt x="934" y="367"/>
                  </a:cubicBezTo>
                  <a:cubicBezTo>
                    <a:pt x="867" y="367"/>
                    <a:pt x="767" y="401"/>
                    <a:pt x="734" y="434"/>
                  </a:cubicBezTo>
                  <a:cubicBezTo>
                    <a:pt x="667" y="467"/>
                    <a:pt x="634" y="501"/>
                    <a:pt x="567" y="567"/>
                  </a:cubicBezTo>
                  <a:cubicBezTo>
                    <a:pt x="534" y="601"/>
                    <a:pt x="467" y="668"/>
                    <a:pt x="434" y="7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260;p56">
              <a:extLst>
                <a:ext uri="{FF2B5EF4-FFF2-40B4-BE49-F238E27FC236}">
                  <a16:creationId xmlns:a16="http://schemas.microsoft.com/office/drawing/2014/main" id="{EB441223-8FC1-4C81-9FF4-3863D8BD5DFA}"/>
                </a:ext>
              </a:extLst>
            </p:cNvPr>
            <p:cNvSpPr/>
            <p:nvPr/>
          </p:nvSpPr>
          <p:spPr>
            <a:xfrm>
              <a:off x="3140750" y="1300550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742" y="387"/>
                  </a:moveTo>
                  <a:cubicBezTo>
                    <a:pt x="762" y="387"/>
                    <a:pt x="781" y="391"/>
                    <a:pt x="801" y="400"/>
                  </a:cubicBezTo>
                  <a:cubicBezTo>
                    <a:pt x="868" y="400"/>
                    <a:pt x="934" y="467"/>
                    <a:pt x="934" y="534"/>
                  </a:cubicBezTo>
                  <a:lnTo>
                    <a:pt x="267" y="934"/>
                  </a:lnTo>
                  <a:cubicBezTo>
                    <a:pt x="301" y="801"/>
                    <a:pt x="367" y="701"/>
                    <a:pt x="401" y="634"/>
                  </a:cubicBezTo>
                  <a:cubicBezTo>
                    <a:pt x="467" y="534"/>
                    <a:pt x="534" y="467"/>
                    <a:pt x="601" y="434"/>
                  </a:cubicBezTo>
                  <a:cubicBezTo>
                    <a:pt x="648" y="410"/>
                    <a:pt x="695" y="387"/>
                    <a:pt x="742" y="387"/>
                  </a:cubicBezTo>
                  <a:close/>
                  <a:moveTo>
                    <a:pt x="868" y="0"/>
                  </a:moveTo>
                  <a:cubicBezTo>
                    <a:pt x="768" y="0"/>
                    <a:pt x="701" y="33"/>
                    <a:pt x="634" y="67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0" y="767"/>
                    <a:pt x="34" y="1001"/>
                    <a:pt x="34" y="1234"/>
                  </a:cubicBezTo>
                  <a:cubicBezTo>
                    <a:pt x="0" y="1434"/>
                    <a:pt x="67" y="1601"/>
                    <a:pt x="201" y="1735"/>
                  </a:cubicBezTo>
                  <a:cubicBezTo>
                    <a:pt x="234" y="1785"/>
                    <a:pt x="292" y="1810"/>
                    <a:pt x="363" y="1810"/>
                  </a:cubicBezTo>
                  <a:cubicBezTo>
                    <a:pt x="434" y="1810"/>
                    <a:pt x="517" y="1785"/>
                    <a:pt x="601" y="1735"/>
                  </a:cubicBezTo>
                  <a:cubicBezTo>
                    <a:pt x="734" y="1668"/>
                    <a:pt x="834" y="1568"/>
                    <a:pt x="934" y="1468"/>
                  </a:cubicBezTo>
                  <a:cubicBezTo>
                    <a:pt x="1034" y="1401"/>
                    <a:pt x="1101" y="1334"/>
                    <a:pt x="1168" y="1234"/>
                  </a:cubicBezTo>
                  <a:cubicBezTo>
                    <a:pt x="1168" y="1201"/>
                    <a:pt x="1168" y="1134"/>
                    <a:pt x="1201" y="1101"/>
                  </a:cubicBezTo>
                  <a:cubicBezTo>
                    <a:pt x="1201" y="1068"/>
                    <a:pt x="1168" y="1034"/>
                    <a:pt x="1168" y="1001"/>
                  </a:cubicBezTo>
                  <a:cubicBezTo>
                    <a:pt x="1151" y="984"/>
                    <a:pt x="1135" y="976"/>
                    <a:pt x="1118" y="976"/>
                  </a:cubicBezTo>
                  <a:cubicBezTo>
                    <a:pt x="1101" y="976"/>
                    <a:pt x="1084" y="984"/>
                    <a:pt x="1068" y="1001"/>
                  </a:cubicBezTo>
                  <a:cubicBezTo>
                    <a:pt x="1034" y="1034"/>
                    <a:pt x="1001" y="1068"/>
                    <a:pt x="968" y="1101"/>
                  </a:cubicBezTo>
                  <a:cubicBezTo>
                    <a:pt x="868" y="1201"/>
                    <a:pt x="734" y="1301"/>
                    <a:pt x="634" y="1368"/>
                  </a:cubicBezTo>
                  <a:cubicBezTo>
                    <a:pt x="567" y="1434"/>
                    <a:pt x="467" y="1434"/>
                    <a:pt x="367" y="1434"/>
                  </a:cubicBezTo>
                  <a:cubicBezTo>
                    <a:pt x="301" y="1401"/>
                    <a:pt x="267" y="1368"/>
                    <a:pt x="267" y="1301"/>
                  </a:cubicBezTo>
                  <a:lnTo>
                    <a:pt x="1201" y="734"/>
                  </a:lnTo>
                  <a:lnTo>
                    <a:pt x="1201" y="567"/>
                  </a:lnTo>
                  <a:cubicBezTo>
                    <a:pt x="1201" y="500"/>
                    <a:pt x="1201" y="400"/>
                    <a:pt x="1168" y="300"/>
                  </a:cubicBezTo>
                  <a:cubicBezTo>
                    <a:pt x="1135" y="200"/>
                    <a:pt x="1101" y="134"/>
                    <a:pt x="1034" y="67"/>
                  </a:cubicBezTo>
                  <a:cubicBezTo>
                    <a:pt x="1001" y="33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261;p56">
              <a:extLst>
                <a:ext uri="{FF2B5EF4-FFF2-40B4-BE49-F238E27FC236}">
                  <a16:creationId xmlns:a16="http://schemas.microsoft.com/office/drawing/2014/main" id="{86364225-EA54-4752-B9F6-D93054532FE4}"/>
                </a:ext>
              </a:extLst>
            </p:cNvPr>
            <p:cNvSpPr/>
            <p:nvPr/>
          </p:nvSpPr>
          <p:spPr>
            <a:xfrm>
              <a:off x="3173275" y="1277600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089" y="1"/>
                  </a:moveTo>
                  <a:cubicBezTo>
                    <a:pt x="1051" y="1"/>
                    <a:pt x="1018" y="17"/>
                    <a:pt x="1001" y="51"/>
                  </a:cubicBezTo>
                  <a:cubicBezTo>
                    <a:pt x="934" y="84"/>
                    <a:pt x="901" y="118"/>
                    <a:pt x="868" y="151"/>
                  </a:cubicBezTo>
                  <a:cubicBezTo>
                    <a:pt x="801" y="218"/>
                    <a:pt x="768" y="251"/>
                    <a:pt x="734" y="318"/>
                  </a:cubicBezTo>
                  <a:cubicBezTo>
                    <a:pt x="701" y="318"/>
                    <a:pt x="667" y="284"/>
                    <a:pt x="634" y="284"/>
                  </a:cubicBezTo>
                  <a:cubicBezTo>
                    <a:pt x="617" y="268"/>
                    <a:pt x="601" y="259"/>
                    <a:pt x="584" y="259"/>
                  </a:cubicBezTo>
                  <a:cubicBezTo>
                    <a:pt x="567" y="259"/>
                    <a:pt x="551" y="268"/>
                    <a:pt x="534" y="284"/>
                  </a:cubicBezTo>
                  <a:cubicBezTo>
                    <a:pt x="501" y="284"/>
                    <a:pt x="467" y="318"/>
                    <a:pt x="434" y="351"/>
                  </a:cubicBezTo>
                  <a:cubicBezTo>
                    <a:pt x="401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51"/>
                  </a:lnTo>
                  <a:cubicBezTo>
                    <a:pt x="100" y="585"/>
                    <a:pt x="67" y="618"/>
                    <a:pt x="34" y="685"/>
                  </a:cubicBezTo>
                  <a:cubicBezTo>
                    <a:pt x="34" y="718"/>
                    <a:pt x="0" y="785"/>
                    <a:pt x="0" y="818"/>
                  </a:cubicBezTo>
                  <a:cubicBezTo>
                    <a:pt x="0" y="851"/>
                    <a:pt x="34" y="885"/>
                    <a:pt x="34" y="918"/>
                  </a:cubicBezTo>
                  <a:cubicBezTo>
                    <a:pt x="50" y="935"/>
                    <a:pt x="67" y="943"/>
                    <a:pt x="88" y="943"/>
                  </a:cubicBezTo>
                  <a:cubicBezTo>
                    <a:pt x="109" y="943"/>
                    <a:pt x="134" y="935"/>
                    <a:pt x="167" y="918"/>
                  </a:cubicBezTo>
                  <a:lnTo>
                    <a:pt x="167" y="1752"/>
                  </a:lnTo>
                  <a:cubicBezTo>
                    <a:pt x="100" y="1785"/>
                    <a:pt x="67" y="1819"/>
                    <a:pt x="34" y="1885"/>
                  </a:cubicBezTo>
                  <a:cubicBezTo>
                    <a:pt x="34" y="1919"/>
                    <a:pt x="0" y="1952"/>
                    <a:pt x="0" y="2019"/>
                  </a:cubicBezTo>
                  <a:cubicBezTo>
                    <a:pt x="0" y="2052"/>
                    <a:pt x="34" y="2086"/>
                    <a:pt x="34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367" y="2019"/>
                  </a:lnTo>
                  <a:cubicBezTo>
                    <a:pt x="401" y="1986"/>
                    <a:pt x="467" y="1952"/>
                    <a:pt x="501" y="1885"/>
                  </a:cubicBezTo>
                  <a:cubicBezTo>
                    <a:pt x="501" y="1852"/>
                    <a:pt x="534" y="1785"/>
                    <a:pt x="534" y="1752"/>
                  </a:cubicBezTo>
                  <a:cubicBezTo>
                    <a:pt x="534" y="1685"/>
                    <a:pt x="501" y="1685"/>
                    <a:pt x="501" y="1652"/>
                  </a:cubicBezTo>
                  <a:cubicBezTo>
                    <a:pt x="484" y="1635"/>
                    <a:pt x="467" y="1627"/>
                    <a:pt x="446" y="1627"/>
                  </a:cubicBezTo>
                  <a:cubicBezTo>
                    <a:pt x="426" y="1627"/>
                    <a:pt x="401" y="1635"/>
                    <a:pt x="367" y="1652"/>
                  </a:cubicBezTo>
                  <a:lnTo>
                    <a:pt x="367" y="951"/>
                  </a:lnTo>
                  <a:cubicBezTo>
                    <a:pt x="401" y="851"/>
                    <a:pt x="434" y="785"/>
                    <a:pt x="467" y="718"/>
                  </a:cubicBezTo>
                  <a:cubicBezTo>
                    <a:pt x="501" y="685"/>
                    <a:pt x="534" y="651"/>
                    <a:pt x="567" y="651"/>
                  </a:cubicBezTo>
                  <a:cubicBezTo>
                    <a:pt x="567" y="635"/>
                    <a:pt x="576" y="626"/>
                    <a:pt x="584" y="626"/>
                  </a:cubicBezTo>
                  <a:cubicBezTo>
                    <a:pt x="592" y="626"/>
                    <a:pt x="601" y="635"/>
                    <a:pt x="601" y="651"/>
                  </a:cubicBezTo>
                  <a:lnTo>
                    <a:pt x="601" y="751"/>
                  </a:lnTo>
                  <a:lnTo>
                    <a:pt x="601" y="1852"/>
                  </a:lnTo>
                  <a:lnTo>
                    <a:pt x="834" y="1752"/>
                  </a:lnTo>
                  <a:cubicBezTo>
                    <a:pt x="868" y="1719"/>
                    <a:pt x="901" y="1652"/>
                    <a:pt x="934" y="1619"/>
                  </a:cubicBezTo>
                  <a:cubicBezTo>
                    <a:pt x="968" y="1585"/>
                    <a:pt x="968" y="1519"/>
                    <a:pt x="968" y="1485"/>
                  </a:cubicBezTo>
                  <a:cubicBezTo>
                    <a:pt x="968" y="1418"/>
                    <a:pt x="968" y="1385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3" y="1360"/>
                    <a:pt x="868" y="1368"/>
                    <a:pt x="834" y="1385"/>
                  </a:cubicBezTo>
                  <a:lnTo>
                    <a:pt x="834" y="685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8"/>
                    <a:pt x="1001" y="418"/>
                  </a:cubicBezTo>
                  <a:cubicBezTo>
                    <a:pt x="1023" y="418"/>
                    <a:pt x="1046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5" y="1452"/>
                    <a:pt x="1368" y="1418"/>
                    <a:pt x="1401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35" y="1185"/>
                    <a:pt x="1435" y="1152"/>
                    <a:pt x="1401" y="1118"/>
                  </a:cubicBezTo>
                  <a:cubicBezTo>
                    <a:pt x="1385" y="1102"/>
                    <a:pt x="1368" y="1093"/>
                    <a:pt x="1351" y="1093"/>
                  </a:cubicBezTo>
                  <a:cubicBezTo>
                    <a:pt x="1335" y="1093"/>
                    <a:pt x="1318" y="1102"/>
                    <a:pt x="1301" y="1118"/>
                  </a:cubicBezTo>
                  <a:lnTo>
                    <a:pt x="1301" y="351"/>
                  </a:lnTo>
                  <a:cubicBezTo>
                    <a:pt x="1301" y="218"/>
                    <a:pt x="1268" y="118"/>
                    <a:pt x="1201" y="51"/>
                  </a:cubicBezTo>
                  <a:cubicBezTo>
                    <a:pt x="1168" y="17"/>
                    <a:pt x="1126" y="1"/>
                    <a:pt x="10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262;p56">
              <a:extLst>
                <a:ext uri="{FF2B5EF4-FFF2-40B4-BE49-F238E27FC236}">
                  <a16:creationId xmlns:a16="http://schemas.microsoft.com/office/drawing/2014/main" id="{3EA48094-0143-4FE2-9B12-2EE9B25AECA2}"/>
                </a:ext>
              </a:extLst>
            </p:cNvPr>
            <p:cNvSpPr/>
            <p:nvPr/>
          </p:nvSpPr>
          <p:spPr>
            <a:xfrm>
              <a:off x="3210800" y="1260850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768" y="921"/>
                  </a:moveTo>
                  <a:lnTo>
                    <a:pt x="768" y="1054"/>
                  </a:lnTo>
                  <a:cubicBezTo>
                    <a:pt x="734" y="1154"/>
                    <a:pt x="668" y="1221"/>
                    <a:pt x="601" y="1321"/>
                  </a:cubicBezTo>
                  <a:cubicBezTo>
                    <a:pt x="534" y="1355"/>
                    <a:pt x="467" y="1421"/>
                    <a:pt x="401" y="1455"/>
                  </a:cubicBezTo>
                  <a:cubicBezTo>
                    <a:pt x="377" y="1478"/>
                    <a:pt x="337" y="1502"/>
                    <a:pt x="303" y="1502"/>
                  </a:cubicBezTo>
                  <a:cubicBezTo>
                    <a:pt x="290" y="1502"/>
                    <a:pt x="277" y="1498"/>
                    <a:pt x="267" y="1488"/>
                  </a:cubicBezTo>
                  <a:cubicBezTo>
                    <a:pt x="234" y="1488"/>
                    <a:pt x="234" y="1455"/>
                    <a:pt x="234" y="1421"/>
                  </a:cubicBezTo>
                  <a:cubicBezTo>
                    <a:pt x="234" y="1355"/>
                    <a:pt x="267" y="1321"/>
                    <a:pt x="301" y="1255"/>
                  </a:cubicBezTo>
                  <a:cubicBezTo>
                    <a:pt x="334" y="1154"/>
                    <a:pt x="434" y="1088"/>
                    <a:pt x="534" y="1021"/>
                  </a:cubicBezTo>
                  <a:cubicBezTo>
                    <a:pt x="601" y="988"/>
                    <a:pt x="701" y="921"/>
                    <a:pt x="768" y="921"/>
                  </a:cubicBezTo>
                  <a:close/>
                  <a:moveTo>
                    <a:pt x="779" y="0"/>
                  </a:moveTo>
                  <a:cubicBezTo>
                    <a:pt x="719" y="0"/>
                    <a:pt x="640" y="24"/>
                    <a:pt x="534" y="87"/>
                  </a:cubicBezTo>
                  <a:cubicBezTo>
                    <a:pt x="501" y="120"/>
                    <a:pt x="434" y="154"/>
                    <a:pt x="401" y="187"/>
                  </a:cubicBezTo>
                  <a:cubicBezTo>
                    <a:pt x="334" y="254"/>
                    <a:pt x="267" y="287"/>
                    <a:pt x="234" y="354"/>
                  </a:cubicBezTo>
                  <a:cubicBezTo>
                    <a:pt x="201" y="387"/>
                    <a:pt x="167" y="421"/>
                    <a:pt x="134" y="454"/>
                  </a:cubicBezTo>
                  <a:cubicBezTo>
                    <a:pt x="134" y="454"/>
                    <a:pt x="100" y="487"/>
                    <a:pt x="100" y="521"/>
                  </a:cubicBezTo>
                  <a:cubicBezTo>
                    <a:pt x="100" y="521"/>
                    <a:pt x="100" y="554"/>
                    <a:pt x="100" y="587"/>
                  </a:cubicBezTo>
                  <a:cubicBezTo>
                    <a:pt x="100" y="621"/>
                    <a:pt x="100" y="687"/>
                    <a:pt x="134" y="721"/>
                  </a:cubicBezTo>
                  <a:lnTo>
                    <a:pt x="201" y="721"/>
                  </a:lnTo>
                  <a:cubicBezTo>
                    <a:pt x="234" y="687"/>
                    <a:pt x="267" y="654"/>
                    <a:pt x="301" y="621"/>
                  </a:cubicBezTo>
                  <a:cubicBezTo>
                    <a:pt x="401" y="554"/>
                    <a:pt x="467" y="487"/>
                    <a:pt x="567" y="421"/>
                  </a:cubicBezTo>
                  <a:cubicBezTo>
                    <a:pt x="634" y="387"/>
                    <a:pt x="701" y="387"/>
                    <a:pt x="734" y="387"/>
                  </a:cubicBezTo>
                  <a:cubicBezTo>
                    <a:pt x="768" y="387"/>
                    <a:pt x="801" y="421"/>
                    <a:pt x="768" y="487"/>
                  </a:cubicBezTo>
                  <a:lnTo>
                    <a:pt x="768" y="554"/>
                  </a:lnTo>
                  <a:cubicBezTo>
                    <a:pt x="701" y="587"/>
                    <a:pt x="634" y="621"/>
                    <a:pt x="534" y="654"/>
                  </a:cubicBezTo>
                  <a:cubicBezTo>
                    <a:pt x="234" y="854"/>
                    <a:pt x="0" y="1188"/>
                    <a:pt x="0" y="1588"/>
                  </a:cubicBezTo>
                  <a:cubicBezTo>
                    <a:pt x="0" y="1688"/>
                    <a:pt x="34" y="1788"/>
                    <a:pt x="100" y="1822"/>
                  </a:cubicBezTo>
                  <a:cubicBezTo>
                    <a:pt x="150" y="1855"/>
                    <a:pt x="201" y="1872"/>
                    <a:pt x="251" y="1872"/>
                  </a:cubicBezTo>
                  <a:cubicBezTo>
                    <a:pt x="301" y="1872"/>
                    <a:pt x="351" y="1855"/>
                    <a:pt x="401" y="1822"/>
                  </a:cubicBezTo>
                  <a:cubicBezTo>
                    <a:pt x="567" y="1722"/>
                    <a:pt x="668" y="1588"/>
                    <a:pt x="768" y="1455"/>
                  </a:cubicBezTo>
                  <a:lnTo>
                    <a:pt x="768" y="1555"/>
                  </a:lnTo>
                  <a:lnTo>
                    <a:pt x="1034" y="1421"/>
                  </a:lnTo>
                  <a:cubicBezTo>
                    <a:pt x="1101" y="1388"/>
                    <a:pt x="1135" y="1355"/>
                    <a:pt x="1135" y="1288"/>
                  </a:cubicBezTo>
                  <a:cubicBezTo>
                    <a:pt x="1168" y="1255"/>
                    <a:pt x="1201" y="1188"/>
                    <a:pt x="1201" y="1154"/>
                  </a:cubicBezTo>
                  <a:cubicBezTo>
                    <a:pt x="1201" y="1121"/>
                    <a:pt x="1168" y="1054"/>
                    <a:pt x="1135" y="1054"/>
                  </a:cubicBezTo>
                  <a:cubicBezTo>
                    <a:pt x="1135" y="1038"/>
                    <a:pt x="1126" y="1029"/>
                    <a:pt x="1110" y="1029"/>
                  </a:cubicBezTo>
                  <a:cubicBezTo>
                    <a:pt x="1093" y="1029"/>
                    <a:pt x="1068" y="1038"/>
                    <a:pt x="1034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3" y="8"/>
                    <a:pt x="814" y="0"/>
                    <a:pt x="77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263;p56">
              <a:extLst>
                <a:ext uri="{FF2B5EF4-FFF2-40B4-BE49-F238E27FC236}">
                  <a16:creationId xmlns:a16="http://schemas.microsoft.com/office/drawing/2014/main" id="{A8985891-1D20-4F05-816C-E8233A58B627}"/>
                </a:ext>
              </a:extLst>
            </p:cNvPr>
            <p:cNvSpPr/>
            <p:nvPr/>
          </p:nvSpPr>
          <p:spPr>
            <a:xfrm>
              <a:off x="3246650" y="1238000"/>
              <a:ext cx="25875" cy="50675"/>
            </a:xfrm>
            <a:custGeom>
              <a:avLst/>
              <a:gdLst/>
              <a:ahLst/>
              <a:cxnLst/>
              <a:rect l="l" t="t" r="r" b="b"/>
              <a:pathLst>
                <a:path w="1035" h="2027" extrusionOk="0">
                  <a:moveTo>
                    <a:pt x="868" y="0"/>
                  </a:moveTo>
                  <a:cubicBezTo>
                    <a:pt x="868" y="34"/>
                    <a:pt x="835" y="34"/>
                    <a:pt x="835" y="34"/>
                  </a:cubicBezTo>
                  <a:cubicBezTo>
                    <a:pt x="835" y="67"/>
                    <a:pt x="801" y="100"/>
                    <a:pt x="801" y="100"/>
                  </a:cubicBezTo>
                  <a:lnTo>
                    <a:pt x="668" y="100"/>
                  </a:lnTo>
                  <a:cubicBezTo>
                    <a:pt x="601" y="134"/>
                    <a:pt x="568" y="134"/>
                    <a:pt x="501" y="167"/>
                  </a:cubicBezTo>
                  <a:cubicBezTo>
                    <a:pt x="368" y="267"/>
                    <a:pt x="234" y="401"/>
                    <a:pt x="134" y="534"/>
                  </a:cubicBezTo>
                  <a:cubicBezTo>
                    <a:pt x="67" y="667"/>
                    <a:pt x="34" y="801"/>
                    <a:pt x="34" y="934"/>
                  </a:cubicBezTo>
                  <a:cubicBezTo>
                    <a:pt x="34" y="1001"/>
                    <a:pt x="67" y="1101"/>
                    <a:pt x="134" y="1168"/>
                  </a:cubicBezTo>
                  <a:cubicBezTo>
                    <a:pt x="160" y="1193"/>
                    <a:pt x="190" y="1204"/>
                    <a:pt x="229" y="1204"/>
                  </a:cubicBezTo>
                  <a:cubicBezTo>
                    <a:pt x="292" y="1204"/>
                    <a:pt x="377" y="1176"/>
                    <a:pt x="501" y="1134"/>
                  </a:cubicBezTo>
                  <a:cubicBezTo>
                    <a:pt x="568" y="1101"/>
                    <a:pt x="635" y="1068"/>
                    <a:pt x="735" y="1068"/>
                  </a:cubicBezTo>
                  <a:cubicBezTo>
                    <a:pt x="801" y="1068"/>
                    <a:pt x="801" y="1101"/>
                    <a:pt x="801" y="1134"/>
                  </a:cubicBezTo>
                  <a:cubicBezTo>
                    <a:pt x="801" y="1168"/>
                    <a:pt x="768" y="1235"/>
                    <a:pt x="768" y="1235"/>
                  </a:cubicBezTo>
                  <a:cubicBezTo>
                    <a:pt x="701" y="1335"/>
                    <a:pt x="601" y="1401"/>
                    <a:pt x="501" y="1468"/>
                  </a:cubicBezTo>
                  <a:cubicBezTo>
                    <a:pt x="468" y="1501"/>
                    <a:pt x="401" y="1535"/>
                    <a:pt x="334" y="1535"/>
                  </a:cubicBezTo>
                  <a:cubicBezTo>
                    <a:pt x="301" y="1535"/>
                    <a:pt x="268" y="1535"/>
                    <a:pt x="234" y="1501"/>
                  </a:cubicBezTo>
                  <a:cubicBezTo>
                    <a:pt x="201" y="1468"/>
                    <a:pt x="201" y="1435"/>
                    <a:pt x="168" y="1401"/>
                  </a:cubicBezTo>
                  <a:lnTo>
                    <a:pt x="101" y="1401"/>
                  </a:lnTo>
                  <a:cubicBezTo>
                    <a:pt x="67" y="1435"/>
                    <a:pt x="34" y="1468"/>
                    <a:pt x="34" y="1501"/>
                  </a:cubicBezTo>
                  <a:cubicBezTo>
                    <a:pt x="1" y="1568"/>
                    <a:pt x="1" y="1635"/>
                    <a:pt x="1" y="1702"/>
                  </a:cubicBezTo>
                  <a:lnTo>
                    <a:pt x="1" y="1868"/>
                  </a:lnTo>
                  <a:cubicBezTo>
                    <a:pt x="1" y="1902"/>
                    <a:pt x="1" y="1968"/>
                    <a:pt x="34" y="2002"/>
                  </a:cubicBezTo>
                  <a:cubicBezTo>
                    <a:pt x="34" y="2018"/>
                    <a:pt x="51" y="2027"/>
                    <a:pt x="67" y="2027"/>
                  </a:cubicBezTo>
                  <a:cubicBezTo>
                    <a:pt x="84" y="2027"/>
                    <a:pt x="101" y="2018"/>
                    <a:pt x="101" y="2002"/>
                  </a:cubicBezTo>
                  <a:cubicBezTo>
                    <a:pt x="134" y="2002"/>
                    <a:pt x="134" y="2002"/>
                    <a:pt x="134" y="1968"/>
                  </a:cubicBezTo>
                  <a:cubicBezTo>
                    <a:pt x="168" y="1968"/>
                    <a:pt x="168" y="1935"/>
                    <a:pt x="201" y="1935"/>
                  </a:cubicBezTo>
                  <a:lnTo>
                    <a:pt x="334" y="1935"/>
                  </a:lnTo>
                  <a:cubicBezTo>
                    <a:pt x="401" y="1902"/>
                    <a:pt x="468" y="1868"/>
                    <a:pt x="534" y="1835"/>
                  </a:cubicBezTo>
                  <a:cubicBezTo>
                    <a:pt x="701" y="1735"/>
                    <a:pt x="835" y="1601"/>
                    <a:pt x="935" y="1435"/>
                  </a:cubicBezTo>
                  <a:cubicBezTo>
                    <a:pt x="1001" y="1301"/>
                    <a:pt x="1035" y="1168"/>
                    <a:pt x="1035" y="1034"/>
                  </a:cubicBezTo>
                  <a:cubicBezTo>
                    <a:pt x="1035" y="968"/>
                    <a:pt x="1035" y="901"/>
                    <a:pt x="968" y="834"/>
                  </a:cubicBezTo>
                  <a:cubicBezTo>
                    <a:pt x="935" y="768"/>
                    <a:pt x="868" y="734"/>
                    <a:pt x="801" y="734"/>
                  </a:cubicBezTo>
                  <a:cubicBezTo>
                    <a:pt x="701" y="734"/>
                    <a:pt x="601" y="768"/>
                    <a:pt x="501" y="834"/>
                  </a:cubicBezTo>
                  <a:cubicBezTo>
                    <a:pt x="434" y="834"/>
                    <a:pt x="368" y="868"/>
                    <a:pt x="334" y="868"/>
                  </a:cubicBezTo>
                  <a:cubicBezTo>
                    <a:pt x="268" y="868"/>
                    <a:pt x="268" y="834"/>
                    <a:pt x="268" y="801"/>
                  </a:cubicBezTo>
                  <a:cubicBezTo>
                    <a:pt x="268" y="768"/>
                    <a:pt x="301" y="768"/>
                    <a:pt x="301" y="734"/>
                  </a:cubicBezTo>
                  <a:cubicBezTo>
                    <a:pt x="368" y="667"/>
                    <a:pt x="434" y="601"/>
                    <a:pt x="534" y="534"/>
                  </a:cubicBezTo>
                  <a:cubicBezTo>
                    <a:pt x="568" y="534"/>
                    <a:pt x="601" y="501"/>
                    <a:pt x="668" y="501"/>
                  </a:cubicBezTo>
                  <a:lnTo>
                    <a:pt x="768" y="501"/>
                  </a:lnTo>
                  <a:cubicBezTo>
                    <a:pt x="768" y="534"/>
                    <a:pt x="801" y="534"/>
                    <a:pt x="801" y="567"/>
                  </a:cubicBezTo>
                  <a:lnTo>
                    <a:pt x="868" y="567"/>
                  </a:lnTo>
                  <a:cubicBezTo>
                    <a:pt x="935" y="534"/>
                    <a:pt x="968" y="467"/>
                    <a:pt x="968" y="434"/>
                  </a:cubicBezTo>
                  <a:cubicBezTo>
                    <a:pt x="968" y="367"/>
                    <a:pt x="968" y="301"/>
                    <a:pt x="968" y="267"/>
                  </a:cubicBezTo>
                  <a:lnTo>
                    <a:pt x="968" y="167"/>
                  </a:lnTo>
                  <a:cubicBezTo>
                    <a:pt x="968" y="134"/>
                    <a:pt x="968" y="67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264;p56">
              <a:extLst>
                <a:ext uri="{FF2B5EF4-FFF2-40B4-BE49-F238E27FC236}">
                  <a16:creationId xmlns:a16="http://schemas.microsoft.com/office/drawing/2014/main" id="{A25FC652-020F-467D-88E5-C8EE3ABECB3A}"/>
                </a:ext>
              </a:extLst>
            </p:cNvPr>
            <p:cNvSpPr/>
            <p:nvPr/>
          </p:nvSpPr>
          <p:spPr>
            <a:xfrm>
              <a:off x="3282525" y="1195475"/>
              <a:ext cx="24200" cy="83200"/>
            </a:xfrm>
            <a:custGeom>
              <a:avLst/>
              <a:gdLst/>
              <a:ahLst/>
              <a:cxnLst/>
              <a:rect l="l" t="t" r="r" b="b"/>
              <a:pathLst>
                <a:path w="968" h="3328" extrusionOk="0">
                  <a:moveTo>
                    <a:pt x="867" y="0"/>
                  </a:moveTo>
                  <a:cubicBezTo>
                    <a:pt x="834" y="33"/>
                    <a:pt x="801" y="33"/>
                    <a:pt x="801" y="67"/>
                  </a:cubicBezTo>
                  <a:cubicBezTo>
                    <a:pt x="767" y="134"/>
                    <a:pt x="767" y="167"/>
                    <a:pt x="734" y="234"/>
                  </a:cubicBezTo>
                  <a:lnTo>
                    <a:pt x="33" y="3069"/>
                  </a:lnTo>
                  <a:cubicBezTo>
                    <a:pt x="0" y="3102"/>
                    <a:pt x="0" y="3169"/>
                    <a:pt x="0" y="3202"/>
                  </a:cubicBezTo>
                  <a:cubicBezTo>
                    <a:pt x="0" y="3236"/>
                    <a:pt x="0" y="3269"/>
                    <a:pt x="33" y="3302"/>
                  </a:cubicBezTo>
                  <a:cubicBezTo>
                    <a:pt x="33" y="3319"/>
                    <a:pt x="50" y="3327"/>
                    <a:pt x="67" y="3327"/>
                  </a:cubicBezTo>
                  <a:cubicBezTo>
                    <a:pt x="84" y="3327"/>
                    <a:pt x="100" y="3319"/>
                    <a:pt x="100" y="3302"/>
                  </a:cubicBezTo>
                  <a:cubicBezTo>
                    <a:pt x="134" y="3269"/>
                    <a:pt x="167" y="3236"/>
                    <a:pt x="167" y="3236"/>
                  </a:cubicBezTo>
                  <a:cubicBezTo>
                    <a:pt x="200" y="3169"/>
                    <a:pt x="200" y="3136"/>
                    <a:pt x="234" y="3069"/>
                  </a:cubicBezTo>
                  <a:lnTo>
                    <a:pt x="967" y="234"/>
                  </a:lnTo>
                  <a:cubicBezTo>
                    <a:pt x="967" y="200"/>
                    <a:pt x="967" y="134"/>
                    <a:pt x="967" y="100"/>
                  </a:cubicBezTo>
                  <a:cubicBezTo>
                    <a:pt x="967" y="67"/>
                    <a:pt x="967" y="33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265;p56">
              <a:extLst>
                <a:ext uri="{FF2B5EF4-FFF2-40B4-BE49-F238E27FC236}">
                  <a16:creationId xmlns:a16="http://schemas.microsoft.com/office/drawing/2014/main" id="{93B76439-7729-4BF1-98CB-BCA1A3542455}"/>
                </a:ext>
              </a:extLst>
            </p:cNvPr>
            <p:cNvSpPr/>
            <p:nvPr/>
          </p:nvSpPr>
          <p:spPr>
            <a:xfrm>
              <a:off x="3315875" y="1199000"/>
              <a:ext cx="25875" cy="49025"/>
            </a:xfrm>
            <a:custGeom>
              <a:avLst/>
              <a:gdLst/>
              <a:ahLst/>
              <a:cxnLst/>
              <a:rect l="l" t="t" r="r" b="b"/>
              <a:pathLst>
                <a:path w="1035" h="1961" extrusionOk="0">
                  <a:moveTo>
                    <a:pt x="918" y="1"/>
                  </a:moveTo>
                  <a:cubicBezTo>
                    <a:pt x="901" y="1"/>
                    <a:pt x="884" y="9"/>
                    <a:pt x="868" y="26"/>
                  </a:cubicBezTo>
                  <a:lnTo>
                    <a:pt x="834" y="26"/>
                  </a:lnTo>
                  <a:lnTo>
                    <a:pt x="801" y="93"/>
                  </a:lnTo>
                  <a:lnTo>
                    <a:pt x="668" y="93"/>
                  </a:lnTo>
                  <a:cubicBezTo>
                    <a:pt x="601" y="126"/>
                    <a:pt x="567" y="126"/>
                    <a:pt x="534" y="159"/>
                  </a:cubicBezTo>
                  <a:cubicBezTo>
                    <a:pt x="367" y="259"/>
                    <a:pt x="234" y="393"/>
                    <a:pt x="167" y="526"/>
                  </a:cubicBezTo>
                  <a:cubicBezTo>
                    <a:pt x="100" y="660"/>
                    <a:pt x="34" y="793"/>
                    <a:pt x="34" y="927"/>
                  </a:cubicBezTo>
                  <a:cubicBezTo>
                    <a:pt x="34" y="993"/>
                    <a:pt x="67" y="1093"/>
                    <a:pt x="134" y="1160"/>
                  </a:cubicBezTo>
                  <a:cubicBezTo>
                    <a:pt x="159" y="1185"/>
                    <a:pt x="195" y="1196"/>
                    <a:pt x="238" y="1196"/>
                  </a:cubicBezTo>
                  <a:cubicBezTo>
                    <a:pt x="307" y="1196"/>
                    <a:pt x="398" y="1168"/>
                    <a:pt x="501" y="1127"/>
                  </a:cubicBezTo>
                  <a:cubicBezTo>
                    <a:pt x="567" y="1093"/>
                    <a:pt x="668" y="1060"/>
                    <a:pt x="734" y="1060"/>
                  </a:cubicBezTo>
                  <a:cubicBezTo>
                    <a:pt x="801" y="1060"/>
                    <a:pt x="801" y="1093"/>
                    <a:pt x="801" y="1127"/>
                  </a:cubicBezTo>
                  <a:cubicBezTo>
                    <a:pt x="801" y="1160"/>
                    <a:pt x="801" y="1227"/>
                    <a:pt x="768" y="1227"/>
                  </a:cubicBezTo>
                  <a:cubicBezTo>
                    <a:pt x="701" y="1327"/>
                    <a:pt x="601" y="1394"/>
                    <a:pt x="534" y="1460"/>
                  </a:cubicBezTo>
                  <a:cubicBezTo>
                    <a:pt x="467" y="1494"/>
                    <a:pt x="401" y="1494"/>
                    <a:pt x="367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cubicBezTo>
                    <a:pt x="184" y="1377"/>
                    <a:pt x="167" y="1368"/>
                    <a:pt x="155" y="1368"/>
                  </a:cubicBezTo>
                  <a:cubicBezTo>
                    <a:pt x="142" y="1368"/>
                    <a:pt x="134" y="1377"/>
                    <a:pt x="134" y="1394"/>
                  </a:cubicBezTo>
                  <a:cubicBezTo>
                    <a:pt x="67" y="1427"/>
                    <a:pt x="34" y="1460"/>
                    <a:pt x="34" y="1494"/>
                  </a:cubicBezTo>
                  <a:cubicBezTo>
                    <a:pt x="0" y="1560"/>
                    <a:pt x="0" y="1627"/>
                    <a:pt x="0" y="1694"/>
                  </a:cubicBezTo>
                  <a:lnTo>
                    <a:pt x="0" y="1794"/>
                  </a:lnTo>
                  <a:cubicBezTo>
                    <a:pt x="0" y="1861"/>
                    <a:pt x="0" y="1927"/>
                    <a:pt x="34" y="1961"/>
                  </a:cubicBezTo>
                  <a:lnTo>
                    <a:pt x="134" y="1961"/>
                  </a:lnTo>
                  <a:cubicBezTo>
                    <a:pt x="134" y="1961"/>
                    <a:pt x="134" y="1961"/>
                    <a:pt x="167" y="1927"/>
                  </a:cubicBezTo>
                  <a:cubicBezTo>
                    <a:pt x="167" y="1927"/>
                    <a:pt x="167" y="1894"/>
                    <a:pt x="201" y="1894"/>
                  </a:cubicBezTo>
                  <a:lnTo>
                    <a:pt x="334" y="1894"/>
                  </a:lnTo>
                  <a:cubicBezTo>
                    <a:pt x="401" y="1861"/>
                    <a:pt x="467" y="1827"/>
                    <a:pt x="534" y="1794"/>
                  </a:cubicBezTo>
                  <a:cubicBezTo>
                    <a:pt x="701" y="1694"/>
                    <a:pt x="834" y="1560"/>
                    <a:pt x="934" y="1394"/>
                  </a:cubicBezTo>
                  <a:cubicBezTo>
                    <a:pt x="1001" y="1260"/>
                    <a:pt x="1034" y="1127"/>
                    <a:pt x="1034" y="1027"/>
                  </a:cubicBezTo>
                  <a:cubicBezTo>
                    <a:pt x="1034" y="927"/>
                    <a:pt x="1001" y="860"/>
                    <a:pt x="968" y="793"/>
                  </a:cubicBezTo>
                  <a:cubicBezTo>
                    <a:pt x="934" y="726"/>
                    <a:pt x="868" y="693"/>
                    <a:pt x="801" y="693"/>
                  </a:cubicBezTo>
                  <a:cubicBezTo>
                    <a:pt x="701" y="726"/>
                    <a:pt x="567" y="760"/>
                    <a:pt x="467" y="793"/>
                  </a:cubicBezTo>
                  <a:cubicBezTo>
                    <a:pt x="434" y="826"/>
                    <a:pt x="367" y="826"/>
                    <a:pt x="334" y="826"/>
                  </a:cubicBezTo>
                  <a:cubicBezTo>
                    <a:pt x="267" y="826"/>
                    <a:pt x="267" y="793"/>
                    <a:pt x="267" y="793"/>
                  </a:cubicBezTo>
                  <a:cubicBezTo>
                    <a:pt x="267" y="760"/>
                    <a:pt x="301" y="726"/>
                    <a:pt x="301" y="693"/>
                  </a:cubicBezTo>
                  <a:cubicBezTo>
                    <a:pt x="367" y="626"/>
                    <a:pt x="434" y="560"/>
                    <a:pt x="534" y="493"/>
                  </a:cubicBezTo>
                  <a:cubicBezTo>
                    <a:pt x="567" y="493"/>
                    <a:pt x="601" y="460"/>
                    <a:pt x="634" y="460"/>
                  </a:cubicBezTo>
                  <a:lnTo>
                    <a:pt x="768" y="460"/>
                  </a:lnTo>
                  <a:cubicBezTo>
                    <a:pt x="768" y="493"/>
                    <a:pt x="801" y="526"/>
                    <a:pt x="834" y="560"/>
                  </a:cubicBezTo>
                  <a:lnTo>
                    <a:pt x="901" y="560"/>
                  </a:lnTo>
                  <a:cubicBezTo>
                    <a:pt x="934" y="526"/>
                    <a:pt x="968" y="493"/>
                    <a:pt x="1001" y="426"/>
                  </a:cubicBezTo>
                  <a:cubicBezTo>
                    <a:pt x="1001" y="359"/>
                    <a:pt x="1001" y="326"/>
                    <a:pt x="1001" y="259"/>
                  </a:cubicBezTo>
                  <a:lnTo>
                    <a:pt x="1001" y="159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4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266;p56">
              <a:extLst>
                <a:ext uri="{FF2B5EF4-FFF2-40B4-BE49-F238E27FC236}">
                  <a16:creationId xmlns:a16="http://schemas.microsoft.com/office/drawing/2014/main" id="{34FD35EF-E97E-4B68-9E63-88E87EBF08A2}"/>
                </a:ext>
              </a:extLst>
            </p:cNvPr>
            <p:cNvSpPr/>
            <p:nvPr/>
          </p:nvSpPr>
          <p:spPr>
            <a:xfrm>
              <a:off x="3350075" y="1166275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0" y="1"/>
                  </a:moveTo>
                  <a:lnTo>
                    <a:pt x="334" y="167"/>
                  </a:lnTo>
                  <a:lnTo>
                    <a:pt x="334" y="501"/>
                  </a:lnTo>
                  <a:lnTo>
                    <a:pt x="600" y="368"/>
                  </a:lnTo>
                  <a:lnTo>
                    <a:pt x="600" y="1"/>
                  </a:lnTo>
                  <a:close/>
                  <a:moveTo>
                    <a:pt x="634" y="634"/>
                  </a:moveTo>
                  <a:lnTo>
                    <a:pt x="234" y="868"/>
                  </a:lnTo>
                  <a:cubicBezTo>
                    <a:pt x="200" y="901"/>
                    <a:pt x="133" y="935"/>
                    <a:pt x="133" y="968"/>
                  </a:cubicBezTo>
                  <a:cubicBezTo>
                    <a:pt x="100" y="1035"/>
                    <a:pt x="67" y="1068"/>
                    <a:pt x="67" y="1135"/>
                  </a:cubicBezTo>
                  <a:cubicBezTo>
                    <a:pt x="67" y="1168"/>
                    <a:pt x="100" y="1201"/>
                    <a:pt x="133" y="1235"/>
                  </a:cubicBezTo>
                  <a:cubicBezTo>
                    <a:pt x="133" y="1251"/>
                    <a:pt x="142" y="1260"/>
                    <a:pt x="158" y="1260"/>
                  </a:cubicBezTo>
                  <a:cubicBezTo>
                    <a:pt x="175" y="1260"/>
                    <a:pt x="200" y="1251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33" y="2135"/>
                  </a:lnTo>
                  <a:cubicBezTo>
                    <a:pt x="100" y="2135"/>
                    <a:pt x="67" y="2202"/>
                    <a:pt x="33" y="2236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3" y="2502"/>
                  </a:cubicBezTo>
                  <a:cubicBezTo>
                    <a:pt x="45" y="2513"/>
                    <a:pt x="56" y="2517"/>
                    <a:pt x="67" y="2517"/>
                  </a:cubicBezTo>
                  <a:cubicBezTo>
                    <a:pt x="89" y="2517"/>
                    <a:pt x="111" y="2502"/>
                    <a:pt x="133" y="2502"/>
                  </a:cubicBezTo>
                  <a:lnTo>
                    <a:pt x="901" y="2035"/>
                  </a:lnTo>
                  <a:cubicBezTo>
                    <a:pt x="967" y="2002"/>
                    <a:pt x="1001" y="1969"/>
                    <a:pt x="1034" y="1935"/>
                  </a:cubicBezTo>
                  <a:cubicBezTo>
                    <a:pt x="1067" y="1869"/>
                    <a:pt x="1067" y="1835"/>
                    <a:pt x="1067" y="1769"/>
                  </a:cubicBezTo>
                  <a:cubicBezTo>
                    <a:pt x="1067" y="1735"/>
                    <a:pt x="1067" y="1702"/>
                    <a:pt x="1034" y="1668"/>
                  </a:cubicBezTo>
                  <a:cubicBezTo>
                    <a:pt x="1017" y="1652"/>
                    <a:pt x="1001" y="1643"/>
                    <a:pt x="980" y="1643"/>
                  </a:cubicBezTo>
                  <a:cubicBezTo>
                    <a:pt x="959" y="1643"/>
                    <a:pt x="934" y="1652"/>
                    <a:pt x="901" y="1668"/>
                  </a:cubicBezTo>
                  <a:lnTo>
                    <a:pt x="634" y="1835"/>
                  </a:lnTo>
                  <a:lnTo>
                    <a:pt x="634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267;p56">
              <a:extLst>
                <a:ext uri="{FF2B5EF4-FFF2-40B4-BE49-F238E27FC236}">
                  <a16:creationId xmlns:a16="http://schemas.microsoft.com/office/drawing/2014/main" id="{4BC5A1B5-8EE1-42C2-91C6-F6FA6C9789F1}"/>
                </a:ext>
              </a:extLst>
            </p:cNvPr>
            <p:cNvSpPr/>
            <p:nvPr/>
          </p:nvSpPr>
          <p:spPr>
            <a:xfrm>
              <a:off x="3385100" y="1151275"/>
              <a:ext cx="29200" cy="52625"/>
            </a:xfrm>
            <a:custGeom>
              <a:avLst/>
              <a:gdLst/>
              <a:ahLst/>
              <a:cxnLst/>
              <a:rect l="l" t="t" r="r" b="b"/>
              <a:pathLst>
                <a:path w="1168" h="2105" extrusionOk="0">
                  <a:moveTo>
                    <a:pt x="334" y="0"/>
                  </a:moveTo>
                  <a:cubicBezTo>
                    <a:pt x="300" y="34"/>
                    <a:pt x="267" y="67"/>
                    <a:pt x="267" y="134"/>
                  </a:cubicBezTo>
                  <a:cubicBezTo>
                    <a:pt x="234" y="200"/>
                    <a:pt x="234" y="267"/>
                    <a:pt x="234" y="300"/>
                  </a:cubicBezTo>
                  <a:lnTo>
                    <a:pt x="234" y="634"/>
                  </a:lnTo>
                  <a:lnTo>
                    <a:pt x="133" y="667"/>
                  </a:lnTo>
                  <a:cubicBezTo>
                    <a:pt x="67" y="734"/>
                    <a:pt x="0" y="834"/>
                    <a:pt x="0" y="934"/>
                  </a:cubicBezTo>
                  <a:cubicBezTo>
                    <a:pt x="0" y="968"/>
                    <a:pt x="0" y="1034"/>
                    <a:pt x="33" y="1034"/>
                  </a:cubicBezTo>
                  <a:cubicBezTo>
                    <a:pt x="47" y="1062"/>
                    <a:pt x="62" y="1073"/>
                    <a:pt x="76" y="1073"/>
                  </a:cubicBezTo>
                  <a:cubicBezTo>
                    <a:pt x="95" y="1073"/>
                    <a:pt x="114" y="1053"/>
                    <a:pt x="133" y="1034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00" y="1902"/>
                    <a:pt x="267" y="2002"/>
                    <a:pt x="334" y="2068"/>
                  </a:cubicBezTo>
                  <a:cubicBezTo>
                    <a:pt x="359" y="2094"/>
                    <a:pt x="389" y="2105"/>
                    <a:pt x="427" y="2105"/>
                  </a:cubicBezTo>
                  <a:cubicBezTo>
                    <a:pt x="487" y="2105"/>
                    <a:pt x="564" y="2076"/>
                    <a:pt x="667" y="2035"/>
                  </a:cubicBezTo>
                  <a:cubicBezTo>
                    <a:pt x="734" y="1968"/>
                    <a:pt x="834" y="1902"/>
                    <a:pt x="934" y="1801"/>
                  </a:cubicBezTo>
                  <a:cubicBezTo>
                    <a:pt x="1001" y="1735"/>
                    <a:pt x="1067" y="1635"/>
                    <a:pt x="1134" y="1535"/>
                  </a:cubicBezTo>
                  <a:cubicBezTo>
                    <a:pt x="1168" y="1501"/>
                    <a:pt x="1168" y="1435"/>
                    <a:pt x="1168" y="1401"/>
                  </a:cubicBezTo>
                  <a:cubicBezTo>
                    <a:pt x="1168" y="1368"/>
                    <a:pt x="1168" y="1301"/>
                    <a:pt x="1134" y="1301"/>
                  </a:cubicBezTo>
                  <a:cubicBezTo>
                    <a:pt x="1118" y="1284"/>
                    <a:pt x="1101" y="1276"/>
                    <a:pt x="1088" y="1276"/>
                  </a:cubicBezTo>
                  <a:cubicBezTo>
                    <a:pt x="1076" y="1276"/>
                    <a:pt x="1067" y="1284"/>
                    <a:pt x="1067" y="1301"/>
                  </a:cubicBezTo>
                  <a:cubicBezTo>
                    <a:pt x="1034" y="1301"/>
                    <a:pt x="1001" y="1334"/>
                    <a:pt x="967" y="1368"/>
                  </a:cubicBezTo>
                  <a:cubicBezTo>
                    <a:pt x="901" y="1501"/>
                    <a:pt x="767" y="1601"/>
                    <a:pt x="667" y="1668"/>
                  </a:cubicBezTo>
                  <a:cubicBezTo>
                    <a:pt x="567" y="1735"/>
                    <a:pt x="500" y="1735"/>
                    <a:pt x="500" y="1735"/>
                  </a:cubicBezTo>
                  <a:cubicBezTo>
                    <a:pt x="467" y="1701"/>
                    <a:pt x="467" y="1668"/>
                    <a:pt x="467" y="1601"/>
                  </a:cubicBezTo>
                  <a:lnTo>
                    <a:pt x="467" y="901"/>
                  </a:lnTo>
                  <a:lnTo>
                    <a:pt x="867" y="601"/>
                  </a:lnTo>
                  <a:cubicBezTo>
                    <a:pt x="934" y="601"/>
                    <a:pt x="967" y="534"/>
                    <a:pt x="1001" y="501"/>
                  </a:cubicBezTo>
                  <a:cubicBezTo>
                    <a:pt x="1001" y="467"/>
                    <a:pt x="1034" y="400"/>
                    <a:pt x="1034" y="367"/>
                  </a:cubicBezTo>
                  <a:cubicBezTo>
                    <a:pt x="1034" y="300"/>
                    <a:pt x="1001" y="267"/>
                    <a:pt x="1001" y="234"/>
                  </a:cubicBezTo>
                  <a:cubicBezTo>
                    <a:pt x="984" y="217"/>
                    <a:pt x="967" y="209"/>
                    <a:pt x="947" y="209"/>
                  </a:cubicBezTo>
                  <a:cubicBezTo>
                    <a:pt x="926" y="209"/>
                    <a:pt x="901" y="217"/>
                    <a:pt x="867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467" y="134"/>
                    <a:pt x="434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268;p56">
              <a:extLst>
                <a:ext uri="{FF2B5EF4-FFF2-40B4-BE49-F238E27FC236}">
                  <a16:creationId xmlns:a16="http://schemas.microsoft.com/office/drawing/2014/main" id="{8580C079-1E75-4E57-9F90-2099708DA1D9}"/>
                </a:ext>
              </a:extLst>
            </p:cNvPr>
            <p:cNvSpPr/>
            <p:nvPr/>
          </p:nvSpPr>
          <p:spPr>
            <a:xfrm>
              <a:off x="3416775" y="1140425"/>
              <a:ext cx="30050" cy="45600"/>
            </a:xfrm>
            <a:custGeom>
              <a:avLst/>
              <a:gdLst/>
              <a:ahLst/>
              <a:cxnLst/>
              <a:rect l="l" t="t" r="r" b="b"/>
              <a:pathLst>
                <a:path w="1202" h="1824" extrusionOk="0">
                  <a:moveTo>
                    <a:pt x="801" y="401"/>
                  </a:moveTo>
                  <a:cubicBezTo>
                    <a:pt x="868" y="434"/>
                    <a:pt x="935" y="501"/>
                    <a:pt x="935" y="568"/>
                  </a:cubicBezTo>
                  <a:lnTo>
                    <a:pt x="267" y="935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68" y="568"/>
                    <a:pt x="534" y="501"/>
                    <a:pt x="601" y="468"/>
                  </a:cubicBezTo>
                  <a:cubicBezTo>
                    <a:pt x="668" y="401"/>
                    <a:pt x="734" y="401"/>
                    <a:pt x="801" y="401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34"/>
                    <a:pt x="601" y="101"/>
                  </a:cubicBezTo>
                  <a:cubicBezTo>
                    <a:pt x="434" y="201"/>
                    <a:pt x="301" y="367"/>
                    <a:pt x="201" y="568"/>
                  </a:cubicBezTo>
                  <a:cubicBezTo>
                    <a:pt x="67" y="768"/>
                    <a:pt x="1" y="1001"/>
                    <a:pt x="34" y="1268"/>
                  </a:cubicBezTo>
                  <a:cubicBezTo>
                    <a:pt x="1" y="1435"/>
                    <a:pt x="67" y="1602"/>
                    <a:pt x="167" y="1735"/>
                  </a:cubicBezTo>
                  <a:cubicBezTo>
                    <a:pt x="229" y="1797"/>
                    <a:pt x="291" y="1823"/>
                    <a:pt x="360" y="1823"/>
                  </a:cubicBezTo>
                  <a:cubicBezTo>
                    <a:pt x="439" y="1823"/>
                    <a:pt x="527" y="1789"/>
                    <a:pt x="634" y="1735"/>
                  </a:cubicBezTo>
                  <a:cubicBezTo>
                    <a:pt x="734" y="1668"/>
                    <a:pt x="835" y="1602"/>
                    <a:pt x="935" y="1502"/>
                  </a:cubicBezTo>
                  <a:cubicBezTo>
                    <a:pt x="1035" y="1435"/>
                    <a:pt x="1101" y="1335"/>
                    <a:pt x="1168" y="1235"/>
                  </a:cubicBezTo>
                  <a:cubicBezTo>
                    <a:pt x="1168" y="1201"/>
                    <a:pt x="1201" y="1168"/>
                    <a:pt x="1201" y="1101"/>
                  </a:cubicBezTo>
                  <a:cubicBezTo>
                    <a:pt x="1201" y="1068"/>
                    <a:pt x="1201" y="1035"/>
                    <a:pt x="1168" y="1001"/>
                  </a:cubicBezTo>
                  <a:lnTo>
                    <a:pt x="1101" y="1001"/>
                  </a:lnTo>
                  <a:cubicBezTo>
                    <a:pt x="1035" y="1035"/>
                    <a:pt x="1001" y="1068"/>
                    <a:pt x="968" y="1101"/>
                  </a:cubicBezTo>
                  <a:cubicBezTo>
                    <a:pt x="868" y="1235"/>
                    <a:pt x="768" y="1301"/>
                    <a:pt x="634" y="1402"/>
                  </a:cubicBezTo>
                  <a:cubicBezTo>
                    <a:pt x="587" y="1425"/>
                    <a:pt x="523" y="1449"/>
                    <a:pt x="466" y="1449"/>
                  </a:cubicBezTo>
                  <a:cubicBezTo>
                    <a:pt x="443" y="1449"/>
                    <a:pt x="420" y="1445"/>
                    <a:pt x="401" y="1435"/>
                  </a:cubicBezTo>
                  <a:cubicBezTo>
                    <a:pt x="334" y="1435"/>
                    <a:pt x="267" y="1368"/>
                    <a:pt x="267" y="1301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5" y="234"/>
                    <a:pt x="1101" y="134"/>
                    <a:pt x="1035" y="67"/>
                  </a:cubicBezTo>
                  <a:cubicBezTo>
                    <a:pt x="1001" y="34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269;p56">
              <a:extLst>
                <a:ext uri="{FF2B5EF4-FFF2-40B4-BE49-F238E27FC236}">
                  <a16:creationId xmlns:a16="http://schemas.microsoft.com/office/drawing/2014/main" id="{4E2665C0-770B-4F14-8427-785321C231CC}"/>
                </a:ext>
              </a:extLst>
            </p:cNvPr>
            <p:cNvSpPr/>
            <p:nvPr/>
          </p:nvSpPr>
          <p:spPr>
            <a:xfrm>
              <a:off x="3449300" y="1118325"/>
              <a:ext cx="35875" cy="53600"/>
            </a:xfrm>
            <a:custGeom>
              <a:avLst/>
              <a:gdLst/>
              <a:ahLst/>
              <a:cxnLst/>
              <a:rect l="l" t="t" r="r" b="b"/>
              <a:pathLst>
                <a:path w="1435" h="2144" extrusionOk="0">
                  <a:moveTo>
                    <a:pt x="1101" y="1"/>
                  </a:moveTo>
                  <a:cubicBezTo>
                    <a:pt x="1068" y="1"/>
                    <a:pt x="1035" y="17"/>
                    <a:pt x="1001" y="51"/>
                  </a:cubicBezTo>
                  <a:cubicBezTo>
                    <a:pt x="935" y="51"/>
                    <a:pt x="901" y="117"/>
                    <a:pt x="868" y="151"/>
                  </a:cubicBezTo>
                  <a:cubicBezTo>
                    <a:pt x="834" y="217"/>
                    <a:pt x="768" y="251"/>
                    <a:pt x="768" y="317"/>
                  </a:cubicBezTo>
                  <a:cubicBezTo>
                    <a:pt x="734" y="284"/>
                    <a:pt x="701" y="284"/>
                    <a:pt x="668" y="284"/>
                  </a:cubicBezTo>
                  <a:cubicBezTo>
                    <a:pt x="651" y="267"/>
                    <a:pt x="634" y="259"/>
                    <a:pt x="618" y="259"/>
                  </a:cubicBezTo>
                  <a:cubicBezTo>
                    <a:pt x="601" y="259"/>
                    <a:pt x="584" y="267"/>
                    <a:pt x="568" y="284"/>
                  </a:cubicBezTo>
                  <a:cubicBezTo>
                    <a:pt x="501" y="284"/>
                    <a:pt x="468" y="317"/>
                    <a:pt x="468" y="351"/>
                  </a:cubicBezTo>
                  <a:cubicBezTo>
                    <a:pt x="401" y="418"/>
                    <a:pt x="367" y="484"/>
                    <a:pt x="367" y="518"/>
                  </a:cubicBezTo>
                  <a:lnTo>
                    <a:pt x="367" y="418"/>
                  </a:lnTo>
                  <a:lnTo>
                    <a:pt x="167" y="551"/>
                  </a:lnTo>
                  <a:cubicBezTo>
                    <a:pt x="101" y="584"/>
                    <a:pt x="67" y="618"/>
                    <a:pt x="34" y="684"/>
                  </a:cubicBezTo>
                  <a:cubicBezTo>
                    <a:pt x="34" y="718"/>
                    <a:pt x="1" y="751"/>
                    <a:pt x="1" y="818"/>
                  </a:cubicBezTo>
                  <a:cubicBezTo>
                    <a:pt x="1" y="851"/>
                    <a:pt x="34" y="885"/>
                    <a:pt x="34" y="918"/>
                  </a:cubicBezTo>
                  <a:cubicBezTo>
                    <a:pt x="51" y="935"/>
                    <a:pt x="67" y="943"/>
                    <a:pt x="84" y="943"/>
                  </a:cubicBezTo>
                  <a:cubicBezTo>
                    <a:pt x="101" y="943"/>
                    <a:pt x="117" y="935"/>
                    <a:pt x="134" y="918"/>
                  </a:cubicBezTo>
                  <a:lnTo>
                    <a:pt x="134" y="1752"/>
                  </a:lnTo>
                  <a:cubicBezTo>
                    <a:pt x="101" y="1785"/>
                    <a:pt x="67" y="1819"/>
                    <a:pt x="34" y="1852"/>
                  </a:cubicBezTo>
                  <a:cubicBezTo>
                    <a:pt x="34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7" y="2144"/>
                    <a:pt x="88" y="2144"/>
                  </a:cubicBezTo>
                  <a:cubicBezTo>
                    <a:pt x="109" y="2144"/>
                    <a:pt x="134" y="2135"/>
                    <a:pt x="167" y="2119"/>
                  </a:cubicBezTo>
                  <a:lnTo>
                    <a:pt x="367" y="1985"/>
                  </a:lnTo>
                  <a:cubicBezTo>
                    <a:pt x="401" y="1985"/>
                    <a:pt x="468" y="1919"/>
                    <a:pt x="468" y="1885"/>
                  </a:cubicBezTo>
                  <a:cubicBezTo>
                    <a:pt x="501" y="1852"/>
                    <a:pt x="501" y="1785"/>
                    <a:pt x="501" y="1752"/>
                  </a:cubicBezTo>
                  <a:cubicBezTo>
                    <a:pt x="534" y="1685"/>
                    <a:pt x="501" y="1652"/>
                    <a:pt x="468" y="1618"/>
                  </a:cubicBezTo>
                  <a:cubicBezTo>
                    <a:pt x="468" y="1607"/>
                    <a:pt x="464" y="1604"/>
                    <a:pt x="456" y="1604"/>
                  </a:cubicBezTo>
                  <a:cubicBezTo>
                    <a:pt x="442" y="1604"/>
                    <a:pt x="412" y="1618"/>
                    <a:pt x="367" y="1618"/>
                  </a:cubicBezTo>
                  <a:lnTo>
                    <a:pt x="367" y="918"/>
                  </a:lnTo>
                  <a:cubicBezTo>
                    <a:pt x="401" y="851"/>
                    <a:pt x="434" y="784"/>
                    <a:pt x="468" y="718"/>
                  </a:cubicBezTo>
                  <a:cubicBezTo>
                    <a:pt x="501" y="684"/>
                    <a:pt x="501" y="651"/>
                    <a:pt x="534" y="651"/>
                  </a:cubicBezTo>
                  <a:lnTo>
                    <a:pt x="601" y="651"/>
                  </a:lnTo>
                  <a:cubicBezTo>
                    <a:pt x="601" y="651"/>
                    <a:pt x="601" y="684"/>
                    <a:pt x="601" y="718"/>
                  </a:cubicBezTo>
                  <a:lnTo>
                    <a:pt x="601" y="1852"/>
                  </a:lnTo>
                  <a:lnTo>
                    <a:pt x="801" y="1718"/>
                  </a:lnTo>
                  <a:cubicBezTo>
                    <a:pt x="868" y="1685"/>
                    <a:pt x="901" y="1652"/>
                    <a:pt x="935" y="1585"/>
                  </a:cubicBezTo>
                  <a:cubicBezTo>
                    <a:pt x="968" y="1552"/>
                    <a:pt x="968" y="1518"/>
                    <a:pt x="968" y="1452"/>
                  </a:cubicBezTo>
                  <a:cubicBezTo>
                    <a:pt x="968" y="1418"/>
                    <a:pt x="968" y="1385"/>
                    <a:pt x="935" y="1352"/>
                  </a:cubicBezTo>
                  <a:cubicBezTo>
                    <a:pt x="918" y="1335"/>
                    <a:pt x="901" y="1326"/>
                    <a:pt x="885" y="1326"/>
                  </a:cubicBezTo>
                  <a:cubicBezTo>
                    <a:pt x="868" y="1326"/>
                    <a:pt x="851" y="1335"/>
                    <a:pt x="834" y="1352"/>
                  </a:cubicBezTo>
                  <a:lnTo>
                    <a:pt x="834" y="651"/>
                  </a:lnTo>
                  <a:cubicBezTo>
                    <a:pt x="868" y="584"/>
                    <a:pt x="901" y="484"/>
                    <a:pt x="935" y="418"/>
                  </a:cubicBezTo>
                  <a:cubicBezTo>
                    <a:pt x="935" y="384"/>
                    <a:pt x="968" y="384"/>
                    <a:pt x="1001" y="351"/>
                  </a:cubicBezTo>
                  <a:lnTo>
                    <a:pt x="1068" y="351"/>
                  </a:lnTo>
                  <a:cubicBezTo>
                    <a:pt x="1068" y="384"/>
                    <a:pt x="1068" y="418"/>
                    <a:pt x="1068" y="451"/>
                  </a:cubicBezTo>
                  <a:lnTo>
                    <a:pt x="1068" y="1552"/>
                  </a:lnTo>
                  <a:lnTo>
                    <a:pt x="1301" y="1452"/>
                  </a:lnTo>
                  <a:cubicBezTo>
                    <a:pt x="1335" y="1418"/>
                    <a:pt x="1368" y="1385"/>
                    <a:pt x="1402" y="1318"/>
                  </a:cubicBezTo>
                  <a:cubicBezTo>
                    <a:pt x="1435" y="1285"/>
                    <a:pt x="1435" y="1218"/>
                    <a:pt x="1435" y="1185"/>
                  </a:cubicBezTo>
                  <a:cubicBezTo>
                    <a:pt x="1435" y="1151"/>
                    <a:pt x="1435" y="1085"/>
                    <a:pt x="1402" y="1085"/>
                  </a:cubicBezTo>
                  <a:cubicBezTo>
                    <a:pt x="1385" y="1068"/>
                    <a:pt x="1368" y="1060"/>
                    <a:pt x="1352" y="1060"/>
                  </a:cubicBezTo>
                  <a:cubicBezTo>
                    <a:pt x="1335" y="1060"/>
                    <a:pt x="1318" y="1068"/>
                    <a:pt x="1301" y="1085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35" y="1"/>
                    <a:pt x="11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270;p56">
              <a:extLst>
                <a:ext uri="{FF2B5EF4-FFF2-40B4-BE49-F238E27FC236}">
                  <a16:creationId xmlns:a16="http://schemas.microsoft.com/office/drawing/2014/main" id="{F2905574-41C7-4263-A91D-17BB774BC2F6}"/>
                </a:ext>
              </a:extLst>
            </p:cNvPr>
            <p:cNvSpPr/>
            <p:nvPr/>
          </p:nvSpPr>
          <p:spPr>
            <a:xfrm>
              <a:off x="3486825" y="1100725"/>
              <a:ext cx="30050" cy="47025"/>
            </a:xfrm>
            <a:custGeom>
              <a:avLst/>
              <a:gdLst/>
              <a:ahLst/>
              <a:cxnLst/>
              <a:rect l="l" t="t" r="r" b="b"/>
              <a:pathLst>
                <a:path w="1202" h="1881" extrusionOk="0">
                  <a:moveTo>
                    <a:pt x="801" y="955"/>
                  </a:moveTo>
                  <a:lnTo>
                    <a:pt x="801" y="1088"/>
                  </a:lnTo>
                  <a:cubicBezTo>
                    <a:pt x="734" y="1188"/>
                    <a:pt x="668" y="1255"/>
                    <a:pt x="601" y="1322"/>
                  </a:cubicBezTo>
                  <a:cubicBezTo>
                    <a:pt x="568" y="1388"/>
                    <a:pt x="501" y="1455"/>
                    <a:pt x="434" y="1488"/>
                  </a:cubicBezTo>
                  <a:cubicBezTo>
                    <a:pt x="368" y="1522"/>
                    <a:pt x="301" y="1522"/>
                    <a:pt x="267" y="1522"/>
                  </a:cubicBezTo>
                  <a:cubicBezTo>
                    <a:pt x="234" y="1522"/>
                    <a:pt x="234" y="1488"/>
                    <a:pt x="234" y="1455"/>
                  </a:cubicBezTo>
                  <a:cubicBezTo>
                    <a:pt x="234" y="1388"/>
                    <a:pt x="267" y="1322"/>
                    <a:pt x="301" y="1288"/>
                  </a:cubicBezTo>
                  <a:cubicBezTo>
                    <a:pt x="368" y="1188"/>
                    <a:pt x="434" y="1088"/>
                    <a:pt x="534" y="1055"/>
                  </a:cubicBezTo>
                  <a:cubicBezTo>
                    <a:pt x="601" y="988"/>
                    <a:pt x="701" y="955"/>
                    <a:pt x="801" y="955"/>
                  </a:cubicBezTo>
                  <a:close/>
                  <a:moveTo>
                    <a:pt x="790" y="1"/>
                  </a:moveTo>
                  <a:cubicBezTo>
                    <a:pt x="723" y="1"/>
                    <a:pt x="652" y="24"/>
                    <a:pt x="568" y="87"/>
                  </a:cubicBezTo>
                  <a:cubicBezTo>
                    <a:pt x="501" y="121"/>
                    <a:pt x="468" y="154"/>
                    <a:pt x="401" y="188"/>
                  </a:cubicBezTo>
                  <a:cubicBezTo>
                    <a:pt x="334" y="254"/>
                    <a:pt x="267" y="288"/>
                    <a:pt x="234" y="354"/>
                  </a:cubicBezTo>
                  <a:lnTo>
                    <a:pt x="134" y="454"/>
                  </a:lnTo>
                  <a:cubicBezTo>
                    <a:pt x="134" y="454"/>
                    <a:pt x="134" y="488"/>
                    <a:pt x="134" y="521"/>
                  </a:cubicBezTo>
                  <a:cubicBezTo>
                    <a:pt x="101" y="554"/>
                    <a:pt x="101" y="554"/>
                    <a:pt x="134" y="588"/>
                  </a:cubicBezTo>
                  <a:cubicBezTo>
                    <a:pt x="101" y="621"/>
                    <a:pt x="134" y="688"/>
                    <a:pt x="134" y="721"/>
                  </a:cubicBezTo>
                  <a:lnTo>
                    <a:pt x="234" y="721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4"/>
                    <a:pt x="501" y="488"/>
                    <a:pt x="568" y="421"/>
                  </a:cubicBezTo>
                  <a:cubicBezTo>
                    <a:pt x="668" y="388"/>
                    <a:pt x="734" y="388"/>
                    <a:pt x="734" y="388"/>
                  </a:cubicBezTo>
                  <a:cubicBezTo>
                    <a:pt x="768" y="388"/>
                    <a:pt x="801" y="421"/>
                    <a:pt x="801" y="488"/>
                  </a:cubicBezTo>
                  <a:lnTo>
                    <a:pt x="801" y="554"/>
                  </a:lnTo>
                  <a:cubicBezTo>
                    <a:pt x="701" y="588"/>
                    <a:pt x="634" y="621"/>
                    <a:pt x="568" y="655"/>
                  </a:cubicBezTo>
                  <a:cubicBezTo>
                    <a:pt x="234" y="855"/>
                    <a:pt x="34" y="1188"/>
                    <a:pt x="1" y="1589"/>
                  </a:cubicBezTo>
                  <a:cubicBezTo>
                    <a:pt x="1" y="1689"/>
                    <a:pt x="34" y="1789"/>
                    <a:pt x="134" y="1855"/>
                  </a:cubicBezTo>
                  <a:cubicBezTo>
                    <a:pt x="167" y="1872"/>
                    <a:pt x="217" y="1880"/>
                    <a:pt x="267" y="1880"/>
                  </a:cubicBezTo>
                  <a:cubicBezTo>
                    <a:pt x="318" y="1880"/>
                    <a:pt x="368" y="1872"/>
                    <a:pt x="401" y="1855"/>
                  </a:cubicBezTo>
                  <a:cubicBezTo>
                    <a:pt x="468" y="1789"/>
                    <a:pt x="534" y="1755"/>
                    <a:pt x="601" y="1689"/>
                  </a:cubicBezTo>
                  <a:cubicBezTo>
                    <a:pt x="668" y="1622"/>
                    <a:pt x="734" y="1555"/>
                    <a:pt x="801" y="1488"/>
                  </a:cubicBezTo>
                  <a:lnTo>
                    <a:pt x="801" y="1555"/>
                  </a:lnTo>
                  <a:lnTo>
                    <a:pt x="1035" y="1422"/>
                  </a:lnTo>
                  <a:cubicBezTo>
                    <a:pt x="1101" y="1388"/>
                    <a:pt x="1135" y="1355"/>
                    <a:pt x="1168" y="1288"/>
                  </a:cubicBezTo>
                  <a:cubicBezTo>
                    <a:pt x="1168" y="1255"/>
                    <a:pt x="1201" y="1188"/>
                    <a:pt x="1201" y="1155"/>
                  </a:cubicBezTo>
                  <a:cubicBezTo>
                    <a:pt x="1201" y="1122"/>
                    <a:pt x="1201" y="1088"/>
                    <a:pt x="1168" y="1055"/>
                  </a:cubicBezTo>
                  <a:cubicBezTo>
                    <a:pt x="1151" y="1038"/>
                    <a:pt x="1135" y="1030"/>
                    <a:pt x="1114" y="1030"/>
                  </a:cubicBezTo>
                  <a:cubicBezTo>
                    <a:pt x="1093" y="1030"/>
                    <a:pt x="1068" y="1038"/>
                    <a:pt x="1035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7"/>
                    <a:pt x="901" y="21"/>
                  </a:cubicBezTo>
                  <a:cubicBezTo>
                    <a:pt x="865" y="9"/>
                    <a:pt x="828" y="1"/>
                    <a:pt x="7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271;p56">
              <a:extLst>
                <a:ext uri="{FF2B5EF4-FFF2-40B4-BE49-F238E27FC236}">
                  <a16:creationId xmlns:a16="http://schemas.microsoft.com/office/drawing/2014/main" id="{88B290B9-C587-4914-A4DA-BBFA7D13C638}"/>
                </a:ext>
              </a:extLst>
            </p:cNvPr>
            <p:cNvSpPr/>
            <p:nvPr/>
          </p:nvSpPr>
          <p:spPr>
            <a:xfrm>
              <a:off x="3517675" y="1079550"/>
              <a:ext cx="34225" cy="70700"/>
            </a:xfrm>
            <a:custGeom>
              <a:avLst/>
              <a:gdLst/>
              <a:ahLst/>
              <a:cxnLst/>
              <a:rect l="l" t="t" r="r" b="b"/>
              <a:pathLst>
                <a:path w="1369" h="2828" extrusionOk="0">
                  <a:moveTo>
                    <a:pt x="943" y="420"/>
                  </a:moveTo>
                  <a:cubicBezTo>
                    <a:pt x="962" y="420"/>
                    <a:pt x="982" y="424"/>
                    <a:pt x="1002" y="434"/>
                  </a:cubicBezTo>
                  <a:cubicBezTo>
                    <a:pt x="1035" y="434"/>
                    <a:pt x="1068" y="501"/>
                    <a:pt x="1102" y="534"/>
                  </a:cubicBezTo>
                  <a:cubicBezTo>
                    <a:pt x="1135" y="601"/>
                    <a:pt x="1135" y="668"/>
                    <a:pt x="1135" y="701"/>
                  </a:cubicBezTo>
                  <a:cubicBezTo>
                    <a:pt x="1135" y="834"/>
                    <a:pt x="1102" y="934"/>
                    <a:pt x="1035" y="1035"/>
                  </a:cubicBezTo>
                  <a:cubicBezTo>
                    <a:pt x="1002" y="1168"/>
                    <a:pt x="901" y="1268"/>
                    <a:pt x="801" y="1335"/>
                  </a:cubicBezTo>
                  <a:cubicBezTo>
                    <a:pt x="768" y="1351"/>
                    <a:pt x="726" y="1360"/>
                    <a:pt x="685" y="1360"/>
                  </a:cubicBezTo>
                  <a:cubicBezTo>
                    <a:pt x="643" y="1360"/>
                    <a:pt x="601" y="1351"/>
                    <a:pt x="568" y="1335"/>
                  </a:cubicBezTo>
                  <a:cubicBezTo>
                    <a:pt x="501" y="1268"/>
                    <a:pt x="468" y="1201"/>
                    <a:pt x="468" y="1101"/>
                  </a:cubicBezTo>
                  <a:cubicBezTo>
                    <a:pt x="468" y="1001"/>
                    <a:pt x="501" y="901"/>
                    <a:pt x="535" y="801"/>
                  </a:cubicBezTo>
                  <a:cubicBezTo>
                    <a:pt x="568" y="668"/>
                    <a:pt x="668" y="534"/>
                    <a:pt x="801" y="467"/>
                  </a:cubicBezTo>
                  <a:cubicBezTo>
                    <a:pt x="849" y="444"/>
                    <a:pt x="896" y="420"/>
                    <a:pt x="943" y="420"/>
                  </a:cubicBezTo>
                  <a:close/>
                  <a:moveTo>
                    <a:pt x="985" y="0"/>
                  </a:moveTo>
                  <a:cubicBezTo>
                    <a:pt x="910" y="0"/>
                    <a:pt x="835" y="34"/>
                    <a:pt x="768" y="100"/>
                  </a:cubicBezTo>
                  <a:cubicBezTo>
                    <a:pt x="701" y="134"/>
                    <a:pt x="668" y="167"/>
                    <a:pt x="601" y="234"/>
                  </a:cubicBezTo>
                  <a:cubicBezTo>
                    <a:pt x="535" y="301"/>
                    <a:pt x="501" y="367"/>
                    <a:pt x="434" y="467"/>
                  </a:cubicBezTo>
                  <a:lnTo>
                    <a:pt x="434" y="334"/>
                  </a:lnTo>
                  <a:lnTo>
                    <a:pt x="168" y="501"/>
                  </a:lnTo>
                  <a:cubicBezTo>
                    <a:pt x="134" y="501"/>
                    <a:pt x="68" y="568"/>
                    <a:pt x="68" y="601"/>
                  </a:cubicBezTo>
                  <a:cubicBezTo>
                    <a:pt x="34" y="634"/>
                    <a:pt x="34" y="701"/>
                    <a:pt x="34" y="734"/>
                  </a:cubicBezTo>
                  <a:cubicBezTo>
                    <a:pt x="1" y="801"/>
                    <a:pt x="34" y="834"/>
                    <a:pt x="68" y="868"/>
                  </a:cubicBezTo>
                  <a:cubicBezTo>
                    <a:pt x="68" y="879"/>
                    <a:pt x="75" y="883"/>
                    <a:pt x="86" y="883"/>
                  </a:cubicBezTo>
                  <a:cubicBezTo>
                    <a:pt x="108" y="883"/>
                    <a:pt x="145" y="868"/>
                    <a:pt x="168" y="868"/>
                  </a:cubicBezTo>
                  <a:lnTo>
                    <a:pt x="201" y="834"/>
                  </a:lnTo>
                  <a:lnTo>
                    <a:pt x="201" y="2402"/>
                  </a:lnTo>
                  <a:lnTo>
                    <a:pt x="168" y="2436"/>
                  </a:lnTo>
                  <a:cubicBezTo>
                    <a:pt x="134" y="2436"/>
                    <a:pt x="101" y="2502"/>
                    <a:pt x="68" y="2536"/>
                  </a:cubicBezTo>
                  <a:cubicBezTo>
                    <a:pt x="34" y="2569"/>
                    <a:pt x="34" y="2636"/>
                    <a:pt x="34" y="2702"/>
                  </a:cubicBezTo>
                  <a:cubicBezTo>
                    <a:pt x="34" y="2736"/>
                    <a:pt x="34" y="2769"/>
                    <a:pt x="68" y="2802"/>
                  </a:cubicBezTo>
                  <a:cubicBezTo>
                    <a:pt x="68" y="2819"/>
                    <a:pt x="84" y="2827"/>
                    <a:pt x="105" y="2827"/>
                  </a:cubicBezTo>
                  <a:cubicBezTo>
                    <a:pt x="126" y="2827"/>
                    <a:pt x="151" y="2819"/>
                    <a:pt x="168" y="2802"/>
                  </a:cubicBezTo>
                  <a:lnTo>
                    <a:pt x="601" y="2569"/>
                  </a:lnTo>
                  <a:cubicBezTo>
                    <a:pt x="635" y="2536"/>
                    <a:pt x="668" y="2502"/>
                    <a:pt x="701" y="2436"/>
                  </a:cubicBezTo>
                  <a:cubicBezTo>
                    <a:pt x="735" y="2402"/>
                    <a:pt x="735" y="2335"/>
                    <a:pt x="735" y="2302"/>
                  </a:cubicBezTo>
                  <a:cubicBezTo>
                    <a:pt x="735" y="2269"/>
                    <a:pt x="735" y="2235"/>
                    <a:pt x="701" y="2202"/>
                  </a:cubicBezTo>
                  <a:cubicBezTo>
                    <a:pt x="685" y="2185"/>
                    <a:pt x="668" y="2177"/>
                    <a:pt x="651" y="2177"/>
                  </a:cubicBezTo>
                  <a:cubicBezTo>
                    <a:pt x="635" y="2177"/>
                    <a:pt x="618" y="2185"/>
                    <a:pt x="601" y="2202"/>
                  </a:cubicBezTo>
                  <a:lnTo>
                    <a:pt x="468" y="2269"/>
                  </a:lnTo>
                  <a:lnTo>
                    <a:pt x="468" y="1702"/>
                  </a:lnTo>
                  <a:cubicBezTo>
                    <a:pt x="490" y="1702"/>
                    <a:pt x="527" y="1716"/>
                    <a:pt x="569" y="1716"/>
                  </a:cubicBezTo>
                  <a:cubicBezTo>
                    <a:pt x="590" y="1716"/>
                    <a:pt x="612" y="1713"/>
                    <a:pt x="635" y="1702"/>
                  </a:cubicBezTo>
                  <a:cubicBezTo>
                    <a:pt x="701" y="1702"/>
                    <a:pt x="735" y="1668"/>
                    <a:pt x="801" y="1635"/>
                  </a:cubicBezTo>
                  <a:cubicBezTo>
                    <a:pt x="968" y="1535"/>
                    <a:pt x="1068" y="1401"/>
                    <a:pt x="1168" y="1235"/>
                  </a:cubicBezTo>
                  <a:cubicBezTo>
                    <a:pt x="1268" y="1035"/>
                    <a:pt x="1368" y="801"/>
                    <a:pt x="1368" y="534"/>
                  </a:cubicBezTo>
                  <a:cubicBezTo>
                    <a:pt x="1368" y="367"/>
                    <a:pt x="1302" y="201"/>
                    <a:pt x="1202" y="100"/>
                  </a:cubicBezTo>
                  <a:cubicBezTo>
                    <a:pt x="1135" y="34"/>
                    <a:pt x="1060" y="0"/>
                    <a:pt x="98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272;p56">
              <a:extLst>
                <a:ext uri="{FF2B5EF4-FFF2-40B4-BE49-F238E27FC236}">
                  <a16:creationId xmlns:a16="http://schemas.microsoft.com/office/drawing/2014/main" id="{72F57CF4-60C7-4A9D-B699-5286CBD79257}"/>
                </a:ext>
              </a:extLst>
            </p:cNvPr>
            <p:cNvSpPr/>
            <p:nvPr/>
          </p:nvSpPr>
          <p:spPr>
            <a:xfrm>
              <a:off x="3557700" y="1035550"/>
              <a:ext cx="25900" cy="83225"/>
            </a:xfrm>
            <a:custGeom>
              <a:avLst/>
              <a:gdLst/>
              <a:ahLst/>
              <a:cxnLst/>
              <a:rect l="l" t="t" r="r" b="b"/>
              <a:pathLst>
                <a:path w="1036" h="3329" extrusionOk="0">
                  <a:moveTo>
                    <a:pt x="947" y="1"/>
                  </a:moveTo>
                  <a:cubicBezTo>
                    <a:pt x="935" y="1"/>
                    <a:pt x="918" y="9"/>
                    <a:pt x="902" y="26"/>
                  </a:cubicBezTo>
                  <a:cubicBezTo>
                    <a:pt x="868" y="26"/>
                    <a:pt x="835" y="59"/>
                    <a:pt x="835" y="93"/>
                  </a:cubicBezTo>
                  <a:cubicBezTo>
                    <a:pt x="802" y="126"/>
                    <a:pt x="802" y="193"/>
                    <a:pt x="802" y="226"/>
                  </a:cubicBezTo>
                  <a:lnTo>
                    <a:pt x="34" y="3061"/>
                  </a:lnTo>
                  <a:cubicBezTo>
                    <a:pt x="34" y="3128"/>
                    <a:pt x="34" y="3161"/>
                    <a:pt x="34" y="3228"/>
                  </a:cubicBezTo>
                  <a:cubicBezTo>
                    <a:pt x="1" y="3262"/>
                    <a:pt x="34" y="3295"/>
                    <a:pt x="68" y="3328"/>
                  </a:cubicBezTo>
                  <a:lnTo>
                    <a:pt x="134" y="3328"/>
                  </a:lnTo>
                  <a:cubicBezTo>
                    <a:pt x="168" y="3295"/>
                    <a:pt x="201" y="3262"/>
                    <a:pt x="201" y="3228"/>
                  </a:cubicBezTo>
                  <a:cubicBezTo>
                    <a:pt x="234" y="3195"/>
                    <a:pt x="234" y="3128"/>
                    <a:pt x="268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93"/>
                  </a:cubicBezTo>
                  <a:cubicBezTo>
                    <a:pt x="1035" y="59"/>
                    <a:pt x="1002" y="26"/>
                    <a:pt x="968" y="26"/>
                  </a:cubicBezTo>
                  <a:cubicBezTo>
                    <a:pt x="968" y="9"/>
                    <a:pt x="960" y="1"/>
                    <a:pt x="9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273;p56">
              <a:extLst>
                <a:ext uri="{FF2B5EF4-FFF2-40B4-BE49-F238E27FC236}">
                  <a16:creationId xmlns:a16="http://schemas.microsoft.com/office/drawing/2014/main" id="{60EFA836-87A0-4F0F-BD62-F4A6FDEE485C}"/>
                </a:ext>
              </a:extLst>
            </p:cNvPr>
            <p:cNvSpPr/>
            <p:nvPr/>
          </p:nvSpPr>
          <p:spPr>
            <a:xfrm>
              <a:off x="3592725" y="1025000"/>
              <a:ext cx="25050" cy="60400"/>
            </a:xfrm>
            <a:custGeom>
              <a:avLst/>
              <a:gdLst/>
              <a:ahLst/>
              <a:cxnLst/>
              <a:rect l="l" t="t" r="r" b="b"/>
              <a:pathLst>
                <a:path w="1002" h="2416" extrusionOk="0">
                  <a:moveTo>
                    <a:pt x="572" y="393"/>
                  </a:moveTo>
                  <a:cubicBezTo>
                    <a:pt x="601" y="393"/>
                    <a:pt x="629" y="409"/>
                    <a:pt x="668" y="448"/>
                  </a:cubicBezTo>
                  <a:cubicBezTo>
                    <a:pt x="735" y="581"/>
                    <a:pt x="768" y="715"/>
                    <a:pt x="768" y="881"/>
                  </a:cubicBezTo>
                  <a:lnTo>
                    <a:pt x="768" y="1248"/>
                  </a:lnTo>
                  <a:cubicBezTo>
                    <a:pt x="768" y="1449"/>
                    <a:pt x="735" y="1615"/>
                    <a:pt x="668" y="1782"/>
                  </a:cubicBezTo>
                  <a:cubicBezTo>
                    <a:pt x="635" y="1882"/>
                    <a:pt x="568" y="1949"/>
                    <a:pt x="501" y="2016"/>
                  </a:cubicBezTo>
                  <a:cubicBezTo>
                    <a:pt x="474" y="2029"/>
                    <a:pt x="446" y="2038"/>
                    <a:pt x="421" y="2038"/>
                  </a:cubicBezTo>
                  <a:cubicBezTo>
                    <a:pt x="385" y="2038"/>
                    <a:pt x="354" y="2021"/>
                    <a:pt x="335" y="1982"/>
                  </a:cubicBezTo>
                  <a:cubicBezTo>
                    <a:pt x="268" y="1882"/>
                    <a:pt x="234" y="1715"/>
                    <a:pt x="234" y="1582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5" y="648"/>
                  </a:cubicBezTo>
                  <a:cubicBezTo>
                    <a:pt x="368" y="548"/>
                    <a:pt x="401" y="481"/>
                    <a:pt x="501" y="414"/>
                  </a:cubicBezTo>
                  <a:cubicBezTo>
                    <a:pt x="529" y="401"/>
                    <a:pt x="551" y="393"/>
                    <a:pt x="572" y="393"/>
                  </a:cubicBezTo>
                  <a:close/>
                  <a:moveTo>
                    <a:pt x="655" y="0"/>
                  </a:moveTo>
                  <a:cubicBezTo>
                    <a:pt x="596" y="0"/>
                    <a:pt x="549" y="24"/>
                    <a:pt x="501" y="48"/>
                  </a:cubicBezTo>
                  <a:cubicBezTo>
                    <a:pt x="301" y="181"/>
                    <a:pt x="168" y="381"/>
                    <a:pt x="134" y="581"/>
                  </a:cubicBezTo>
                  <a:cubicBezTo>
                    <a:pt x="34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68" y="2182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35" y="2416"/>
                    <a:pt x="435" y="2416"/>
                    <a:pt x="501" y="2383"/>
                  </a:cubicBezTo>
                  <a:cubicBezTo>
                    <a:pt x="668" y="2249"/>
                    <a:pt x="802" y="2049"/>
                    <a:pt x="868" y="1849"/>
                  </a:cubicBezTo>
                  <a:cubicBezTo>
                    <a:pt x="935" y="1615"/>
                    <a:pt x="1002" y="1382"/>
                    <a:pt x="1002" y="1115"/>
                  </a:cubicBezTo>
                  <a:lnTo>
                    <a:pt x="1002" y="748"/>
                  </a:lnTo>
                  <a:cubicBezTo>
                    <a:pt x="1002" y="581"/>
                    <a:pt x="968" y="414"/>
                    <a:pt x="902" y="248"/>
                  </a:cubicBezTo>
                  <a:cubicBezTo>
                    <a:pt x="868" y="148"/>
                    <a:pt x="802" y="81"/>
                    <a:pt x="735" y="14"/>
                  </a:cubicBezTo>
                  <a:cubicBezTo>
                    <a:pt x="706" y="4"/>
                    <a:pt x="679" y="0"/>
                    <a:pt x="6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274;p56">
              <a:extLst>
                <a:ext uri="{FF2B5EF4-FFF2-40B4-BE49-F238E27FC236}">
                  <a16:creationId xmlns:a16="http://schemas.microsoft.com/office/drawing/2014/main" id="{5CD67E35-CD19-4C5A-B289-19E61DC8659D}"/>
                </a:ext>
              </a:extLst>
            </p:cNvPr>
            <p:cNvSpPr/>
            <p:nvPr/>
          </p:nvSpPr>
          <p:spPr>
            <a:xfrm>
              <a:off x="3635275" y="1052225"/>
              <a:ext cx="9200" cy="12975"/>
            </a:xfrm>
            <a:custGeom>
              <a:avLst/>
              <a:gdLst/>
              <a:ahLst/>
              <a:cxnLst/>
              <a:rect l="l" t="t" r="r" b="b"/>
              <a:pathLst>
                <a:path w="368" h="519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34" y="59"/>
                    <a:pt x="67" y="93"/>
                    <a:pt x="34" y="159"/>
                  </a:cubicBezTo>
                  <a:cubicBezTo>
                    <a:pt x="34" y="226"/>
                    <a:pt x="0" y="293"/>
                    <a:pt x="0" y="360"/>
                  </a:cubicBezTo>
                  <a:cubicBezTo>
                    <a:pt x="0" y="393"/>
                    <a:pt x="0" y="460"/>
                    <a:pt x="34" y="493"/>
                  </a:cubicBezTo>
                  <a:cubicBezTo>
                    <a:pt x="50" y="510"/>
                    <a:pt x="75" y="518"/>
                    <a:pt x="100" y="518"/>
                  </a:cubicBezTo>
                  <a:cubicBezTo>
                    <a:pt x="125" y="518"/>
                    <a:pt x="150" y="510"/>
                    <a:pt x="167" y="493"/>
                  </a:cubicBezTo>
                  <a:cubicBezTo>
                    <a:pt x="234" y="460"/>
                    <a:pt x="267" y="393"/>
                    <a:pt x="300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67" y="93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275;p56">
              <a:extLst>
                <a:ext uri="{FF2B5EF4-FFF2-40B4-BE49-F238E27FC236}">
                  <a16:creationId xmlns:a16="http://schemas.microsoft.com/office/drawing/2014/main" id="{9CBD9B5F-00D3-4CA9-94C0-60526296D1A3}"/>
                </a:ext>
              </a:extLst>
            </p:cNvPr>
            <p:cNvSpPr/>
            <p:nvPr/>
          </p:nvSpPr>
          <p:spPr>
            <a:xfrm>
              <a:off x="3662775" y="985525"/>
              <a:ext cx="25050" cy="62900"/>
            </a:xfrm>
            <a:custGeom>
              <a:avLst/>
              <a:gdLst/>
              <a:ahLst/>
              <a:cxnLst/>
              <a:rect l="l" t="t" r="r" b="b"/>
              <a:pathLst>
                <a:path w="1002" h="2516" extrusionOk="0">
                  <a:moveTo>
                    <a:pt x="564" y="367"/>
                  </a:moveTo>
                  <a:cubicBezTo>
                    <a:pt x="593" y="367"/>
                    <a:pt x="618" y="376"/>
                    <a:pt x="635" y="392"/>
                  </a:cubicBezTo>
                  <a:cubicBezTo>
                    <a:pt x="701" y="459"/>
                    <a:pt x="735" y="559"/>
                    <a:pt x="768" y="659"/>
                  </a:cubicBezTo>
                  <a:cubicBezTo>
                    <a:pt x="735" y="893"/>
                    <a:pt x="635" y="1093"/>
                    <a:pt x="468" y="1226"/>
                  </a:cubicBezTo>
                  <a:cubicBezTo>
                    <a:pt x="455" y="1252"/>
                    <a:pt x="433" y="1263"/>
                    <a:pt x="410" y="1263"/>
                  </a:cubicBezTo>
                  <a:cubicBezTo>
                    <a:pt x="373" y="1263"/>
                    <a:pt x="335" y="1234"/>
                    <a:pt x="335" y="1193"/>
                  </a:cubicBezTo>
                  <a:cubicBezTo>
                    <a:pt x="268" y="1126"/>
                    <a:pt x="234" y="1026"/>
                    <a:pt x="234" y="926"/>
                  </a:cubicBezTo>
                  <a:cubicBezTo>
                    <a:pt x="234" y="826"/>
                    <a:pt x="268" y="693"/>
                    <a:pt x="301" y="592"/>
                  </a:cubicBezTo>
                  <a:cubicBezTo>
                    <a:pt x="335" y="492"/>
                    <a:pt x="401" y="426"/>
                    <a:pt x="468" y="392"/>
                  </a:cubicBezTo>
                  <a:cubicBezTo>
                    <a:pt x="501" y="376"/>
                    <a:pt x="535" y="367"/>
                    <a:pt x="564" y="367"/>
                  </a:cubicBezTo>
                  <a:close/>
                  <a:moveTo>
                    <a:pt x="618" y="0"/>
                  </a:moveTo>
                  <a:cubicBezTo>
                    <a:pt x="568" y="0"/>
                    <a:pt x="518" y="9"/>
                    <a:pt x="468" y="25"/>
                  </a:cubicBezTo>
                  <a:cubicBezTo>
                    <a:pt x="301" y="159"/>
                    <a:pt x="168" y="326"/>
                    <a:pt x="101" y="526"/>
                  </a:cubicBezTo>
                  <a:cubicBezTo>
                    <a:pt x="34" y="693"/>
                    <a:pt x="1" y="893"/>
                    <a:pt x="1" y="1059"/>
                  </a:cubicBezTo>
                  <a:cubicBezTo>
                    <a:pt x="1" y="1226"/>
                    <a:pt x="34" y="1393"/>
                    <a:pt x="168" y="1526"/>
                  </a:cubicBezTo>
                  <a:cubicBezTo>
                    <a:pt x="211" y="1591"/>
                    <a:pt x="282" y="1628"/>
                    <a:pt x="354" y="1628"/>
                  </a:cubicBezTo>
                  <a:cubicBezTo>
                    <a:pt x="393" y="1628"/>
                    <a:pt x="433" y="1617"/>
                    <a:pt x="468" y="1593"/>
                  </a:cubicBezTo>
                  <a:cubicBezTo>
                    <a:pt x="535" y="1560"/>
                    <a:pt x="568" y="1493"/>
                    <a:pt x="635" y="1460"/>
                  </a:cubicBezTo>
                  <a:cubicBezTo>
                    <a:pt x="668" y="1360"/>
                    <a:pt x="735" y="1293"/>
                    <a:pt x="768" y="1193"/>
                  </a:cubicBezTo>
                  <a:lnTo>
                    <a:pt x="768" y="1193"/>
                  </a:lnTo>
                  <a:cubicBezTo>
                    <a:pt x="768" y="1393"/>
                    <a:pt x="701" y="1593"/>
                    <a:pt x="601" y="1793"/>
                  </a:cubicBezTo>
                  <a:cubicBezTo>
                    <a:pt x="535" y="1927"/>
                    <a:pt x="401" y="2060"/>
                    <a:pt x="268" y="2160"/>
                  </a:cubicBezTo>
                  <a:lnTo>
                    <a:pt x="201" y="2160"/>
                  </a:lnTo>
                  <a:cubicBezTo>
                    <a:pt x="184" y="2144"/>
                    <a:pt x="168" y="2135"/>
                    <a:pt x="155" y="2135"/>
                  </a:cubicBezTo>
                  <a:cubicBezTo>
                    <a:pt x="143" y="2135"/>
                    <a:pt x="134" y="2144"/>
                    <a:pt x="134" y="2160"/>
                  </a:cubicBezTo>
                  <a:cubicBezTo>
                    <a:pt x="101" y="2160"/>
                    <a:pt x="68" y="2194"/>
                    <a:pt x="34" y="2227"/>
                  </a:cubicBezTo>
                  <a:cubicBezTo>
                    <a:pt x="34" y="2294"/>
                    <a:pt x="1" y="2327"/>
                    <a:pt x="1" y="2394"/>
                  </a:cubicBezTo>
                  <a:cubicBezTo>
                    <a:pt x="1" y="2460"/>
                    <a:pt x="34" y="2494"/>
                    <a:pt x="68" y="2494"/>
                  </a:cubicBezTo>
                  <a:cubicBezTo>
                    <a:pt x="82" y="2508"/>
                    <a:pt x="107" y="2516"/>
                    <a:pt x="136" y="2516"/>
                  </a:cubicBezTo>
                  <a:cubicBezTo>
                    <a:pt x="178" y="2516"/>
                    <a:pt x="229" y="2500"/>
                    <a:pt x="268" y="2460"/>
                  </a:cubicBezTo>
                  <a:cubicBezTo>
                    <a:pt x="468" y="2327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26"/>
                  </a:cubicBezTo>
                  <a:cubicBezTo>
                    <a:pt x="1002" y="759"/>
                    <a:pt x="968" y="559"/>
                    <a:pt x="935" y="359"/>
                  </a:cubicBezTo>
                  <a:cubicBezTo>
                    <a:pt x="935" y="226"/>
                    <a:pt x="868" y="125"/>
                    <a:pt x="768" y="25"/>
                  </a:cubicBezTo>
                  <a:cubicBezTo>
                    <a:pt x="718" y="9"/>
                    <a:pt x="668" y="0"/>
                    <a:pt x="6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276;p56">
              <a:extLst>
                <a:ext uri="{FF2B5EF4-FFF2-40B4-BE49-F238E27FC236}">
                  <a16:creationId xmlns:a16="http://schemas.microsoft.com/office/drawing/2014/main" id="{DFA05FB1-C8EB-4795-B6AD-832AB737371F}"/>
                </a:ext>
              </a:extLst>
            </p:cNvPr>
            <p:cNvSpPr/>
            <p:nvPr/>
          </p:nvSpPr>
          <p:spPr>
            <a:xfrm>
              <a:off x="3698650" y="96530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768" y="0"/>
                  </a:moveTo>
                  <a:lnTo>
                    <a:pt x="501" y="167"/>
                  </a:lnTo>
                  <a:lnTo>
                    <a:pt x="567" y="934"/>
                  </a:lnTo>
                  <a:cubicBezTo>
                    <a:pt x="567" y="1001"/>
                    <a:pt x="567" y="1035"/>
                    <a:pt x="601" y="1035"/>
                  </a:cubicBezTo>
                  <a:lnTo>
                    <a:pt x="634" y="1035"/>
                  </a:lnTo>
                  <a:cubicBezTo>
                    <a:pt x="667" y="1001"/>
                    <a:pt x="667" y="1001"/>
                    <a:pt x="667" y="968"/>
                  </a:cubicBezTo>
                  <a:cubicBezTo>
                    <a:pt x="701" y="934"/>
                    <a:pt x="701" y="901"/>
                    <a:pt x="701" y="868"/>
                  </a:cubicBezTo>
                  <a:lnTo>
                    <a:pt x="768" y="0"/>
                  </a:lnTo>
                  <a:close/>
                  <a:moveTo>
                    <a:pt x="301" y="267"/>
                  </a:moveTo>
                  <a:lnTo>
                    <a:pt x="0" y="434"/>
                  </a:lnTo>
                  <a:lnTo>
                    <a:pt x="100" y="1201"/>
                  </a:lnTo>
                  <a:cubicBezTo>
                    <a:pt x="100" y="1235"/>
                    <a:pt x="100" y="1268"/>
                    <a:pt x="100" y="1301"/>
                  </a:cubicBezTo>
                  <a:lnTo>
                    <a:pt x="167" y="1301"/>
                  </a:lnTo>
                  <a:cubicBezTo>
                    <a:pt x="167" y="1268"/>
                    <a:pt x="200" y="1268"/>
                    <a:pt x="200" y="1235"/>
                  </a:cubicBezTo>
                  <a:cubicBezTo>
                    <a:pt x="234" y="1201"/>
                    <a:pt x="234" y="1168"/>
                    <a:pt x="234" y="1135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277;p56">
              <a:extLst>
                <a:ext uri="{FF2B5EF4-FFF2-40B4-BE49-F238E27FC236}">
                  <a16:creationId xmlns:a16="http://schemas.microsoft.com/office/drawing/2014/main" id="{EAB78C7E-879B-4386-8639-B9A229B87ECB}"/>
                </a:ext>
              </a:extLst>
            </p:cNvPr>
            <p:cNvSpPr/>
            <p:nvPr/>
          </p:nvSpPr>
          <p:spPr>
            <a:xfrm>
              <a:off x="3728675" y="9603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1"/>
                    <a:pt x="0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601"/>
                  </a:lnTo>
                  <a:lnTo>
                    <a:pt x="67" y="1635"/>
                  </a:lnTo>
                  <a:cubicBezTo>
                    <a:pt x="34" y="1668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68"/>
                    <a:pt x="34" y="1968"/>
                  </a:cubicBezTo>
                  <a:cubicBezTo>
                    <a:pt x="50" y="1985"/>
                    <a:pt x="67" y="1993"/>
                    <a:pt x="79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2"/>
                    <a:pt x="200" y="1868"/>
                  </a:cubicBezTo>
                  <a:lnTo>
                    <a:pt x="1301" y="3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278;p56">
              <a:extLst>
                <a:ext uri="{FF2B5EF4-FFF2-40B4-BE49-F238E27FC236}">
                  <a16:creationId xmlns:a16="http://schemas.microsoft.com/office/drawing/2014/main" id="{216A7020-7A52-4F49-954A-AC10D9FB4B1D}"/>
                </a:ext>
              </a:extLst>
            </p:cNvPr>
            <p:cNvSpPr/>
            <p:nvPr/>
          </p:nvSpPr>
          <p:spPr>
            <a:xfrm>
              <a:off x="1857325" y="21294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4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2"/>
                  </a:lnTo>
                  <a:lnTo>
                    <a:pt x="1202" y="2002"/>
                  </a:lnTo>
                  <a:cubicBezTo>
                    <a:pt x="1235" y="1968"/>
                    <a:pt x="1268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35" y="1601"/>
                  </a:cubicBezTo>
                  <a:lnTo>
                    <a:pt x="501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268" y="234"/>
                  </a:cubicBezTo>
                  <a:cubicBezTo>
                    <a:pt x="1302" y="200"/>
                    <a:pt x="1302" y="167"/>
                    <a:pt x="1302" y="134"/>
                  </a:cubicBezTo>
                  <a:cubicBezTo>
                    <a:pt x="1302" y="67"/>
                    <a:pt x="13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279;p56">
              <a:extLst>
                <a:ext uri="{FF2B5EF4-FFF2-40B4-BE49-F238E27FC236}">
                  <a16:creationId xmlns:a16="http://schemas.microsoft.com/office/drawing/2014/main" id="{F2C6A62F-44DA-4CD6-AD46-1CDE8CC03DD6}"/>
                </a:ext>
              </a:extLst>
            </p:cNvPr>
            <p:cNvSpPr/>
            <p:nvPr/>
          </p:nvSpPr>
          <p:spPr>
            <a:xfrm>
              <a:off x="1894025" y="2120300"/>
              <a:ext cx="31725" cy="50050"/>
            </a:xfrm>
            <a:custGeom>
              <a:avLst/>
              <a:gdLst/>
              <a:ahLst/>
              <a:cxnLst/>
              <a:rect l="l" t="t" r="r" b="b"/>
              <a:pathLst>
                <a:path w="1269" h="2002" extrusionOk="0">
                  <a:moveTo>
                    <a:pt x="1135" y="0"/>
                  </a:moveTo>
                  <a:lnTo>
                    <a:pt x="801" y="200"/>
                  </a:lnTo>
                  <a:cubicBezTo>
                    <a:pt x="768" y="234"/>
                    <a:pt x="734" y="267"/>
                    <a:pt x="701" y="300"/>
                  </a:cubicBezTo>
                  <a:cubicBezTo>
                    <a:pt x="668" y="367"/>
                    <a:pt x="668" y="401"/>
                    <a:pt x="668" y="467"/>
                  </a:cubicBezTo>
                  <a:cubicBezTo>
                    <a:pt x="668" y="501"/>
                    <a:pt x="668" y="534"/>
                    <a:pt x="701" y="567"/>
                  </a:cubicBezTo>
                  <a:cubicBezTo>
                    <a:pt x="701" y="567"/>
                    <a:pt x="768" y="567"/>
                    <a:pt x="801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8" y="1401"/>
                    <a:pt x="701" y="1468"/>
                  </a:cubicBezTo>
                  <a:cubicBezTo>
                    <a:pt x="668" y="1535"/>
                    <a:pt x="601" y="1568"/>
                    <a:pt x="534" y="1601"/>
                  </a:cubicBezTo>
                  <a:cubicBezTo>
                    <a:pt x="512" y="1601"/>
                    <a:pt x="490" y="1616"/>
                    <a:pt x="467" y="1616"/>
                  </a:cubicBezTo>
                  <a:cubicBezTo>
                    <a:pt x="456" y="1616"/>
                    <a:pt x="445" y="1612"/>
                    <a:pt x="434" y="1601"/>
                  </a:cubicBezTo>
                  <a:cubicBezTo>
                    <a:pt x="401" y="1568"/>
                    <a:pt x="401" y="1535"/>
                    <a:pt x="401" y="1468"/>
                  </a:cubicBezTo>
                  <a:lnTo>
                    <a:pt x="401" y="434"/>
                  </a:ln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0" y="734"/>
                    <a:pt x="0" y="767"/>
                    <a:pt x="0" y="834"/>
                  </a:cubicBezTo>
                  <a:cubicBezTo>
                    <a:pt x="0" y="901"/>
                    <a:pt x="0" y="901"/>
                    <a:pt x="34" y="934"/>
                  </a:cubicBezTo>
                  <a:cubicBezTo>
                    <a:pt x="34" y="951"/>
                    <a:pt x="50" y="959"/>
                    <a:pt x="71" y="959"/>
                  </a:cubicBezTo>
                  <a:cubicBezTo>
                    <a:pt x="92" y="959"/>
                    <a:pt x="117" y="951"/>
                    <a:pt x="134" y="934"/>
                  </a:cubicBezTo>
                  <a:lnTo>
                    <a:pt x="167" y="901"/>
                  </a:lnTo>
                  <a:lnTo>
                    <a:pt x="167" y="1668"/>
                  </a:lnTo>
                  <a:cubicBezTo>
                    <a:pt x="167" y="1735"/>
                    <a:pt x="201" y="1802"/>
                    <a:pt x="201" y="1868"/>
                  </a:cubicBezTo>
                  <a:cubicBezTo>
                    <a:pt x="234" y="1935"/>
                    <a:pt x="267" y="1968"/>
                    <a:pt x="334" y="2002"/>
                  </a:cubicBezTo>
                  <a:cubicBezTo>
                    <a:pt x="401" y="2002"/>
                    <a:pt x="467" y="2002"/>
                    <a:pt x="534" y="1968"/>
                  </a:cubicBezTo>
                  <a:cubicBezTo>
                    <a:pt x="601" y="1935"/>
                    <a:pt x="668" y="1868"/>
                    <a:pt x="701" y="1835"/>
                  </a:cubicBezTo>
                  <a:cubicBezTo>
                    <a:pt x="768" y="1768"/>
                    <a:pt x="834" y="1701"/>
                    <a:pt x="901" y="1635"/>
                  </a:cubicBezTo>
                  <a:lnTo>
                    <a:pt x="901" y="1701"/>
                  </a:lnTo>
                  <a:lnTo>
                    <a:pt x="1101" y="1568"/>
                  </a:lnTo>
                  <a:cubicBezTo>
                    <a:pt x="1168" y="1535"/>
                    <a:pt x="1201" y="1501"/>
                    <a:pt x="1235" y="1468"/>
                  </a:cubicBezTo>
                  <a:cubicBezTo>
                    <a:pt x="1235" y="1401"/>
                    <a:pt x="1268" y="1368"/>
                    <a:pt x="1268" y="1335"/>
                  </a:cubicBezTo>
                  <a:cubicBezTo>
                    <a:pt x="1268" y="1268"/>
                    <a:pt x="1268" y="1234"/>
                    <a:pt x="1235" y="1201"/>
                  </a:cubicBezTo>
                  <a:cubicBezTo>
                    <a:pt x="1218" y="1184"/>
                    <a:pt x="1201" y="1176"/>
                    <a:pt x="1185" y="1176"/>
                  </a:cubicBezTo>
                  <a:cubicBezTo>
                    <a:pt x="1168" y="1176"/>
                    <a:pt x="1151" y="1184"/>
                    <a:pt x="1135" y="1201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280;p56">
              <a:extLst>
                <a:ext uri="{FF2B5EF4-FFF2-40B4-BE49-F238E27FC236}">
                  <a16:creationId xmlns:a16="http://schemas.microsoft.com/office/drawing/2014/main" id="{32B64706-2E84-4787-8578-E50E9DECC1E4}"/>
                </a:ext>
              </a:extLst>
            </p:cNvPr>
            <p:cNvSpPr/>
            <p:nvPr/>
          </p:nvSpPr>
          <p:spPr>
            <a:xfrm>
              <a:off x="1930725" y="210070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0"/>
                  </a:moveTo>
                  <a:cubicBezTo>
                    <a:pt x="951" y="0"/>
                    <a:pt x="917" y="17"/>
                    <a:pt x="901" y="50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417"/>
                    <a:pt x="501" y="517"/>
                  </a:cubicBezTo>
                  <a:lnTo>
                    <a:pt x="501" y="317"/>
                  </a:lnTo>
                  <a:lnTo>
                    <a:pt x="200" y="517"/>
                  </a:lnTo>
                  <a:cubicBezTo>
                    <a:pt x="134" y="517"/>
                    <a:pt x="100" y="584"/>
                    <a:pt x="67" y="617"/>
                  </a:cubicBezTo>
                  <a:cubicBezTo>
                    <a:pt x="67" y="651"/>
                    <a:pt x="34" y="718"/>
                    <a:pt x="34" y="751"/>
                  </a:cubicBezTo>
                  <a:cubicBezTo>
                    <a:pt x="34" y="818"/>
                    <a:pt x="67" y="851"/>
                    <a:pt x="67" y="884"/>
                  </a:cubicBezTo>
                  <a:cubicBezTo>
                    <a:pt x="100" y="884"/>
                    <a:pt x="134" y="884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8"/>
                  </a:lnTo>
                  <a:cubicBezTo>
                    <a:pt x="34" y="1785"/>
                    <a:pt x="0" y="1885"/>
                    <a:pt x="0" y="1985"/>
                  </a:cubicBezTo>
                  <a:cubicBezTo>
                    <a:pt x="0" y="2018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1"/>
                    <a:pt x="934" y="1318"/>
                  </a:cubicBezTo>
                  <a:cubicBezTo>
                    <a:pt x="934" y="1318"/>
                    <a:pt x="867" y="1318"/>
                    <a:pt x="834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567" y="851"/>
                    <a:pt x="667" y="718"/>
                    <a:pt x="734" y="584"/>
                  </a:cubicBezTo>
                  <a:cubicBezTo>
                    <a:pt x="767" y="517"/>
                    <a:pt x="834" y="451"/>
                    <a:pt x="867" y="417"/>
                  </a:cubicBezTo>
                  <a:cubicBezTo>
                    <a:pt x="884" y="401"/>
                    <a:pt x="901" y="392"/>
                    <a:pt x="917" y="392"/>
                  </a:cubicBezTo>
                  <a:cubicBezTo>
                    <a:pt x="934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1" y="384"/>
                    <a:pt x="1134" y="351"/>
                    <a:pt x="1134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34" y="50"/>
                    <a:pt x="1101" y="50"/>
                  </a:cubicBezTo>
                  <a:cubicBezTo>
                    <a:pt x="1068" y="17"/>
                    <a:pt x="1026" y="0"/>
                    <a:pt x="9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281;p56">
              <a:extLst>
                <a:ext uri="{FF2B5EF4-FFF2-40B4-BE49-F238E27FC236}">
                  <a16:creationId xmlns:a16="http://schemas.microsoft.com/office/drawing/2014/main" id="{8B941989-A1E8-4605-A02E-44122E94A08F}"/>
                </a:ext>
              </a:extLst>
            </p:cNvPr>
            <p:cNvSpPr/>
            <p:nvPr/>
          </p:nvSpPr>
          <p:spPr>
            <a:xfrm>
              <a:off x="1965750" y="2069425"/>
              <a:ext cx="27525" cy="63200"/>
            </a:xfrm>
            <a:custGeom>
              <a:avLst/>
              <a:gdLst/>
              <a:ahLst/>
              <a:cxnLst/>
              <a:rect l="l" t="t" r="r" b="b"/>
              <a:pathLst>
                <a:path w="1101" h="2528" extrusionOk="0">
                  <a:moveTo>
                    <a:pt x="634" y="0"/>
                  </a:moveTo>
                  <a:lnTo>
                    <a:pt x="267" y="201"/>
                  </a:lnTo>
                  <a:cubicBezTo>
                    <a:pt x="200" y="234"/>
                    <a:pt x="167" y="267"/>
                    <a:pt x="134" y="334"/>
                  </a:cubicBezTo>
                  <a:cubicBezTo>
                    <a:pt x="100" y="367"/>
                    <a:pt x="100" y="434"/>
                    <a:pt x="100" y="467"/>
                  </a:cubicBezTo>
                  <a:cubicBezTo>
                    <a:pt x="100" y="501"/>
                    <a:pt x="100" y="568"/>
                    <a:pt x="134" y="568"/>
                  </a:cubicBezTo>
                  <a:cubicBezTo>
                    <a:pt x="148" y="596"/>
                    <a:pt x="162" y="606"/>
                    <a:pt x="178" y="606"/>
                  </a:cubicBezTo>
                  <a:cubicBezTo>
                    <a:pt x="201" y="606"/>
                    <a:pt x="228" y="587"/>
                    <a:pt x="267" y="568"/>
                  </a:cubicBezTo>
                  <a:lnTo>
                    <a:pt x="434" y="467"/>
                  </a:lnTo>
                  <a:lnTo>
                    <a:pt x="434" y="2002"/>
                  </a:lnTo>
                  <a:lnTo>
                    <a:pt x="167" y="2135"/>
                  </a:lnTo>
                  <a:cubicBezTo>
                    <a:pt x="100" y="2169"/>
                    <a:pt x="67" y="2202"/>
                    <a:pt x="34" y="2269"/>
                  </a:cubicBezTo>
                  <a:cubicBezTo>
                    <a:pt x="34" y="2302"/>
                    <a:pt x="0" y="2335"/>
                    <a:pt x="0" y="2402"/>
                  </a:cubicBezTo>
                  <a:cubicBezTo>
                    <a:pt x="0" y="2436"/>
                    <a:pt x="34" y="2469"/>
                    <a:pt x="34" y="2502"/>
                  </a:cubicBezTo>
                  <a:cubicBezTo>
                    <a:pt x="50" y="2519"/>
                    <a:pt x="67" y="2527"/>
                    <a:pt x="88" y="2527"/>
                  </a:cubicBezTo>
                  <a:cubicBezTo>
                    <a:pt x="109" y="2527"/>
                    <a:pt x="134" y="2519"/>
                    <a:pt x="167" y="2502"/>
                  </a:cubicBezTo>
                  <a:lnTo>
                    <a:pt x="934" y="2069"/>
                  </a:lnTo>
                  <a:cubicBezTo>
                    <a:pt x="968" y="2035"/>
                    <a:pt x="1034" y="2002"/>
                    <a:pt x="1068" y="1935"/>
                  </a:cubicBezTo>
                  <a:cubicBezTo>
                    <a:pt x="1068" y="1902"/>
                    <a:pt x="1068" y="1835"/>
                    <a:pt x="1101" y="1802"/>
                  </a:cubicBezTo>
                  <a:cubicBezTo>
                    <a:pt x="1101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282;p56">
              <a:extLst>
                <a:ext uri="{FF2B5EF4-FFF2-40B4-BE49-F238E27FC236}">
                  <a16:creationId xmlns:a16="http://schemas.microsoft.com/office/drawing/2014/main" id="{FA1BAA28-73A0-4697-946D-5F9ADAF89042}"/>
                </a:ext>
              </a:extLst>
            </p:cNvPr>
            <p:cNvSpPr/>
            <p:nvPr/>
          </p:nvSpPr>
          <p:spPr>
            <a:xfrm>
              <a:off x="1999100" y="2063575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34" y="1"/>
                  </a:moveTo>
                  <a:cubicBezTo>
                    <a:pt x="101" y="34"/>
                    <a:pt x="67" y="68"/>
                    <a:pt x="34" y="101"/>
                  </a:cubicBezTo>
                  <a:cubicBezTo>
                    <a:pt x="34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5"/>
                  </a:cubicBezTo>
                  <a:cubicBezTo>
                    <a:pt x="34" y="335"/>
                    <a:pt x="67" y="368"/>
                    <a:pt x="101" y="368"/>
                  </a:cubicBezTo>
                  <a:lnTo>
                    <a:pt x="834" y="568"/>
                  </a:lnTo>
                  <a:lnTo>
                    <a:pt x="101" y="1635"/>
                  </a:lnTo>
                  <a:cubicBezTo>
                    <a:pt x="67" y="1669"/>
                    <a:pt x="34" y="1702"/>
                    <a:pt x="0" y="1769"/>
                  </a:cubicBezTo>
                  <a:cubicBezTo>
                    <a:pt x="0" y="1802"/>
                    <a:pt x="0" y="1836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1" y="1994"/>
                    <a:pt x="117" y="1986"/>
                    <a:pt x="134" y="1969"/>
                  </a:cubicBezTo>
                  <a:cubicBezTo>
                    <a:pt x="167" y="1936"/>
                    <a:pt x="201" y="1902"/>
                    <a:pt x="201" y="1869"/>
                  </a:cubicBezTo>
                  <a:lnTo>
                    <a:pt x="1301" y="30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283;p56">
              <a:extLst>
                <a:ext uri="{FF2B5EF4-FFF2-40B4-BE49-F238E27FC236}">
                  <a16:creationId xmlns:a16="http://schemas.microsoft.com/office/drawing/2014/main" id="{616CD702-6165-47C3-A249-25D97E29AA52}"/>
                </a:ext>
              </a:extLst>
            </p:cNvPr>
            <p:cNvSpPr/>
            <p:nvPr/>
          </p:nvSpPr>
          <p:spPr>
            <a:xfrm>
              <a:off x="2027450" y="213615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01" y="0"/>
                  </a:moveTo>
                  <a:cubicBezTo>
                    <a:pt x="1168" y="33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101" y="1968"/>
                  </a:lnTo>
                  <a:cubicBezTo>
                    <a:pt x="1118" y="1985"/>
                    <a:pt x="1135" y="1993"/>
                    <a:pt x="1151" y="1993"/>
                  </a:cubicBezTo>
                  <a:cubicBezTo>
                    <a:pt x="1168" y="1993"/>
                    <a:pt x="1185" y="1985"/>
                    <a:pt x="1201" y="1968"/>
                  </a:cubicBezTo>
                  <a:cubicBezTo>
                    <a:pt x="1235" y="1968"/>
                    <a:pt x="1235" y="1935"/>
                    <a:pt x="1268" y="1868"/>
                  </a:cubicBezTo>
                  <a:cubicBezTo>
                    <a:pt x="1302" y="1835"/>
                    <a:pt x="1302" y="1801"/>
                    <a:pt x="1302" y="1735"/>
                  </a:cubicBezTo>
                  <a:cubicBezTo>
                    <a:pt x="1302" y="1668"/>
                    <a:pt x="1268" y="1601"/>
                    <a:pt x="1201" y="1601"/>
                  </a:cubicBezTo>
                  <a:lnTo>
                    <a:pt x="468" y="1401"/>
                  </a:lnTo>
                  <a:lnTo>
                    <a:pt x="1268" y="367"/>
                  </a:lnTo>
                  <a:cubicBezTo>
                    <a:pt x="1268" y="300"/>
                    <a:pt x="1302" y="267"/>
                    <a:pt x="1335" y="234"/>
                  </a:cubicBezTo>
                  <a:cubicBezTo>
                    <a:pt x="1335" y="200"/>
                    <a:pt x="1335" y="167"/>
                    <a:pt x="1335" y="133"/>
                  </a:cubicBezTo>
                  <a:cubicBezTo>
                    <a:pt x="1335" y="67"/>
                    <a:pt x="1302" y="33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284;p56">
              <a:extLst>
                <a:ext uri="{FF2B5EF4-FFF2-40B4-BE49-F238E27FC236}">
                  <a16:creationId xmlns:a16="http://schemas.microsoft.com/office/drawing/2014/main" id="{75D87339-4748-436C-99D5-290456DEBA88}"/>
                </a:ext>
              </a:extLst>
            </p:cNvPr>
            <p:cNvSpPr/>
            <p:nvPr/>
          </p:nvSpPr>
          <p:spPr>
            <a:xfrm>
              <a:off x="2066650" y="2116125"/>
              <a:ext cx="26700" cy="62975"/>
            </a:xfrm>
            <a:custGeom>
              <a:avLst/>
              <a:gdLst/>
              <a:ahLst/>
              <a:cxnLst/>
              <a:rect l="l" t="t" r="r" b="b"/>
              <a:pathLst>
                <a:path w="1068" h="2519" extrusionOk="0">
                  <a:moveTo>
                    <a:pt x="634" y="0"/>
                  </a:moveTo>
                  <a:lnTo>
                    <a:pt x="234" y="201"/>
                  </a:lnTo>
                  <a:cubicBezTo>
                    <a:pt x="167" y="234"/>
                    <a:pt x="134" y="267"/>
                    <a:pt x="100" y="334"/>
                  </a:cubicBezTo>
                  <a:cubicBezTo>
                    <a:pt x="100" y="367"/>
                    <a:pt x="67" y="401"/>
                    <a:pt x="67" y="467"/>
                  </a:cubicBezTo>
                  <a:cubicBezTo>
                    <a:pt x="67" y="501"/>
                    <a:pt x="100" y="534"/>
                    <a:pt x="100" y="568"/>
                  </a:cubicBezTo>
                  <a:cubicBezTo>
                    <a:pt x="112" y="579"/>
                    <a:pt x="123" y="582"/>
                    <a:pt x="135" y="582"/>
                  </a:cubicBezTo>
                  <a:cubicBezTo>
                    <a:pt x="160" y="582"/>
                    <a:pt x="189" y="568"/>
                    <a:pt x="234" y="568"/>
                  </a:cubicBezTo>
                  <a:lnTo>
                    <a:pt x="401" y="434"/>
                  </a:lnTo>
                  <a:lnTo>
                    <a:pt x="401" y="1969"/>
                  </a:lnTo>
                  <a:lnTo>
                    <a:pt x="134" y="2102"/>
                  </a:lnTo>
                  <a:cubicBezTo>
                    <a:pt x="100" y="2135"/>
                    <a:pt x="34" y="2169"/>
                    <a:pt x="34" y="2235"/>
                  </a:cubicBezTo>
                  <a:cubicBezTo>
                    <a:pt x="0" y="2269"/>
                    <a:pt x="0" y="2335"/>
                    <a:pt x="0" y="2369"/>
                  </a:cubicBezTo>
                  <a:cubicBezTo>
                    <a:pt x="0" y="2402"/>
                    <a:pt x="0" y="2469"/>
                    <a:pt x="34" y="2469"/>
                  </a:cubicBezTo>
                  <a:cubicBezTo>
                    <a:pt x="34" y="2502"/>
                    <a:pt x="50" y="2519"/>
                    <a:pt x="71" y="2519"/>
                  </a:cubicBezTo>
                  <a:cubicBezTo>
                    <a:pt x="92" y="2519"/>
                    <a:pt x="117" y="2502"/>
                    <a:pt x="134" y="2469"/>
                  </a:cubicBezTo>
                  <a:lnTo>
                    <a:pt x="901" y="2035"/>
                  </a:lnTo>
                  <a:cubicBezTo>
                    <a:pt x="968" y="2002"/>
                    <a:pt x="1001" y="1969"/>
                    <a:pt x="1034" y="1935"/>
                  </a:cubicBezTo>
                  <a:cubicBezTo>
                    <a:pt x="1034" y="1868"/>
                    <a:pt x="1068" y="1835"/>
                    <a:pt x="1068" y="1768"/>
                  </a:cubicBezTo>
                  <a:cubicBezTo>
                    <a:pt x="1068" y="1735"/>
                    <a:pt x="1068" y="1702"/>
                    <a:pt x="1034" y="1668"/>
                  </a:cubicBezTo>
                  <a:cubicBezTo>
                    <a:pt x="1001" y="1668"/>
                    <a:pt x="968" y="1668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285;p56">
              <a:extLst>
                <a:ext uri="{FF2B5EF4-FFF2-40B4-BE49-F238E27FC236}">
                  <a16:creationId xmlns:a16="http://schemas.microsoft.com/office/drawing/2014/main" id="{51562C91-A0DD-42C6-BB73-BCB62C280EE1}"/>
                </a:ext>
              </a:extLst>
            </p:cNvPr>
            <p:cNvSpPr/>
            <p:nvPr/>
          </p:nvSpPr>
          <p:spPr>
            <a:xfrm>
              <a:off x="2100000" y="2110800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04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01" y="547"/>
                    <a:pt x="935" y="647"/>
                    <a:pt x="935" y="747"/>
                  </a:cubicBezTo>
                  <a:cubicBezTo>
                    <a:pt x="935" y="881"/>
                    <a:pt x="901" y="981"/>
                    <a:pt x="801" y="1114"/>
                  </a:cubicBezTo>
                  <a:cubicBezTo>
                    <a:pt x="768" y="1214"/>
                    <a:pt x="668" y="1314"/>
                    <a:pt x="568" y="1414"/>
                  </a:cubicBezTo>
                  <a:cubicBezTo>
                    <a:pt x="518" y="1431"/>
                    <a:pt x="468" y="1439"/>
                    <a:pt x="422" y="1439"/>
                  </a:cubicBezTo>
                  <a:cubicBezTo>
                    <a:pt x="376" y="1439"/>
                    <a:pt x="334" y="1431"/>
                    <a:pt x="301" y="1414"/>
                  </a:cubicBezTo>
                  <a:cubicBezTo>
                    <a:pt x="234" y="1348"/>
                    <a:pt x="201" y="1248"/>
                    <a:pt x="201" y="1147"/>
                  </a:cubicBezTo>
                  <a:cubicBezTo>
                    <a:pt x="201" y="1014"/>
                    <a:pt x="268" y="881"/>
                    <a:pt x="334" y="747"/>
                  </a:cubicBezTo>
                  <a:cubicBezTo>
                    <a:pt x="368" y="614"/>
                    <a:pt x="468" y="514"/>
                    <a:pt x="568" y="447"/>
                  </a:cubicBezTo>
                  <a:cubicBezTo>
                    <a:pt x="610" y="405"/>
                    <a:pt x="657" y="387"/>
                    <a:pt x="704" y="387"/>
                  </a:cubicBezTo>
                  <a:close/>
                  <a:moveTo>
                    <a:pt x="788" y="0"/>
                  </a:moveTo>
                  <a:cubicBezTo>
                    <a:pt x="714" y="0"/>
                    <a:pt x="641" y="31"/>
                    <a:pt x="568" y="80"/>
                  </a:cubicBezTo>
                  <a:cubicBezTo>
                    <a:pt x="468" y="147"/>
                    <a:pt x="368" y="247"/>
                    <a:pt x="268" y="347"/>
                  </a:cubicBezTo>
                  <a:cubicBezTo>
                    <a:pt x="167" y="480"/>
                    <a:pt x="101" y="647"/>
                    <a:pt x="67" y="781"/>
                  </a:cubicBezTo>
                  <a:cubicBezTo>
                    <a:pt x="1" y="947"/>
                    <a:pt x="1" y="1081"/>
                    <a:pt x="1" y="1248"/>
                  </a:cubicBezTo>
                  <a:cubicBezTo>
                    <a:pt x="1" y="1381"/>
                    <a:pt x="1" y="1481"/>
                    <a:pt x="67" y="1614"/>
                  </a:cubicBezTo>
                  <a:cubicBezTo>
                    <a:pt x="101" y="1681"/>
                    <a:pt x="167" y="1748"/>
                    <a:pt x="268" y="1781"/>
                  </a:cubicBezTo>
                  <a:cubicBezTo>
                    <a:pt x="368" y="1781"/>
                    <a:pt x="501" y="1781"/>
                    <a:pt x="568" y="1715"/>
                  </a:cubicBezTo>
                  <a:cubicBezTo>
                    <a:pt x="701" y="1648"/>
                    <a:pt x="801" y="1548"/>
                    <a:pt x="868" y="1448"/>
                  </a:cubicBezTo>
                  <a:cubicBezTo>
                    <a:pt x="968" y="1314"/>
                    <a:pt x="1035" y="1147"/>
                    <a:pt x="1101" y="1014"/>
                  </a:cubicBezTo>
                  <a:cubicBezTo>
                    <a:pt x="1135" y="881"/>
                    <a:pt x="1168" y="747"/>
                    <a:pt x="1168" y="614"/>
                  </a:cubicBezTo>
                  <a:cubicBezTo>
                    <a:pt x="1168" y="447"/>
                    <a:pt x="1135" y="314"/>
                    <a:pt x="1101" y="213"/>
                  </a:cubicBezTo>
                  <a:cubicBezTo>
                    <a:pt x="1035" y="113"/>
                    <a:pt x="968" y="47"/>
                    <a:pt x="868" y="13"/>
                  </a:cubicBezTo>
                  <a:cubicBezTo>
                    <a:pt x="841" y="4"/>
                    <a:pt x="814" y="0"/>
                    <a:pt x="78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286;p56">
              <a:extLst>
                <a:ext uri="{FF2B5EF4-FFF2-40B4-BE49-F238E27FC236}">
                  <a16:creationId xmlns:a16="http://schemas.microsoft.com/office/drawing/2014/main" id="{36DFB22B-482A-470A-A7EC-10D0BE22A742}"/>
                </a:ext>
              </a:extLst>
            </p:cNvPr>
            <p:cNvSpPr/>
            <p:nvPr/>
          </p:nvSpPr>
          <p:spPr>
            <a:xfrm>
              <a:off x="2135025" y="2087775"/>
              <a:ext cx="29225" cy="47600"/>
            </a:xfrm>
            <a:custGeom>
              <a:avLst/>
              <a:gdLst/>
              <a:ahLst/>
              <a:cxnLst/>
              <a:rect l="l" t="t" r="r" b="b"/>
              <a:pathLst>
                <a:path w="1169" h="1904" extrusionOk="0">
                  <a:moveTo>
                    <a:pt x="1001" y="0"/>
                  </a:moveTo>
                  <a:cubicBezTo>
                    <a:pt x="968" y="34"/>
                    <a:pt x="935" y="67"/>
                    <a:pt x="901" y="134"/>
                  </a:cubicBezTo>
                  <a:cubicBezTo>
                    <a:pt x="868" y="100"/>
                    <a:pt x="801" y="100"/>
                    <a:pt x="735" y="100"/>
                  </a:cubicBezTo>
                  <a:cubicBezTo>
                    <a:pt x="701" y="134"/>
                    <a:pt x="634" y="134"/>
                    <a:pt x="568" y="167"/>
                  </a:cubicBezTo>
                  <a:cubicBezTo>
                    <a:pt x="401" y="301"/>
                    <a:pt x="234" y="467"/>
                    <a:pt x="167" y="667"/>
                  </a:cubicBezTo>
                  <a:cubicBezTo>
                    <a:pt x="34" y="901"/>
                    <a:pt x="1" y="1134"/>
                    <a:pt x="1" y="1368"/>
                  </a:cubicBezTo>
                  <a:cubicBezTo>
                    <a:pt x="1" y="1635"/>
                    <a:pt x="67" y="1802"/>
                    <a:pt x="201" y="1868"/>
                  </a:cubicBezTo>
                  <a:cubicBezTo>
                    <a:pt x="248" y="1892"/>
                    <a:pt x="300" y="1903"/>
                    <a:pt x="351" y="1903"/>
                  </a:cubicBezTo>
                  <a:cubicBezTo>
                    <a:pt x="444" y="1903"/>
                    <a:pt x="536" y="1866"/>
                    <a:pt x="601" y="1802"/>
                  </a:cubicBezTo>
                  <a:cubicBezTo>
                    <a:pt x="801" y="1702"/>
                    <a:pt x="935" y="1568"/>
                    <a:pt x="1068" y="1401"/>
                  </a:cubicBezTo>
                  <a:cubicBezTo>
                    <a:pt x="1101" y="1301"/>
                    <a:pt x="1168" y="1201"/>
                    <a:pt x="1168" y="1101"/>
                  </a:cubicBezTo>
                  <a:cubicBezTo>
                    <a:pt x="1168" y="1068"/>
                    <a:pt x="1135" y="1034"/>
                    <a:pt x="1135" y="1001"/>
                  </a:cubicBezTo>
                  <a:lnTo>
                    <a:pt x="1035" y="1001"/>
                  </a:lnTo>
                  <a:cubicBezTo>
                    <a:pt x="1001" y="1034"/>
                    <a:pt x="968" y="1068"/>
                    <a:pt x="968" y="1134"/>
                  </a:cubicBezTo>
                  <a:cubicBezTo>
                    <a:pt x="935" y="1168"/>
                    <a:pt x="901" y="1235"/>
                    <a:pt x="868" y="1268"/>
                  </a:cubicBezTo>
                  <a:cubicBezTo>
                    <a:pt x="801" y="1335"/>
                    <a:pt x="701" y="1401"/>
                    <a:pt x="634" y="1468"/>
                  </a:cubicBezTo>
                  <a:cubicBezTo>
                    <a:pt x="556" y="1507"/>
                    <a:pt x="478" y="1523"/>
                    <a:pt x="420" y="1523"/>
                  </a:cubicBezTo>
                  <a:cubicBezTo>
                    <a:pt x="379" y="1523"/>
                    <a:pt x="348" y="1515"/>
                    <a:pt x="334" y="1501"/>
                  </a:cubicBezTo>
                  <a:cubicBezTo>
                    <a:pt x="268" y="1468"/>
                    <a:pt x="234" y="1368"/>
                    <a:pt x="234" y="1235"/>
                  </a:cubicBezTo>
                  <a:cubicBezTo>
                    <a:pt x="234" y="1101"/>
                    <a:pt x="268" y="968"/>
                    <a:pt x="334" y="834"/>
                  </a:cubicBezTo>
                  <a:cubicBezTo>
                    <a:pt x="368" y="701"/>
                    <a:pt x="468" y="601"/>
                    <a:pt x="568" y="534"/>
                  </a:cubicBezTo>
                  <a:cubicBezTo>
                    <a:pt x="634" y="501"/>
                    <a:pt x="735" y="467"/>
                    <a:pt x="801" y="467"/>
                  </a:cubicBezTo>
                  <a:cubicBezTo>
                    <a:pt x="835" y="501"/>
                    <a:pt x="868" y="534"/>
                    <a:pt x="868" y="601"/>
                  </a:cubicBezTo>
                  <a:cubicBezTo>
                    <a:pt x="868" y="634"/>
                    <a:pt x="901" y="701"/>
                    <a:pt x="901" y="701"/>
                  </a:cubicBezTo>
                  <a:lnTo>
                    <a:pt x="1001" y="701"/>
                  </a:lnTo>
                  <a:cubicBezTo>
                    <a:pt x="1035" y="667"/>
                    <a:pt x="1068" y="634"/>
                    <a:pt x="1068" y="601"/>
                  </a:cubicBezTo>
                  <a:cubicBezTo>
                    <a:pt x="1101" y="534"/>
                    <a:pt x="1101" y="467"/>
                    <a:pt x="1101" y="401"/>
                  </a:cubicBezTo>
                  <a:lnTo>
                    <a:pt x="1101" y="167"/>
                  </a:lnTo>
                  <a:cubicBezTo>
                    <a:pt x="1101" y="100"/>
                    <a:pt x="1101" y="67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287;p56">
              <a:extLst>
                <a:ext uri="{FF2B5EF4-FFF2-40B4-BE49-F238E27FC236}">
                  <a16:creationId xmlns:a16="http://schemas.microsoft.com/office/drawing/2014/main" id="{D2BFC0BB-E138-4E2A-8C4A-7DD7CEFD98E6}"/>
                </a:ext>
              </a:extLst>
            </p:cNvPr>
            <p:cNvSpPr/>
            <p:nvPr/>
          </p:nvSpPr>
          <p:spPr>
            <a:xfrm>
              <a:off x="2169225" y="2070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67" y="34"/>
                    <a:pt x="67" y="68"/>
                    <a:pt x="34" y="101"/>
                  </a:cubicBezTo>
                  <a:cubicBezTo>
                    <a:pt x="0" y="134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0" y="334"/>
                    <a:pt x="34" y="368"/>
                    <a:pt x="67" y="368"/>
                  </a:cubicBezTo>
                  <a:lnTo>
                    <a:pt x="801" y="568"/>
                  </a:lnTo>
                  <a:lnTo>
                    <a:pt x="67" y="1635"/>
                  </a:lnTo>
                  <a:cubicBezTo>
                    <a:pt x="34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0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167" y="1902"/>
                    <a:pt x="200" y="1869"/>
                  </a:cubicBezTo>
                  <a:lnTo>
                    <a:pt x="1301" y="301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288;p56">
              <a:extLst>
                <a:ext uri="{FF2B5EF4-FFF2-40B4-BE49-F238E27FC236}">
                  <a16:creationId xmlns:a16="http://schemas.microsoft.com/office/drawing/2014/main" id="{0A81E6DB-DCEB-4607-9EDB-B36ADC542686}"/>
                </a:ext>
              </a:extLst>
            </p:cNvPr>
            <p:cNvSpPr/>
            <p:nvPr/>
          </p:nvSpPr>
          <p:spPr>
            <a:xfrm>
              <a:off x="2201750" y="2041900"/>
              <a:ext cx="31700" cy="58200"/>
            </a:xfrm>
            <a:custGeom>
              <a:avLst/>
              <a:gdLst/>
              <a:ahLst/>
              <a:cxnLst/>
              <a:rect l="l" t="t" r="r" b="b"/>
              <a:pathLst>
                <a:path w="1268" h="2328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0" y="167"/>
                    <a:pt x="34" y="201"/>
                    <a:pt x="34" y="268"/>
                  </a:cubicBezTo>
                  <a:cubicBezTo>
                    <a:pt x="0" y="301"/>
                    <a:pt x="0" y="334"/>
                    <a:pt x="0" y="401"/>
                  </a:cubicBezTo>
                  <a:cubicBezTo>
                    <a:pt x="0" y="401"/>
                    <a:pt x="0" y="434"/>
                    <a:pt x="0" y="434"/>
                  </a:cubicBezTo>
                  <a:cubicBezTo>
                    <a:pt x="34" y="434"/>
                    <a:pt x="67" y="434"/>
                    <a:pt x="134" y="401"/>
                  </a:cubicBezTo>
                  <a:lnTo>
                    <a:pt x="167" y="401"/>
                  </a:lnTo>
                  <a:lnTo>
                    <a:pt x="167" y="1902"/>
                  </a:lnTo>
                  <a:cubicBezTo>
                    <a:pt x="134" y="1935"/>
                    <a:pt x="100" y="1969"/>
                    <a:pt x="67" y="2002"/>
                  </a:cubicBezTo>
                  <a:cubicBezTo>
                    <a:pt x="34" y="2069"/>
                    <a:pt x="0" y="2136"/>
                    <a:pt x="0" y="2202"/>
                  </a:cubicBezTo>
                  <a:cubicBezTo>
                    <a:pt x="0" y="2236"/>
                    <a:pt x="0" y="2269"/>
                    <a:pt x="34" y="2302"/>
                  </a:cubicBezTo>
                  <a:cubicBezTo>
                    <a:pt x="50" y="2319"/>
                    <a:pt x="67" y="2327"/>
                    <a:pt x="88" y="2327"/>
                  </a:cubicBezTo>
                  <a:cubicBezTo>
                    <a:pt x="109" y="2327"/>
                    <a:pt x="134" y="2319"/>
                    <a:pt x="167" y="2302"/>
                  </a:cubicBezTo>
                  <a:lnTo>
                    <a:pt x="401" y="2136"/>
                  </a:lnTo>
                  <a:cubicBezTo>
                    <a:pt x="467" y="2102"/>
                    <a:pt x="501" y="2069"/>
                    <a:pt x="534" y="2035"/>
                  </a:cubicBezTo>
                  <a:cubicBezTo>
                    <a:pt x="567" y="1969"/>
                    <a:pt x="567" y="1935"/>
                    <a:pt x="567" y="1869"/>
                  </a:cubicBezTo>
                  <a:cubicBezTo>
                    <a:pt x="567" y="1802"/>
                    <a:pt x="534" y="1769"/>
                    <a:pt x="501" y="1769"/>
                  </a:cubicBezTo>
                  <a:cubicBezTo>
                    <a:pt x="501" y="1769"/>
                    <a:pt x="467" y="1769"/>
                    <a:pt x="401" y="1802"/>
                  </a:cubicBezTo>
                  <a:lnTo>
                    <a:pt x="401" y="1135"/>
                  </a:lnTo>
                  <a:cubicBezTo>
                    <a:pt x="434" y="1068"/>
                    <a:pt x="501" y="968"/>
                    <a:pt x="567" y="868"/>
                  </a:cubicBezTo>
                  <a:cubicBezTo>
                    <a:pt x="601" y="801"/>
                    <a:pt x="634" y="768"/>
                    <a:pt x="701" y="735"/>
                  </a:cubicBezTo>
                  <a:lnTo>
                    <a:pt x="834" y="735"/>
                  </a:lnTo>
                  <a:cubicBezTo>
                    <a:pt x="868" y="768"/>
                    <a:pt x="868" y="835"/>
                    <a:pt x="868" y="901"/>
                  </a:cubicBezTo>
                  <a:lnTo>
                    <a:pt x="868" y="1535"/>
                  </a:lnTo>
                  <a:cubicBezTo>
                    <a:pt x="834" y="1568"/>
                    <a:pt x="801" y="1602"/>
                    <a:pt x="767" y="1635"/>
                  </a:cubicBezTo>
                  <a:cubicBezTo>
                    <a:pt x="734" y="1669"/>
                    <a:pt x="701" y="1735"/>
                    <a:pt x="734" y="1802"/>
                  </a:cubicBezTo>
                  <a:cubicBezTo>
                    <a:pt x="701" y="1835"/>
                    <a:pt x="734" y="1902"/>
                    <a:pt x="734" y="1935"/>
                  </a:cubicBezTo>
                  <a:cubicBezTo>
                    <a:pt x="751" y="1952"/>
                    <a:pt x="767" y="1960"/>
                    <a:pt x="788" y="1960"/>
                  </a:cubicBezTo>
                  <a:cubicBezTo>
                    <a:pt x="809" y="1960"/>
                    <a:pt x="834" y="1952"/>
                    <a:pt x="868" y="1935"/>
                  </a:cubicBezTo>
                  <a:lnTo>
                    <a:pt x="1134" y="1769"/>
                  </a:lnTo>
                  <a:cubicBezTo>
                    <a:pt x="1168" y="1735"/>
                    <a:pt x="1201" y="1702"/>
                    <a:pt x="1234" y="1669"/>
                  </a:cubicBezTo>
                  <a:cubicBezTo>
                    <a:pt x="1268" y="1602"/>
                    <a:pt x="1268" y="1568"/>
                    <a:pt x="1268" y="1502"/>
                  </a:cubicBezTo>
                  <a:cubicBezTo>
                    <a:pt x="1268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01" y="668"/>
                    <a:pt x="1101" y="568"/>
                    <a:pt x="1068" y="468"/>
                  </a:cubicBezTo>
                  <a:cubicBezTo>
                    <a:pt x="1034" y="434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4"/>
                  </a:cubicBezTo>
                  <a:cubicBezTo>
                    <a:pt x="634" y="468"/>
                    <a:pt x="601" y="501"/>
                    <a:pt x="534" y="534"/>
                  </a:cubicBezTo>
                  <a:cubicBezTo>
                    <a:pt x="501" y="601"/>
                    <a:pt x="434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289;p56">
              <a:extLst>
                <a:ext uri="{FF2B5EF4-FFF2-40B4-BE49-F238E27FC236}">
                  <a16:creationId xmlns:a16="http://schemas.microsoft.com/office/drawing/2014/main" id="{B2DAC383-FE71-4725-9769-F07A482B662C}"/>
                </a:ext>
              </a:extLst>
            </p:cNvPr>
            <p:cNvSpPr/>
            <p:nvPr/>
          </p:nvSpPr>
          <p:spPr>
            <a:xfrm>
              <a:off x="2239275" y="2023550"/>
              <a:ext cx="30050" cy="50575"/>
            </a:xfrm>
            <a:custGeom>
              <a:avLst/>
              <a:gdLst/>
              <a:ahLst/>
              <a:cxnLst/>
              <a:rect l="l" t="t" r="r" b="b"/>
              <a:pathLst>
                <a:path w="1202" h="2023" extrusionOk="0">
                  <a:moveTo>
                    <a:pt x="367" y="1"/>
                  </a:moveTo>
                  <a:cubicBezTo>
                    <a:pt x="334" y="34"/>
                    <a:pt x="301" y="68"/>
                    <a:pt x="267" y="101"/>
                  </a:cubicBezTo>
                  <a:cubicBezTo>
                    <a:pt x="267" y="168"/>
                    <a:pt x="234" y="234"/>
                    <a:pt x="234" y="301"/>
                  </a:cubicBezTo>
                  <a:lnTo>
                    <a:pt x="234" y="568"/>
                  </a:lnTo>
                  <a:lnTo>
                    <a:pt x="167" y="635"/>
                  </a:lnTo>
                  <a:cubicBezTo>
                    <a:pt x="100" y="635"/>
                    <a:pt x="67" y="701"/>
                    <a:pt x="34" y="735"/>
                  </a:cubicBezTo>
                  <a:cubicBezTo>
                    <a:pt x="34" y="768"/>
                    <a:pt x="0" y="835"/>
                    <a:pt x="0" y="868"/>
                  </a:cubicBezTo>
                  <a:cubicBezTo>
                    <a:pt x="0" y="935"/>
                    <a:pt x="34" y="968"/>
                    <a:pt x="34" y="1002"/>
                  </a:cubicBezTo>
                  <a:cubicBezTo>
                    <a:pt x="50" y="1018"/>
                    <a:pt x="67" y="1027"/>
                    <a:pt x="88" y="1027"/>
                  </a:cubicBezTo>
                  <a:cubicBezTo>
                    <a:pt x="109" y="1027"/>
                    <a:pt x="134" y="1018"/>
                    <a:pt x="167" y="1002"/>
                  </a:cubicBezTo>
                  <a:lnTo>
                    <a:pt x="234" y="935"/>
                  </a:lnTo>
                  <a:lnTo>
                    <a:pt x="234" y="1702"/>
                  </a:lnTo>
                  <a:cubicBezTo>
                    <a:pt x="234" y="1802"/>
                    <a:pt x="267" y="1902"/>
                    <a:pt x="334" y="2002"/>
                  </a:cubicBezTo>
                  <a:cubicBezTo>
                    <a:pt x="371" y="2014"/>
                    <a:pt x="407" y="2022"/>
                    <a:pt x="445" y="2022"/>
                  </a:cubicBezTo>
                  <a:cubicBezTo>
                    <a:pt x="512" y="2022"/>
                    <a:pt x="583" y="1999"/>
                    <a:pt x="667" y="1936"/>
                  </a:cubicBezTo>
                  <a:cubicBezTo>
                    <a:pt x="768" y="1869"/>
                    <a:pt x="868" y="1802"/>
                    <a:pt x="934" y="1735"/>
                  </a:cubicBezTo>
                  <a:cubicBezTo>
                    <a:pt x="1034" y="1635"/>
                    <a:pt x="1101" y="1569"/>
                    <a:pt x="1168" y="1469"/>
                  </a:cubicBezTo>
                  <a:cubicBezTo>
                    <a:pt x="1168" y="1402"/>
                    <a:pt x="1168" y="1368"/>
                    <a:pt x="1168" y="1302"/>
                  </a:cubicBezTo>
                  <a:cubicBezTo>
                    <a:pt x="1201" y="1268"/>
                    <a:pt x="1168" y="1235"/>
                    <a:pt x="1168" y="1202"/>
                  </a:cubicBezTo>
                  <a:lnTo>
                    <a:pt x="1068" y="1202"/>
                  </a:lnTo>
                  <a:cubicBezTo>
                    <a:pt x="1034" y="1235"/>
                    <a:pt x="1001" y="1268"/>
                    <a:pt x="1001" y="1302"/>
                  </a:cubicBezTo>
                  <a:cubicBezTo>
                    <a:pt x="901" y="1435"/>
                    <a:pt x="801" y="1535"/>
                    <a:pt x="667" y="1602"/>
                  </a:cubicBezTo>
                  <a:cubicBezTo>
                    <a:pt x="620" y="1626"/>
                    <a:pt x="573" y="1649"/>
                    <a:pt x="538" y="1649"/>
                  </a:cubicBezTo>
                  <a:cubicBezTo>
                    <a:pt x="523" y="1649"/>
                    <a:pt x="510" y="1645"/>
                    <a:pt x="501" y="1635"/>
                  </a:cubicBezTo>
                  <a:cubicBezTo>
                    <a:pt x="467" y="1635"/>
                    <a:pt x="467" y="1602"/>
                    <a:pt x="467" y="1502"/>
                  </a:cubicBezTo>
                  <a:lnTo>
                    <a:pt x="467" y="801"/>
                  </a:lnTo>
                  <a:lnTo>
                    <a:pt x="901" y="601"/>
                  </a:lnTo>
                  <a:cubicBezTo>
                    <a:pt x="934" y="568"/>
                    <a:pt x="968" y="535"/>
                    <a:pt x="1001" y="501"/>
                  </a:cubicBezTo>
                  <a:cubicBezTo>
                    <a:pt x="1034" y="434"/>
                    <a:pt x="1034" y="401"/>
                    <a:pt x="1034" y="334"/>
                  </a:cubicBezTo>
                  <a:cubicBezTo>
                    <a:pt x="1034" y="301"/>
                    <a:pt x="1034" y="268"/>
                    <a:pt x="1001" y="234"/>
                  </a:cubicBezTo>
                  <a:cubicBezTo>
                    <a:pt x="984" y="218"/>
                    <a:pt x="968" y="209"/>
                    <a:pt x="951" y="209"/>
                  </a:cubicBezTo>
                  <a:cubicBezTo>
                    <a:pt x="934" y="209"/>
                    <a:pt x="918" y="218"/>
                    <a:pt x="901" y="234"/>
                  </a:cubicBezTo>
                  <a:lnTo>
                    <a:pt x="467" y="468"/>
                  </a:lnTo>
                  <a:lnTo>
                    <a:pt x="467" y="168"/>
                  </a:lnTo>
                  <a:cubicBezTo>
                    <a:pt x="467" y="101"/>
                    <a:pt x="467" y="68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290;p56">
              <a:extLst>
                <a:ext uri="{FF2B5EF4-FFF2-40B4-BE49-F238E27FC236}">
                  <a16:creationId xmlns:a16="http://schemas.microsoft.com/office/drawing/2014/main" id="{68D328DB-6A5B-4559-9A6D-083BDC523D6C}"/>
                </a:ext>
              </a:extLst>
            </p:cNvPr>
            <p:cNvSpPr/>
            <p:nvPr/>
          </p:nvSpPr>
          <p:spPr>
            <a:xfrm>
              <a:off x="2274300" y="2002075"/>
              <a:ext cx="29200" cy="52025"/>
            </a:xfrm>
            <a:custGeom>
              <a:avLst/>
              <a:gdLst/>
              <a:ahLst/>
              <a:cxnLst/>
              <a:rect l="l" t="t" r="r" b="b"/>
              <a:pathLst>
                <a:path w="1168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0" y="826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77"/>
                    <a:pt x="50" y="1085"/>
                    <a:pt x="71" y="1085"/>
                  </a:cubicBezTo>
                  <a:cubicBezTo>
                    <a:pt x="92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1"/>
                    <a:pt x="267" y="1994"/>
                    <a:pt x="334" y="2061"/>
                  </a:cubicBezTo>
                  <a:cubicBezTo>
                    <a:pt x="358" y="2073"/>
                    <a:pt x="387" y="2081"/>
                    <a:pt x="421" y="2081"/>
                  </a:cubicBezTo>
                  <a:cubicBezTo>
                    <a:pt x="478" y="2081"/>
                    <a:pt x="549" y="2057"/>
                    <a:pt x="634" y="1994"/>
                  </a:cubicBezTo>
                  <a:cubicBezTo>
                    <a:pt x="734" y="1927"/>
                    <a:pt x="834" y="1861"/>
                    <a:pt x="901" y="1794"/>
                  </a:cubicBezTo>
                  <a:cubicBezTo>
                    <a:pt x="1001" y="1694"/>
                    <a:pt x="1068" y="1627"/>
                    <a:pt x="1134" y="1527"/>
                  </a:cubicBezTo>
                  <a:cubicBezTo>
                    <a:pt x="1168" y="1460"/>
                    <a:pt x="1168" y="1427"/>
                    <a:pt x="1168" y="1394"/>
                  </a:cubicBezTo>
                  <a:cubicBezTo>
                    <a:pt x="1168" y="1327"/>
                    <a:pt x="1168" y="1293"/>
                    <a:pt x="1134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4" y="1660"/>
                  </a:cubicBezTo>
                  <a:cubicBezTo>
                    <a:pt x="587" y="1684"/>
                    <a:pt x="540" y="1708"/>
                    <a:pt x="504" y="1708"/>
                  </a:cubicBezTo>
                  <a:cubicBezTo>
                    <a:pt x="490" y="1708"/>
                    <a:pt x="477" y="1703"/>
                    <a:pt x="467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526"/>
                  </a:cubicBezTo>
                  <a:cubicBezTo>
                    <a:pt x="1001" y="460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93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291;p56">
              <a:extLst>
                <a:ext uri="{FF2B5EF4-FFF2-40B4-BE49-F238E27FC236}">
                  <a16:creationId xmlns:a16="http://schemas.microsoft.com/office/drawing/2014/main" id="{DD5A6080-84BE-48C1-8077-9B23D053B8E1}"/>
                </a:ext>
              </a:extLst>
            </p:cNvPr>
            <p:cNvSpPr/>
            <p:nvPr/>
          </p:nvSpPr>
          <p:spPr>
            <a:xfrm>
              <a:off x="2303475" y="1990000"/>
              <a:ext cx="34225" cy="70275"/>
            </a:xfrm>
            <a:custGeom>
              <a:avLst/>
              <a:gdLst/>
              <a:ahLst/>
              <a:cxnLst/>
              <a:rect l="l" t="t" r="r" b="b"/>
              <a:pathLst>
                <a:path w="1369" h="2811" extrusionOk="0">
                  <a:moveTo>
                    <a:pt x="968" y="409"/>
                  </a:moveTo>
                  <a:cubicBezTo>
                    <a:pt x="1002" y="442"/>
                    <a:pt x="1068" y="476"/>
                    <a:pt x="1068" y="542"/>
                  </a:cubicBezTo>
                  <a:cubicBezTo>
                    <a:pt x="1102" y="609"/>
                    <a:pt x="1102" y="642"/>
                    <a:pt x="1102" y="709"/>
                  </a:cubicBezTo>
                  <a:cubicBezTo>
                    <a:pt x="1102" y="842"/>
                    <a:pt x="1068" y="943"/>
                    <a:pt x="1002" y="1043"/>
                  </a:cubicBezTo>
                  <a:cubicBezTo>
                    <a:pt x="968" y="1143"/>
                    <a:pt x="868" y="1243"/>
                    <a:pt x="768" y="1309"/>
                  </a:cubicBezTo>
                  <a:cubicBezTo>
                    <a:pt x="735" y="1343"/>
                    <a:pt x="693" y="1359"/>
                    <a:pt x="651" y="1359"/>
                  </a:cubicBezTo>
                  <a:cubicBezTo>
                    <a:pt x="610" y="1359"/>
                    <a:pt x="568" y="1343"/>
                    <a:pt x="535" y="1309"/>
                  </a:cubicBezTo>
                  <a:cubicBezTo>
                    <a:pt x="468" y="1276"/>
                    <a:pt x="434" y="1176"/>
                    <a:pt x="434" y="1109"/>
                  </a:cubicBezTo>
                  <a:cubicBezTo>
                    <a:pt x="434" y="1009"/>
                    <a:pt x="468" y="909"/>
                    <a:pt x="501" y="809"/>
                  </a:cubicBezTo>
                  <a:cubicBezTo>
                    <a:pt x="568" y="676"/>
                    <a:pt x="635" y="542"/>
                    <a:pt x="768" y="442"/>
                  </a:cubicBezTo>
                  <a:cubicBezTo>
                    <a:pt x="835" y="409"/>
                    <a:pt x="901" y="409"/>
                    <a:pt x="968" y="409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5"/>
                  </a:cubicBezTo>
                  <a:cubicBezTo>
                    <a:pt x="701" y="109"/>
                    <a:pt x="635" y="142"/>
                    <a:pt x="601" y="209"/>
                  </a:cubicBezTo>
                  <a:cubicBezTo>
                    <a:pt x="535" y="275"/>
                    <a:pt x="468" y="342"/>
                    <a:pt x="434" y="442"/>
                  </a:cubicBezTo>
                  <a:lnTo>
                    <a:pt x="434" y="309"/>
                  </a:lnTo>
                  <a:lnTo>
                    <a:pt x="168" y="476"/>
                  </a:lnTo>
                  <a:cubicBezTo>
                    <a:pt x="101" y="509"/>
                    <a:pt x="68" y="542"/>
                    <a:pt x="34" y="576"/>
                  </a:cubicBezTo>
                  <a:cubicBezTo>
                    <a:pt x="1" y="642"/>
                    <a:pt x="1" y="676"/>
                    <a:pt x="1" y="742"/>
                  </a:cubicBezTo>
                  <a:cubicBezTo>
                    <a:pt x="1" y="776"/>
                    <a:pt x="1" y="809"/>
                    <a:pt x="34" y="842"/>
                  </a:cubicBezTo>
                  <a:cubicBezTo>
                    <a:pt x="51" y="859"/>
                    <a:pt x="68" y="867"/>
                    <a:pt x="88" y="867"/>
                  </a:cubicBezTo>
                  <a:cubicBezTo>
                    <a:pt x="109" y="867"/>
                    <a:pt x="134" y="859"/>
                    <a:pt x="168" y="842"/>
                  </a:cubicBezTo>
                  <a:lnTo>
                    <a:pt x="201" y="809"/>
                  </a:lnTo>
                  <a:lnTo>
                    <a:pt x="201" y="2410"/>
                  </a:lnTo>
                  <a:lnTo>
                    <a:pt x="168" y="2444"/>
                  </a:lnTo>
                  <a:cubicBezTo>
                    <a:pt x="101" y="2477"/>
                    <a:pt x="68" y="2510"/>
                    <a:pt x="34" y="2544"/>
                  </a:cubicBezTo>
                  <a:cubicBezTo>
                    <a:pt x="34" y="2610"/>
                    <a:pt x="1" y="2644"/>
                    <a:pt x="1" y="2710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68" y="2811"/>
                    <a:pt x="101" y="2811"/>
                    <a:pt x="168" y="2777"/>
                  </a:cubicBezTo>
                  <a:lnTo>
                    <a:pt x="568" y="2544"/>
                  </a:lnTo>
                  <a:cubicBezTo>
                    <a:pt x="635" y="2544"/>
                    <a:pt x="668" y="2477"/>
                    <a:pt x="701" y="2444"/>
                  </a:cubicBezTo>
                  <a:cubicBezTo>
                    <a:pt x="701" y="2410"/>
                    <a:pt x="735" y="2344"/>
                    <a:pt x="735" y="2310"/>
                  </a:cubicBezTo>
                  <a:cubicBezTo>
                    <a:pt x="735" y="2243"/>
                    <a:pt x="735" y="2243"/>
                    <a:pt x="701" y="2177"/>
                  </a:cubicBezTo>
                  <a:cubicBezTo>
                    <a:pt x="690" y="2166"/>
                    <a:pt x="679" y="2162"/>
                    <a:pt x="667" y="2162"/>
                  </a:cubicBezTo>
                  <a:cubicBezTo>
                    <a:pt x="642" y="2162"/>
                    <a:pt x="612" y="2177"/>
                    <a:pt x="568" y="2177"/>
                  </a:cubicBezTo>
                  <a:lnTo>
                    <a:pt x="434" y="2277"/>
                  </a:lnTo>
                  <a:lnTo>
                    <a:pt x="434" y="1710"/>
                  </a:lnTo>
                  <a:cubicBezTo>
                    <a:pt x="501" y="1710"/>
                    <a:pt x="568" y="1676"/>
                    <a:pt x="601" y="1676"/>
                  </a:cubicBezTo>
                  <a:cubicBezTo>
                    <a:pt x="668" y="1676"/>
                    <a:pt x="735" y="1643"/>
                    <a:pt x="801" y="1610"/>
                  </a:cubicBezTo>
                  <a:cubicBezTo>
                    <a:pt x="935" y="1510"/>
                    <a:pt x="1068" y="1376"/>
                    <a:pt x="1135" y="1209"/>
                  </a:cubicBezTo>
                  <a:cubicBezTo>
                    <a:pt x="1268" y="1009"/>
                    <a:pt x="1335" y="776"/>
                    <a:pt x="1335" y="542"/>
                  </a:cubicBezTo>
                  <a:cubicBezTo>
                    <a:pt x="1368" y="375"/>
                    <a:pt x="1302" y="209"/>
                    <a:pt x="1168" y="75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292;p56">
              <a:extLst>
                <a:ext uri="{FF2B5EF4-FFF2-40B4-BE49-F238E27FC236}">
                  <a16:creationId xmlns:a16="http://schemas.microsoft.com/office/drawing/2014/main" id="{5E6317F1-C39E-479F-B081-EC3BC03D9879}"/>
                </a:ext>
              </a:extLst>
            </p:cNvPr>
            <p:cNvSpPr/>
            <p:nvPr/>
          </p:nvSpPr>
          <p:spPr>
            <a:xfrm>
              <a:off x="2342675" y="1969550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68" y="26"/>
                    <a:pt x="835" y="59"/>
                    <a:pt x="835" y="59"/>
                  </a:cubicBezTo>
                  <a:lnTo>
                    <a:pt x="801" y="126"/>
                  </a:lnTo>
                  <a:cubicBezTo>
                    <a:pt x="784" y="109"/>
                    <a:pt x="759" y="101"/>
                    <a:pt x="734" y="101"/>
                  </a:cubicBezTo>
                  <a:cubicBezTo>
                    <a:pt x="709" y="101"/>
                    <a:pt x="684" y="109"/>
                    <a:pt x="668" y="126"/>
                  </a:cubicBezTo>
                  <a:cubicBezTo>
                    <a:pt x="601" y="126"/>
                    <a:pt x="568" y="159"/>
                    <a:pt x="501" y="193"/>
                  </a:cubicBezTo>
                  <a:cubicBezTo>
                    <a:pt x="368" y="259"/>
                    <a:pt x="234" y="393"/>
                    <a:pt x="134" y="560"/>
                  </a:cubicBezTo>
                  <a:cubicBezTo>
                    <a:pt x="101" y="660"/>
                    <a:pt x="67" y="793"/>
                    <a:pt x="34" y="927"/>
                  </a:cubicBezTo>
                  <a:cubicBezTo>
                    <a:pt x="34" y="1027"/>
                    <a:pt x="67" y="1127"/>
                    <a:pt x="134" y="1193"/>
                  </a:cubicBezTo>
                  <a:cubicBezTo>
                    <a:pt x="158" y="1206"/>
                    <a:pt x="192" y="1213"/>
                    <a:pt x="232" y="1213"/>
                  </a:cubicBezTo>
                  <a:cubicBezTo>
                    <a:pt x="303" y="1213"/>
                    <a:pt x="395" y="1190"/>
                    <a:pt x="501" y="1127"/>
                  </a:cubicBezTo>
                  <a:cubicBezTo>
                    <a:pt x="568" y="1093"/>
                    <a:pt x="668" y="1093"/>
                    <a:pt x="734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801" y="1227"/>
                    <a:pt x="768" y="1260"/>
                  </a:cubicBezTo>
                  <a:cubicBezTo>
                    <a:pt x="701" y="1360"/>
                    <a:pt x="634" y="1427"/>
                    <a:pt x="534" y="1460"/>
                  </a:cubicBezTo>
                  <a:cubicBezTo>
                    <a:pt x="468" y="1494"/>
                    <a:pt x="401" y="1527"/>
                    <a:pt x="368" y="1527"/>
                  </a:cubicBezTo>
                  <a:cubicBezTo>
                    <a:pt x="301" y="1527"/>
                    <a:pt x="267" y="1527"/>
                    <a:pt x="234" y="1494"/>
                  </a:cubicBezTo>
                  <a:cubicBezTo>
                    <a:pt x="234" y="1460"/>
                    <a:pt x="201" y="1427"/>
                    <a:pt x="201" y="1394"/>
                  </a:cubicBezTo>
                  <a:lnTo>
                    <a:pt x="101" y="1394"/>
                  </a:lnTo>
                  <a:cubicBezTo>
                    <a:pt x="67" y="1427"/>
                    <a:pt x="67" y="1460"/>
                    <a:pt x="34" y="1494"/>
                  </a:cubicBezTo>
                  <a:cubicBezTo>
                    <a:pt x="1" y="1560"/>
                    <a:pt x="1" y="1627"/>
                    <a:pt x="1" y="1694"/>
                  </a:cubicBezTo>
                  <a:lnTo>
                    <a:pt x="1" y="1827"/>
                  </a:lnTo>
                  <a:cubicBezTo>
                    <a:pt x="1" y="1861"/>
                    <a:pt x="1" y="1927"/>
                    <a:pt x="34" y="1994"/>
                  </a:cubicBezTo>
                  <a:lnTo>
                    <a:pt x="134" y="1994"/>
                  </a:lnTo>
                  <a:cubicBezTo>
                    <a:pt x="134" y="1961"/>
                    <a:pt x="134" y="1961"/>
                    <a:pt x="167" y="1961"/>
                  </a:cubicBezTo>
                  <a:lnTo>
                    <a:pt x="201" y="1894"/>
                  </a:lnTo>
                  <a:lnTo>
                    <a:pt x="368" y="1894"/>
                  </a:lnTo>
                  <a:cubicBezTo>
                    <a:pt x="401" y="1894"/>
                    <a:pt x="468" y="1861"/>
                    <a:pt x="534" y="1827"/>
                  </a:cubicBezTo>
                  <a:cubicBezTo>
                    <a:pt x="701" y="1727"/>
                    <a:pt x="835" y="1560"/>
                    <a:pt x="935" y="1394"/>
                  </a:cubicBezTo>
                  <a:cubicBezTo>
                    <a:pt x="1001" y="1294"/>
                    <a:pt x="1068" y="1160"/>
                    <a:pt x="1068" y="1027"/>
                  </a:cubicBezTo>
                  <a:cubicBezTo>
                    <a:pt x="1068" y="927"/>
                    <a:pt x="1035" y="860"/>
                    <a:pt x="1001" y="793"/>
                  </a:cubicBezTo>
                  <a:cubicBezTo>
                    <a:pt x="952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60"/>
                    <a:pt x="501" y="793"/>
                  </a:cubicBezTo>
                  <a:cubicBezTo>
                    <a:pt x="434" y="827"/>
                    <a:pt x="401" y="827"/>
                    <a:pt x="334" y="827"/>
                  </a:cubicBezTo>
                  <a:cubicBezTo>
                    <a:pt x="301" y="827"/>
                    <a:pt x="301" y="827"/>
                    <a:pt x="301" y="793"/>
                  </a:cubicBezTo>
                  <a:cubicBezTo>
                    <a:pt x="301" y="760"/>
                    <a:pt x="301" y="726"/>
                    <a:pt x="334" y="693"/>
                  </a:cubicBezTo>
                  <a:cubicBezTo>
                    <a:pt x="368" y="626"/>
                    <a:pt x="468" y="560"/>
                    <a:pt x="534" y="526"/>
                  </a:cubicBezTo>
                  <a:cubicBezTo>
                    <a:pt x="568" y="493"/>
                    <a:pt x="634" y="493"/>
                    <a:pt x="668" y="460"/>
                  </a:cubicBezTo>
                  <a:lnTo>
                    <a:pt x="768" y="460"/>
                  </a:lnTo>
                  <a:cubicBezTo>
                    <a:pt x="768" y="493"/>
                    <a:pt x="801" y="560"/>
                    <a:pt x="801" y="560"/>
                  </a:cubicBezTo>
                  <a:cubicBezTo>
                    <a:pt x="818" y="576"/>
                    <a:pt x="835" y="585"/>
                    <a:pt x="851" y="585"/>
                  </a:cubicBezTo>
                  <a:cubicBezTo>
                    <a:pt x="868" y="585"/>
                    <a:pt x="885" y="576"/>
                    <a:pt x="901" y="560"/>
                  </a:cubicBezTo>
                  <a:cubicBezTo>
                    <a:pt x="935" y="526"/>
                    <a:pt x="968" y="493"/>
                    <a:pt x="1001" y="426"/>
                  </a:cubicBezTo>
                  <a:cubicBezTo>
                    <a:pt x="1001" y="393"/>
                    <a:pt x="1001" y="326"/>
                    <a:pt x="1001" y="259"/>
                  </a:cubicBezTo>
                  <a:lnTo>
                    <a:pt x="1001" y="193"/>
                  </a:lnTo>
                  <a:cubicBezTo>
                    <a:pt x="1001" y="126"/>
                    <a:pt x="968" y="93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293;p56">
              <a:extLst>
                <a:ext uri="{FF2B5EF4-FFF2-40B4-BE49-F238E27FC236}">
                  <a16:creationId xmlns:a16="http://schemas.microsoft.com/office/drawing/2014/main" id="{4A740AB7-7130-4682-95AB-B4060E9BB401}"/>
                </a:ext>
              </a:extLst>
            </p:cNvPr>
            <p:cNvSpPr/>
            <p:nvPr/>
          </p:nvSpPr>
          <p:spPr>
            <a:xfrm>
              <a:off x="2386050" y="1953975"/>
              <a:ext cx="9200" cy="41875"/>
            </a:xfrm>
            <a:custGeom>
              <a:avLst/>
              <a:gdLst/>
              <a:ahLst/>
              <a:cxnLst/>
              <a:rect l="l" t="t" r="r" b="b"/>
              <a:pathLst>
                <a:path w="368" h="1675" extrusionOk="0">
                  <a:moveTo>
                    <a:pt x="267" y="0"/>
                  </a:moveTo>
                  <a:cubicBezTo>
                    <a:pt x="245" y="0"/>
                    <a:pt x="223" y="15"/>
                    <a:pt x="200" y="15"/>
                  </a:cubicBezTo>
                  <a:cubicBezTo>
                    <a:pt x="134" y="49"/>
                    <a:pt x="100" y="115"/>
                    <a:pt x="67" y="182"/>
                  </a:cubicBezTo>
                  <a:cubicBezTo>
                    <a:pt x="34" y="215"/>
                    <a:pt x="0" y="282"/>
                    <a:pt x="0" y="349"/>
                  </a:cubicBezTo>
                  <a:cubicBezTo>
                    <a:pt x="0" y="415"/>
                    <a:pt x="34" y="449"/>
                    <a:pt x="67" y="482"/>
                  </a:cubicBezTo>
                  <a:cubicBezTo>
                    <a:pt x="84" y="499"/>
                    <a:pt x="100" y="507"/>
                    <a:pt x="121" y="507"/>
                  </a:cubicBezTo>
                  <a:cubicBezTo>
                    <a:pt x="142" y="507"/>
                    <a:pt x="167" y="499"/>
                    <a:pt x="200" y="482"/>
                  </a:cubicBezTo>
                  <a:cubicBezTo>
                    <a:pt x="234" y="449"/>
                    <a:pt x="267" y="415"/>
                    <a:pt x="300" y="349"/>
                  </a:cubicBezTo>
                  <a:cubicBezTo>
                    <a:pt x="334" y="282"/>
                    <a:pt x="367" y="215"/>
                    <a:pt x="367" y="182"/>
                  </a:cubicBezTo>
                  <a:cubicBezTo>
                    <a:pt x="367" y="115"/>
                    <a:pt x="334" y="49"/>
                    <a:pt x="300" y="15"/>
                  </a:cubicBezTo>
                  <a:cubicBezTo>
                    <a:pt x="289" y="4"/>
                    <a:pt x="278" y="0"/>
                    <a:pt x="267" y="0"/>
                  </a:cubicBezTo>
                  <a:close/>
                  <a:moveTo>
                    <a:pt x="246" y="1158"/>
                  </a:moveTo>
                  <a:cubicBezTo>
                    <a:pt x="225" y="1158"/>
                    <a:pt x="200" y="1166"/>
                    <a:pt x="167" y="1183"/>
                  </a:cubicBezTo>
                  <a:cubicBezTo>
                    <a:pt x="134" y="1216"/>
                    <a:pt x="67" y="1249"/>
                    <a:pt x="67" y="1316"/>
                  </a:cubicBezTo>
                  <a:cubicBezTo>
                    <a:pt x="34" y="1383"/>
                    <a:pt x="0" y="1450"/>
                    <a:pt x="0" y="1516"/>
                  </a:cubicBezTo>
                  <a:cubicBezTo>
                    <a:pt x="0" y="1550"/>
                    <a:pt x="34" y="1616"/>
                    <a:pt x="67" y="1650"/>
                  </a:cubicBezTo>
                  <a:cubicBezTo>
                    <a:pt x="84" y="1666"/>
                    <a:pt x="100" y="1675"/>
                    <a:pt x="117" y="1675"/>
                  </a:cubicBezTo>
                  <a:cubicBezTo>
                    <a:pt x="134" y="1675"/>
                    <a:pt x="150" y="1666"/>
                    <a:pt x="167" y="1650"/>
                  </a:cubicBezTo>
                  <a:cubicBezTo>
                    <a:pt x="234" y="1616"/>
                    <a:pt x="267" y="1550"/>
                    <a:pt x="300" y="1516"/>
                  </a:cubicBezTo>
                  <a:cubicBezTo>
                    <a:pt x="334" y="1450"/>
                    <a:pt x="334" y="1383"/>
                    <a:pt x="367" y="1316"/>
                  </a:cubicBezTo>
                  <a:cubicBezTo>
                    <a:pt x="367" y="1249"/>
                    <a:pt x="334" y="1216"/>
                    <a:pt x="300" y="1183"/>
                  </a:cubicBezTo>
                  <a:cubicBezTo>
                    <a:pt x="284" y="1166"/>
                    <a:pt x="267" y="1158"/>
                    <a:pt x="246" y="115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294;p56">
              <a:extLst>
                <a:ext uri="{FF2B5EF4-FFF2-40B4-BE49-F238E27FC236}">
                  <a16:creationId xmlns:a16="http://schemas.microsoft.com/office/drawing/2014/main" id="{057F3BA6-F8A1-4884-9227-B71A6A454C90}"/>
                </a:ext>
              </a:extLst>
            </p:cNvPr>
            <p:cNvSpPr/>
            <p:nvPr/>
          </p:nvSpPr>
          <p:spPr>
            <a:xfrm>
              <a:off x="2412725" y="1906175"/>
              <a:ext cx="25050" cy="82375"/>
            </a:xfrm>
            <a:custGeom>
              <a:avLst/>
              <a:gdLst/>
              <a:ahLst/>
              <a:cxnLst/>
              <a:rect l="l" t="t" r="r" b="b"/>
              <a:pathLst>
                <a:path w="1002" h="3295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26"/>
                    <a:pt x="835" y="59"/>
                    <a:pt x="801" y="92"/>
                  </a:cubicBezTo>
                  <a:cubicBezTo>
                    <a:pt x="801" y="126"/>
                    <a:pt x="768" y="193"/>
                    <a:pt x="768" y="226"/>
                  </a:cubicBezTo>
                  <a:lnTo>
                    <a:pt x="34" y="3061"/>
                  </a:lnTo>
                  <a:cubicBezTo>
                    <a:pt x="1" y="3095"/>
                    <a:pt x="1" y="3161"/>
                    <a:pt x="1" y="3228"/>
                  </a:cubicBezTo>
                  <a:cubicBezTo>
                    <a:pt x="1" y="3261"/>
                    <a:pt x="1" y="3295"/>
                    <a:pt x="34" y="3295"/>
                  </a:cubicBezTo>
                  <a:lnTo>
                    <a:pt x="134" y="3295"/>
                  </a:lnTo>
                  <a:cubicBezTo>
                    <a:pt x="134" y="3295"/>
                    <a:pt x="167" y="3261"/>
                    <a:pt x="201" y="3228"/>
                  </a:cubicBezTo>
                  <a:cubicBezTo>
                    <a:pt x="201" y="3195"/>
                    <a:pt x="234" y="3128"/>
                    <a:pt x="234" y="3095"/>
                  </a:cubicBezTo>
                  <a:lnTo>
                    <a:pt x="968" y="259"/>
                  </a:lnTo>
                  <a:cubicBezTo>
                    <a:pt x="968" y="193"/>
                    <a:pt x="1001" y="159"/>
                    <a:pt x="1001" y="92"/>
                  </a:cubicBezTo>
                  <a:cubicBezTo>
                    <a:pt x="1001" y="59"/>
                    <a:pt x="968" y="26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295;p56">
              <a:extLst>
                <a:ext uri="{FF2B5EF4-FFF2-40B4-BE49-F238E27FC236}">
                  <a16:creationId xmlns:a16="http://schemas.microsoft.com/office/drawing/2014/main" id="{6EAD7D50-DCB2-4DCD-989A-D138497DFEEA}"/>
                </a:ext>
              </a:extLst>
            </p:cNvPr>
            <p:cNvSpPr/>
            <p:nvPr/>
          </p:nvSpPr>
          <p:spPr>
            <a:xfrm>
              <a:off x="2446925" y="188680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0"/>
                  </a:moveTo>
                  <a:cubicBezTo>
                    <a:pt x="868" y="0"/>
                    <a:pt x="834" y="34"/>
                    <a:pt x="834" y="67"/>
                  </a:cubicBezTo>
                  <a:cubicBezTo>
                    <a:pt x="801" y="100"/>
                    <a:pt x="767" y="167"/>
                    <a:pt x="767" y="200"/>
                  </a:cubicBezTo>
                  <a:lnTo>
                    <a:pt x="34" y="3036"/>
                  </a:lnTo>
                  <a:cubicBezTo>
                    <a:pt x="34" y="3102"/>
                    <a:pt x="34" y="3136"/>
                    <a:pt x="34" y="3203"/>
                  </a:cubicBezTo>
                  <a:cubicBezTo>
                    <a:pt x="0" y="3236"/>
                    <a:pt x="34" y="3269"/>
                    <a:pt x="67" y="3303"/>
                  </a:cubicBezTo>
                  <a:lnTo>
                    <a:pt x="134" y="3303"/>
                  </a:lnTo>
                  <a:cubicBezTo>
                    <a:pt x="167" y="3269"/>
                    <a:pt x="200" y="3236"/>
                    <a:pt x="200" y="3203"/>
                  </a:cubicBezTo>
                  <a:cubicBezTo>
                    <a:pt x="234" y="3169"/>
                    <a:pt x="234" y="3102"/>
                    <a:pt x="267" y="3069"/>
                  </a:cubicBezTo>
                  <a:lnTo>
                    <a:pt x="968" y="234"/>
                  </a:lnTo>
                  <a:cubicBezTo>
                    <a:pt x="1001" y="200"/>
                    <a:pt x="1001" y="134"/>
                    <a:pt x="1001" y="67"/>
                  </a:cubicBezTo>
                  <a:cubicBezTo>
                    <a:pt x="1001" y="34"/>
                    <a:pt x="1001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96;p56">
              <a:extLst>
                <a:ext uri="{FF2B5EF4-FFF2-40B4-BE49-F238E27FC236}">
                  <a16:creationId xmlns:a16="http://schemas.microsoft.com/office/drawing/2014/main" id="{C3A83DDE-EE6F-4117-AEFC-557DDE24126C}"/>
                </a:ext>
              </a:extLst>
            </p:cNvPr>
            <p:cNvSpPr/>
            <p:nvPr/>
          </p:nvSpPr>
          <p:spPr>
            <a:xfrm>
              <a:off x="2476950" y="1888875"/>
              <a:ext cx="35875" cy="54450"/>
            </a:xfrm>
            <a:custGeom>
              <a:avLst/>
              <a:gdLst/>
              <a:ahLst/>
              <a:cxnLst/>
              <a:rect l="l" t="t" r="r" b="b"/>
              <a:pathLst>
                <a:path w="1435" h="2178" extrusionOk="0">
                  <a:moveTo>
                    <a:pt x="1088" y="1"/>
                  </a:moveTo>
                  <a:cubicBezTo>
                    <a:pt x="1051" y="1"/>
                    <a:pt x="1017" y="17"/>
                    <a:pt x="1001" y="51"/>
                  </a:cubicBezTo>
                  <a:cubicBezTo>
                    <a:pt x="934" y="51"/>
                    <a:pt x="901" y="117"/>
                    <a:pt x="867" y="151"/>
                  </a:cubicBezTo>
                  <a:cubicBezTo>
                    <a:pt x="801" y="217"/>
                    <a:pt x="767" y="251"/>
                    <a:pt x="734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34" y="267"/>
                    <a:pt x="609" y="259"/>
                    <a:pt x="588" y="259"/>
                  </a:cubicBezTo>
                  <a:cubicBezTo>
                    <a:pt x="567" y="259"/>
                    <a:pt x="550" y="267"/>
                    <a:pt x="534" y="284"/>
                  </a:cubicBezTo>
                  <a:cubicBezTo>
                    <a:pt x="500" y="284"/>
                    <a:pt x="467" y="317"/>
                    <a:pt x="434" y="384"/>
                  </a:cubicBezTo>
                  <a:cubicBezTo>
                    <a:pt x="400" y="418"/>
                    <a:pt x="367" y="484"/>
                    <a:pt x="334" y="551"/>
                  </a:cubicBezTo>
                  <a:lnTo>
                    <a:pt x="334" y="451"/>
                  </a:lnTo>
                  <a:lnTo>
                    <a:pt x="167" y="584"/>
                  </a:lnTo>
                  <a:cubicBezTo>
                    <a:pt x="134" y="618"/>
                    <a:pt x="67" y="651"/>
                    <a:pt x="67" y="718"/>
                  </a:cubicBezTo>
                  <a:cubicBezTo>
                    <a:pt x="33" y="751"/>
                    <a:pt x="33" y="818"/>
                    <a:pt x="33" y="851"/>
                  </a:cubicBezTo>
                  <a:cubicBezTo>
                    <a:pt x="0" y="885"/>
                    <a:pt x="33" y="918"/>
                    <a:pt x="67" y="951"/>
                  </a:cubicBezTo>
                  <a:cubicBezTo>
                    <a:pt x="67" y="968"/>
                    <a:pt x="75" y="976"/>
                    <a:pt x="92" y="976"/>
                  </a:cubicBezTo>
                  <a:cubicBezTo>
                    <a:pt x="109" y="976"/>
                    <a:pt x="134" y="968"/>
                    <a:pt x="167" y="951"/>
                  </a:cubicBezTo>
                  <a:lnTo>
                    <a:pt x="167" y="1785"/>
                  </a:lnTo>
                  <a:cubicBezTo>
                    <a:pt x="100" y="1819"/>
                    <a:pt x="67" y="1852"/>
                    <a:pt x="67" y="1919"/>
                  </a:cubicBezTo>
                  <a:cubicBezTo>
                    <a:pt x="33" y="1952"/>
                    <a:pt x="33" y="1985"/>
                    <a:pt x="33" y="2052"/>
                  </a:cubicBezTo>
                  <a:cubicBezTo>
                    <a:pt x="0" y="2085"/>
                    <a:pt x="33" y="2119"/>
                    <a:pt x="67" y="2152"/>
                  </a:cubicBezTo>
                  <a:cubicBezTo>
                    <a:pt x="67" y="2169"/>
                    <a:pt x="83" y="2177"/>
                    <a:pt x="104" y="2177"/>
                  </a:cubicBezTo>
                  <a:cubicBezTo>
                    <a:pt x="125" y="2177"/>
                    <a:pt x="150" y="2169"/>
                    <a:pt x="167" y="2152"/>
                  </a:cubicBezTo>
                  <a:lnTo>
                    <a:pt x="367" y="2052"/>
                  </a:lnTo>
                  <a:cubicBezTo>
                    <a:pt x="434" y="2019"/>
                    <a:pt x="467" y="1952"/>
                    <a:pt x="500" y="1919"/>
                  </a:cubicBezTo>
                  <a:cubicBezTo>
                    <a:pt x="500" y="1885"/>
                    <a:pt x="534" y="1819"/>
                    <a:pt x="534" y="1785"/>
                  </a:cubicBezTo>
                  <a:cubicBezTo>
                    <a:pt x="534" y="1718"/>
                    <a:pt x="534" y="1685"/>
                    <a:pt x="500" y="1685"/>
                  </a:cubicBezTo>
                  <a:cubicBezTo>
                    <a:pt x="484" y="1668"/>
                    <a:pt x="467" y="1660"/>
                    <a:pt x="450" y="1660"/>
                  </a:cubicBezTo>
                  <a:cubicBezTo>
                    <a:pt x="434" y="1660"/>
                    <a:pt x="417" y="1668"/>
                    <a:pt x="400" y="1685"/>
                  </a:cubicBezTo>
                  <a:lnTo>
                    <a:pt x="400" y="985"/>
                  </a:lnTo>
                  <a:cubicBezTo>
                    <a:pt x="400" y="885"/>
                    <a:pt x="434" y="818"/>
                    <a:pt x="467" y="751"/>
                  </a:cubicBezTo>
                  <a:cubicBezTo>
                    <a:pt x="500" y="718"/>
                    <a:pt x="534" y="684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52"/>
                  </a:lnTo>
                  <a:cubicBezTo>
                    <a:pt x="867" y="1718"/>
                    <a:pt x="934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8"/>
                    <a:pt x="934" y="1385"/>
                  </a:cubicBezTo>
                  <a:cubicBezTo>
                    <a:pt x="934" y="1368"/>
                    <a:pt x="926" y="1360"/>
                    <a:pt x="909" y="1360"/>
                  </a:cubicBezTo>
                  <a:cubicBezTo>
                    <a:pt x="892" y="1360"/>
                    <a:pt x="867" y="1368"/>
                    <a:pt x="834" y="1385"/>
                  </a:cubicBezTo>
                  <a:lnTo>
                    <a:pt x="834" y="684"/>
                  </a:lnTo>
                  <a:cubicBezTo>
                    <a:pt x="867" y="618"/>
                    <a:pt x="901" y="518"/>
                    <a:pt x="934" y="451"/>
                  </a:cubicBezTo>
                  <a:cubicBezTo>
                    <a:pt x="967" y="418"/>
                    <a:pt x="967" y="418"/>
                    <a:pt x="1001" y="384"/>
                  </a:cubicBezTo>
                  <a:lnTo>
                    <a:pt x="1068" y="384"/>
                  </a:lnTo>
                  <a:lnTo>
                    <a:pt x="1068" y="484"/>
                  </a:lnTo>
                  <a:lnTo>
                    <a:pt x="1068" y="1585"/>
                  </a:lnTo>
                  <a:lnTo>
                    <a:pt x="1301" y="1485"/>
                  </a:lnTo>
                  <a:cubicBezTo>
                    <a:pt x="1334" y="1452"/>
                    <a:pt x="1368" y="1418"/>
                    <a:pt x="1401" y="1352"/>
                  </a:cubicBezTo>
                  <a:cubicBezTo>
                    <a:pt x="1434" y="1318"/>
                    <a:pt x="1434" y="1251"/>
                    <a:pt x="1434" y="1218"/>
                  </a:cubicBezTo>
                  <a:cubicBezTo>
                    <a:pt x="1434" y="1185"/>
                    <a:pt x="1434" y="1118"/>
                    <a:pt x="1401" y="1118"/>
                  </a:cubicBezTo>
                  <a:cubicBezTo>
                    <a:pt x="1384" y="1101"/>
                    <a:pt x="1368" y="1093"/>
                    <a:pt x="1351" y="1093"/>
                  </a:cubicBezTo>
                  <a:cubicBezTo>
                    <a:pt x="1334" y="1093"/>
                    <a:pt x="1318" y="1101"/>
                    <a:pt x="1301" y="1118"/>
                  </a:cubicBezTo>
                  <a:lnTo>
                    <a:pt x="1301" y="351"/>
                  </a:lnTo>
                  <a:cubicBezTo>
                    <a:pt x="1301" y="217"/>
                    <a:pt x="1268" y="117"/>
                    <a:pt x="1201" y="51"/>
                  </a:cubicBezTo>
                  <a:cubicBezTo>
                    <a:pt x="1168" y="17"/>
                    <a:pt x="1126" y="1"/>
                    <a:pt x="10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297;p56">
              <a:extLst>
                <a:ext uri="{FF2B5EF4-FFF2-40B4-BE49-F238E27FC236}">
                  <a16:creationId xmlns:a16="http://schemas.microsoft.com/office/drawing/2014/main" id="{7D45D041-F1B6-4CBE-B3F2-47531EA1FAC2}"/>
                </a:ext>
              </a:extLst>
            </p:cNvPr>
            <p:cNvSpPr/>
            <p:nvPr/>
          </p:nvSpPr>
          <p:spPr>
            <a:xfrm>
              <a:off x="2512800" y="1867250"/>
              <a:ext cx="32550" cy="72725"/>
            </a:xfrm>
            <a:custGeom>
              <a:avLst/>
              <a:gdLst/>
              <a:ahLst/>
              <a:cxnLst/>
              <a:rect l="l" t="t" r="r" b="b"/>
              <a:pathLst>
                <a:path w="1302" h="2909" extrusionOk="0">
                  <a:moveTo>
                    <a:pt x="1233" y="0"/>
                  </a:moveTo>
                  <a:cubicBezTo>
                    <a:pt x="1209" y="0"/>
                    <a:pt x="1179" y="15"/>
                    <a:pt x="1135" y="15"/>
                  </a:cubicBezTo>
                  <a:lnTo>
                    <a:pt x="934" y="148"/>
                  </a:lnTo>
                  <a:cubicBezTo>
                    <a:pt x="868" y="182"/>
                    <a:pt x="834" y="215"/>
                    <a:pt x="801" y="282"/>
                  </a:cubicBezTo>
                  <a:cubicBezTo>
                    <a:pt x="801" y="315"/>
                    <a:pt x="768" y="349"/>
                    <a:pt x="768" y="415"/>
                  </a:cubicBezTo>
                  <a:cubicBezTo>
                    <a:pt x="768" y="449"/>
                    <a:pt x="768" y="482"/>
                    <a:pt x="801" y="515"/>
                  </a:cubicBezTo>
                  <a:cubicBezTo>
                    <a:pt x="818" y="532"/>
                    <a:pt x="834" y="540"/>
                    <a:pt x="851" y="540"/>
                  </a:cubicBezTo>
                  <a:cubicBezTo>
                    <a:pt x="868" y="540"/>
                    <a:pt x="884" y="532"/>
                    <a:pt x="901" y="515"/>
                  </a:cubicBezTo>
                  <a:lnTo>
                    <a:pt x="901" y="515"/>
                  </a:lnTo>
                  <a:lnTo>
                    <a:pt x="668" y="1483"/>
                  </a:lnTo>
                  <a:lnTo>
                    <a:pt x="367" y="816"/>
                  </a:lnTo>
                  <a:cubicBezTo>
                    <a:pt x="434" y="782"/>
                    <a:pt x="467" y="749"/>
                    <a:pt x="501" y="715"/>
                  </a:cubicBezTo>
                  <a:cubicBezTo>
                    <a:pt x="501" y="682"/>
                    <a:pt x="534" y="615"/>
                    <a:pt x="534" y="582"/>
                  </a:cubicBezTo>
                  <a:cubicBezTo>
                    <a:pt x="534" y="515"/>
                    <a:pt x="534" y="482"/>
                    <a:pt x="501" y="449"/>
                  </a:cubicBezTo>
                  <a:cubicBezTo>
                    <a:pt x="467" y="449"/>
                    <a:pt x="434" y="449"/>
                    <a:pt x="367" y="482"/>
                  </a:cubicBezTo>
                  <a:lnTo>
                    <a:pt x="167" y="615"/>
                  </a:lnTo>
                  <a:cubicBezTo>
                    <a:pt x="134" y="615"/>
                    <a:pt x="67" y="682"/>
                    <a:pt x="67" y="715"/>
                  </a:cubicBezTo>
                  <a:cubicBezTo>
                    <a:pt x="34" y="749"/>
                    <a:pt x="0" y="816"/>
                    <a:pt x="0" y="849"/>
                  </a:cubicBezTo>
                  <a:cubicBezTo>
                    <a:pt x="0" y="882"/>
                    <a:pt x="0" y="916"/>
                    <a:pt x="34" y="949"/>
                  </a:cubicBezTo>
                  <a:cubicBezTo>
                    <a:pt x="50" y="966"/>
                    <a:pt x="67" y="974"/>
                    <a:pt x="84" y="974"/>
                  </a:cubicBezTo>
                  <a:cubicBezTo>
                    <a:pt x="101" y="974"/>
                    <a:pt x="117" y="966"/>
                    <a:pt x="134" y="949"/>
                  </a:cubicBezTo>
                  <a:lnTo>
                    <a:pt x="501" y="1916"/>
                  </a:lnTo>
                  <a:lnTo>
                    <a:pt x="401" y="2383"/>
                  </a:lnTo>
                  <a:lnTo>
                    <a:pt x="167" y="2517"/>
                  </a:lnTo>
                  <a:cubicBezTo>
                    <a:pt x="134" y="2550"/>
                    <a:pt x="67" y="2583"/>
                    <a:pt x="67" y="2617"/>
                  </a:cubicBezTo>
                  <a:cubicBezTo>
                    <a:pt x="34" y="2684"/>
                    <a:pt x="34" y="2717"/>
                    <a:pt x="34" y="2784"/>
                  </a:cubicBezTo>
                  <a:cubicBezTo>
                    <a:pt x="0" y="2817"/>
                    <a:pt x="34" y="2850"/>
                    <a:pt x="67" y="2884"/>
                  </a:cubicBezTo>
                  <a:cubicBezTo>
                    <a:pt x="67" y="2900"/>
                    <a:pt x="76" y="2909"/>
                    <a:pt x="92" y="2909"/>
                  </a:cubicBezTo>
                  <a:cubicBezTo>
                    <a:pt x="109" y="2909"/>
                    <a:pt x="134" y="2900"/>
                    <a:pt x="167" y="2884"/>
                  </a:cubicBezTo>
                  <a:lnTo>
                    <a:pt x="668" y="2583"/>
                  </a:lnTo>
                  <a:cubicBezTo>
                    <a:pt x="701" y="2550"/>
                    <a:pt x="768" y="2517"/>
                    <a:pt x="768" y="2483"/>
                  </a:cubicBezTo>
                  <a:cubicBezTo>
                    <a:pt x="801" y="2417"/>
                    <a:pt x="801" y="2383"/>
                    <a:pt x="801" y="2350"/>
                  </a:cubicBezTo>
                  <a:cubicBezTo>
                    <a:pt x="801" y="2283"/>
                    <a:pt x="768" y="2217"/>
                    <a:pt x="768" y="2217"/>
                  </a:cubicBezTo>
                  <a:cubicBezTo>
                    <a:pt x="734" y="2217"/>
                    <a:pt x="701" y="2217"/>
                    <a:pt x="668" y="2250"/>
                  </a:cubicBezTo>
                  <a:lnTo>
                    <a:pt x="1168" y="382"/>
                  </a:lnTo>
                  <a:cubicBezTo>
                    <a:pt x="1201" y="349"/>
                    <a:pt x="1235" y="315"/>
                    <a:pt x="1268" y="282"/>
                  </a:cubicBezTo>
                  <a:cubicBezTo>
                    <a:pt x="1268" y="215"/>
                    <a:pt x="1301" y="182"/>
                    <a:pt x="1301" y="148"/>
                  </a:cubicBezTo>
                  <a:cubicBezTo>
                    <a:pt x="1301" y="82"/>
                    <a:pt x="1268" y="48"/>
                    <a:pt x="1268" y="15"/>
                  </a:cubicBezTo>
                  <a:cubicBezTo>
                    <a:pt x="1257" y="4"/>
                    <a:pt x="1246" y="0"/>
                    <a:pt x="12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298;p56">
              <a:extLst>
                <a:ext uri="{FF2B5EF4-FFF2-40B4-BE49-F238E27FC236}">
                  <a16:creationId xmlns:a16="http://schemas.microsoft.com/office/drawing/2014/main" id="{431A43FF-2290-4206-B919-31764E3ECDD2}"/>
                </a:ext>
              </a:extLst>
            </p:cNvPr>
            <p:cNvSpPr/>
            <p:nvPr/>
          </p:nvSpPr>
          <p:spPr>
            <a:xfrm>
              <a:off x="2544500" y="1851550"/>
              <a:ext cx="33375" cy="69250"/>
            </a:xfrm>
            <a:custGeom>
              <a:avLst/>
              <a:gdLst/>
              <a:ahLst/>
              <a:cxnLst/>
              <a:rect l="l" t="t" r="r" b="b"/>
              <a:pathLst>
                <a:path w="1335" h="2770" extrusionOk="0">
                  <a:moveTo>
                    <a:pt x="910" y="362"/>
                  </a:moveTo>
                  <a:cubicBezTo>
                    <a:pt x="928" y="362"/>
                    <a:pt x="948" y="366"/>
                    <a:pt x="967" y="376"/>
                  </a:cubicBezTo>
                  <a:cubicBezTo>
                    <a:pt x="1034" y="409"/>
                    <a:pt x="1067" y="443"/>
                    <a:pt x="1101" y="510"/>
                  </a:cubicBezTo>
                  <a:cubicBezTo>
                    <a:pt x="1101" y="543"/>
                    <a:pt x="1134" y="610"/>
                    <a:pt x="1134" y="676"/>
                  </a:cubicBezTo>
                  <a:cubicBezTo>
                    <a:pt x="1134" y="776"/>
                    <a:pt x="1101" y="910"/>
                    <a:pt x="1034" y="1010"/>
                  </a:cubicBezTo>
                  <a:cubicBezTo>
                    <a:pt x="967" y="1110"/>
                    <a:pt x="901" y="1210"/>
                    <a:pt x="801" y="1277"/>
                  </a:cubicBezTo>
                  <a:cubicBezTo>
                    <a:pt x="767" y="1293"/>
                    <a:pt x="726" y="1302"/>
                    <a:pt x="684" y="1302"/>
                  </a:cubicBezTo>
                  <a:cubicBezTo>
                    <a:pt x="642" y="1302"/>
                    <a:pt x="600" y="1293"/>
                    <a:pt x="567" y="1277"/>
                  </a:cubicBezTo>
                  <a:cubicBezTo>
                    <a:pt x="467" y="1210"/>
                    <a:pt x="434" y="1143"/>
                    <a:pt x="467" y="1043"/>
                  </a:cubicBezTo>
                  <a:cubicBezTo>
                    <a:pt x="467" y="943"/>
                    <a:pt x="467" y="843"/>
                    <a:pt x="534" y="776"/>
                  </a:cubicBezTo>
                  <a:cubicBezTo>
                    <a:pt x="567" y="610"/>
                    <a:pt x="667" y="476"/>
                    <a:pt x="801" y="409"/>
                  </a:cubicBezTo>
                  <a:cubicBezTo>
                    <a:pt x="824" y="386"/>
                    <a:pt x="864" y="362"/>
                    <a:pt x="910" y="362"/>
                  </a:cubicBezTo>
                  <a:close/>
                  <a:moveTo>
                    <a:pt x="980" y="1"/>
                  </a:moveTo>
                  <a:cubicBezTo>
                    <a:pt x="909" y="1"/>
                    <a:pt x="834" y="26"/>
                    <a:pt x="767" y="76"/>
                  </a:cubicBezTo>
                  <a:cubicBezTo>
                    <a:pt x="701" y="109"/>
                    <a:pt x="667" y="143"/>
                    <a:pt x="600" y="209"/>
                  </a:cubicBezTo>
                  <a:cubicBezTo>
                    <a:pt x="534" y="276"/>
                    <a:pt x="467" y="343"/>
                    <a:pt x="434" y="409"/>
                  </a:cubicBezTo>
                  <a:lnTo>
                    <a:pt x="434" y="309"/>
                  </a:lnTo>
                  <a:lnTo>
                    <a:pt x="167" y="443"/>
                  </a:lnTo>
                  <a:cubicBezTo>
                    <a:pt x="133" y="476"/>
                    <a:pt x="67" y="510"/>
                    <a:pt x="67" y="576"/>
                  </a:cubicBezTo>
                  <a:cubicBezTo>
                    <a:pt x="33" y="610"/>
                    <a:pt x="0" y="676"/>
                    <a:pt x="33" y="710"/>
                  </a:cubicBezTo>
                  <a:cubicBezTo>
                    <a:pt x="0" y="743"/>
                    <a:pt x="33" y="810"/>
                    <a:pt x="67" y="810"/>
                  </a:cubicBezTo>
                  <a:cubicBezTo>
                    <a:pt x="67" y="838"/>
                    <a:pt x="79" y="848"/>
                    <a:pt x="95" y="848"/>
                  </a:cubicBezTo>
                  <a:cubicBezTo>
                    <a:pt x="117" y="848"/>
                    <a:pt x="148" y="829"/>
                    <a:pt x="167" y="810"/>
                  </a:cubicBezTo>
                  <a:lnTo>
                    <a:pt x="200" y="810"/>
                  </a:lnTo>
                  <a:lnTo>
                    <a:pt x="200" y="2378"/>
                  </a:lnTo>
                  <a:lnTo>
                    <a:pt x="167" y="2378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578"/>
                    <a:pt x="33" y="2644"/>
                  </a:cubicBezTo>
                  <a:cubicBezTo>
                    <a:pt x="0" y="2678"/>
                    <a:pt x="33" y="2711"/>
                    <a:pt x="67" y="2744"/>
                  </a:cubicBezTo>
                  <a:cubicBezTo>
                    <a:pt x="67" y="2761"/>
                    <a:pt x="83" y="2770"/>
                    <a:pt x="104" y="2770"/>
                  </a:cubicBezTo>
                  <a:cubicBezTo>
                    <a:pt x="125" y="2770"/>
                    <a:pt x="150" y="2761"/>
                    <a:pt x="167" y="2744"/>
                  </a:cubicBezTo>
                  <a:lnTo>
                    <a:pt x="600" y="2511"/>
                  </a:lnTo>
                  <a:cubicBezTo>
                    <a:pt x="634" y="2478"/>
                    <a:pt x="667" y="2444"/>
                    <a:pt x="701" y="2411"/>
                  </a:cubicBezTo>
                  <a:cubicBezTo>
                    <a:pt x="734" y="2344"/>
                    <a:pt x="734" y="2311"/>
                    <a:pt x="734" y="2244"/>
                  </a:cubicBezTo>
                  <a:cubicBezTo>
                    <a:pt x="734" y="2211"/>
                    <a:pt x="734" y="2177"/>
                    <a:pt x="701" y="2144"/>
                  </a:cubicBezTo>
                  <a:cubicBezTo>
                    <a:pt x="684" y="2127"/>
                    <a:pt x="667" y="2119"/>
                    <a:pt x="650" y="2119"/>
                  </a:cubicBezTo>
                  <a:cubicBezTo>
                    <a:pt x="634" y="2119"/>
                    <a:pt x="617" y="2127"/>
                    <a:pt x="600" y="2144"/>
                  </a:cubicBezTo>
                  <a:lnTo>
                    <a:pt x="467" y="2211"/>
                  </a:lnTo>
                  <a:lnTo>
                    <a:pt x="467" y="1644"/>
                  </a:lnTo>
                  <a:cubicBezTo>
                    <a:pt x="500" y="1677"/>
                    <a:pt x="567" y="1677"/>
                    <a:pt x="600" y="1677"/>
                  </a:cubicBezTo>
                  <a:cubicBezTo>
                    <a:pt x="667" y="1644"/>
                    <a:pt x="734" y="1644"/>
                    <a:pt x="767" y="1610"/>
                  </a:cubicBezTo>
                  <a:cubicBezTo>
                    <a:pt x="934" y="1510"/>
                    <a:pt x="1067" y="1377"/>
                    <a:pt x="1134" y="1210"/>
                  </a:cubicBezTo>
                  <a:cubicBezTo>
                    <a:pt x="1268" y="1010"/>
                    <a:pt x="1334" y="743"/>
                    <a:pt x="1334" y="510"/>
                  </a:cubicBezTo>
                  <a:cubicBezTo>
                    <a:pt x="1334" y="343"/>
                    <a:pt x="1301" y="176"/>
                    <a:pt x="1168" y="76"/>
                  </a:cubicBezTo>
                  <a:cubicBezTo>
                    <a:pt x="1117" y="26"/>
                    <a:pt x="1051" y="1"/>
                    <a:pt x="9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99;p56">
              <a:extLst>
                <a:ext uri="{FF2B5EF4-FFF2-40B4-BE49-F238E27FC236}">
                  <a16:creationId xmlns:a16="http://schemas.microsoft.com/office/drawing/2014/main" id="{9603FCFB-EDBC-463B-89C7-1CDC8147AA37}"/>
                </a:ext>
              </a:extLst>
            </p:cNvPr>
            <p:cNvSpPr/>
            <p:nvPr/>
          </p:nvSpPr>
          <p:spPr>
            <a:xfrm>
              <a:off x="2582850" y="1832500"/>
              <a:ext cx="30875" cy="46525"/>
            </a:xfrm>
            <a:custGeom>
              <a:avLst/>
              <a:gdLst/>
              <a:ahLst/>
              <a:cxnLst/>
              <a:rect l="l" t="t" r="r" b="b"/>
              <a:pathLst>
                <a:path w="1235" h="1861" extrusionOk="0">
                  <a:moveTo>
                    <a:pt x="801" y="905"/>
                  </a:moveTo>
                  <a:lnTo>
                    <a:pt x="801" y="1071"/>
                  </a:lnTo>
                  <a:cubicBezTo>
                    <a:pt x="734" y="1138"/>
                    <a:pt x="701" y="1205"/>
                    <a:pt x="634" y="1305"/>
                  </a:cubicBezTo>
                  <a:cubicBezTo>
                    <a:pt x="568" y="1338"/>
                    <a:pt x="501" y="1405"/>
                    <a:pt x="434" y="1438"/>
                  </a:cubicBezTo>
                  <a:cubicBezTo>
                    <a:pt x="411" y="1462"/>
                    <a:pt x="370" y="1486"/>
                    <a:pt x="325" y="1486"/>
                  </a:cubicBezTo>
                  <a:cubicBezTo>
                    <a:pt x="306" y="1486"/>
                    <a:pt x="287" y="1481"/>
                    <a:pt x="267" y="1472"/>
                  </a:cubicBezTo>
                  <a:cubicBezTo>
                    <a:pt x="267" y="1472"/>
                    <a:pt x="267" y="1438"/>
                    <a:pt x="267" y="1405"/>
                  </a:cubicBezTo>
                  <a:cubicBezTo>
                    <a:pt x="267" y="1372"/>
                    <a:pt x="267" y="1305"/>
                    <a:pt x="301" y="1238"/>
                  </a:cubicBezTo>
                  <a:cubicBezTo>
                    <a:pt x="367" y="1138"/>
                    <a:pt x="467" y="1071"/>
                    <a:pt x="568" y="1005"/>
                  </a:cubicBezTo>
                  <a:cubicBezTo>
                    <a:pt x="634" y="971"/>
                    <a:pt x="701" y="938"/>
                    <a:pt x="801" y="905"/>
                  </a:cubicBezTo>
                  <a:close/>
                  <a:moveTo>
                    <a:pt x="808" y="1"/>
                  </a:moveTo>
                  <a:cubicBezTo>
                    <a:pt x="748" y="1"/>
                    <a:pt x="671" y="29"/>
                    <a:pt x="568" y="71"/>
                  </a:cubicBezTo>
                  <a:cubicBezTo>
                    <a:pt x="534" y="104"/>
                    <a:pt x="467" y="137"/>
                    <a:pt x="434" y="204"/>
                  </a:cubicBezTo>
                  <a:cubicBezTo>
                    <a:pt x="367" y="237"/>
                    <a:pt x="301" y="304"/>
                    <a:pt x="234" y="338"/>
                  </a:cubicBezTo>
                  <a:cubicBezTo>
                    <a:pt x="234" y="371"/>
                    <a:pt x="201" y="404"/>
                    <a:pt x="167" y="438"/>
                  </a:cubicBezTo>
                  <a:cubicBezTo>
                    <a:pt x="167" y="471"/>
                    <a:pt x="134" y="471"/>
                    <a:pt x="134" y="504"/>
                  </a:cubicBezTo>
                  <a:cubicBezTo>
                    <a:pt x="134" y="538"/>
                    <a:pt x="134" y="571"/>
                    <a:pt x="134" y="604"/>
                  </a:cubicBezTo>
                  <a:cubicBezTo>
                    <a:pt x="134" y="638"/>
                    <a:pt x="134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1" y="638"/>
                    <a:pt x="334" y="638"/>
                  </a:cubicBezTo>
                  <a:cubicBezTo>
                    <a:pt x="401" y="538"/>
                    <a:pt x="501" y="471"/>
                    <a:pt x="601" y="404"/>
                  </a:cubicBezTo>
                  <a:cubicBezTo>
                    <a:pt x="648" y="381"/>
                    <a:pt x="679" y="357"/>
                    <a:pt x="716" y="357"/>
                  </a:cubicBezTo>
                  <a:cubicBezTo>
                    <a:pt x="731" y="357"/>
                    <a:pt x="748" y="361"/>
                    <a:pt x="768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34" y="571"/>
                    <a:pt x="634" y="604"/>
                    <a:pt x="568" y="638"/>
                  </a:cubicBezTo>
                  <a:cubicBezTo>
                    <a:pt x="234" y="838"/>
                    <a:pt x="34" y="1171"/>
                    <a:pt x="34" y="1572"/>
                  </a:cubicBezTo>
                  <a:cubicBezTo>
                    <a:pt x="0" y="1672"/>
                    <a:pt x="67" y="1772"/>
                    <a:pt x="134" y="1839"/>
                  </a:cubicBezTo>
                  <a:cubicBezTo>
                    <a:pt x="175" y="1852"/>
                    <a:pt x="217" y="1861"/>
                    <a:pt x="258" y="1861"/>
                  </a:cubicBezTo>
                  <a:cubicBezTo>
                    <a:pt x="317" y="1861"/>
                    <a:pt x="375" y="1844"/>
                    <a:pt x="434" y="1805"/>
                  </a:cubicBezTo>
                  <a:cubicBezTo>
                    <a:pt x="501" y="1772"/>
                    <a:pt x="568" y="1705"/>
                    <a:pt x="601" y="1672"/>
                  </a:cubicBezTo>
                  <a:cubicBezTo>
                    <a:pt x="668" y="1605"/>
                    <a:pt x="734" y="1538"/>
                    <a:pt x="801" y="1438"/>
                  </a:cubicBezTo>
                  <a:lnTo>
                    <a:pt x="801" y="1538"/>
                  </a:lnTo>
                  <a:lnTo>
                    <a:pt x="1068" y="1405"/>
                  </a:lnTo>
                  <a:cubicBezTo>
                    <a:pt x="1101" y="1372"/>
                    <a:pt x="1168" y="1338"/>
                    <a:pt x="1168" y="1272"/>
                  </a:cubicBezTo>
                  <a:cubicBezTo>
                    <a:pt x="1201" y="1238"/>
                    <a:pt x="1201" y="1205"/>
                    <a:pt x="1201" y="1138"/>
                  </a:cubicBezTo>
                  <a:cubicBezTo>
                    <a:pt x="1235" y="1105"/>
                    <a:pt x="1201" y="1071"/>
                    <a:pt x="1168" y="1038"/>
                  </a:cubicBezTo>
                  <a:cubicBezTo>
                    <a:pt x="1168" y="1021"/>
                    <a:pt x="1151" y="1013"/>
                    <a:pt x="1130" y="1013"/>
                  </a:cubicBezTo>
                  <a:cubicBezTo>
                    <a:pt x="1110" y="1013"/>
                    <a:pt x="1085" y="1021"/>
                    <a:pt x="1068" y="1038"/>
                  </a:cubicBezTo>
                  <a:lnTo>
                    <a:pt x="1035" y="1071"/>
                  </a:lnTo>
                  <a:lnTo>
                    <a:pt x="1035" y="338"/>
                  </a:lnTo>
                  <a:cubicBezTo>
                    <a:pt x="1035" y="171"/>
                    <a:pt x="968" y="71"/>
                    <a:pt x="901" y="37"/>
                  </a:cubicBezTo>
                  <a:cubicBezTo>
                    <a:pt x="876" y="12"/>
                    <a:pt x="845" y="1"/>
                    <a:pt x="80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300;p56">
              <a:extLst>
                <a:ext uri="{FF2B5EF4-FFF2-40B4-BE49-F238E27FC236}">
                  <a16:creationId xmlns:a16="http://schemas.microsoft.com/office/drawing/2014/main" id="{D36C2BB3-BA87-408F-BCD4-E07AAB550A52}"/>
                </a:ext>
              </a:extLst>
            </p:cNvPr>
            <p:cNvSpPr/>
            <p:nvPr/>
          </p:nvSpPr>
          <p:spPr>
            <a:xfrm>
              <a:off x="2617050" y="180695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2"/>
                  </a:moveTo>
                  <a:cubicBezTo>
                    <a:pt x="692" y="642"/>
                    <a:pt x="734" y="659"/>
                    <a:pt x="767" y="692"/>
                  </a:cubicBezTo>
                  <a:cubicBezTo>
                    <a:pt x="834" y="759"/>
                    <a:pt x="867" y="859"/>
                    <a:pt x="867" y="959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6"/>
                  </a:cubicBezTo>
                  <a:cubicBezTo>
                    <a:pt x="500" y="1643"/>
                    <a:pt x="467" y="1651"/>
                    <a:pt x="434" y="1651"/>
                  </a:cubicBezTo>
                  <a:cubicBezTo>
                    <a:pt x="400" y="1651"/>
                    <a:pt x="367" y="1643"/>
                    <a:pt x="334" y="1626"/>
                  </a:cubicBezTo>
                  <a:cubicBezTo>
                    <a:pt x="267" y="1526"/>
                    <a:pt x="234" y="1426"/>
                    <a:pt x="234" y="1326"/>
                  </a:cubicBezTo>
                  <a:cubicBezTo>
                    <a:pt x="234" y="1193"/>
                    <a:pt x="267" y="1059"/>
                    <a:pt x="334" y="959"/>
                  </a:cubicBezTo>
                  <a:cubicBezTo>
                    <a:pt x="367" y="826"/>
                    <a:pt x="434" y="726"/>
                    <a:pt x="534" y="692"/>
                  </a:cubicBezTo>
                  <a:cubicBezTo>
                    <a:pt x="567" y="659"/>
                    <a:pt x="609" y="642"/>
                    <a:pt x="651" y="642"/>
                  </a:cubicBezTo>
                  <a:close/>
                  <a:moveTo>
                    <a:pt x="1184" y="0"/>
                  </a:moveTo>
                  <a:cubicBezTo>
                    <a:pt x="1168" y="0"/>
                    <a:pt x="1151" y="9"/>
                    <a:pt x="1134" y="25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92"/>
                    <a:pt x="534" y="325"/>
                  </a:cubicBezTo>
                  <a:cubicBezTo>
                    <a:pt x="367" y="426"/>
                    <a:pt x="234" y="592"/>
                    <a:pt x="167" y="759"/>
                  </a:cubicBezTo>
                  <a:cubicBezTo>
                    <a:pt x="67" y="993"/>
                    <a:pt x="0" y="1226"/>
                    <a:pt x="0" y="1460"/>
                  </a:cubicBezTo>
                  <a:cubicBezTo>
                    <a:pt x="0" y="1626"/>
                    <a:pt x="33" y="1793"/>
                    <a:pt x="167" y="1960"/>
                  </a:cubicBezTo>
                  <a:cubicBezTo>
                    <a:pt x="217" y="1993"/>
                    <a:pt x="284" y="2010"/>
                    <a:pt x="350" y="2010"/>
                  </a:cubicBezTo>
                  <a:cubicBezTo>
                    <a:pt x="417" y="2010"/>
                    <a:pt x="484" y="1993"/>
                    <a:pt x="534" y="1960"/>
                  </a:cubicBezTo>
                  <a:cubicBezTo>
                    <a:pt x="601" y="1927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6"/>
                  </a:cubicBezTo>
                  <a:lnTo>
                    <a:pt x="867" y="1793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127"/>
                    <a:pt x="701" y="2160"/>
                    <a:pt x="634" y="2227"/>
                  </a:cubicBezTo>
                  <a:lnTo>
                    <a:pt x="400" y="2360"/>
                  </a:lnTo>
                  <a:cubicBezTo>
                    <a:pt x="334" y="2394"/>
                    <a:pt x="300" y="2427"/>
                    <a:pt x="267" y="2494"/>
                  </a:cubicBezTo>
                  <a:cubicBezTo>
                    <a:pt x="267" y="2527"/>
                    <a:pt x="234" y="2560"/>
                    <a:pt x="234" y="2627"/>
                  </a:cubicBezTo>
                  <a:cubicBezTo>
                    <a:pt x="234" y="2694"/>
                    <a:pt x="267" y="2694"/>
                    <a:pt x="267" y="2727"/>
                  </a:cubicBezTo>
                  <a:cubicBezTo>
                    <a:pt x="284" y="2744"/>
                    <a:pt x="300" y="2752"/>
                    <a:pt x="321" y="2752"/>
                  </a:cubicBezTo>
                  <a:cubicBezTo>
                    <a:pt x="342" y="2752"/>
                    <a:pt x="367" y="2744"/>
                    <a:pt x="400" y="2727"/>
                  </a:cubicBezTo>
                  <a:lnTo>
                    <a:pt x="634" y="2594"/>
                  </a:lnTo>
                  <a:cubicBezTo>
                    <a:pt x="734" y="2527"/>
                    <a:pt x="834" y="2427"/>
                    <a:pt x="867" y="2360"/>
                  </a:cubicBezTo>
                  <a:cubicBezTo>
                    <a:pt x="934" y="2260"/>
                    <a:pt x="1001" y="2127"/>
                    <a:pt x="1034" y="2027"/>
                  </a:cubicBezTo>
                  <a:cubicBezTo>
                    <a:pt x="1068" y="1893"/>
                    <a:pt x="1101" y="1793"/>
                    <a:pt x="1101" y="1660"/>
                  </a:cubicBezTo>
                  <a:lnTo>
                    <a:pt x="1101" y="426"/>
                  </a:lnTo>
                  <a:lnTo>
                    <a:pt x="1134" y="392"/>
                  </a:lnTo>
                  <a:cubicBezTo>
                    <a:pt x="1168" y="359"/>
                    <a:pt x="1201" y="325"/>
                    <a:pt x="1234" y="292"/>
                  </a:cubicBezTo>
                  <a:cubicBezTo>
                    <a:pt x="1268" y="225"/>
                    <a:pt x="1268" y="192"/>
                    <a:pt x="1268" y="125"/>
                  </a:cubicBezTo>
                  <a:cubicBezTo>
                    <a:pt x="1268" y="92"/>
                    <a:pt x="1268" y="59"/>
                    <a:pt x="1234" y="25"/>
                  </a:cubicBezTo>
                  <a:cubicBezTo>
                    <a:pt x="1218" y="9"/>
                    <a:pt x="1201" y="0"/>
                    <a:pt x="11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301;p56">
              <a:extLst>
                <a:ext uri="{FF2B5EF4-FFF2-40B4-BE49-F238E27FC236}">
                  <a16:creationId xmlns:a16="http://schemas.microsoft.com/office/drawing/2014/main" id="{D13BE965-E7C4-46AE-8DB1-553C516D2587}"/>
                </a:ext>
              </a:extLst>
            </p:cNvPr>
            <p:cNvSpPr/>
            <p:nvPr/>
          </p:nvSpPr>
          <p:spPr>
            <a:xfrm>
              <a:off x="2651225" y="1792225"/>
              <a:ext cx="30875" cy="44775"/>
            </a:xfrm>
            <a:custGeom>
              <a:avLst/>
              <a:gdLst/>
              <a:ahLst/>
              <a:cxnLst/>
              <a:rect l="l" t="t" r="r" b="b"/>
              <a:pathLst>
                <a:path w="1235" h="1791" extrusionOk="0">
                  <a:moveTo>
                    <a:pt x="801" y="381"/>
                  </a:moveTo>
                  <a:cubicBezTo>
                    <a:pt x="868" y="414"/>
                    <a:pt x="901" y="481"/>
                    <a:pt x="935" y="548"/>
                  </a:cubicBezTo>
                  <a:lnTo>
                    <a:pt x="268" y="914"/>
                  </a:lnTo>
                  <a:cubicBezTo>
                    <a:pt x="301" y="814"/>
                    <a:pt x="334" y="714"/>
                    <a:pt x="401" y="614"/>
                  </a:cubicBezTo>
                  <a:cubicBezTo>
                    <a:pt x="468" y="548"/>
                    <a:pt x="534" y="481"/>
                    <a:pt x="601" y="447"/>
                  </a:cubicBezTo>
                  <a:cubicBezTo>
                    <a:pt x="668" y="381"/>
                    <a:pt x="735" y="381"/>
                    <a:pt x="801" y="381"/>
                  </a:cubicBezTo>
                  <a:close/>
                  <a:moveTo>
                    <a:pt x="927" y="0"/>
                  </a:moveTo>
                  <a:cubicBezTo>
                    <a:pt x="907" y="0"/>
                    <a:pt x="888" y="4"/>
                    <a:pt x="868" y="14"/>
                  </a:cubicBezTo>
                  <a:cubicBezTo>
                    <a:pt x="850" y="5"/>
                    <a:pt x="830" y="1"/>
                    <a:pt x="808" y="1"/>
                  </a:cubicBezTo>
                  <a:cubicBezTo>
                    <a:pt x="750" y="1"/>
                    <a:pt x="683" y="32"/>
                    <a:pt x="635" y="81"/>
                  </a:cubicBezTo>
                  <a:cubicBezTo>
                    <a:pt x="434" y="181"/>
                    <a:pt x="301" y="347"/>
                    <a:pt x="201" y="548"/>
                  </a:cubicBezTo>
                  <a:cubicBezTo>
                    <a:pt x="101" y="748"/>
                    <a:pt x="34" y="981"/>
                    <a:pt x="34" y="1248"/>
                  </a:cubicBezTo>
                  <a:cubicBezTo>
                    <a:pt x="1" y="1415"/>
                    <a:pt x="67" y="1582"/>
                    <a:pt x="201" y="1715"/>
                  </a:cubicBezTo>
                  <a:cubicBezTo>
                    <a:pt x="251" y="1765"/>
                    <a:pt x="309" y="1790"/>
                    <a:pt x="376" y="1790"/>
                  </a:cubicBezTo>
                  <a:cubicBezTo>
                    <a:pt x="443" y="1790"/>
                    <a:pt x="518" y="1765"/>
                    <a:pt x="601" y="1715"/>
                  </a:cubicBezTo>
                  <a:cubicBezTo>
                    <a:pt x="735" y="1648"/>
                    <a:pt x="835" y="1582"/>
                    <a:pt x="935" y="1482"/>
                  </a:cubicBezTo>
                  <a:cubicBezTo>
                    <a:pt x="1035" y="1415"/>
                    <a:pt x="1102" y="1315"/>
                    <a:pt x="1168" y="1215"/>
                  </a:cubicBezTo>
                  <a:cubicBezTo>
                    <a:pt x="1168" y="1181"/>
                    <a:pt x="1168" y="1148"/>
                    <a:pt x="1202" y="1081"/>
                  </a:cubicBezTo>
                  <a:cubicBezTo>
                    <a:pt x="1202" y="1048"/>
                    <a:pt x="1168" y="1015"/>
                    <a:pt x="1168" y="981"/>
                  </a:cubicBezTo>
                  <a:lnTo>
                    <a:pt x="1068" y="981"/>
                  </a:lnTo>
                  <a:cubicBezTo>
                    <a:pt x="1035" y="1015"/>
                    <a:pt x="1001" y="1048"/>
                    <a:pt x="968" y="1081"/>
                  </a:cubicBezTo>
                  <a:cubicBezTo>
                    <a:pt x="868" y="1181"/>
                    <a:pt x="735" y="1281"/>
                    <a:pt x="635" y="1381"/>
                  </a:cubicBezTo>
                  <a:cubicBezTo>
                    <a:pt x="587" y="1405"/>
                    <a:pt x="523" y="1429"/>
                    <a:pt x="455" y="1429"/>
                  </a:cubicBezTo>
                  <a:cubicBezTo>
                    <a:pt x="426" y="1429"/>
                    <a:pt x="397" y="1425"/>
                    <a:pt x="368" y="1415"/>
                  </a:cubicBezTo>
                  <a:cubicBezTo>
                    <a:pt x="301" y="1381"/>
                    <a:pt x="268" y="1348"/>
                    <a:pt x="268" y="1281"/>
                  </a:cubicBezTo>
                  <a:lnTo>
                    <a:pt x="1202" y="748"/>
                  </a:lnTo>
                  <a:lnTo>
                    <a:pt x="1235" y="581"/>
                  </a:lnTo>
                  <a:cubicBezTo>
                    <a:pt x="1235" y="481"/>
                    <a:pt x="1202" y="381"/>
                    <a:pt x="1202" y="281"/>
                  </a:cubicBezTo>
                  <a:cubicBezTo>
                    <a:pt x="1168" y="214"/>
                    <a:pt x="1102" y="114"/>
                    <a:pt x="1068" y="47"/>
                  </a:cubicBezTo>
                  <a:cubicBezTo>
                    <a:pt x="1021" y="24"/>
                    <a:pt x="974" y="0"/>
                    <a:pt x="92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302;p56">
              <a:extLst>
                <a:ext uri="{FF2B5EF4-FFF2-40B4-BE49-F238E27FC236}">
                  <a16:creationId xmlns:a16="http://schemas.microsoft.com/office/drawing/2014/main" id="{448C9576-8790-452F-8392-BD6A3FE96A14}"/>
                </a:ext>
              </a:extLst>
            </p:cNvPr>
            <p:cNvSpPr/>
            <p:nvPr/>
          </p:nvSpPr>
          <p:spPr>
            <a:xfrm>
              <a:off x="2697100" y="1802775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0"/>
                  </a:moveTo>
                  <a:cubicBezTo>
                    <a:pt x="226" y="0"/>
                    <a:pt x="201" y="9"/>
                    <a:pt x="167" y="25"/>
                  </a:cubicBezTo>
                  <a:cubicBezTo>
                    <a:pt x="134" y="59"/>
                    <a:pt x="67" y="92"/>
                    <a:pt x="34" y="159"/>
                  </a:cubicBezTo>
                  <a:cubicBezTo>
                    <a:pt x="34" y="226"/>
                    <a:pt x="0" y="292"/>
                    <a:pt x="0" y="359"/>
                  </a:cubicBezTo>
                  <a:cubicBezTo>
                    <a:pt x="0" y="392"/>
                    <a:pt x="0" y="459"/>
                    <a:pt x="34" y="492"/>
                  </a:cubicBezTo>
                  <a:cubicBezTo>
                    <a:pt x="50" y="509"/>
                    <a:pt x="75" y="518"/>
                    <a:pt x="100" y="518"/>
                  </a:cubicBezTo>
                  <a:cubicBezTo>
                    <a:pt x="125" y="518"/>
                    <a:pt x="150" y="509"/>
                    <a:pt x="167" y="492"/>
                  </a:cubicBezTo>
                  <a:cubicBezTo>
                    <a:pt x="234" y="459"/>
                    <a:pt x="267" y="426"/>
                    <a:pt x="301" y="359"/>
                  </a:cubicBezTo>
                  <a:cubicBezTo>
                    <a:pt x="334" y="292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5"/>
                  </a:cubicBezTo>
                  <a:cubicBezTo>
                    <a:pt x="284" y="9"/>
                    <a:pt x="267" y="0"/>
                    <a:pt x="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303;p56">
              <a:extLst>
                <a:ext uri="{FF2B5EF4-FFF2-40B4-BE49-F238E27FC236}">
                  <a16:creationId xmlns:a16="http://schemas.microsoft.com/office/drawing/2014/main" id="{1B20AC31-B19D-4CDE-AFC2-BCE44CC4EB27}"/>
                </a:ext>
              </a:extLst>
            </p:cNvPr>
            <p:cNvSpPr/>
            <p:nvPr/>
          </p:nvSpPr>
          <p:spPr>
            <a:xfrm>
              <a:off x="2722125" y="1749200"/>
              <a:ext cx="29200" cy="47575"/>
            </a:xfrm>
            <a:custGeom>
              <a:avLst/>
              <a:gdLst/>
              <a:ahLst/>
              <a:cxnLst/>
              <a:rect l="l" t="t" r="r" b="b"/>
              <a:pathLst>
                <a:path w="1168" h="1903" extrusionOk="0">
                  <a:moveTo>
                    <a:pt x="1001" y="0"/>
                  </a:moveTo>
                  <a:cubicBezTo>
                    <a:pt x="967" y="34"/>
                    <a:pt x="934" y="67"/>
                    <a:pt x="901" y="100"/>
                  </a:cubicBezTo>
                  <a:cubicBezTo>
                    <a:pt x="856" y="100"/>
                    <a:pt x="827" y="86"/>
                    <a:pt x="792" y="86"/>
                  </a:cubicBezTo>
                  <a:cubicBezTo>
                    <a:pt x="775" y="86"/>
                    <a:pt x="756" y="89"/>
                    <a:pt x="734" y="100"/>
                  </a:cubicBezTo>
                  <a:cubicBezTo>
                    <a:pt x="667" y="100"/>
                    <a:pt x="634" y="134"/>
                    <a:pt x="567" y="167"/>
                  </a:cubicBezTo>
                  <a:cubicBezTo>
                    <a:pt x="367" y="300"/>
                    <a:pt x="234" y="467"/>
                    <a:pt x="134" y="667"/>
                  </a:cubicBezTo>
                  <a:cubicBezTo>
                    <a:pt x="33" y="868"/>
                    <a:pt x="0" y="1134"/>
                    <a:pt x="0" y="1368"/>
                  </a:cubicBezTo>
                  <a:cubicBezTo>
                    <a:pt x="0" y="1635"/>
                    <a:pt x="67" y="1802"/>
                    <a:pt x="200" y="1868"/>
                  </a:cubicBezTo>
                  <a:cubicBezTo>
                    <a:pt x="236" y="1892"/>
                    <a:pt x="275" y="1903"/>
                    <a:pt x="319" y="1903"/>
                  </a:cubicBezTo>
                  <a:cubicBezTo>
                    <a:pt x="399" y="1903"/>
                    <a:pt x="493" y="1866"/>
                    <a:pt x="601" y="1802"/>
                  </a:cubicBezTo>
                  <a:cubicBezTo>
                    <a:pt x="767" y="1701"/>
                    <a:pt x="934" y="1568"/>
                    <a:pt x="1034" y="1368"/>
                  </a:cubicBezTo>
                  <a:cubicBezTo>
                    <a:pt x="1101" y="1301"/>
                    <a:pt x="1134" y="1201"/>
                    <a:pt x="1168" y="1101"/>
                  </a:cubicBezTo>
                  <a:cubicBezTo>
                    <a:pt x="1168" y="1068"/>
                    <a:pt x="1134" y="1034"/>
                    <a:pt x="1101" y="1001"/>
                  </a:cubicBezTo>
                  <a:cubicBezTo>
                    <a:pt x="1101" y="984"/>
                    <a:pt x="1093" y="976"/>
                    <a:pt x="1080" y="976"/>
                  </a:cubicBezTo>
                  <a:cubicBezTo>
                    <a:pt x="1068" y="976"/>
                    <a:pt x="1051" y="984"/>
                    <a:pt x="1034" y="1001"/>
                  </a:cubicBezTo>
                  <a:cubicBezTo>
                    <a:pt x="1001" y="1034"/>
                    <a:pt x="967" y="1068"/>
                    <a:pt x="967" y="1101"/>
                  </a:cubicBezTo>
                  <a:cubicBezTo>
                    <a:pt x="934" y="1168"/>
                    <a:pt x="901" y="1234"/>
                    <a:pt x="867" y="1268"/>
                  </a:cubicBezTo>
                  <a:cubicBezTo>
                    <a:pt x="767" y="1335"/>
                    <a:pt x="701" y="1401"/>
                    <a:pt x="634" y="1435"/>
                  </a:cubicBezTo>
                  <a:cubicBezTo>
                    <a:pt x="528" y="1498"/>
                    <a:pt x="449" y="1521"/>
                    <a:pt x="389" y="1521"/>
                  </a:cubicBezTo>
                  <a:cubicBezTo>
                    <a:pt x="354" y="1521"/>
                    <a:pt x="325" y="1514"/>
                    <a:pt x="300" y="1501"/>
                  </a:cubicBezTo>
                  <a:cubicBezTo>
                    <a:pt x="267" y="1468"/>
                    <a:pt x="234" y="1368"/>
                    <a:pt x="234" y="1234"/>
                  </a:cubicBezTo>
                  <a:cubicBezTo>
                    <a:pt x="234" y="1068"/>
                    <a:pt x="267" y="934"/>
                    <a:pt x="334" y="801"/>
                  </a:cubicBezTo>
                  <a:cubicBezTo>
                    <a:pt x="367" y="701"/>
                    <a:pt x="467" y="601"/>
                    <a:pt x="567" y="501"/>
                  </a:cubicBezTo>
                  <a:cubicBezTo>
                    <a:pt x="614" y="477"/>
                    <a:pt x="678" y="453"/>
                    <a:pt x="735" y="453"/>
                  </a:cubicBezTo>
                  <a:cubicBezTo>
                    <a:pt x="759" y="453"/>
                    <a:pt x="781" y="458"/>
                    <a:pt x="801" y="467"/>
                  </a:cubicBezTo>
                  <a:cubicBezTo>
                    <a:pt x="834" y="467"/>
                    <a:pt x="867" y="501"/>
                    <a:pt x="867" y="567"/>
                  </a:cubicBezTo>
                  <a:cubicBezTo>
                    <a:pt x="867" y="634"/>
                    <a:pt x="901" y="667"/>
                    <a:pt x="901" y="667"/>
                  </a:cubicBezTo>
                  <a:cubicBezTo>
                    <a:pt x="917" y="684"/>
                    <a:pt x="934" y="692"/>
                    <a:pt x="951" y="692"/>
                  </a:cubicBezTo>
                  <a:cubicBezTo>
                    <a:pt x="967" y="692"/>
                    <a:pt x="984" y="684"/>
                    <a:pt x="1001" y="667"/>
                  </a:cubicBezTo>
                  <a:cubicBezTo>
                    <a:pt x="1034" y="634"/>
                    <a:pt x="1068" y="601"/>
                    <a:pt x="1068" y="567"/>
                  </a:cubicBezTo>
                  <a:cubicBezTo>
                    <a:pt x="1101" y="501"/>
                    <a:pt x="1101" y="434"/>
                    <a:pt x="1101" y="367"/>
                  </a:cubicBezTo>
                  <a:lnTo>
                    <a:pt x="1101" y="167"/>
                  </a:lnTo>
                  <a:cubicBezTo>
                    <a:pt x="1101" y="100"/>
                    <a:pt x="1101" y="34"/>
                    <a:pt x="10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304;p56">
              <a:extLst>
                <a:ext uri="{FF2B5EF4-FFF2-40B4-BE49-F238E27FC236}">
                  <a16:creationId xmlns:a16="http://schemas.microsoft.com/office/drawing/2014/main" id="{981F2326-F212-467A-9767-4912AD7C5C8A}"/>
                </a:ext>
              </a:extLst>
            </p:cNvPr>
            <p:cNvSpPr/>
            <p:nvPr/>
          </p:nvSpPr>
          <p:spPr>
            <a:xfrm>
              <a:off x="2755475" y="173217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699" y="378"/>
                  </a:moveTo>
                  <a:cubicBezTo>
                    <a:pt x="760" y="378"/>
                    <a:pt x="826" y="407"/>
                    <a:pt x="868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8"/>
                    <a:pt x="901" y="981"/>
                    <a:pt x="834" y="1115"/>
                  </a:cubicBezTo>
                  <a:cubicBezTo>
                    <a:pt x="801" y="1215"/>
                    <a:pt x="701" y="1315"/>
                    <a:pt x="601" y="1382"/>
                  </a:cubicBezTo>
                  <a:cubicBezTo>
                    <a:pt x="567" y="1415"/>
                    <a:pt x="526" y="1432"/>
                    <a:pt x="480" y="1432"/>
                  </a:cubicBezTo>
                  <a:cubicBezTo>
                    <a:pt x="434" y="1432"/>
                    <a:pt x="384" y="1415"/>
                    <a:pt x="334" y="1382"/>
                  </a:cubicBezTo>
                  <a:cubicBezTo>
                    <a:pt x="267" y="1315"/>
                    <a:pt x="234" y="1248"/>
                    <a:pt x="234" y="1148"/>
                  </a:cubicBezTo>
                  <a:cubicBezTo>
                    <a:pt x="234" y="1015"/>
                    <a:pt x="267" y="848"/>
                    <a:pt x="334" y="715"/>
                  </a:cubicBezTo>
                  <a:cubicBezTo>
                    <a:pt x="401" y="615"/>
                    <a:pt x="467" y="514"/>
                    <a:pt x="601" y="414"/>
                  </a:cubicBezTo>
                  <a:cubicBezTo>
                    <a:pt x="626" y="389"/>
                    <a:pt x="662" y="378"/>
                    <a:pt x="699" y="378"/>
                  </a:cubicBezTo>
                  <a:close/>
                  <a:moveTo>
                    <a:pt x="807" y="0"/>
                  </a:moveTo>
                  <a:cubicBezTo>
                    <a:pt x="729" y="0"/>
                    <a:pt x="648" y="24"/>
                    <a:pt x="601" y="47"/>
                  </a:cubicBezTo>
                  <a:cubicBezTo>
                    <a:pt x="467" y="148"/>
                    <a:pt x="367" y="214"/>
                    <a:pt x="301" y="348"/>
                  </a:cubicBezTo>
                  <a:cubicBezTo>
                    <a:pt x="201" y="481"/>
                    <a:pt x="134" y="615"/>
                    <a:pt x="100" y="781"/>
                  </a:cubicBezTo>
                  <a:cubicBezTo>
                    <a:pt x="34" y="948"/>
                    <a:pt x="0" y="1082"/>
                    <a:pt x="0" y="1248"/>
                  </a:cubicBezTo>
                  <a:cubicBezTo>
                    <a:pt x="0" y="1348"/>
                    <a:pt x="34" y="1482"/>
                    <a:pt x="67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01" y="1649"/>
                    <a:pt x="801" y="1549"/>
                    <a:pt x="901" y="1415"/>
                  </a:cubicBezTo>
                  <a:cubicBezTo>
                    <a:pt x="1001" y="1282"/>
                    <a:pt x="1068" y="1148"/>
                    <a:pt x="1101" y="1015"/>
                  </a:cubicBezTo>
                  <a:cubicBezTo>
                    <a:pt x="1168" y="881"/>
                    <a:pt x="1168" y="748"/>
                    <a:pt x="1201" y="581"/>
                  </a:cubicBezTo>
                  <a:cubicBezTo>
                    <a:pt x="1201" y="448"/>
                    <a:pt x="1168" y="314"/>
                    <a:pt x="1101" y="214"/>
                  </a:cubicBezTo>
                  <a:cubicBezTo>
                    <a:pt x="1068" y="114"/>
                    <a:pt x="1001" y="14"/>
                    <a:pt x="901" y="14"/>
                  </a:cubicBezTo>
                  <a:cubicBezTo>
                    <a:pt x="872" y="4"/>
                    <a:pt x="840" y="0"/>
                    <a:pt x="80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305;p56">
              <a:extLst>
                <a:ext uri="{FF2B5EF4-FFF2-40B4-BE49-F238E27FC236}">
                  <a16:creationId xmlns:a16="http://schemas.microsoft.com/office/drawing/2014/main" id="{3E50F6CB-F119-4693-86E4-7192C9E03566}"/>
                </a:ext>
              </a:extLst>
            </p:cNvPr>
            <p:cNvSpPr/>
            <p:nvPr/>
          </p:nvSpPr>
          <p:spPr>
            <a:xfrm>
              <a:off x="2787150" y="1709575"/>
              <a:ext cx="36725" cy="55275"/>
            </a:xfrm>
            <a:custGeom>
              <a:avLst/>
              <a:gdLst/>
              <a:ahLst/>
              <a:cxnLst/>
              <a:rect l="l" t="t" r="r" b="b"/>
              <a:pathLst>
                <a:path w="1469" h="2211" extrusionOk="0">
                  <a:moveTo>
                    <a:pt x="1102" y="1"/>
                  </a:moveTo>
                  <a:cubicBezTo>
                    <a:pt x="1068" y="1"/>
                    <a:pt x="1035" y="17"/>
                    <a:pt x="1002" y="51"/>
                  </a:cubicBezTo>
                  <a:cubicBezTo>
                    <a:pt x="968" y="51"/>
                    <a:pt x="902" y="84"/>
                    <a:pt x="868" y="151"/>
                  </a:cubicBezTo>
                  <a:cubicBezTo>
                    <a:pt x="835" y="184"/>
                    <a:pt x="802" y="251"/>
                    <a:pt x="768" y="318"/>
                  </a:cubicBezTo>
                  <a:cubicBezTo>
                    <a:pt x="735" y="284"/>
                    <a:pt x="701" y="284"/>
                    <a:pt x="668" y="284"/>
                  </a:cubicBezTo>
                  <a:cubicBezTo>
                    <a:pt x="651" y="268"/>
                    <a:pt x="635" y="259"/>
                    <a:pt x="618" y="259"/>
                  </a:cubicBezTo>
                  <a:cubicBezTo>
                    <a:pt x="601" y="259"/>
                    <a:pt x="585" y="268"/>
                    <a:pt x="568" y="284"/>
                  </a:cubicBezTo>
                  <a:cubicBezTo>
                    <a:pt x="535" y="284"/>
                    <a:pt x="501" y="318"/>
                    <a:pt x="468" y="351"/>
                  </a:cubicBezTo>
                  <a:cubicBezTo>
                    <a:pt x="435" y="418"/>
                    <a:pt x="401" y="484"/>
                    <a:pt x="368" y="551"/>
                  </a:cubicBezTo>
                  <a:lnTo>
                    <a:pt x="368" y="418"/>
                  </a:lnTo>
                  <a:lnTo>
                    <a:pt x="168" y="618"/>
                  </a:lnTo>
                  <a:cubicBezTo>
                    <a:pt x="134" y="651"/>
                    <a:pt x="68" y="685"/>
                    <a:pt x="34" y="751"/>
                  </a:cubicBezTo>
                  <a:cubicBezTo>
                    <a:pt x="34" y="785"/>
                    <a:pt x="34" y="851"/>
                    <a:pt x="1" y="885"/>
                  </a:cubicBezTo>
                  <a:cubicBezTo>
                    <a:pt x="1" y="918"/>
                    <a:pt x="34" y="951"/>
                    <a:pt x="34" y="985"/>
                  </a:cubicBezTo>
                  <a:cubicBezTo>
                    <a:pt x="51" y="1002"/>
                    <a:pt x="68" y="1010"/>
                    <a:pt x="89" y="1010"/>
                  </a:cubicBezTo>
                  <a:cubicBezTo>
                    <a:pt x="109" y="1010"/>
                    <a:pt x="134" y="1002"/>
                    <a:pt x="168" y="985"/>
                  </a:cubicBezTo>
                  <a:lnTo>
                    <a:pt x="168" y="1819"/>
                  </a:lnTo>
                  <a:cubicBezTo>
                    <a:pt x="101" y="1852"/>
                    <a:pt x="68" y="1885"/>
                    <a:pt x="34" y="1952"/>
                  </a:cubicBezTo>
                  <a:cubicBezTo>
                    <a:pt x="34" y="1986"/>
                    <a:pt x="34" y="2019"/>
                    <a:pt x="1" y="2086"/>
                  </a:cubicBezTo>
                  <a:cubicBezTo>
                    <a:pt x="1" y="2119"/>
                    <a:pt x="34" y="2152"/>
                    <a:pt x="34" y="2186"/>
                  </a:cubicBezTo>
                  <a:cubicBezTo>
                    <a:pt x="51" y="2202"/>
                    <a:pt x="68" y="2211"/>
                    <a:pt x="89" y="2211"/>
                  </a:cubicBezTo>
                  <a:cubicBezTo>
                    <a:pt x="109" y="2211"/>
                    <a:pt x="134" y="2202"/>
                    <a:pt x="168" y="2186"/>
                  </a:cubicBezTo>
                  <a:lnTo>
                    <a:pt x="368" y="2052"/>
                  </a:lnTo>
                  <a:cubicBezTo>
                    <a:pt x="435" y="2019"/>
                    <a:pt x="468" y="1986"/>
                    <a:pt x="501" y="1952"/>
                  </a:cubicBezTo>
                  <a:cubicBezTo>
                    <a:pt x="501" y="1885"/>
                    <a:pt x="535" y="1852"/>
                    <a:pt x="535" y="1785"/>
                  </a:cubicBezTo>
                  <a:cubicBezTo>
                    <a:pt x="535" y="1752"/>
                    <a:pt x="501" y="1719"/>
                    <a:pt x="501" y="1685"/>
                  </a:cubicBezTo>
                  <a:cubicBezTo>
                    <a:pt x="485" y="1669"/>
                    <a:pt x="468" y="1660"/>
                    <a:pt x="447" y="1660"/>
                  </a:cubicBezTo>
                  <a:cubicBezTo>
                    <a:pt x="426" y="1660"/>
                    <a:pt x="401" y="1669"/>
                    <a:pt x="368" y="1685"/>
                  </a:cubicBezTo>
                  <a:lnTo>
                    <a:pt x="368" y="985"/>
                  </a:lnTo>
                  <a:cubicBezTo>
                    <a:pt x="401" y="918"/>
                    <a:pt x="435" y="851"/>
                    <a:pt x="468" y="785"/>
                  </a:cubicBezTo>
                  <a:cubicBezTo>
                    <a:pt x="501" y="751"/>
                    <a:pt x="535" y="718"/>
                    <a:pt x="568" y="685"/>
                  </a:cubicBezTo>
                  <a:lnTo>
                    <a:pt x="601" y="685"/>
                  </a:lnTo>
                  <a:cubicBezTo>
                    <a:pt x="635" y="718"/>
                    <a:pt x="635" y="751"/>
                    <a:pt x="601" y="785"/>
                  </a:cubicBezTo>
                  <a:lnTo>
                    <a:pt x="601" y="1885"/>
                  </a:lnTo>
                  <a:lnTo>
                    <a:pt x="835" y="1752"/>
                  </a:lnTo>
                  <a:cubicBezTo>
                    <a:pt x="868" y="1752"/>
                    <a:pt x="902" y="1685"/>
                    <a:pt x="935" y="1652"/>
                  </a:cubicBezTo>
                  <a:cubicBezTo>
                    <a:pt x="968" y="1619"/>
                    <a:pt x="968" y="1552"/>
                    <a:pt x="968" y="1519"/>
                  </a:cubicBezTo>
                  <a:cubicBezTo>
                    <a:pt x="968" y="1452"/>
                    <a:pt x="968" y="1418"/>
                    <a:pt x="935" y="1385"/>
                  </a:cubicBezTo>
                  <a:lnTo>
                    <a:pt x="835" y="1385"/>
                  </a:lnTo>
                  <a:lnTo>
                    <a:pt x="835" y="685"/>
                  </a:lnTo>
                  <a:cubicBezTo>
                    <a:pt x="868" y="618"/>
                    <a:pt x="902" y="551"/>
                    <a:pt x="935" y="484"/>
                  </a:cubicBezTo>
                  <a:cubicBezTo>
                    <a:pt x="968" y="451"/>
                    <a:pt x="968" y="418"/>
                    <a:pt x="1002" y="418"/>
                  </a:cubicBezTo>
                  <a:lnTo>
                    <a:pt x="1068" y="418"/>
                  </a:lnTo>
                  <a:cubicBezTo>
                    <a:pt x="1068" y="451"/>
                    <a:pt x="1102" y="484"/>
                    <a:pt x="1068" y="518"/>
                  </a:cubicBezTo>
                  <a:lnTo>
                    <a:pt x="1068" y="1619"/>
                  </a:lnTo>
                  <a:lnTo>
                    <a:pt x="1302" y="1485"/>
                  </a:lnTo>
                  <a:cubicBezTo>
                    <a:pt x="1335" y="1452"/>
                    <a:pt x="1402" y="1418"/>
                    <a:pt x="1402" y="1352"/>
                  </a:cubicBezTo>
                  <a:cubicBezTo>
                    <a:pt x="1435" y="1318"/>
                    <a:pt x="1435" y="1285"/>
                    <a:pt x="1435" y="1218"/>
                  </a:cubicBezTo>
                  <a:cubicBezTo>
                    <a:pt x="1469" y="1185"/>
                    <a:pt x="1435" y="1152"/>
                    <a:pt x="1402" y="1118"/>
                  </a:cubicBezTo>
                  <a:cubicBezTo>
                    <a:pt x="1402" y="1102"/>
                    <a:pt x="1394" y="1093"/>
                    <a:pt x="1377" y="1093"/>
                  </a:cubicBezTo>
                  <a:cubicBezTo>
                    <a:pt x="1360" y="1093"/>
                    <a:pt x="1335" y="1102"/>
                    <a:pt x="1302" y="1118"/>
                  </a:cubicBezTo>
                  <a:lnTo>
                    <a:pt x="1302" y="318"/>
                  </a:lnTo>
                  <a:cubicBezTo>
                    <a:pt x="1335" y="218"/>
                    <a:pt x="1302" y="118"/>
                    <a:pt x="1202" y="51"/>
                  </a:cubicBezTo>
                  <a:cubicBezTo>
                    <a:pt x="1168" y="17"/>
                    <a:pt x="1135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306;p56">
              <a:extLst>
                <a:ext uri="{FF2B5EF4-FFF2-40B4-BE49-F238E27FC236}">
                  <a16:creationId xmlns:a16="http://schemas.microsoft.com/office/drawing/2014/main" id="{12C428E8-892E-4BE5-8736-74C5D6689CA3}"/>
                </a:ext>
              </a:extLst>
            </p:cNvPr>
            <p:cNvSpPr/>
            <p:nvPr/>
          </p:nvSpPr>
          <p:spPr>
            <a:xfrm>
              <a:off x="2827200" y="166685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0"/>
                  </a:moveTo>
                  <a:cubicBezTo>
                    <a:pt x="901" y="0"/>
                    <a:pt x="884" y="9"/>
                    <a:pt x="867" y="25"/>
                  </a:cubicBezTo>
                  <a:cubicBezTo>
                    <a:pt x="834" y="25"/>
                    <a:pt x="834" y="59"/>
                    <a:pt x="801" y="92"/>
                  </a:cubicBezTo>
                  <a:cubicBezTo>
                    <a:pt x="767" y="125"/>
                    <a:pt x="767" y="192"/>
                    <a:pt x="767" y="225"/>
                  </a:cubicBezTo>
                  <a:lnTo>
                    <a:pt x="33" y="3061"/>
                  </a:lnTo>
                  <a:cubicBezTo>
                    <a:pt x="0" y="3127"/>
                    <a:pt x="0" y="3161"/>
                    <a:pt x="0" y="3228"/>
                  </a:cubicBezTo>
                  <a:cubicBezTo>
                    <a:pt x="0" y="3261"/>
                    <a:pt x="0" y="3294"/>
                    <a:pt x="33" y="3328"/>
                  </a:cubicBezTo>
                  <a:lnTo>
                    <a:pt x="100" y="3328"/>
                  </a:lnTo>
                  <a:cubicBezTo>
                    <a:pt x="134" y="3294"/>
                    <a:pt x="167" y="3261"/>
                    <a:pt x="167" y="3228"/>
                  </a:cubicBezTo>
                  <a:cubicBezTo>
                    <a:pt x="200" y="3194"/>
                    <a:pt x="234" y="3127"/>
                    <a:pt x="234" y="3094"/>
                  </a:cubicBezTo>
                  <a:lnTo>
                    <a:pt x="967" y="259"/>
                  </a:lnTo>
                  <a:cubicBezTo>
                    <a:pt x="967" y="225"/>
                    <a:pt x="967" y="159"/>
                    <a:pt x="1001" y="125"/>
                  </a:cubicBezTo>
                  <a:cubicBezTo>
                    <a:pt x="1001" y="59"/>
                    <a:pt x="967" y="25"/>
                    <a:pt x="967" y="25"/>
                  </a:cubicBezTo>
                  <a:cubicBezTo>
                    <a:pt x="951" y="9"/>
                    <a:pt x="934" y="0"/>
                    <a:pt x="9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307;p56">
              <a:extLst>
                <a:ext uri="{FF2B5EF4-FFF2-40B4-BE49-F238E27FC236}">
                  <a16:creationId xmlns:a16="http://schemas.microsoft.com/office/drawing/2014/main" id="{5DCDE578-D777-4DA9-A09B-2D2451CCF468}"/>
                </a:ext>
              </a:extLst>
            </p:cNvPr>
            <p:cNvSpPr/>
            <p:nvPr/>
          </p:nvSpPr>
          <p:spPr>
            <a:xfrm>
              <a:off x="2856375" y="1657450"/>
              <a:ext cx="32550" cy="49875"/>
            </a:xfrm>
            <a:custGeom>
              <a:avLst/>
              <a:gdLst/>
              <a:ahLst/>
              <a:cxnLst/>
              <a:rect l="l" t="t" r="r" b="b"/>
              <a:pathLst>
                <a:path w="1302" h="1995" extrusionOk="0">
                  <a:moveTo>
                    <a:pt x="1168" y="1"/>
                  </a:moveTo>
                  <a:cubicBezTo>
                    <a:pt x="1135" y="34"/>
                    <a:pt x="1101" y="68"/>
                    <a:pt x="1068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902"/>
                  </a:cubicBezTo>
                  <a:cubicBezTo>
                    <a:pt x="1268" y="1836"/>
                    <a:pt x="1302" y="1802"/>
                    <a:pt x="1302" y="1736"/>
                  </a:cubicBezTo>
                  <a:cubicBezTo>
                    <a:pt x="1302" y="1702"/>
                    <a:pt x="1302" y="1669"/>
                    <a:pt x="1302" y="1669"/>
                  </a:cubicBezTo>
                  <a:cubicBezTo>
                    <a:pt x="1268" y="1635"/>
                    <a:pt x="1235" y="1635"/>
                    <a:pt x="1235" y="1602"/>
                  </a:cubicBezTo>
                  <a:lnTo>
                    <a:pt x="501" y="1402"/>
                  </a:lnTo>
                  <a:lnTo>
                    <a:pt x="1235" y="335"/>
                  </a:lnTo>
                  <a:cubicBezTo>
                    <a:pt x="1235" y="301"/>
                    <a:pt x="1268" y="268"/>
                    <a:pt x="1302" y="234"/>
                  </a:cubicBezTo>
                  <a:cubicBezTo>
                    <a:pt x="1302" y="201"/>
                    <a:pt x="1302" y="134"/>
                    <a:pt x="1302" y="101"/>
                  </a:cubicBezTo>
                  <a:cubicBezTo>
                    <a:pt x="1302" y="68"/>
                    <a:pt x="1268" y="34"/>
                    <a:pt x="12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308;p56">
              <a:extLst>
                <a:ext uri="{FF2B5EF4-FFF2-40B4-BE49-F238E27FC236}">
                  <a16:creationId xmlns:a16="http://schemas.microsoft.com/office/drawing/2014/main" id="{B1724178-323F-43C2-835F-CD7B4E6FF438}"/>
                </a:ext>
              </a:extLst>
            </p:cNvPr>
            <p:cNvSpPr/>
            <p:nvPr/>
          </p:nvSpPr>
          <p:spPr>
            <a:xfrm>
              <a:off x="2896400" y="1627450"/>
              <a:ext cx="25050" cy="82575"/>
            </a:xfrm>
            <a:custGeom>
              <a:avLst/>
              <a:gdLst/>
              <a:ahLst/>
              <a:cxnLst/>
              <a:rect l="l" t="t" r="r" b="b"/>
              <a:pathLst>
                <a:path w="1002" h="3303" extrusionOk="0">
                  <a:moveTo>
                    <a:pt x="868" y="0"/>
                  </a:moveTo>
                  <a:cubicBezTo>
                    <a:pt x="835" y="0"/>
                    <a:pt x="835" y="33"/>
                    <a:pt x="801" y="67"/>
                  </a:cubicBezTo>
                  <a:cubicBezTo>
                    <a:pt x="801" y="100"/>
                    <a:pt x="768" y="167"/>
                    <a:pt x="768" y="200"/>
                  </a:cubicBezTo>
                  <a:lnTo>
                    <a:pt x="34" y="3036"/>
                  </a:lnTo>
                  <a:cubicBezTo>
                    <a:pt x="34" y="3102"/>
                    <a:pt x="1" y="3136"/>
                    <a:pt x="1" y="3202"/>
                  </a:cubicBezTo>
                  <a:cubicBezTo>
                    <a:pt x="1" y="3236"/>
                    <a:pt x="1" y="3269"/>
                    <a:pt x="34" y="3302"/>
                  </a:cubicBezTo>
                  <a:lnTo>
                    <a:pt x="134" y="3302"/>
                  </a:lnTo>
                  <a:cubicBezTo>
                    <a:pt x="134" y="3269"/>
                    <a:pt x="168" y="3236"/>
                    <a:pt x="201" y="3202"/>
                  </a:cubicBezTo>
                  <a:cubicBezTo>
                    <a:pt x="201" y="3169"/>
                    <a:pt x="234" y="3136"/>
                    <a:pt x="234" y="3069"/>
                  </a:cubicBezTo>
                  <a:lnTo>
                    <a:pt x="968" y="234"/>
                  </a:lnTo>
                  <a:cubicBezTo>
                    <a:pt x="968" y="200"/>
                    <a:pt x="1001" y="134"/>
                    <a:pt x="1001" y="67"/>
                  </a:cubicBezTo>
                  <a:cubicBezTo>
                    <a:pt x="1001" y="33"/>
                    <a:pt x="968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309;p56">
              <a:extLst>
                <a:ext uri="{FF2B5EF4-FFF2-40B4-BE49-F238E27FC236}">
                  <a16:creationId xmlns:a16="http://schemas.microsoft.com/office/drawing/2014/main" id="{01101BBD-2912-4567-8691-DA23493DE941}"/>
                </a:ext>
              </a:extLst>
            </p:cNvPr>
            <p:cNvSpPr/>
            <p:nvPr/>
          </p:nvSpPr>
          <p:spPr>
            <a:xfrm>
              <a:off x="2929775" y="1617425"/>
              <a:ext cx="26700" cy="63550"/>
            </a:xfrm>
            <a:custGeom>
              <a:avLst/>
              <a:gdLst/>
              <a:ahLst/>
              <a:cxnLst/>
              <a:rect l="l" t="t" r="r" b="b"/>
              <a:pathLst>
                <a:path w="1068" h="2542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3" y="301"/>
                    <a:pt x="133" y="368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100" y="535"/>
                    <a:pt x="100" y="568"/>
                    <a:pt x="133" y="601"/>
                  </a:cubicBezTo>
                  <a:cubicBezTo>
                    <a:pt x="133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468"/>
                  </a:lnTo>
                  <a:lnTo>
                    <a:pt x="434" y="2002"/>
                  </a:lnTo>
                  <a:lnTo>
                    <a:pt x="167" y="2136"/>
                  </a:lnTo>
                  <a:cubicBezTo>
                    <a:pt x="100" y="2169"/>
                    <a:pt x="67" y="2202"/>
                    <a:pt x="33" y="2269"/>
                  </a:cubicBezTo>
                  <a:cubicBezTo>
                    <a:pt x="0" y="2302"/>
                    <a:pt x="0" y="2369"/>
                    <a:pt x="0" y="2403"/>
                  </a:cubicBezTo>
                  <a:cubicBezTo>
                    <a:pt x="0" y="2436"/>
                    <a:pt x="0" y="2503"/>
                    <a:pt x="33" y="2503"/>
                  </a:cubicBezTo>
                  <a:cubicBezTo>
                    <a:pt x="47" y="2531"/>
                    <a:pt x="62" y="2541"/>
                    <a:pt x="78" y="2541"/>
                  </a:cubicBezTo>
                  <a:cubicBezTo>
                    <a:pt x="101" y="2541"/>
                    <a:pt x="128" y="2522"/>
                    <a:pt x="167" y="2503"/>
                  </a:cubicBezTo>
                  <a:lnTo>
                    <a:pt x="934" y="2069"/>
                  </a:lnTo>
                  <a:cubicBezTo>
                    <a:pt x="967" y="2036"/>
                    <a:pt x="1001" y="2002"/>
                    <a:pt x="1034" y="1969"/>
                  </a:cubicBezTo>
                  <a:cubicBezTo>
                    <a:pt x="1067" y="1902"/>
                    <a:pt x="1067" y="1869"/>
                    <a:pt x="1067" y="1802"/>
                  </a:cubicBezTo>
                  <a:cubicBezTo>
                    <a:pt x="1067" y="1769"/>
                    <a:pt x="1067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310;p56">
              <a:extLst>
                <a:ext uri="{FF2B5EF4-FFF2-40B4-BE49-F238E27FC236}">
                  <a16:creationId xmlns:a16="http://schemas.microsoft.com/office/drawing/2014/main" id="{52A83D2B-42B2-4641-BF9C-F79751A350C1}"/>
                </a:ext>
              </a:extLst>
            </p:cNvPr>
            <p:cNvSpPr/>
            <p:nvPr/>
          </p:nvSpPr>
          <p:spPr>
            <a:xfrm>
              <a:off x="2963125" y="1612425"/>
              <a:ext cx="29200" cy="44550"/>
            </a:xfrm>
            <a:custGeom>
              <a:avLst/>
              <a:gdLst/>
              <a:ahLst/>
              <a:cxnLst/>
              <a:rect l="l" t="t" r="r" b="b"/>
              <a:pathLst>
                <a:path w="1168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4" y="534"/>
                    <a:pt x="934" y="634"/>
                    <a:pt x="934" y="735"/>
                  </a:cubicBezTo>
                  <a:cubicBezTo>
                    <a:pt x="934" y="868"/>
                    <a:pt x="901" y="1001"/>
                    <a:pt x="834" y="1101"/>
                  </a:cubicBezTo>
                  <a:cubicBezTo>
                    <a:pt x="768" y="1235"/>
                    <a:pt x="701" y="1335"/>
                    <a:pt x="601" y="1402"/>
                  </a:cubicBezTo>
                  <a:cubicBezTo>
                    <a:pt x="551" y="1418"/>
                    <a:pt x="501" y="1427"/>
                    <a:pt x="455" y="1427"/>
                  </a:cubicBezTo>
                  <a:cubicBezTo>
                    <a:pt x="409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367" y="601"/>
                    <a:pt x="467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7" y="1"/>
                    <a:pt x="567" y="67"/>
                  </a:cubicBezTo>
                  <a:cubicBezTo>
                    <a:pt x="467" y="134"/>
                    <a:pt x="367" y="234"/>
                    <a:pt x="301" y="368"/>
                  </a:cubicBezTo>
                  <a:cubicBezTo>
                    <a:pt x="200" y="468"/>
                    <a:pt x="134" y="634"/>
                    <a:pt x="67" y="801"/>
                  </a:cubicBezTo>
                  <a:cubicBezTo>
                    <a:pt x="34" y="935"/>
                    <a:pt x="0" y="1101"/>
                    <a:pt x="0" y="1235"/>
                  </a:cubicBezTo>
                  <a:cubicBezTo>
                    <a:pt x="0" y="1368"/>
                    <a:pt x="34" y="1502"/>
                    <a:pt x="67" y="1602"/>
                  </a:cubicBezTo>
                  <a:cubicBezTo>
                    <a:pt x="100" y="1702"/>
                    <a:pt x="200" y="1735"/>
                    <a:pt x="301" y="1769"/>
                  </a:cubicBezTo>
                  <a:cubicBezTo>
                    <a:pt x="327" y="1778"/>
                    <a:pt x="354" y="1782"/>
                    <a:pt x="380" y="1782"/>
                  </a:cubicBezTo>
                  <a:cubicBezTo>
                    <a:pt x="452" y="1782"/>
                    <a:pt x="519" y="1751"/>
                    <a:pt x="567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4" y="1168"/>
                    <a:pt x="1101" y="1001"/>
                  </a:cubicBezTo>
                  <a:cubicBezTo>
                    <a:pt x="1134" y="868"/>
                    <a:pt x="1168" y="735"/>
                    <a:pt x="1168" y="601"/>
                  </a:cubicBezTo>
                  <a:cubicBezTo>
                    <a:pt x="1168" y="468"/>
                    <a:pt x="1168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311;p56">
              <a:extLst>
                <a:ext uri="{FF2B5EF4-FFF2-40B4-BE49-F238E27FC236}">
                  <a16:creationId xmlns:a16="http://schemas.microsoft.com/office/drawing/2014/main" id="{5F6A3F57-9ECB-470A-8654-322AD8BAE003}"/>
                </a:ext>
              </a:extLst>
            </p:cNvPr>
            <p:cNvSpPr/>
            <p:nvPr/>
          </p:nvSpPr>
          <p:spPr>
            <a:xfrm>
              <a:off x="2998150" y="1589300"/>
              <a:ext cx="29200" cy="47375"/>
            </a:xfrm>
            <a:custGeom>
              <a:avLst/>
              <a:gdLst/>
              <a:ahLst/>
              <a:cxnLst/>
              <a:rect l="l" t="t" r="r" b="b"/>
              <a:pathLst>
                <a:path w="1168" h="1895" extrusionOk="0">
                  <a:moveTo>
                    <a:pt x="1047" y="0"/>
                  </a:moveTo>
                  <a:cubicBezTo>
                    <a:pt x="1034" y="0"/>
                    <a:pt x="1018" y="8"/>
                    <a:pt x="1001" y="25"/>
                  </a:cubicBezTo>
                  <a:cubicBezTo>
                    <a:pt x="968" y="25"/>
                    <a:pt x="934" y="58"/>
                    <a:pt x="901" y="125"/>
                  </a:cubicBezTo>
                  <a:cubicBezTo>
                    <a:pt x="868" y="92"/>
                    <a:pt x="801" y="92"/>
                    <a:pt x="768" y="92"/>
                  </a:cubicBezTo>
                  <a:cubicBezTo>
                    <a:pt x="701" y="125"/>
                    <a:pt x="634" y="125"/>
                    <a:pt x="567" y="192"/>
                  </a:cubicBezTo>
                  <a:cubicBezTo>
                    <a:pt x="401" y="292"/>
                    <a:pt x="234" y="459"/>
                    <a:pt x="167" y="659"/>
                  </a:cubicBezTo>
                  <a:cubicBezTo>
                    <a:pt x="67" y="892"/>
                    <a:pt x="0" y="1126"/>
                    <a:pt x="0" y="1359"/>
                  </a:cubicBezTo>
                  <a:cubicBezTo>
                    <a:pt x="0" y="1626"/>
                    <a:pt x="100" y="1826"/>
                    <a:pt x="200" y="1860"/>
                  </a:cubicBezTo>
                  <a:cubicBezTo>
                    <a:pt x="236" y="1883"/>
                    <a:pt x="276" y="1894"/>
                    <a:pt x="321" y="1894"/>
                  </a:cubicBezTo>
                  <a:cubicBezTo>
                    <a:pt x="403" y="1894"/>
                    <a:pt x="505" y="1858"/>
                    <a:pt x="634" y="1793"/>
                  </a:cubicBezTo>
                  <a:cubicBezTo>
                    <a:pt x="801" y="1693"/>
                    <a:pt x="934" y="1559"/>
                    <a:pt x="1068" y="1393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4" y="1026"/>
                  </a:cubicBezTo>
                  <a:cubicBezTo>
                    <a:pt x="1118" y="1009"/>
                    <a:pt x="1101" y="1001"/>
                    <a:pt x="1089" y="1001"/>
                  </a:cubicBezTo>
                  <a:cubicBezTo>
                    <a:pt x="1076" y="1001"/>
                    <a:pt x="1068" y="1009"/>
                    <a:pt x="1068" y="1026"/>
                  </a:cubicBezTo>
                  <a:cubicBezTo>
                    <a:pt x="1001" y="1026"/>
                    <a:pt x="1001" y="1092"/>
                    <a:pt x="968" y="1126"/>
                  </a:cubicBezTo>
                  <a:cubicBezTo>
                    <a:pt x="934" y="1193"/>
                    <a:pt x="901" y="1226"/>
                    <a:pt x="868" y="1293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6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59"/>
                    <a:pt x="234" y="1259"/>
                  </a:cubicBezTo>
                  <a:cubicBezTo>
                    <a:pt x="234" y="1092"/>
                    <a:pt x="267" y="959"/>
                    <a:pt x="334" y="826"/>
                  </a:cubicBezTo>
                  <a:cubicBezTo>
                    <a:pt x="401" y="692"/>
                    <a:pt x="467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8" y="478"/>
                    <a:pt x="805" y="482"/>
                    <a:pt x="834" y="492"/>
                  </a:cubicBezTo>
                  <a:cubicBezTo>
                    <a:pt x="868" y="492"/>
                    <a:pt x="868" y="525"/>
                    <a:pt x="868" y="592"/>
                  </a:cubicBezTo>
                  <a:cubicBezTo>
                    <a:pt x="901" y="659"/>
                    <a:pt x="934" y="692"/>
                    <a:pt x="934" y="692"/>
                  </a:cubicBezTo>
                  <a:lnTo>
                    <a:pt x="1001" y="692"/>
                  </a:lnTo>
                  <a:cubicBezTo>
                    <a:pt x="1034" y="659"/>
                    <a:pt x="1068" y="625"/>
                    <a:pt x="1068" y="592"/>
                  </a:cubicBezTo>
                  <a:cubicBezTo>
                    <a:pt x="1101" y="525"/>
                    <a:pt x="1101" y="459"/>
                    <a:pt x="1101" y="392"/>
                  </a:cubicBezTo>
                  <a:lnTo>
                    <a:pt x="1101" y="158"/>
                  </a:lnTo>
                  <a:cubicBezTo>
                    <a:pt x="1101" y="125"/>
                    <a:pt x="1101" y="58"/>
                    <a:pt x="1068" y="25"/>
                  </a:cubicBezTo>
                  <a:cubicBezTo>
                    <a:pt x="1068" y="8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312;p56">
              <a:extLst>
                <a:ext uri="{FF2B5EF4-FFF2-40B4-BE49-F238E27FC236}">
                  <a16:creationId xmlns:a16="http://schemas.microsoft.com/office/drawing/2014/main" id="{20571C15-6273-4A2C-AA39-36A31D40C480}"/>
                </a:ext>
              </a:extLst>
            </p:cNvPr>
            <p:cNvSpPr/>
            <p:nvPr/>
          </p:nvSpPr>
          <p:spPr>
            <a:xfrm>
              <a:off x="3032325" y="157157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8" y="34"/>
                    <a:pt x="34" y="67"/>
                    <a:pt x="34" y="100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00"/>
                    <a:pt x="1" y="334"/>
                  </a:cubicBezTo>
                  <a:cubicBezTo>
                    <a:pt x="34" y="367"/>
                    <a:pt x="68" y="367"/>
                    <a:pt x="68" y="367"/>
                  </a:cubicBezTo>
                  <a:lnTo>
                    <a:pt x="802" y="601"/>
                  </a:lnTo>
                  <a:lnTo>
                    <a:pt x="68" y="1635"/>
                  </a:lnTo>
                  <a:cubicBezTo>
                    <a:pt x="68" y="1668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02"/>
                    <a:pt x="1" y="1968"/>
                    <a:pt x="34" y="2002"/>
                  </a:cubicBezTo>
                  <a:lnTo>
                    <a:pt x="101" y="2002"/>
                  </a:lnTo>
                  <a:cubicBezTo>
                    <a:pt x="134" y="1968"/>
                    <a:pt x="168" y="1935"/>
                    <a:pt x="201" y="1902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313;p56">
              <a:extLst>
                <a:ext uri="{FF2B5EF4-FFF2-40B4-BE49-F238E27FC236}">
                  <a16:creationId xmlns:a16="http://schemas.microsoft.com/office/drawing/2014/main" id="{1C96EEDA-232E-4A03-B0FA-73E81EC4BB5D}"/>
                </a:ext>
              </a:extLst>
            </p:cNvPr>
            <p:cNvSpPr/>
            <p:nvPr/>
          </p:nvSpPr>
          <p:spPr>
            <a:xfrm>
              <a:off x="1857325" y="2338775"/>
              <a:ext cx="33400" cy="49850"/>
            </a:xfrm>
            <a:custGeom>
              <a:avLst/>
              <a:gdLst/>
              <a:ahLst/>
              <a:cxnLst/>
              <a:rect l="l" t="t" r="r" b="b"/>
              <a:pathLst>
                <a:path w="1336" h="1994" extrusionOk="0">
                  <a:moveTo>
                    <a:pt x="1168" y="1"/>
                  </a:moveTo>
                  <a:cubicBezTo>
                    <a:pt x="1135" y="34"/>
                    <a:pt x="1102" y="68"/>
                    <a:pt x="1102" y="101"/>
                  </a:cubicBezTo>
                  <a:lnTo>
                    <a:pt x="1" y="1669"/>
                  </a:lnTo>
                  <a:lnTo>
                    <a:pt x="1102" y="1969"/>
                  </a:lnTo>
                  <a:cubicBezTo>
                    <a:pt x="1118" y="1986"/>
                    <a:pt x="1135" y="1994"/>
                    <a:pt x="1152" y="1994"/>
                  </a:cubicBezTo>
                  <a:cubicBezTo>
                    <a:pt x="1168" y="1994"/>
                    <a:pt x="1185" y="1986"/>
                    <a:pt x="1202" y="1969"/>
                  </a:cubicBezTo>
                  <a:cubicBezTo>
                    <a:pt x="1235" y="1969"/>
                    <a:pt x="1268" y="1936"/>
                    <a:pt x="1268" y="1869"/>
                  </a:cubicBezTo>
                  <a:cubicBezTo>
                    <a:pt x="1302" y="1835"/>
                    <a:pt x="1302" y="1802"/>
                    <a:pt x="1302" y="1735"/>
                  </a:cubicBezTo>
                  <a:cubicBezTo>
                    <a:pt x="1335" y="1669"/>
                    <a:pt x="1268" y="1602"/>
                    <a:pt x="1235" y="1602"/>
                  </a:cubicBezTo>
                  <a:lnTo>
                    <a:pt x="501" y="1402"/>
                  </a:lnTo>
                  <a:lnTo>
                    <a:pt x="1202" y="368"/>
                  </a:lnTo>
                  <a:cubicBezTo>
                    <a:pt x="1235" y="301"/>
                    <a:pt x="1268" y="268"/>
                    <a:pt x="1268" y="234"/>
                  </a:cubicBezTo>
                  <a:cubicBezTo>
                    <a:pt x="1302" y="201"/>
                    <a:pt x="1302" y="168"/>
                    <a:pt x="1302" y="134"/>
                  </a:cubicBezTo>
                  <a:cubicBezTo>
                    <a:pt x="1302" y="68"/>
                    <a:pt x="1302" y="34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314;p56">
              <a:extLst>
                <a:ext uri="{FF2B5EF4-FFF2-40B4-BE49-F238E27FC236}">
                  <a16:creationId xmlns:a16="http://schemas.microsoft.com/office/drawing/2014/main" id="{EF6E3894-B756-4B06-AC3A-498BD49DC9A3}"/>
                </a:ext>
              </a:extLst>
            </p:cNvPr>
            <p:cNvSpPr/>
            <p:nvPr/>
          </p:nvSpPr>
          <p:spPr>
            <a:xfrm>
              <a:off x="1897350" y="2308125"/>
              <a:ext cx="25050" cy="83225"/>
            </a:xfrm>
            <a:custGeom>
              <a:avLst/>
              <a:gdLst/>
              <a:ahLst/>
              <a:cxnLst/>
              <a:rect l="l" t="t" r="r" b="b"/>
              <a:pathLst>
                <a:path w="1002" h="3329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3"/>
                  </a:cubicBezTo>
                  <a:cubicBezTo>
                    <a:pt x="801" y="159"/>
                    <a:pt x="768" y="193"/>
                    <a:pt x="768" y="259"/>
                  </a:cubicBezTo>
                  <a:lnTo>
                    <a:pt x="34" y="3061"/>
                  </a:lnTo>
                  <a:cubicBezTo>
                    <a:pt x="34" y="3128"/>
                    <a:pt x="1" y="3162"/>
                    <a:pt x="1" y="3228"/>
                  </a:cubicBezTo>
                  <a:cubicBezTo>
                    <a:pt x="1" y="3262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62"/>
                    <a:pt x="201" y="3228"/>
                  </a:cubicBezTo>
                  <a:cubicBezTo>
                    <a:pt x="201" y="3195"/>
                    <a:pt x="234" y="3162"/>
                    <a:pt x="234" y="3095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3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315;p56">
              <a:extLst>
                <a:ext uri="{FF2B5EF4-FFF2-40B4-BE49-F238E27FC236}">
                  <a16:creationId xmlns:a16="http://schemas.microsoft.com/office/drawing/2014/main" id="{84579B08-66A6-406F-8955-16B3A2164D85}"/>
                </a:ext>
              </a:extLst>
            </p:cNvPr>
            <p:cNvSpPr/>
            <p:nvPr/>
          </p:nvSpPr>
          <p:spPr>
            <a:xfrm>
              <a:off x="1928225" y="230960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167"/>
                  </a:lnTo>
                  <a:cubicBezTo>
                    <a:pt x="767" y="200"/>
                    <a:pt x="734" y="234"/>
                    <a:pt x="701" y="301"/>
                  </a:cubicBezTo>
                  <a:cubicBezTo>
                    <a:pt x="667" y="334"/>
                    <a:pt x="667" y="401"/>
                    <a:pt x="667" y="434"/>
                  </a:cubicBezTo>
                  <a:cubicBezTo>
                    <a:pt x="667" y="467"/>
                    <a:pt x="667" y="501"/>
                    <a:pt x="701" y="534"/>
                  </a:cubicBezTo>
                  <a:cubicBezTo>
                    <a:pt x="717" y="551"/>
                    <a:pt x="734" y="559"/>
                    <a:pt x="755" y="559"/>
                  </a:cubicBezTo>
                  <a:cubicBezTo>
                    <a:pt x="776" y="559"/>
                    <a:pt x="801" y="551"/>
                    <a:pt x="834" y="534"/>
                  </a:cubicBezTo>
                  <a:lnTo>
                    <a:pt x="901" y="501"/>
                  </a:lnTo>
                  <a:lnTo>
                    <a:pt x="901" y="1201"/>
                  </a:lnTo>
                  <a:cubicBezTo>
                    <a:pt x="834" y="1301"/>
                    <a:pt x="767" y="1401"/>
                    <a:pt x="701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00" y="1501"/>
                    <a:pt x="434" y="1468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00" y="601"/>
                    <a:pt x="67" y="634"/>
                    <a:pt x="33" y="667"/>
                  </a:cubicBezTo>
                  <a:cubicBezTo>
                    <a:pt x="0" y="734"/>
                    <a:pt x="0" y="768"/>
                    <a:pt x="0" y="834"/>
                  </a:cubicBezTo>
                  <a:cubicBezTo>
                    <a:pt x="0" y="868"/>
                    <a:pt x="0" y="901"/>
                    <a:pt x="33" y="934"/>
                  </a:cubicBezTo>
                  <a:cubicBezTo>
                    <a:pt x="50" y="951"/>
                    <a:pt x="67" y="959"/>
                    <a:pt x="88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68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2002"/>
                    <a:pt x="567" y="1968"/>
                  </a:cubicBezTo>
                  <a:cubicBezTo>
                    <a:pt x="601" y="1935"/>
                    <a:pt x="667" y="1868"/>
                    <a:pt x="734" y="1835"/>
                  </a:cubicBezTo>
                  <a:cubicBezTo>
                    <a:pt x="801" y="1768"/>
                    <a:pt x="834" y="1702"/>
                    <a:pt x="901" y="1635"/>
                  </a:cubicBezTo>
                  <a:lnTo>
                    <a:pt x="901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68"/>
                  </a:cubicBezTo>
                  <a:cubicBezTo>
                    <a:pt x="1268" y="1401"/>
                    <a:pt x="1268" y="1368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316;p56">
              <a:extLst>
                <a:ext uri="{FF2B5EF4-FFF2-40B4-BE49-F238E27FC236}">
                  <a16:creationId xmlns:a16="http://schemas.microsoft.com/office/drawing/2014/main" id="{BAC99EBE-0972-46E3-9610-3D04991BED48}"/>
                </a:ext>
              </a:extLst>
            </p:cNvPr>
            <p:cNvSpPr/>
            <p:nvPr/>
          </p:nvSpPr>
          <p:spPr>
            <a:xfrm>
              <a:off x="1964900" y="2290000"/>
              <a:ext cx="29225" cy="53950"/>
            </a:xfrm>
            <a:custGeom>
              <a:avLst/>
              <a:gdLst/>
              <a:ahLst/>
              <a:cxnLst/>
              <a:rect l="l" t="t" r="r" b="b"/>
              <a:pathLst>
                <a:path w="1169" h="2158" extrusionOk="0">
                  <a:moveTo>
                    <a:pt x="1002" y="0"/>
                  </a:moveTo>
                  <a:cubicBezTo>
                    <a:pt x="968" y="0"/>
                    <a:pt x="935" y="17"/>
                    <a:pt x="901" y="50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35" y="517"/>
                  </a:cubicBezTo>
                  <a:lnTo>
                    <a:pt x="535" y="317"/>
                  </a:lnTo>
                  <a:lnTo>
                    <a:pt x="201" y="551"/>
                  </a:lnTo>
                  <a:cubicBezTo>
                    <a:pt x="168" y="584"/>
                    <a:pt x="134" y="618"/>
                    <a:pt x="101" y="684"/>
                  </a:cubicBezTo>
                  <a:cubicBezTo>
                    <a:pt x="68" y="718"/>
                    <a:pt x="68" y="751"/>
                    <a:pt x="68" y="818"/>
                  </a:cubicBezTo>
                  <a:cubicBezTo>
                    <a:pt x="68" y="851"/>
                    <a:pt x="68" y="884"/>
                    <a:pt x="101" y="918"/>
                  </a:cubicBezTo>
                  <a:cubicBezTo>
                    <a:pt x="111" y="928"/>
                    <a:pt x="120" y="932"/>
                    <a:pt x="130" y="932"/>
                  </a:cubicBezTo>
                  <a:cubicBezTo>
                    <a:pt x="154" y="932"/>
                    <a:pt x="177" y="908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8"/>
                    <a:pt x="1" y="1985"/>
                    <a:pt x="1" y="2019"/>
                  </a:cubicBezTo>
                  <a:cubicBezTo>
                    <a:pt x="1" y="2052"/>
                    <a:pt x="1" y="2119"/>
                    <a:pt x="34" y="2119"/>
                  </a:cubicBezTo>
                  <a:cubicBezTo>
                    <a:pt x="48" y="2147"/>
                    <a:pt x="62" y="2157"/>
                    <a:pt x="79" y="2157"/>
                  </a:cubicBezTo>
                  <a:cubicBezTo>
                    <a:pt x="102" y="2157"/>
                    <a:pt x="129" y="2138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1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35" y="1552"/>
                  </a:lnTo>
                  <a:lnTo>
                    <a:pt x="535" y="1018"/>
                  </a:lnTo>
                  <a:cubicBezTo>
                    <a:pt x="601" y="818"/>
                    <a:pt x="701" y="684"/>
                    <a:pt x="768" y="584"/>
                  </a:cubicBezTo>
                  <a:cubicBezTo>
                    <a:pt x="801" y="517"/>
                    <a:pt x="835" y="451"/>
                    <a:pt x="901" y="417"/>
                  </a:cubicBezTo>
                  <a:cubicBezTo>
                    <a:pt x="918" y="401"/>
                    <a:pt x="935" y="392"/>
                    <a:pt x="947" y="392"/>
                  </a:cubicBezTo>
                  <a:cubicBezTo>
                    <a:pt x="960" y="392"/>
                    <a:pt x="968" y="401"/>
                    <a:pt x="968" y="417"/>
                  </a:cubicBezTo>
                  <a:cubicBezTo>
                    <a:pt x="985" y="434"/>
                    <a:pt x="1002" y="442"/>
                    <a:pt x="1018" y="442"/>
                  </a:cubicBezTo>
                  <a:cubicBezTo>
                    <a:pt x="1035" y="442"/>
                    <a:pt x="1052" y="434"/>
                    <a:pt x="1068" y="417"/>
                  </a:cubicBez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0"/>
                    <a:pt x="1102" y="50"/>
                  </a:cubicBezTo>
                  <a:cubicBezTo>
                    <a:pt x="1068" y="17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317;p56">
              <a:extLst>
                <a:ext uri="{FF2B5EF4-FFF2-40B4-BE49-F238E27FC236}">
                  <a16:creationId xmlns:a16="http://schemas.microsoft.com/office/drawing/2014/main" id="{B324BBF1-2BEC-4626-85D7-67304B75AE09}"/>
                </a:ext>
              </a:extLst>
            </p:cNvPr>
            <p:cNvSpPr/>
            <p:nvPr/>
          </p:nvSpPr>
          <p:spPr>
            <a:xfrm>
              <a:off x="1999925" y="2258725"/>
              <a:ext cx="27550" cy="63750"/>
            </a:xfrm>
            <a:custGeom>
              <a:avLst/>
              <a:gdLst/>
              <a:ahLst/>
              <a:cxnLst/>
              <a:rect l="l" t="t" r="r" b="b"/>
              <a:pathLst>
                <a:path w="1102" h="2550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7"/>
                    <a:pt x="101" y="434"/>
                    <a:pt x="101" y="468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51" y="618"/>
                    <a:pt x="168" y="626"/>
                    <a:pt x="188" y="626"/>
                  </a:cubicBezTo>
                  <a:cubicBezTo>
                    <a:pt x="209" y="626"/>
                    <a:pt x="234" y="618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9"/>
                  </a:lnTo>
                  <a:cubicBezTo>
                    <a:pt x="101" y="2202"/>
                    <a:pt x="68" y="2235"/>
                    <a:pt x="34" y="2269"/>
                  </a:cubicBezTo>
                  <a:cubicBezTo>
                    <a:pt x="34" y="2336"/>
                    <a:pt x="1" y="2369"/>
                    <a:pt x="1" y="2436"/>
                  </a:cubicBezTo>
                  <a:cubicBezTo>
                    <a:pt x="1" y="2469"/>
                    <a:pt x="1" y="2502"/>
                    <a:pt x="34" y="2536"/>
                  </a:cubicBezTo>
                  <a:cubicBezTo>
                    <a:pt x="44" y="2545"/>
                    <a:pt x="54" y="2549"/>
                    <a:pt x="64" y="2549"/>
                  </a:cubicBezTo>
                  <a:cubicBezTo>
                    <a:pt x="90" y="2549"/>
                    <a:pt x="120" y="2526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102" y="1768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318;p56">
              <a:extLst>
                <a:ext uri="{FF2B5EF4-FFF2-40B4-BE49-F238E27FC236}">
                  <a16:creationId xmlns:a16="http://schemas.microsoft.com/office/drawing/2014/main" id="{5F6204AA-0D87-471B-83FC-04E7D0DE0562}"/>
                </a:ext>
              </a:extLst>
            </p:cNvPr>
            <p:cNvSpPr/>
            <p:nvPr/>
          </p:nvSpPr>
          <p:spPr>
            <a:xfrm>
              <a:off x="2033300" y="22529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0"/>
                  </a:moveTo>
                  <a:cubicBezTo>
                    <a:pt x="100" y="33"/>
                    <a:pt x="67" y="67"/>
                    <a:pt x="67" y="100"/>
                  </a:cubicBezTo>
                  <a:cubicBezTo>
                    <a:pt x="33" y="133"/>
                    <a:pt x="33" y="200"/>
                    <a:pt x="33" y="234"/>
                  </a:cubicBezTo>
                  <a:cubicBezTo>
                    <a:pt x="0" y="267"/>
                    <a:pt x="0" y="300"/>
                    <a:pt x="33" y="334"/>
                  </a:cubicBezTo>
                  <a:cubicBezTo>
                    <a:pt x="33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67" y="1635"/>
                  </a:lnTo>
                  <a:cubicBezTo>
                    <a:pt x="33" y="1668"/>
                    <a:pt x="33" y="1701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4" y="1968"/>
                  </a:cubicBezTo>
                  <a:cubicBezTo>
                    <a:pt x="167" y="1935"/>
                    <a:pt x="200" y="1901"/>
                    <a:pt x="200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319;p56">
              <a:extLst>
                <a:ext uri="{FF2B5EF4-FFF2-40B4-BE49-F238E27FC236}">
                  <a16:creationId xmlns:a16="http://schemas.microsoft.com/office/drawing/2014/main" id="{C7BC0675-3C5E-493F-98AC-5497459FE107}"/>
                </a:ext>
              </a:extLst>
            </p:cNvPr>
            <p:cNvSpPr/>
            <p:nvPr/>
          </p:nvSpPr>
          <p:spPr>
            <a:xfrm>
              <a:off x="1857325" y="24432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26"/>
                    <a:pt x="1102" y="59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594"/>
                  </a:cubicBezTo>
                  <a:lnTo>
                    <a:pt x="501" y="1427"/>
                  </a:lnTo>
                  <a:lnTo>
                    <a:pt x="1202" y="359"/>
                  </a:lnTo>
                  <a:cubicBezTo>
                    <a:pt x="1235" y="326"/>
                    <a:pt x="1268" y="259"/>
                    <a:pt x="1268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320;p56">
              <a:extLst>
                <a:ext uri="{FF2B5EF4-FFF2-40B4-BE49-F238E27FC236}">
                  <a16:creationId xmlns:a16="http://schemas.microsoft.com/office/drawing/2014/main" id="{F2E38F94-413F-42DC-B56C-C86C3A1644BC}"/>
                </a:ext>
              </a:extLst>
            </p:cNvPr>
            <p:cNvSpPr/>
            <p:nvPr/>
          </p:nvSpPr>
          <p:spPr>
            <a:xfrm>
              <a:off x="1894025" y="2434675"/>
              <a:ext cx="31725" cy="49575"/>
            </a:xfrm>
            <a:custGeom>
              <a:avLst/>
              <a:gdLst/>
              <a:ahLst/>
              <a:cxnLst/>
              <a:rect l="l" t="t" r="r" b="b"/>
              <a:pathLst>
                <a:path w="1269" h="1983" extrusionOk="0">
                  <a:moveTo>
                    <a:pt x="1135" y="1"/>
                  </a:moveTo>
                  <a:lnTo>
                    <a:pt x="801" y="168"/>
                  </a:lnTo>
                  <a:cubicBezTo>
                    <a:pt x="768" y="201"/>
                    <a:pt x="734" y="234"/>
                    <a:pt x="701" y="268"/>
                  </a:cubicBezTo>
                  <a:cubicBezTo>
                    <a:pt x="668" y="334"/>
                    <a:pt x="668" y="368"/>
                    <a:pt x="668" y="435"/>
                  </a:cubicBezTo>
                  <a:cubicBezTo>
                    <a:pt x="668" y="468"/>
                    <a:pt x="668" y="501"/>
                    <a:pt x="701" y="535"/>
                  </a:cubicBezTo>
                  <a:cubicBezTo>
                    <a:pt x="701" y="544"/>
                    <a:pt x="707" y="548"/>
                    <a:pt x="716" y="548"/>
                  </a:cubicBezTo>
                  <a:cubicBezTo>
                    <a:pt x="737" y="548"/>
                    <a:pt x="777" y="525"/>
                    <a:pt x="801" y="501"/>
                  </a:cubicBezTo>
                  <a:lnTo>
                    <a:pt x="901" y="468"/>
                  </a:lnTo>
                  <a:lnTo>
                    <a:pt x="901" y="1168"/>
                  </a:lnTo>
                  <a:cubicBezTo>
                    <a:pt x="834" y="1268"/>
                    <a:pt x="768" y="1369"/>
                    <a:pt x="701" y="1435"/>
                  </a:cubicBezTo>
                  <a:cubicBezTo>
                    <a:pt x="668" y="1502"/>
                    <a:pt x="601" y="1535"/>
                    <a:pt x="534" y="1569"/>
                  </a:cubicBezTo>
                  <a:cubicBezTo>
                    <a:pt x="517" y="1585"/>
                    <a:pt x="501" y="1594"/>
                    <a:pt x="484" y="1594"/>
                  </a:cubicBezTo>
                  <a:cubicBezTo>
                    <a:pt x="467" y="1594"/>
                    <a:pt x="451" y="1585"/>
                    <a:pt x="434" y="1569"/>
                  </a:cubicBezTo>
                  <a:cubicBezTo>
                    <a:pt x="401" y="1535"/>
                    <a:pt x="401" y="1502"/>
                    <a:pt x="401" y="1435"/>
                  </a:cubicBezTo>
                  <a:lnTo>
                    <a:pt x="401" y="401"/>
                  </a:lnTo>
                  <a:lnTo>
                    <a:pt x="134" y="535"/>
                  </a:lnTo>
                  <a:cubicBezTo>
                    <a:pt x="101" y="568"/>
                    <a:pt x="67" y="601"/>
                    <a:pt x="34" y="668"/>
                  </a:cubicBezTo>
                  <a:cubicBezTo>
                    <a:pt x="0" y="701"/>
                    <a:pt x="0" y="768"/>
                    <a:pt x="0" y="801"/>
                  </a:cubicBezTo>
                  <a:cubicBezTo>
                    <a:pt x="0" y="868"/>
                    <a:pt x="0" y="868"/>
                    <a:pt x="34" y="902"/>
                  </a:cubicBezTo>
                  <a:cubicBezTo>
                    <a:pt x="34" y="930"/>
                    <a:pt x="46" y="940"/>
                    <a:pt x="62" y="940"/>
                  </a:cubicBezTo>
                  <a:cubicBezTo>
                    <a:pt x="84" y="940"/>
                    <a:pt x="115" y="921"/>
                    <a:pt x="134" y="902"/>
                  </a:cubicBezTo>
                  <a:lnTo>
                    <a:pt x="167" y="902"/>
                  </a:lnTo>
                  <a:lnTo>
                    <a:pt x="167" y="1635"/>
                  </a:lnTo>
                  <a:cubicBezTo>
                    <a:pt x="167" y="1702"/>
                    <a:pt x="201" y="1769"/>
                    <a:pt x="201" y="1869"/>
                  </a:cubicBezTo>
                  <a:cubicBezTo>
                    <a:pt x="234" y="1902"/>
                    <a:pt x="267" y="1969"/>
                    <a:pt x="334" y="1969"/>
                  </a:cubicBezTo>
                  <a:cubicBezTo>
                    <a:pt x="354" y="1979"/>
                    <a:pt x="373" y="1983"/>
                    <a:pt x="393" y="1983"/>
                  </a:cubicBezTo>
                  <a:cubicBezTo>
                    <a:pt x="440" y="1983"/>
                    <a:pt x="487" y="1959"/>
                    <a:pt x="534" y="1936"/>
                  </a:cubicBezTo>
                  <a:cubicBezTo>
                    <a:pt x="601" y="1902"/>
                    <a:pt x="668" y="1869"/>
                    <a:pt x="701" y="1802"/>
                  </a:cubicBezTo>
                  <a:cubicBezTo>
                    <a:pt x="768" y="1735"/>
                    <a:pt x="834" y="1669"/>
                    <a:pt x="901" y="1602"/>
                  </a:cubicBezTo>
                  <a:lnTo>
                    <a:pt x="901" y="1669"/>
                  </a:lnTo>
                  <a:lnTo>
                    <a:pt x="1101" y="1569"/>
                  </a:lnTo>
                  <a:cubicBezTo>
                    <a:pt x="1168" y="1535"/>
                    <a:pt x="1201" y="1502"/>
                    <a:pt x="1235" y="1435"/>
                  </a:cubicBezTo>
                  <a:cubicBezTo>
                    <a:pt x="1235" y="1402"/>
                    <a:pt x="1268" y="1335"/>
                    <a:pt x="1268" y="1302"/>
                  </a:cubicBezTo>
                  <a:cubicBezTo>
                    <a:pt x="1268" y="1235"/>
                    <a:pt x="1235" y="1202"/>
                    <a:pt x="1235" y="1202"/>
                  </a:cubicBezTo>
                  <a:cubicBezTo>
                    <a:pt x="1218" y="1185"/>
                    <a:pt x="1201" y="1177"/>
                    <a:pt x="1185" y="1177"/>
                  </a:cubicBezTo>
                  <a:cubicBezTo>
                    <a:pt x="1168" y="1177"/>
                    <a:pt x="1151" y="1185"/>
                    <a:pt x="1135" y="1202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321;p56">
              <a:extLst>
                <a:ext uri="{FF2B5EF4-FFF2-40B4-BE49-F238E27FC236}">
                  <a16:creationId xmlns:a16="http://schemas.microsoft.com/office/drawing/2014/main" id="{F4636289-B506-468E-AEDC-F6B0B2108CF2}"/>
                </a:ext>
              </a:extLst>
            </p:cNvPr>
            <p:cNvSpPr/>
            <p:nvPr/>
          </p:nvSpPr>
          <p:spPr>
            <a:xfrm>
              <a:off x="1930725" y="2414250"/>
              <a:ext cx="29200" cy="52775"/>
            </a:xfrm>
            <a:custGeom>
              <a:avLst/>
              <a:gdLst/>
              <a:ahLst/>
              <a:cxnLst/>
              <a:rect l="l" t="t" r="r" b="b"/>
              <a:pathLst>
                <a:path w="1168" h="2111" extrusionOk="0">
                  <a:moveTo>
                    <a:pt x="988" y="1"/>
                  </a:moveTo>
                  <a:cubicBezTo>
                    <a:pt x="951" y="1"/>
                    <a:pt x="917" y="17"/>
                    <a:pt x="901" y="51"/>
                  </a:cubicBezTo>
                  <a:cubicBezTo>
                    <a:pt x="834" y="84"/>
                    <a:pt x="767" y="117"/>
                    <a:pt x="734" y="184"/>
                  </a:cubicBezTo>
                  <a:cubicBezTo>
                    <a:pt x="634" y="284"/>
                    <a:pt x="567" y="384"/>
                    <a:pt x="501" y="518"/>
                  </a:cubicBezTo>
                  <a:lnTo>
                    <a:pt x="501" y="318"/>
                  </a:lnTo>
                  <a:lnTo>
                    <a:pt x="200" y="484"/>
                  </a:lnTo>
                  <a:cubicBezTo>
                    <a:pt x="134" y="518"/>
                    <a:pt x="100" y="551"/>
                    <a:pt x="67" y="618"/>
                  </a:cubicBezTo>
                  <a:cubicBezTo>
                    <a:pt x="67" y="651"/>
                    <a:pt x="34" y="684"/>
                    <a:pt x="34" y="751"/>
                  </a:cubicBezTo>
                  <a:cubicBezTo>
                    <a:pt x="34" y="818"/>
                    <a:pt x="67" y="818"/>
                    <a:pt x="67" y="851"/>
                  </a:cubicBezTo>
                  <a:cubicBezTo>
                    <a:pt x="84" y="868"/>
                    <a:pt x="100" y="876"/>
                    <a:pt x="121" y="876"/>
                  </a:cubicBezTo>
                  <a:cubicBezTo>
                    <a:pt x="142" y="876"/>
                    <a:pt x="167" y="868"/>
                    <a:pt x="200" y="851"/>
                  </a:cubicBezTo>
                  <a:lnTo>
                    <a:pt x="267" y="818"/>
                  </a:lnTo>
                  <a:lnTo>
                    <a:pt x="267" y="1652"/>
                  </a:lnTo>
                  <a:lnTo>
                    <a:pt x="134" y="1719"/>
                  </a:lnTo>
                  <a:cubicBezTo>
                    <a:pt x="100" y="1752"/>
                    <a:pt x="67" y="1785"/>
                    <a:pt x="34" y="1819"/>
                  </a:cubicBezTo>
                  <a:cubicBezTo>
                    <a:pt x="0" y="1885"/>
                    <a:pt x="0" y="1919"/>
                    <a:pt x="0" y="1985"/>
                  </a:cubicBezTo>
                  <a:cubicBezTo>
                    <a:pt x="0" y="2019"/>
                    <a:pt x="0" y="2052"/>
                    <a:pt x="34" y="2085"/>
                  </a:cubicBezTo>
                  <a:cubicBezTo>
                    <a:pt x="50" y="2102"/>
                    <a:pt x="67" y="2110"/>
                    <a:pt x="84" y="2110"/>
                  </a:cubicBezTo>
                  <a:cubicBezTo>
                    <a:pt x="100" y="2110"/>
                    <a:pt x="117" y="2102"/>
                    <a:pt x="134" y="2085"/>
                  </a:cubicBezTo>
                  <a:lnTo>
                    <a:pt x="834" y="1685"/>
                  </a:lnTo>
                  <a:cubicBezTo>
                    <a:pt x="867" y="1652"/>
                    <a:pt x="901" y="1618"/>
                    <a:pt x="934" y="1585"/>
                  </a:cubicBezTo>
                  <a:cubicBezTo>
                    <a:pt x="968" y="1518"/>
                    <a:pt x="968" y="1485"/>
                    <a:pt x="968" y="1418"/>
                  </a:cubicBezTo>
                  <a:cubicBezTo>
                    <a:pt x="968" y="1385"/>
                    <a:pt x="968" y="1352"/>
                    <a:pt x="934" y="1318"/>
                  </a:cubicBezTo>
                  <a:cubicBezTo>
                    <a:pt x="934" y="1318"/>
                    <a:pt x="867" y="1318"/>
                    <a:pt x="834" y="1352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667" y="684"/>
                    <a:pt x="734" y="584"/>
                  </a:cubicBezTo>
                  <a:cubicBezTo>
                    <a:pt x="767" y="518"/>
                    <a:pt x="834" y="451"/>
                    <a:pt x="867" y="418"/>
                  </a:cubicBezTo>
                  <a:cubicBezTo>
                    <a:pt x="884" y="401"/>
                    <a:pt x="901" y="393"/>
                    <a:pt x="917" y="393"/>
                  </a:cubicBezTo>
                  <a:cubicBezTo>
                    <a:pt x="934" y="393"/>
                    <a:pt x="951" y="401"/>
                    <a:pt x="968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34" y="318"/>
                  </a:cubicBezTo>
                  <a:cubicBezTo>
                    <a:pt x="1168" y="251"/>
                    <a:pt x="1168" y="217"/>
                    <a:pt x="1168" y="151"/>
                  </a:cubicBezTo>
                  <a:cubicBezTo>
                    <a:pt x="1168" y="117"/>
                    <a:pt x="1134" y="51"/>
                    <a:pt x="1101" y="51"/>
                  </a:cubicBezTo>
                  <a:cubicBezTo>
                    <a:pt x="1068" y="17"/>
                    <a:pt x="1026" y="1"/>
                    <a:pt x="9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322;p56">
              <a:extLst>
                <a:ext uri="{FF2B5EF4-FFF2-40B4-BE49-F238E27FC236}">
                  <a16:creationId xmlns:a16="http://schemas.microsoft.com/office/drawing/2014/main" id="{5BC433EF-4EED-4CED-AE3C-4926308A0FFE}"/>
                </a:ext>
              </a:extLst>
            </p:cNvPr>
            <p:cNvSpPr/>
            <p:nvPr/>
          </p:nvSpPr>
          <p:spPr>
            <a:xfrm>
              <a:off x="1965750" y="238297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100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42" y="626"/>
                    <a:pt x="159" y="626"/>
                  </a:cubicBezTo>
                  <a:cubicBezTo>
                    <a:pt x="175" y="626"/>
                    <a:pt x="200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4" y="2269"/>
                  </a:cubicBezTo>
                  <a:cubicBezTo>
                    <a:pt x="0" y="2302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4" y="2561"/>
                  </a:cubicBezTo>
                  <a:cubicBezTo>
                    <a:pt x="100" y="2561"/>
                    <a:pt x="117" y="2553"/>
                    <a:pt x="134" y="2536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35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323;p56">
              <a:extLst>
                <a:ext uri="{FF2B5EF4-FFF2-40B4-BE49-F238E27FC236}">
                  <a16:creationId xmlns:a16="http://schemas.microsoft.com/office/drawing/2014/main" id="{80140628-D9CF-455B-8CB5-E1911F49E165}"/>
                </a:ext>
              </a:extLst>
            </p:cNvPr>
            <p:cNvSpPr/>
            <p:nvPr/>
          </p:nvSpPr>
          <p:spPr>
            <a:xfrm>
              <a:off x="1999100" y="23771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1" y="34"/>
                    <a:pt x="67" y="67"/>
                    <a:pt x="34" y="100"/>
                  </a:cubicBezTo>
                  <a:cubicBezTo>
                    <a:pt x="34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34" y="367"/>
                    <a:pt x="67" y="367"/>
                    <a:pt x="101" y="401"/>
                  </a:cubicBezTo>
                  <a:lnTo>
                    <a:pt x="834" y="601"/>
                  </a:lnTo>
                  <a:lnTo>
                    <a:pt x="101" y="1635"/>
                  </a:lnTo>
                  <a:cubicBezTo>
                    <a:pt x="67" y="1701"/>
                    <a:pt x="34" y="1735"/>
                    <a:pt x="0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35"/>
                    <a:pt x="34" y="1968"/>
                    <a:pt x="34" y="2002"/>
                  </a:cubicBezTo>
                  <a:lnTo>
                    <a:pt x="134" y="2002"/>
                  </a:lnTo>
                  <a:cubicBezTo>
                    <a:pt x="167" y="1968"/>
                    <a:pt x="201" y="1935"/>
                    <a:pt x="201" y="1868"/>
                  </a:cubicBezTo>
                  <a:lnTo>
                    <a:pt x="1301" y="300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324;p56">
              <a:extLst>
                <a:ext uri="{FF2B5EF4-FFF2-40B4-BE49-F238E27FC236}">
                  <a16:creationId xmlns:a16="http://schemas.microsoft.com/office/drawing/2014/main" id="{D7A196B1-E515-4006-9939-D4BE2D8ECE5A}"/>
                </a:ext>
              </a:extLst>
            </p:cNvPr>
            <p:cNvSpPr/>
            <p:nvPr/>
          </p:nvSpPr>
          <p:spPr>
            <a:xfrm>
              <a:off x="2027450" y="2449900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26"/>
                    <a:pt x="1135" y="59"/>
                    <a:pt x="1135" y="126"/>
                  </a:cubicBezTo>
                  <a:lnTo>
                    <a:pt x="1" y="1694"/>
                  </a:lnTo>
                  <a:lnTo>
                    <a:pt x="1101" y="1994"/>
                  </a:lnTo>
                  <a:lnTo>
                    <a:pt x="1201" y="1994"/>
                  </a:lnTo>
                  <a:cubicBezTo>
                    <a:pt x="1235" y="1960"/>
                    <a:pt x="1235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60"/>
                    <a:pt x="1268" y="1627"/>
                    <a:pt x="1201" y="1593"/>
                  </a:cubicBezTo>
                  <a:lnTo>
                    <a:pt x="468" y="1393"/>
                  </a:lnTo>
                  <a:lnTo>
                    <a:pt x="1268" y="359"/>
                  </a:lnTo>
                  <a:cubicBezTo>
                    <a:pt x="1268" y="293"/>
                    <a:pt x="1302" y="259"/>
                    <a:pt x="1335" y="226"/>
                  </a:cubicBezTo>
                  <a:cubicBezTo>
                    <a:pt x="1335" y="192"/>
                    <a:pt x="1335" y="159"/>
                    <a:pt x="1335" y="126"/>
                  </a:cubicBezTo>
                  <a:cubicBezTo>
                    <a:pt x="1335" y="92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325;p56">
              <a:extLst>
                <a:ext uri="{FF2B5EF4-FFF2-40B4-BE49-F238E27FC236}">
                  <a16:creationId xmlns:a16="http://schemas.microsoft.com/office/drawing/2014/main" id="{BC12C910-F488-432E-AE14-EB76E539B0EA}"/>
                </a:ext>
              </a:extLst>
            </p:cNvPr>
            <p:cNvSpPr/>
            <p:nvPr/>
          </p:nvSpPr>
          <p:spPr>
            <a:xfrm>
              <a:off x="2066650" y="2429675"/>
              <a:ext cx="26700" cy="63750"/>
            </a:xfrm>
            <a:custGeom>
              <a:avLst/>
              <a:gdLst/>
              <a:ahLst/>
              <a:cxnLst/>
              <a:rect l="l" t="t" r="r" b="b"/>
              <a:pathLst>
                <a:path w="1068" h="2550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167" y="268"/>
                    <a:pt x="134" y="301"/>
                    <a:pt x="100" y="368"/>
                  </a:cubicBezTo>
                  <a:cubicBezTo>
                    <a:pt x="100" y="401"/>
                    <a:pt x="67" y="434"/>
                    <a:pt x="67" y="501"/>
                  </a:cubicBezTo>
                  <a:cubicBezTo>
                    <a:pt x="67" y="534"/>
                    <a:pt x="100" y="568"/>
                    <a:pt x="100" y="601"/>
                  </a:cubicBezTo>
                  <a:cubicBezTo>
                    <a:pt x="117" y="618"/>
                    <a:pt x="134" y="626"/>
                    <a:pt x="155" y="626"/>
                  </a:cubicBezTo>
                  <a:cubicBezTo>
                    <a:pt x="175" y="626"/>
                    <a:pt x="201" y="618"/>
                    <a:pt x="234" y="601"/>
                  </a:cubicBezTo>
                  <a:lnTo>
                    <a:pt x="401" y="501"/>
                  </a:lnTo>
                  <a:lnTo>
                    <a:pt x="401" y="2002"/>
                  </a:lnTo>
                  <a:lnTo>
                    <a:pt x="134" y="2169"/>
                  </a:lnTo>
                  <a:cubicBezTo>
                    <a:pt x="100" y="2202"/>
                    <a:pt x="34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34" y="2546"/>
                    <a:pt x="39" y="2550"/>
                    <a:pt x="48" y="2550"/>
                  </a:cubicBezTo>
                  <a:cubicBezTo>
                    <a:pt x="70" y="2550"/>
                    <a:pt x="110" y="2526"/>
                    <a:pt x="134" y="2503"/>
                  </a:cubicBezTo>
                  <a:lnTo>
                    <a:pt x="901" y="2069"/>
                  </a:lnTo>
                  <a:cubicBezTo>
                    <a:pt x="968" y="2036"/>
                    <a:pt x="1001" y="2002"/>
                    <a:pt x="1034" y="1969"/>
                  </a:cubicBezTo>
                  <a:cubicBezTo>
                    <a:pt x="1034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326;p56">
              <a:extLst>
                <a:ext uri="{FF2B5EF4-FFF2-40B4-BE49-F238E27FC236}">
                  <a16:creationId xmlns:a16="http://schemas.microsoft.com/office/drawing/2014/main" id="{0B6B58EE-CD18-45D9-91E8-9D723F21ADC6}"/>
                </a:ext>
              </a:extLst>
            </p:cNvPr>
            <p:cNvSpPr/>
            <p:nvPr/>
          </p:nvSpPr>
          <p:spPr>
            <a:xfrm>
              <a:off x="2100000" y="2424675"/>
              <a:ext cx="29225" cy="44550"/>
            </a:xfrm>
            <a:custGeom>
              <a:avLst/>
              <a:gdLst/>
              <a:ahLst/>
              <a:cxnLst/>
              <a:rect l="l" t="t" r="r" b="b"/>
              <a:pathLst>
                <a:path w="1169" h="1782" extrusionOk="0">
                  <a:moveTo>
                    <a:pt x="714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01" y="534"/>
                    <a:pt x="935" y="634"/>
                    <a:pt x="935" y="734"/>
                  </a:cubicBezTo>
                  <a:cubicBezTo>
                    <a:pt x="935" y="868"/>
                    <a:pt x="901" y="968"/>
                    <a:pt x="835" y="1101"/>
                  </a:cubicBezTo>
                  <a:cubicBezTo>
                    <a:pt x="768" y="1201"/>
                    <a:pt x="701" y="1335"/>
                    <a:pt x="568" y="1402"/>
                  </a:cubicBezTo>
                  <a:cubicBezTo>
                    <a:pt x="534" y="1418"/>
                    <a:pt x="493" y="1427"/>
                    <a:pt x="451" y="1427"/>
                  </a:cubicBezTo>
                  <a:cubicBezTo>
                    <a:pt x="409" y="1427"/>
                    <a:pt x="368" y="1418"/>
                    <a:pt x="334" y="1402"/>
                  </a:cubicBezTo>
                  <a:cubicBezTo>
                    <a:pt x="234" y="1335"/>
                    <a:pt x="201" y="1235"/>
                    <a:pt x="201" y="1135"/>
                  </a:cubicBezTo>
                  <a:cubicBezTo>
                    <a:pt x="201" y="1001"/>
                    <a:pt x="268" y="868"/>
                    <a:pt x="334" y="734"/>
                  </a:cubicBezTo>
                  <a:cubicBezTo>
                    <a:pt x="368" y="601"/>
                    <a:pt x="468" y="501"/>
                    <a:pt x="568" y="434"/>
                  </a:cubicBezTo>
                  <a:cubicBezTo>
                    <a:pt x="613" y="404"/>
                    <a:pt x="664" y="388"/>
                    <a:pt x="714" y="388"/>
                  </a:cubicBezTo>
                  <a:close/>
                  <a:moveTo>
                    <a:pt x="868" y="1"/>
                  </a:moveTo>
                  <a:cubicBezTo>
                    <a:pt x="768" y="1"/>
                    <a:pt x="668" y="1"/>
                    <a:pt x="568" y="67"/>
                  </a:cubicBezTo>
                  <a:cubicBezTo>
                    <a:pt x="468" y="134"/>
                    <a:pt x="368" y="234"/>
                    <a:pt x="268" y="334"/>
                  </a:cubicBezTo>
                  <a:cubicBezTo>
                    <a:pt x="167" y="468"/>
                    <a:pt x="101" y="634"/>
                    <a:pt x="67" y="801"/>
                  </a:cubicBezTo>
                  <a:cubicBezTo>
                    <a:pt x="1" y="935"/>
                    <a:pt x="1" y="1101"/>
                    <a:pt x="1" y="1235"/>
                  </a:cubicBezTo>
                  <a:cubicBezTo>
                    <a:pt x="1" y="1368"/>
                    <a:pt x="1" y="1502"/>
                    <a:pt x="67" y="1602"/>
                  </a:cubicBezTo>
                  <a:cubicBezTo>
                    <a:pt x="101" y="1702"/>
                    <a:pt x="167" y="1735"/>
                    <a:pt x="268" y="1769"/>
                  </a:cubicBezTo>
                  <a:cubicBezTo>
                    <a:pt x="294" y="1777"/>
                    <a:pt x="321" y="1782"/>
                    <a:pt x="348" y="1782"/>
                  </a:cubicBezTo>
                  <a:cubicBezTo>
                    <a:pt x="421" y="1782"/>
                    <a:pt x="494" y="1751"/>
                    <a:pt x="568" y="1702"/>
                  </a:cubicBezTo>
                  <a:cubicBezTo>
                    <a:pt x="701" y="1635"/>
                    <a:pt x="801" y="1535"/>
                    <a:pt x="868" y="1435"/>
                  </a:cubicBezTo>
                  <a:cubicBezTo>
                    <a:pt x="968" y="1302"/>
                    <a:pt x="1035" y="1168"/>
                    <a:pt x="1101" y="1001"/>
                  </a:cubicBezTo>
                  <a:cubicBezTo>
                    <a:pt x="1135" y="868"/>
                    <a:pt x="1168" y="734"/>
                    <a:pt x="1168" y="601"/>
                  </a:cubicBezTo>
                  <a:cubicBezTo>
                    <a:pt x="1168" y="468"/>
                    <a:pt x="1135" y="334"/>
                    <a:pt x="1101" y="201"/>
                  </a:cubicBezTo>
                  <a:cubicBezTo>
                    <a:pt x="1068" y="101"/>
                    <a:pt x="9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327;p56">
              <a:extLst>
                <a:ext uri="{FF2B5EF4-FFF2-40B4-BE49-F238E27FC236}">
                  <a16:creationId xmlns:a16="http://schemas.microsoft.com/office/drawing/2014/main" id="{42B9D70F-2E8E-4F79-B78C-AB4AABDBB1CB}"/>
                </a:ext>
              </a:extLst>
            </p:cNvPr>
            <p:cNvSpPr/>
            <p:nvPr/>
          </p:nvSpPr>
          <p:spPr>
            <a:xfrm>
              <a:off x="2135025" y="2401525"/>
              <a:ext cx="29225" cy="47675"/>
            </a:xfrm>
            <a:custGeom>
              <a:avLst/>
              <a:gdLst/>
              <a:ahLst/>
              <a:cxnLst/>
              <a:rect l="l" t="t" r="r" b="b"/>
              <a:pathLst>
                <a:path w="1169" h="1907" extrusionOk="0">
                  <a:moveTo>
                    <a:pt x="1022" y="1"/>
                  </a:moveTo>
                  <a:cubicBezTo>
                    <a:pt x="1010" y="1"/>
                    <a:pt x="1001" y="9"/>
                    <a:pt x="1001" y="26"/>
                  </a:cubicBezTo>
                  <a:cubicBezTo>
                    <a:pt x="935" y="26"/>
                    <a:pt x="935" y="59"/>
                    <a:pt x="901" y="126"/>
                  </a:cubicBezTo>
                  <a:cubicBezTo>
                    <a:pt x="885" y="109"/>
                    <a:pt x="860" y="101"/>
                    <a:pt x="830" y="101"/>
                  </a:cubicBezTo>
                  <a:cubicBezTo>
                    <a:pt x="801" y="101"/>
                    <a:pt x="768" y="109"/>
                    <a:pt x="735" y="126"/>
                  </a:cubicBezTo>
                  <a:cubicBezTo>
                    <a:pt x="668" y="126"/>
                    <a:pt x="634" y="159"/>
                    <a:pt x="568" y="193"/>
                  </a:cubicBezTo>
                  <a:cubicBezTo>
                    <a:pt x="401" y="293"/>
                    <a:pt x="234" y="460"/>
                    <a:pt x="167" y="660"/>
                  </a:cubicBezTo>
                  <a:cubicBezTo>
                    <a:pt x="34" y="893"/>
                    <a:pt x="1" y="1127"/>
                    <a:pt x="1" y="1360"/>
                  </a:cubicBezTo>
                  <a:cubicBezTo>
                    <a:pt x="1" y="1627"/>
                    <a:pt x="67" y="1794"/>
                    <a:pt x="201" y="1894"/>
                  </a:cubicBezTo>
                  <a:cubicBezTo>
                    <a:pt x="234" y="1902"/>
                    <a:pt x="270" y="1906"/>
                    <a:pt x="306" y="1906"/>
                  </a:cubicBezTo>
                  <a:cubicBezTo>
                    <a:pt x="413" y="1906"/>
                    <a:pt x="526" y="1869"/>
                    <a:pt x="601" y="1794"/>
                  </a:cubicBezTo>
                  <a:cubicBezTo>
                    <a:pt x="801" y="1727"/>
                    <a:pt x="935" y="1560"/>
                    <a:pt x="1068" y="1394"/>
                  </a:cubicBezTo>
                  <a:cubicBezTo>
                    <a:pt x="1101" y="1327"/>
                    <a:pt x="1168" y="1227"/>
                    <a:pt x="1168" y="1127"/>
                  </a:cubicBezTo>
                  <a:cubicBezTo>
                    <a:pt x="1168" y="1060"/>
                    <a:pt x="1135" y="1027"/>
                    <a:pt x="1135" y="993"/>
                  </a:cubicBezTo>
                  <a:lnTo>
                    <a:pt x="1035" y="993"/>
                  </a:lnTo>
                  <a:cubicBezTo>
                    <a:pt x="1001" y="1027"/>
                    <a:pt x="968" y="1093"/>
                    <a:pt x="968" y="1127"/>
                  </a:cubicBezTo>
                  <a:cubicBezTo>
                    <a:pt x="935" y="1160"/>
                    <a:pt x="901" y="1227"/>
                    <a:pt x="868" y="1260"/>
                  </a:cubicBezTo>
                  <a:cubicBezTo>
                    <a:pt x="801" y="1360"/>
                    <a:pt x="701" y="1394"/>
                    <a:pt x="634" y="1460"/>
                  </a:cubicBezTo>
                  <a:cubicBezTo>
                    <a:pt x="537" y="1509"/>
                    <a:pt x="439" y="1540"/>
                    <a:pt x="381" y="1540"/>
                  </a:cubicBezTo>
                  <a:cubicBezTo>
                    <a:pt x="359" y="1540"/>
                    <a:pt x="343" y="1536"/>
                    <a:pt x="334" y="1527"/>
                  </a:cubicBezTo>
                  <a:cubicBezTo>
                    <a:pt x="268" y="1460"/>
                    <a:pt x="234" y="1394"/>
                    <a:pt x="234" y="1260"/>
                  </a:cubicBezTo>
                  <a:cubicBezTo>
                    <a:pt x="234" y="1093"/>
                    <a:pt x="268" y="960"/>
                    <a:pt x="334" y="827"/>
                  </a:cubicBezTo>
                  <a:cubicBezTo>
                    <a:pt x="368" y="693"/>
                    <a:pt x="468" y="593"/>
                    <a:pt x="568" y="526"/>
                  </a:cubicBezTo>
                  <a:cubicBezTo>
                    <a:pt x="615" y="503"/>
                    <a:pt x="679" y="479"/>
                    <a:pt x="736" y="479"/>
                  </a:cubicBezTo>
                  <a:cubicBezTo>
                    <a:pt x="759" y="479"/>
                    <a:pt x="782" y="483"/>
                    <a:pt x="801" y="493"/>
                  </a:cubicBezTo>
                  <a:cubicBezTo>
                    <a:pt x="835" y="493"/>
                    <a:pt x="868" y="526"/>
                    <a:pt x="868" y="593"/>
                  </a:cubicBezTo>
                  <a:cubicBezTo>
                    <a:pt x="868" y="660"/>
                    <a:pt x="901" y="693"/>
                    <a:pt x="901" y="693"/>
                  </a:cubicBezTo>
                  <a:lnTo>
                    <a:pt x="1001" y="693"/>
                  </a:lnTo>
                  <a:cubicBezTo>
                    <a:pt x="1035" y="660"/>
                    <a:pt x="1068" y="626"/>
                    <a:pt x="1068" y="593"/>
                  </a:cubicBezTo>
                  <a:cubicBezTo>
                    <a:pt x="1101" y="526"/>
                    <a:pt x="1101" y="460"/>
                    <a:pt x="1101" y="393"/>
                  </a:cubicBezTo>
                  <a:lnTo>
                    <a:pt x="1101" y="159"/>
                  </a:lnTo>
                  <a:cubicBezTo>
                    <a:pt x="1101" y="126"/>
                    <a:pt x="1101" y="59"/>
                    <a:pt x="1068" y="26"/>
                  </a:cubicBezTo>
                  <a:cubicBezTo>
                    <a:pt x="1051" y="9"/>
                    <a:pt x="1035" y="1"/>
                    <a:pt x="10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328;p56">
              <a:extLst>
                <a:ext uri="{FF2B5EF4-FFF2-40B4-BE49-F238E27FC236}">
                  <a16:creationId xmlns:a16="http://schemas.microsoft.com/office/drawing/2014/main" id="{910CD787-5989-461B-B8BC-68F111E2B8D0}"/>
                </a:ext>
              </a:extLst>
            </p:cNvPr>
            <p:cNvSpPr/>
            <p:nvPr/>
          </p:nvSpPr>
          <p:spPr>
            <a:xfrm>
              <a:off x="2169225" y="2383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00" y="0"/>
                  </a:moveTo>
                  <a:cubicBezTo>
                    <a:pt x="67" y="33"/>
                    <a:pt x="34" y="67"/>
                    <a:pt x="34" y="100"/>
                  </a:cubicBezTo>
                  <a:cubicBezTo>
                    <a:pt x="0" y="167"/>
                    <a:pt x="0" y="200"/>
                    <a:pt x="0" y="267"/>
                  </a:cubicBezTo>
                  <a:cubicBezTo>
                    <a:pt x="0" y="267"/>
                    <a:pt x="0" y="300"/>
                    <a:pt x="0" y="334"/>
                  </a:cubicBezTo>
                  <a:cubicBezTo>
                    <a:pt x="0" y="367"/>
                    <a:pt x="34" y="367"/>
                    <a:pt x="67" y="367"/>
                  </a:cubicBezTo>
                  <a:lnTo>
                    <a:pt x="801" y="567"/>
                  </a:lnTo>
                  <a:lnTo>
                    <a:pt x="67" y="1635"/>
                  </a:lnTo>
                  <a:cubicBezTo>
                    <a:pt x="34" y="1668"/>
                    <a:pt x="0" y="1735"/>
                    <a:pt x="0" y="1768"/>
                  </a:cubicBezTo>
                  <a:cubicBezTo>
                    <a:pt x="0" y="1801"/>
                    <a:pt x="0" y="1835"/>
                    <a:pt x="0" y="1868"/>
                  </a:cubicBezTo>
                  <a:cubicBezTo>
                    <a:pt x="0" y="1901"/>
                    <a:pt x="0" y="1935"/>
                    <a:pt x="34" y="1968"/>
                  </a:cubicBezTo>
                  <a:cubicBezTo>
                    <a:pt x="50" y="1985"/>
                    <a:pt x="67" y="1993"/>
                    <a:pt x="80" y="1993"/>
                  </a:cubicBezTo>
                  <a:cubicBezTo>
                    <a:pt x="92" y="1993"/>
                    <a:pt x="100" y="1985"/>
                    <a:pt x="100" y="1968"/>
                  </a:cubicBezTo>
                  <a:cubicBezTo>
                    <a:pt x="134" y="1935"/>
                    <a:pt x="167" y="1901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329;p56">
              <a:extLst>
                <a:ext uri="{FF2B5EF4-FFF2-40B4-BE49-F238E27FC236}">
                  <a16:creationId xmlns:a16="http://schemas.microsoft.com/office/drawing/2014/main" id="{1D9ABA36-697C-40F6-AFBD-CB7209C8B474}"/>
                </a:ext>
              </a:extLst>
            </p:cNvPr>
            <p:cNvSpPr/>
            <p:nvPr/>
          </p:nvSpPr>
          <p:spPr>
            <a:xfrm>
              <a:off x="2200900" y="2354625"/>
              <a:ext cx="32550" cy="59850"/>
            </a:xfrm>
            <a:custGeom>
              <a:avLst/>
              <a:gdLst/>
              <a:ahLst/>
              <a:cxnLst/>
              <a:rect l="l" t="t" r="r" b="b"/>
              <a:pathLst>
                <a:path w="1302" h="2394" extrusionOk="0">
                  <a:moveTo>
                    <a:pt x="435" y="1"/>
                  </a:moveTo>
                  <a:lnTo>
                    <a:pt x="168" y="134"/>
                  </a:lnTo>
                  <a:cubicBezTo>
                    <a:pt x="134" y="167"/>
                    <a:pt x="68" y="201"/>
                    <a:pt x="34" y="267"/>
                  </a:cubicBezTo>
                  <a:cubicBezTo>
                    <a:pt x="34" y="301"/>
                    <a:pt x="34" y="368"/>
                    <a:pt x="1" y="401"/>
                  </a:cubicBezTo>
                  <a:cubicBezTo>
                    <a:pt x="1" y="434"/>
                    <a:pt x="34" y="468"/>
                    <a:pt x="34" y="501"/>
                  </a:cubicBezTo>
                  <a:cubicBezTo>
                    <a:pt x="48" y="529"/>
                    <a:pt x="62" y="539"/>
                    <a:pt x="79" y="539"/>
                  </a:cubicBezTo>
                  <a:cubicBezTo>
                    <a:pt x="102" y="539"/>
                    <a:pt x="129" y="520"/>
                    <a:pt x="168" y="501"/>
                  </a:cubicBezTo>
                  <a:lnTo>
                    <a:pt x="201" y="501"/>
                  </a:lnTo>
                  <a:lnTo>
                    <a:pt x="201" y="2002"/>
                  </a:lnTo>
                  <a:cubicBezTo>
                    <a:pt x="168" y="2035"/>
                    <a:pt x="134" y="2069"/>
                    <a:pt x="101" y="2102"/>
                  </a:cubicBezTo>
                  <a:cubicBezTo>
                    <a:pt x="68" y="2135"/>
                    <a:pt x="34" y="2202"/>
                    <a:pt x="34" y="2269"/>
                  </a:cubicBezTo>
                  <a:cubicBezTo>
                    <a:pt x="34" y="2302"/>
                    <a:pt x="34" y="2336"/>
                    <a:pt x="68" y="2369"/>
                  </a:cubicBezTo>
                  <a:cubicBezTo>
                    <a:pt x="84" y="2386"/>
                    <a:pt x="101" y="2394"/>
                    <a:pt x="122" y="2394"/>
                  </a:cubicBezTo>
                  <a:cubicBezTo>
                    <a:pt x="143" y="2394"/>
                    <a:pt x="168" y="2386"/>
                    <a:pt x="201" y="2369"/>
                  </a:cubicBezTo>
                  <a:lnTo>
                    <a:pt x="468" y="2236"/>
                  </a:lnTo>
                  <a:cubicBezTo>
                    <a:pt x="501" y="2202"/>
                    <a:pt x="535" y="2169"/>
                    <a:pt x="568" y="2102"/>
                  </a:cubicBezTo>
                  <a:cubicBezTo>
                    <a:pt x="601" y="2069"/>
                    <a:pt x="601" y="2002"/>
                    <a:pt x="601" y="1969"/>
                  </a:cubicBezTo>
                  <a:cubicBezTo>
                    <a:pt x="601" y="1902"/>
                    <a:pt x="601" y="1835"/>
                    <a:pt x="535" y="1835"/>
                  </a:cubicBezTo>
                  <a:cubicBezTo>
                    <a:pt x="535" y="1835"/>
                    <a:pt x="501" y="1869"/>
                    <a:pt x="435" y="1902"/>
                  </a:cubicBezTo>
                  <a:lnTo>
                    <a:pt x="435" y="1235"/>
                  </a:lnTo>
                  <a:cubicBezTo>
                    <a:pt x="468" y="1101"/>
                    <a:pt x="535" y="1001"/>
                    <a:pt x="601" y="901"/>
                  </a:cubicBezTo>
                  <a:cubicBezTo>
                    <a:pt x="635" y="835"/>
                    <a:pt x="668" y="801"/>
                    <a:pt x="735" y="768"/>
                  </a:cubicBezTo>
                  <a:lnTo>
                    <a:pt x="868" y="768"/>
                  </a:lnTo>
                  <a:cubicBezTo>
                    <a:pt x="902" y="801"/>
                    <a:pt x="902" y="835"/>
                    <a:pt x="902" y="935"/>
                  </a:cubicBezTo>
                  <a:lnTo>
                    <a:pt x="902" y="1568"/>
                  </a:lnTo>
                  <a:cubicBezTo>
                    <a:pt x="868" y="1602"/>
                    <a:pt x="835" y="1635"/>
                    <a:pt x="801" y="1668"/>
                  </a:cubicBezTo>
                  <a:cubicBezTo>
                    <a:pt x="768" y="1702"/>
                    <a:pt x="735" y="1769"/>
                    <a:pt x="768" y="1835"/>
                  </a:cubicBezTo>
                  <a:cubicBezTo>
                    <a:pt x="735" y="1869"/>
                    <a:pt x="768" y="1902"/>
                    <a:pt x="768" y="1935"/>
                  </a:cubicBezTo>
                  <a:cubicBezTo>
                    <a:pt x="782" y="1964"/>
                    <a:pt x="796" y="1974"/>
                    <a:pt x="813" y="1974"/>
                  </a:cubicBezTo>
                  <a:cubicBezTo>
                    <a:pt x="836" y="1974"/>
                    <a:pt x="863" y="1955"/>
                    <a:pt x="902" y="1935"/>
                  </a:cubicBezTo>
                  <a:lnTo>
                    <a:pt x="1168" y="1802"/>
                  </a:lnTo>
                  <a:cubicBezTo>
                    <a:pt x="1202" y="1769"/>
                    <a:pt x="1235" y="1735"/>
                    <a:pt x="1268" y="1702"/>
                  </a:cubicBezTo>
                  <a:cubicBezTo>
                    <a:pt x="1302" y="1635"/>
                    <a:pt x="1302" y="1602"/>
                    <a:pt x="1302" y="1535"/>
                  </a:cubicBezTo>
                  <a:cubicBezTo>
                    <a:pt x="1302" y="1468"/>
                    <a:pt x="1302" y="1435"/>
                    <a:pt x="1268" y="1435"/>
                  </a:cubicBezTo>
                  <a:cubicBezTo>
                    <a:pt x="1202" y="1435"/>
                    <a:pt x="1168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102" y="501"/>
                  </a:cubicBezTo>
                  <a:cubicBezTo>
                    <a:pt x="1068" y="434"/>
                    <a:pt x="1002" y="401"/>
                    <a:pt x="935" y="401"/>
                  </a:cubicBezTo>
                  <a:cubicBezTo>
                    <a:pt x="868" y="401"/>
                    <a:pt x="768" y="434"/>
                    <a:pt x="735" y="468"/>
                  </a:cubicBezTo>
                  <a:cubicBezTo>
                    <a:pt x="668" y="501"/>
                    <a:pt x="635" y="534"/>
                    <a:pt x="568" y="568"/>
                  </a:cubicBezTo>
                  <a:cubicBezTo>
                    <a:pt x="535" y="634"/>
                    <a:pt x="468" y="701"/>
                    <a:pt x="435" y="76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330;p56">
              <a:extLst>
                <a:ext uri="{FF2B5EF4-FFF2-40B4-BE49-F238E27FC236}">
                  <a16:creationId xmlns:a16="http://schemas.microsoft.com/office/drawing/2014/main" id="{BF19E6AF-8D02-4D06-92F0-7A9ECE55AF37}"/>
                </a:ext>
              </a:extLst>
            </p:cNvPr>
            <p:cNvSpPr/>
            <p:nvPr/>
          </p:nvSpPr>
          <p:spPr>
            <a:xfrm>
              <a:off x="2239275" y="2335650"/>
              <a:ext cx="30050" cy="52075"/>
            </a:xfrm>
            <a:custGeom>
              <a:avLst/>
              <a:gdLst/>
              <a:ahLst/>
              <a:cxnLst/>
              <a:rect l="l" t="t" r="r" b="b"/>
              <a:pathLst>
                <a:path w="1202" h="2083" extrusionOk="0"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34" y="59"/>
                    <a:pt x="301" y="92"/>
                    <a:pt x="267" y="126"/>
                  </a:cubicBezTo>
                  <a:cubicBezTo>
                    <a:pt x="267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0" y="693"/>
                    <a:pt x="67" y="760"/>
                    <a:pt x="34" y="793"/>
                  </a:cubicBezTo>
                  <a:cubicBezTo>
                    <a:pt x="34" y="826"/>
                    <a:pt x="0" y="893"/>
                    <a:pt x="0" y="960"/>
                  </a:cubicBezTo>
                  <a:cubicBezTo>
                    <a:pt x="0" y="993"/>
                    <a:pt x="34" y="1026"/>
                    <a:pt x="34" y="1060"/>
                  </a:cubicBezTo>
                  <a:cubicBezTo>
                    <a:pt x="50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94"/>
                    <a:pt x="334" y="2061"/>
                  </a:cubicBezTo>
                  <a:cubicBezTo>
                    <a:pt x="375" y="2074"/>
                    <a:pt x="417" y="2082"/>
                    <a:pt x="461" y="2082"/>
                  </a:cubicBezTo>
                  <a:cubicBezTo>
                    <a:pt x="523" y="2082"/>
                    <a:pt x="589" y="2066"/>
                    <a:pt x="667" y="2027"/>
                  </a:cubicBezTo>
                  <a:cubicBezTo>
                    <a:pt x="768" y="1960"/>
                    <a:pt x="868" y="1860"/>
                    <a:pt x="934" y="1794"/>
                  </a:cubicBezTo>
                  <a:cubicBezTo>
                    <a:pt x="1034" y="1694"/>
                    <a:pt x="1101" y="1627"/>
                    <a:pt x="1168" y="1527"/>
                  </a:cubicBezTo>
                  <a:cubicBezTo>
                    <a:pt x="1168" y="1460"/>
                    <a:pt x="1168" y="1427"/>
                    <a:pt x="1168" y="1393"/>
                  </a:cubicBezTo>
                  <a:cubicBezTo>
                    <a:pt x="1201" y="1327"/>
                    <a:pt x="1168" y="1293"/>
                    <a:pt x="1168" y="1260"/>
                  </a:cubicBezTo>
                  <a:lnTo>
                    <a:pt x="1068" y="1260"/>
                  </a:lnTo>
                  <a:cubicBezTo>
                    <a:pt x="1034" y="1293"/>
                    <a:pt x="1001" y="1327"/>
                    <a:pt x="1001" y="1360"/>
                  </a:cubicBezTo>
                  <a:cubicBezTo>
                    <a:pt x="901" y="1493"/>
                    <a:pt x="801" y="1594"/>
                    <a:pt x="667" y="1660"/>
                  </a:cubicBezTo>
                  <a:cubicBezTo>
                    <a:pt x="620" y="1684"/>
                    <a:pt x="573" y="1707"/>
                    <a:pt x="538" y="1707"/>
                  </a:cubicBezTo>
                  <a:cubicBezTo>
                    <a:pt x="523" y="1707"/>
                    <a:pt x="510" y="1703"/>
                    <a:pt x="501" y="1694"/>
                  </a:cubicBezTo>
                  <a:cubicBezTo>
                    <a:pt x="467" y="1694"/>
                    <a:pt x="467" y="1660"/>
                    <a:pt x="467" y="1594"/>
                  </a:cubicBezTo>
                  <a:lnTo>
                    <a:pt x="467" y="893"/>
                  </a:lnTo>
                  <a:lnTo>
                    <a:pt x="901" y="626"/>
                  </a:lnTo>
                  <a:cubicBezTo>
                    <a:pt x="934" y="593"/>
                    <a:pt x="968" y="559"/>
                    <a:pt x="1001" y="493"/>
                  </a:cubicBezTo>
                  <a:cubicBezTo>
                    <a:pt x="1034" y="459"/>
                    <a:pt x="1034" y="426"/>
                    <a:pt x="1034" y="359"/>
                  </a:cubicBezTo>
                  <a:cubicBezTo>
                    <a:pt x="1034" y="326"/>
                    <a:pt x="1034" y="293"/>
                    <a:pt x="1001" y="259"/>
                  </a:cubicBezTo>
                  <a:cubicBezTo>
                    <a:pt x="984" y="243"/>
                    <a:pt x="968" y="234"/>
                    <a:pt x="951" y="234"/>
                  </a:cubicBezTo>
                  <a:cubicBezTo>
                    <a:pt x="934" y="234"/>
                    <a:pt x="918" y="243"/>
                    <a:pt x="901" y="259"/>
                  </a:cubicBezTo>
                  <a:lnTo>
                    <a:pt x="467" y="493"/>
                  </a:lnTo>
                  <a:lnTo>
                    <a:pt x="467" y="193"/>
                  </a:lnTo>
                  <a:cubicBezTo>
                    <a:pt x="467" y="126"/>
                    <a:pt x="467" y="59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331;p56">
              <a:extLst>
                <a:ext uri="{FF2B5EF4-FFF2-40B4-BE49-F238E27FC236}">
                  <a16:creationId xmlns:a16="http://schemas.microsoft.com/office/drawing/2014/main" id="{93F84265-2B15-4E3E-A0E8-BB7CF1D6BC72}"/>
                </a:ext>
              </a:extLst>
            </p:cNvPr>
            <p:cNvSpPr/>
            <p:nvPr/>
          </p:nvSpPr>
          <p:spPr>
            <a:xfrm>
              <a:off x="2274300" y="2315650"/>
              <a:ext cx="29200" cy="52425"/>
            </a:xfrm>
            <a:custGeom>
              <a:avLst/>
              <a:gdLst/>
              <a:ahLst/>
              <a:cxnLst/>
              <a:rect l="l" t="t" r="r" b="b"/>
              <a:pathLst>
                <a:path w="1168" h="2097" extrusionOk="0">
                  <a:moveTo>
                    <a:pt x="384" y="0"/>
                  </a:moveTo>
                  <a:cubicBezTo>
                    <a:pt x="367" y="0"/>
                    <a:pt x="351" y="8"/>
                    <a:pt x="334" y="25"/>
                  </a:cubicBezTo>
                  <a:cubicBezTo>
                    <a:pt x="301" y="59"/>
                    <a:pt x="267" y="92"/>
                    <a:pt x="267" y="125"/>
                  </a:cubicBezTo>
                  <a:cubicBezTo>
                    <a:pt x="234" y="192"/>
                    <a:pt x="234" y="259"/>
                    <a:pt x="234" y="325"/>
                  </a:cubicBezTo>
                  <a:lnTo>
                    <a:pt x="234" y="659"/>
                  </a:lnTo>
                  <a:lnTo>
                    <a:pt x="134" y="692"/>
                  </a:lnTo>
                  <a:cubicBezTo>
                    <a:pt x="100" y="726"/>
                    <a:pt x="67" y="759"/>
                    <a:pt x="34" y="792"/>
                  </a:cubicBezTo>
                  <a:cubicBezTo>
                    <a:pt x="0" y="859"/>
                    <a:pt x="0" y="892"/>
                    <a:pt x="0" y="959"/>
                  </a:cubicBezTo>
                  <a:cubicBezTo>
                    <a:pt x="0" y="993"/>
                    <a:pt x="0" y="1026"/>
                    <a:pt x="34" y="1059"/>
                  </a:cubicBezTo>
                  <a:cubicBezTo>
                    <a:pt x="34" y="1076"/>
                    <a:pt x="50" y="1084"/>
                    <a:pt x="71" y="1084"/>
                  </a:cubicBezTo>
                  <a:cubicBezTo>
                    <a:pt x="92" y="1084"/>
                    <a:pt x="117" y="1076"/>
                    <a:pt x="134" y="1059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93"/>
                    <a:pt x="267" y="1993"/>
                    <a:pt x="334" y="2060"/>
                  </a:cubicBezTo>
                  <a:cubicBezTo>
                    <a:pt x="359" y="2085"/>
                    <a:pt x="390" y="2096"/>
                    <a:pt x="425" y="2096"/>
                  </a:cubicBezTo>
                  <a:cubicBezTo>
                    <a:pt x="482" y="2096"/>
                    <a:pt x="552" y="2068"/>
                    <a:pt x="634" y="2027"/>
                  </a:cubicBezTo>
                  <a:cubicBezTo>
                    <a:pt x="734" y="1960"/>
                    <a:pt x="834" y="1893"/>
                    <a:pt x="901" y="1793"/>
                  </a:cubicBezTo>
                  <a:cubicBezTo>
                    <a:pt x="1001" y="1726"/>
                    <a:pt x="1068" y="1626"/>
                    <a:pt x="1134" y="1526"/>
                  </a:cubicBezTo>
                  <a:cubicBezTo>
                    <a:pt x="1168" y="1493"/>
                    <a:pt x="1168" y="1426"/>
                    <a:pt x="1168" y="1393"/>
                  </a:cubicBezTo>
                  <a:cubicBezTo>
                    <a:pt x="1168" y="1359"/>
                    <a:pt x="1168" y="1326"/>
                    <a:pt x="1134" y="1293"/>
                  </a:cubicBezTo>
                  <a:cubicBezTo>
                    <a:pt x="1118" y="1276"/>
                    <a:pt x="1101" y="1268"/>
                    <a:pt x="1089" y="1268"/>
                  </a:cubicBezTo>
                  <a:cubicBezTo>
                    <a:pt x="1076" y="1268"/>
                    <a:pt x="1068" y="1276"/>
                    <a:pt x="1068" y="1293"/>
                  </a:cubicBezTo>
                  <a:cubicBezTo>
                    <a:pt x="1034" y="1293"/>
                    <a:pt x="1001" y="1326"/>
                    <a:pt x="968" y="1393"/>
                  </a:cubicBezTo>
                  <a:cubicBezTo>
                    <a:pt x="868" y="1493"/>
                    <a:pt x="768" y="1593"/>
                    <a:pt x="634" y="1693"/>
                  </a:cubicBezTo>
                  <a:cubicBezTo>
                    <a:pt x="567" y="1726"/>
                    <a:pt x="501" y="1726"/>
                    <a:pt x="467" y="1726"/>
                  </a:cubicBezTo>
                  <a:cubicBezTo>
                    <a:pt x="467" y="1693"/>
                    <a:pt x="467" y="1660"/>
                    <a:pt x="467" y="1593"/>
                  </a:cubicBezTo>
                  <a:lnTo>
                    <a:pt x="467" y="892"/>
                  </a:lnTo>
                  <a:lnTo>
                    <a:pt x="868" y="626"/>
                  </a:lnTo>
                  <a:cubicBezTo>
                    <a:pt x="901" y="592"/>
                    <a:pt x="968" y="559"/>
                    <a:pt x="968" y="526"/>
                  </a:cubicBezTo>
                  <a:cubicBezTo>
                    <a:pt x="1001" y="459"/>
                    <a:pt x="1001" y="425"/>
                    <a:pt x="1001" y="359"/>
                  </a:cubicBezTo>
                  <a:cubicBezTo>
                    <a:pt x="1034" y="325"/>
                    <a:pt x="1001" y="292"/>
                    <a:pt x="968" y="259"/>
                  </a:cubicBezTo>
                  <a:cubicBezTo>
                    <a:pt x="968" y="242"/>
                    <a:pt x="959" y="234"/>
                    <a:pt x="943" y="234"/>
                  </a:cubicBezTo>
                  <a:cubicBezTo>
                    <a:pt x="926" y="234"/>
                    <a:pt x="901" y="242"/>
                    <a:pt x="868" y="259"/>
                  </a:cubicBezTo>
                  <a:lnTo>
                    <a:pt x="434" y="492"/>
                  </a:lnTo>
                  <a:lnTo>
                    <a:pt x="434" y="192"/>
                  </a:lnTo>
                  <a:cubicBezTo>
                    <a:pt x="467" y="125"/>
                    <a:pt x="434" y="92"/>
                    <a:pt x="434" y="25"/>
                  </a:cubicBezTo>
                  <a:cubicBezTo>
                    <a:pt x="417" y="8"/>
                    <a:pt x="401" y="0"/>
                    <a:pt x="3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332;p56">
              <a:extLst>
                <a:ext uri="{FF2B5EF4-FFF2-40B4-BE49-F238E27FC236}">
                  <a16:creationId xmlns:a16="http://schemas.microsoft.com/office/drawing/2014/main" id="{EFEACAE0-6699-4E2B-98D5-CBF31A053258}"/>
                </a:ext>
              </a:extLst>
            </p:cNvPr>
            <p:cNvSpPr/>
            <p:nvPr/>
          </p:nvSpPr>
          <p:spPr>
            <a:xfrm>
              <a:off x="2303475" y="2303550"/>
              <a:ext cx="34225" cy="70900"/>
            </a:xfrm>
            <a:custGeom>
              <a:avLst/>
              <a:gdLst/>
              <a:ahLst/>
              <a:cxnLst/>
              <a:rect l="l" t="t" r="r" b="b"/>
              <a:pathLst>
                <a:path w="1369" h="2836" extrusionOk="0">
                  <a:moveTo>
                    <a:pt x="868" y="417"/>
                  </a:moveTo>
                  <a:cubicBezTo>
                    <a:pt x="901" y="417"/>
                    <a:pt x="935" y="426"/>
                    <a:pt x="968" y="442"/>
                  </a:cubicBezTo>
                  <a:cubicBezTo>
                    <a:pt x="1002" y="442"/>
                    <a:pt x="1068" y="509"/>
                    <a:pt x="1068" y="543"/>
                  </a:cubicBezTo>
                  <a:cubicBezTo>
                    <a:pt x="1102" y="609"/>
                    <a:pt x="1102" y="676"/>
                    <a:pt x="1102" y="709"/>
                  </a:cubicBezTo>
                  <a:cubicBezTo>
                    <a:pt x="1102" y="843"/>
                    <a:pt x="1068" y="943"/>
                    <a:pt x="1002" y="1043"/>
                  </a:cubicBezTo>
                  <a:cubicBezTo>
                    <a:pt x="968" y="1176"/>
                    <a:pt x="868" y="1243"/>
                    <a:pt x="768" y="1310"/>
                  </a:cubicBezTo>
                  <a:cubicBezTo>
                    <a:pt x="735" y="1343"/>
                    <a:pt x="693" y="1360"/>
                    <a:pt x="651" y="1360"/>
                  </a:cubicBezTo>
                  <a:cubicBezTo>
                    <a:pt x="610" y="1360"/>
                    <a:pt x="568" y="1343"/>
                    <a:pt x="535" y="1310"/>
                  </a:cubicBezTo>
                  <a:cubicBezTo>
                    <a:pt x="468" y="1276"/>
                    <a:pt x="434" y="1176"/>
                    <a:pt x="434" y="1110"/>
                  </a:cubicBezTo>
                  <a:cubicBezTo>
                    <a:pt x="434" y="1010"/>
                    <a:pt x="468" y="909"/>
                    <a:pt x="501" y="809"/>
                  </a:cubicBezTo>
                  <a:cubicBezTo>
                    <a:pt x="568" y="676"/>
                    <a:pt x="635" y="543"/>
                    <a:pt x="768" y="442"/>
                  </a:cubicBezTo>
                  <a:cubicBezTo>
                    <a:pt x="801" y="426"/>
                    <a:pt x="835" y="417"/>
                    <a:pt x="868" y="417"/>
                  </a:cubicBezTo>
                  <a:close/>
                  <a:moveTo>
                    <a:pt x="968" y="0"/>
                  </a:moveTo>
                  <a:cubicBezTo>
                    <a:pt x="893" y="0"/>
                    <a:pt x="818" y="25"/>
                    <a:pt x="768" y="76"/>
                  </a:cubicBezTo>
                  <a:cubicBezTo>
                    <a:pt x="701" y="142"/>
                    <a:pt x="635" y="176"/>
                    <a:pt x="601" y="242"/>
                  </a:cubicBezTo>
                  <a:cubicBezTo>
                    <a:pt x="535" y="309"/>
                    <a:pt x="468" y="376"/>
                    <a:pt x="434" y="442"/>
                  </a:cubicBezTo>
                  <a:lnTo>
                    <a:pt x="434" y="342"/>
                  </a:lnTo>
                  <a:lnTo>
                    <a:pt x="168" y="476"/>
                  </a:lnTo>
                  <a:cubicBezTo>
                    <a:pt x="101" y="509"/>
                    <a:pt x="68" y="543"/>
                    <a:pt x="34" y="609"/>
                  </a:cubicBezTo>
                  <a:cubicBezTo>
                    <a:pt x="1" y="643"/>
                    <a:pt x="1" y="709"/>
                    <a:pt x="1" y="743"/>
                  </a:cubicBezTo>
                  <a:cubicBezTo>
                    <a:pt x="1" y="776"/>
                    <a:pt x="1" y="843"/>
                    <a:pt x="34" y="843"/>
                  </a:cubicBezTo>
                  <a:cubicBezTo>
                    <a:pt x="51" y="859"/>
                    <a:pt x="68" y="868"/>
                    <a:pt x="88" y="868"/>
                  </a:cubicBezTo>
                  <a:cubicBezTo>
                    <a:pt x="109" y="868"/>
                    <a:pt x="134" y="859"/>
                    <a:pt x="168" y="843"/>
                  </a:cubicBezTo>
                  <a:lnTo>
                    <a:pt x="201" y="843"/>
                  </a:lnTo>
                  <a:lnTo>
                    <a:pt x="201" y="2411"/>
                  </a:lnTo>
                  <a:lnTo>
                    <a:pt x="168" y="2444"/>
                  </a:lnTo>
                  <a:cubicBezTo>
                    <a:pt x="101" y="2444"/>
                    <a:pt x="68" y="2511"/>
                    <a:pt x="34" y="2544"/>
                  </a:cubicBezTo>
                  <a:cubicBezTo>
                    <a:pt x="1" y="2577"/>
                    <a:pt x="1" y="2644"/>
                    <a:pt x="1" y="2711"/>
                  </a:cubicBezTo>
                  <a:cubicBezTo>
                    <a:pt x="1" y="2744"/>
                    <a:pt x="1" y="2777"/>
                    <a:pt x="34" y="2811"/>
                  </a:cubicBezTo>
                  <a:cubicBezTo>
                    <a:pt x="51" y="2828"/>
                    <a:pt x="68" y="2836"/>
                    <a:pt x="88" y="2836"/>
                  </a:cubicBezTo>
                  <a:cubicBezTo>
                    <a:pt x="109" y="2836"/>
                    <a:pt x="134" y="2828"/>
                    <a:pt x="168" y="2811"/>
                  </a:cubicBezTo>
                  <a:lnTo>
                    <a:pt x="568" y="2577"/>
                  </a:lnTo>
                  <a:cubicBezTo>
                    <a:pt x="635" y="2544"/>
                    <a:pt x="668" y="2511"/>
                    <a:pt x="701" y="2444"/>
                  </a:cubicBezTo>
                  <a:cubicBezTo>
                    <a:pt x="701" y="2411"/>
                    <a:pt x="735" y="2344"/>
                    <a:pt x="735" y="2310"/>
                  </a:cubicBezTo>
                  <a:cubicBezTo>
                    <a:pt x="735" y="2277"/>
                    <a:pt x="735" y="2244"/>
                    <a:pt x="701" y="2210"/>
                  </a:cubicBezTo>
                  <a:cubicBezTo>
                    <a:pt x="685" y="2194"/>
                    <a:pt x="668" y="2185"/>
                    <a:pt x="647" y="2185"/>
                  </a:cubicBezTo>
                  <a:cubicBezTo>
                    <a:pt x="626" y="2185"/>
                    <a:pt x="601" y="2194"/>
                    <a:pt x="568" y="2210"/>
                  </a:cubicBezTo>
                  <a:lnTo>
                    <a:pt x="434" y="2277"/>
                  </a:lnTo>
                  <a:lnTo>
                    <a:pt x="434" y="1710"/>
                  </a:lnTo>
                  <a:lnTo>
                    <a:pt x="434" y="1677"/>
                  </a:lnTo>
                  <a:cubicBezTo>
                    <a:pt x="474" y="1686"/>
                    <a:pt x="510" y="1690"/>
                    <a:pt x="545" y="1690"/>
                  </a:cubicBezTo>
                  <a:cubicBezTo>
                    <a:pt x="629" y="1690"/>
                    <a:pt x="707" y="1667"/>
                    <a:pt x="801" y="1643"/>
                  </a:cubicBezTo>
                  <a:cubicBezTo>
                    <a:pt x="935" y="1543"/>
                    <a:pt x="1068" y="1410"/>
                    <a:pt x="1135" y="1243"/>
                  </a:cubicBezTo>
                  <a:cubicBezTo>
                    <a:pt x="1268" y="1043"/>
                    <a:pt x="1335" y="776"/>
                    <a:pt x="1335" y="543"/>
                  </a:cubicBezTo>
                  <a:cubicBezTo>
                    <a:pt x="1368" y="376"/>
                    <a:pt x="1302" y="209"/>
                    <a:pt x="1168" y="76"/>
                  </a:cubicBezTo>
                  <a:cubicBezTo>
                    <a:pt x="1118" y="25"/>
                    <a:pt x="1043" y="0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333;p56">
              <a:extLst>
                <a:ext uri="{FF2B5EF4-FFF2-40B4-BE49-F238E27FC236}">
                  <a16:creationId xmlns:a16="http://schemas.microsoft.com/office/drawing/2014/main" id="{5DE969C4-FD1C-4D10-9D7C-16FA490F7023}"/>
                </a:ext>
              </a:extLst>
            </p:cNvPr>
            <p:cNvSpPr/>
            <p:nvPr/>
          </p:nvSpPr>
          <p:spPr>
            <a:xfrm>
              <a:off x="2342675" y="22831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918" y="0"/>
                  </a:moveTo>
                  <a:cubicBezTo>
                    <a:pt x="901" y="0"/>
                    <a:pt x="885" y="9"/>
                    <a:pt x="868" y="25"/>
                  </a:cubicBezTo>
                  <a:cubicBezTo>
                    <a:pt x="868" y="25"/>
                    <a:pt x="835" y="59"/>
                    <a:pt x="835" y="59"/>
                  </a:cubicBezTo>
                  <a:lnTo>
                    <a:pt x="801" y="125"/>
                  </a:lnTo>
                  <a:cubicBezTo>
                    <a:pt x="784" y="109"/>
                    <a:pt x="759" y="100"/>
                    <a:pt x="734" y="100"/>
                  </a:cubicBezTo>
                  <a:cubicBezTo>
                    <a:pt x="709" y="100"/>
                    <a:pt x="684" y="109"/>
                    <a:pt x="668" y="125"/>
                  </a:cubicBezTo>
                  <a:cubicBezTo>
                    <a:pt x="601" y="125"/>
                    <a:pt x="568" y="159"/>
                    <a:pt x="501" y="159"/>
                  </a:cubicBezTo>
                  <a:cubicBezTo>
                    <a:pt x="368" y="259"/>
                    <a:pt x="234" y="392"/>
                    <a:pt x="134" y="559"/>
                  </a:cubicBezTo>
                  <a:cubicBezTo>
                    <a:pt x="101" y="659"/>
                    <a:pt x="67" y="792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8" y="1205"/>
                    <a:pt x="192" y="1213"/>
                    <a:pt x="232" y="1213"/>
                  </a:cubicBezTo>
                  <a:cubicBezTo>
                    <a:pt x="303" y="1213"/>
                    <a:pt x="395" y="1189"/>
                    <a:pt x="501" y="1126"/>
                  </a:cubicBezTo>
                  <a:cubicBezTo>
                    <a:pt x="568" y="1093"/>
                    <a:pt x="668" y="1093"/>
                    <a:pt x="734" y="1059"/>
                  </a:cubicBezTo>
                  <a:cubicBezTo>
                    <a:pt x="801" y="1093"/>
                    <a:pt x="801" y="1093"/>
                    <a:pt x="801" y="1159"/>
                  </a:cubicBezTo>
                  <a:cubicBezTo>
                    <a:pt x="801" y="1193"/>
                    <a:pt x="801" y="1226"/>
                    <a:pt x="768" y="1259"/>
                  </a:cubicBezTo>
                  <a:cubicBezTo>
                    <a:pt x="701" y="1360"/>
                    <a:pt x="634" y="1426"/>
                    <a:pt x="534" y="1460"/>
                  </a:cubicBezTo>
                  <a:cubicBezTo>
                    <a:pt x="468" y="1493"/>
                    <a:pt x="401" y="1526"/>
                    <a:pt x="368" y="1526"/>
                  </a:cubicBezTo>
                  <a:cubicBezTo>
                    <a:pt x="301" y="1526"/>
                    <a:pt x="267" y="1526"/>
                    <a:pt x="234" y="1493"/>
                  </a:cubicBezTo>
                  <a:cubicBezTo>
                    <a:pt x="234" y="1460"/>
                    <a:pt x="201" y="1426"/>
                    <a:pt x="201" y="1393"/>
                  </a:cubicBezTo>
                  <a:lnTo>
                    <a:pt x="101" y="1393"/>
                  </a:lnTo>
                  <a:cubicBezTo>
                    <a:pt x="67" y="1426"/>
                    <a:pt x="67" y="1460"/>
                    <a:pt x="34" y="1526"/>
                  </a:cubicBezTo>
                  <a:cubicBezTo>
                    <a:pt x="1" y="1560"/>
                    <a:pt x="1" y="1626"/>
                    <a:pt x="1" y="1693"/>
                  </a:cubicBezTo>
                  <a:lnTo>
                    <a:pt x="1" y="1827"/>
                  </a:lnTo>
                  <a:cubicBezTo>
                    <a:pt x="1" y="1893"/>
                    <a:pt x="1" y="1927"/>
                    <a:pt x="34" y="1993"/>
                  </a:cubicBezTo>
                  <a:lnTo>
                    <a:pt x="134" y="1993"/>
                  </a:lnTo>
                  <a:lnTo>
                    <a:pt x="167" y="1960"/>
                  </a:lnTo>
                  <a:lnTo>
                    <a:pt x="201" y="1893"/>
                  </a:lnTo>
                  <a:lnTo>
                    <a:pt x="368" y="1893"/>
                  </a:lnTo>
                  <a:cubicBezTo>
                    <a:pt x="401" y="1893"/>
                    <a:pt x="468" y="1860"/>
                    <a:pt x="534" y="1827"/>
                  </a:cubicBezTo>
                  <a:cubicBezTo>
                    <a:pt x="701" y="1726"/>
                    <a:pt x="835" y="1593"/>
                    <a:pt x="935" y="1393"/>
                  </a:cubicBezTo>
                  <a:cubicBezTo>
                    <a:pt x="1001" y="1293"/>
                    <a:pt x="1068" y="1159"/>
                    <a:pt x="1068" y="1026"/>
                  </a:cubicBezTo>
                  <a:cubicBezTo>
                    <a:pt x="1068" y="959"/>
                    <a:pt x="1035" y="859"/>
                    <a:pt x="1001" y="792"/>
                  </a:cubicBezTo>
                  <a:cubicBezTo>
                    <a:pt x="935" y="759"/>
                    <a:pt x="868" y="726"/>
                    <a:pt x="801" y="726"/>
                  </a:cubicBezTo>
                  <a:cubicBezTo>
                    <a:pt x="701" y="726"/>
                    <a:pt x="601" y="759"/>
                    <a:pt x="501" y="792"/>
                  </a:cubicBezTo>
                  <a:cubicBezTo>
                    <a:pt x="434" y="826"/>
                    <a:pt x="401" y="826"/>
                    <a:pt x="334" y="859"/>
                  </a:cubicBezTo>
                  <a:cubicBezTo>
                    <a:pt x="301" y="826"/>
                    <a:pt x="301" y="826"/>
                    <a:pt x="301" y="792"/>
                  </a:cubicBezTo>
                  <a:cubicBezTo>
                    <a:pt x="301" y="759"/>
                    <a:pt x="301" y="726"/>
                    <a:pt x="334" y="726"/>
                  </a:cubicBezTo>
                  <a:cubicBezTo>
                    <a:pt x="368" y="626"/>
                    <a:pt x="468" y="559"/>
                    <a:pt x="534" y="526"/>
                  </a:cubicBezTo>
                  <a:cubicBezTo>
                    <a:pt x="568" y="492"/>
                    <a:pt x="634" y="492"/>
                    <a:pt x="668" y="492"/>
                  </a:cubicBezTo>
                  <a:cubicBezTo>
                    <a:pt x="684" y="476"/>
                    <a:pt x="701" y="467"/>
                    <a:pt x="718" y="467"/>
                  </a:cubicBezTo>
                  <a:cubicBezTo>
                    <a:pt x="734" y="467"/>
                    <a:pt x="751" y="476"/>
                    <a:pt x="768" y="492"/>
                  </a:cubicBezTo>
                  <a:cubicBezTo>
                    <a:pt x="768" y="526"/>
                    <a:pt x="801" y="559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2"/>
                    <a:pt x="1001" y="426"/>
                  </a:cubicBezTo>
                  <a:cubicBezTo>
                    <a:pt x="1001" y="392"/>
                    <a:pt x="1001" y="325"/>
                    <a:pt x="1001" y="259"/>
                  </a:cubicBezTo>
                  <a:lnTo>
                    <a:pt x="1001" y="192"/>
                  </a:lnTo>
                  <a:cubicBezTo>
                    <a:pt x="1001" y="125"/>
                    <a:pt x="968" y="92"/>
                    <a:pt x="968" y="25"/>
                  </a:cubicBezTo>
                  <a:cubicBezTo>
                    <a:pt x="951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334;p56">
              <a:extLst>
                <a:ext uri="{FF2B5EF4-FFF2-40B4-BE49-F238E27FC236}">
                  <a16:creationId xmlns:a16="http://schemas.microsoft.com/office/drawing/2014/main" id="{8F531B91-F7DA-4068-9F76-3970726AE0C6}"/>
                </a:ext>
              </a:extLst>
            </p:cNvPr>
            <p:cNvSpPr/>
            <p:nvPr/>
          </p:nvSpPr>
          <p:spPr>
            <a:xfrm>
              <a:off x="2386050" y="2267775"/>
              <a:ext cx="9200" cy="41625"/>
            </a:xfrm>
            <a:custGeom>
              <a:avLst/>
              <a:gdLst/>
              <a:ahLst/>
              <a:cxnLst/>
              <a:rect l="l" t="t" r="r" b="b"/>
              <a:pathLst>
                <a:path w="368" h="1665" extrusionOk="0">
                  <a:moveTo>
                    <a:pt x="258" y="0"/>
                  </a:moveTo>
                  <a:cubicBezTo>
                    <a:pt x="239" y="0"/>
                    <a:pt x="220" y="20"/>
                    <a:pt x="200" y="39"/>
                  </a:cubicBezTo>
                  <a:cubicBezTo>
                    <a:pt x="134" y="39"/>
                    <a:pt x="100" y="106"/>
                    <a:pt x="67" y="172"/>
                  </a:cubicBezTo>
                  <a:cubicBezTo>
                    <a:pt x="34" y="206"/>
                    <a:pt x="0" y="272"/>
                    <a:pt x="0" y="339"/>
                  </a:cubicBezTo>
                  <a:cubicBezTo>
                    <a:pt x="0" y="406"/>
                    <a:pt x="34" y="439"/>
                    <a:pt x="67" y="506"/>
                  </a:cubicBezTo>
                  <a:cubicBezTo>
                    <a:pt x="78" y="517"/>
                    <a:pt x="89" y="521"/>
                    <a:pt x="101" y="521"/>
                  </a:cubicBezTo>
                  <a:cubicBezTo>
                    <a:pt x="126" y="521"/>
                    <a:pt x="156" y="506"/>
                    <a:pt x="200" y="506"/>
                  </a:cubicBezTo>
                  <a:cubicBezTo>
                    <a:pt x="234" y="472"/>
                    <a:pt x="267" y="406"/>
                    <a:pt x="300" y="339"/>
                  </a:cubicBezTo>
                  <a:cubicBezTo>
                    <a:pt x="334" y="306"/>
                    <a:pt x="367" y="239"/>
                    <a:pt x="367" y="172"/>
                  </a:cubicBezTo>
                  <a:cubicBezTo>
                    <a:pt x="367" y="106"/>
                    <a:pt x="334" y="72"/>
                    <a:pt x="300" y="39"/>
                  </a:cubicBezTo>
                  <a:cubicBezTo>
                    <a:pt x="286" y="11"/>
                    <a:pt x="272" y="0"/>
                    <a:pt x="258" y="0"/>
                  </a:cubicBezTo>
                  <a:close/>
                  <a:moveTo>
                    <a:pt x="246" y="1148"/>
                  </a:moveTo>
                  <a:cubicBezTo>
                    <a:pt x="225" y="1148"/>
                    <a:pt x="200" y="1156"/>
                    <a:pt x="167" y="1173"/>
                  </a:cubicBezTo>
                  <a:cubicBezTo>
                    <a:pt x="134" y="1206"/>
                    <a:pt x="67" y="1240"/>
                    <a:pt x="67" y="1306"/>
                  </a:cubicBezTo>
                  <a:cubicBezTo>
                    <a:pt x="34" y="1373"/>
                    <a:pt x="0" y="1440"/>
                    <a:pt x="0" y="1507"/>
                  </a:cubicBezTo>
                  <a:cubicBezTo>
                    <a:pt x="0" y="1540"/>
                    <a:pt x="34" y="1607"/>
                    <a:pt x="67" y="1640"/>
                  </a:cubicBezTo>
                  <a:cubicBezTo>
                    <a:pt x="84" y="1657"/>
                    <a:pt x="100" y="1665"/>
                    <a:pt x="117" y="1665"/>
                  </a:cubicBezTo>
                  <a:cubicBezTo>
                    <a:pt x="134" y="1665"/>
                    <a:pt x="150" y="1657"/>
                    <a:pt x="167" y="1640"/>
                  </a:cubicBezTo>
                  <a:cubicBezTo>
                    <a:pt x="234" y="1607"/>
                    <a:pt x="267" y="1540"/>
                    <a:pt x="300" y="1507"/>
                  </a:cubicBezTo>
                  <a:cubicBezTo>
                    <a:pt x="334" y="1440"/>
                    <a:pt x="334" y="1373"/>
                    <a:pt x="367" y="1306"/>
                  </a:cubicBezTo>
                  <a:cubicBezTo>
                    <a:pt x="367" y="1240"/>
                    <a:pt x="334" y="1206"/>
                    <a:pt x="300" y="1173"/>
                  </a:cubicBezTo>
                  <a:cubicBezTo>
                    <a:pt x="284" y="1156"/>
                    <a:pt x="267" y="1148"/>
                    <a:pt x="246" y="1148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335;p56">
              <a:extLst>
                <a:ext uri="{FF2B5EF4-FFF2-40B4-BE49-F238E27FC236}">
                  <a16:creationId xmlns:a16="http://schemas.microsoft.com/office/drawing/2014/main" id="{24017398-E172-40E7-86D7-BC5E316F1872}"/>
                </a:ext>
              </a:extLst>
            </p:cNvPr>
            <p:cNvSpPr/>
            <p:nvPr/>
          </p:nvSpPr>
          <p:spPr>
            <a:xfrm>
              <a:off x="2412725" y="22197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1" y="0"/>
                    <a:pt x="885" y="8"/>
                    <a:pt x="868" y="25"/>
                  </a:cubicBezTo>
                  <a:cubicBezTo>
                    <a:pt x="835" y="25"/>
                    <a:pt x="835" y="58"/>
                    <a:pt x="801" y="92"/>
                  </a:cubicBezTo>
                  <a:cubicBezTo>
                    <a:pt x="801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7"/>
                  </a:cubicBezTo>
                  <a:lnTo>
                    <a:pt x="134" y="3327"/>
                  </a:lnTo>
                  <a:cubicBezTo>
                    <a:pt x="134" y="3294"/>
                    <a:pt x="167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1" y="159"/>
                    <a:pt x="1001" y="125"/>
                  </a:cubicBezTo>
                  <a:cubicBezTo>
                    <a:pt x="1001" y="92"/>
                    <a:pt x="968" y="58"/>
                    <a:pt x="968" y="25"/>
                  </a:cubicBezTo>
                  <a:cubicBezTo>
                    <a:pt x="951" y="8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336;p56">
              <a:extLst>
                <a:ext uri="{FF2B5EF4-FFF2-40B4-BE49-F238E27FC236}">
                  <a16:creationId xmlns:a16="http://schemas.microsoft.com/office/drawing/2014/main" id="{E920BD22-0902-412E-B807-CBD344B7A40A}"/>
                </a:ext>
              </a:extLst>
            </p:cNvPr>
            <p:cNvSpPr/>
            <p:nvPr/>
          </p:nvSpPr>
          <p:spPr>
            <a:xfrm>
              <a:off x="2446925" y="2200350"/>
              <a:ext cx="25025" cy="82575"/>
            </a:xfrm>
            <a:custGeom>
              <a:avLst/>
              <a:gdLst/>
              <a:ahLst/>
              <a:cxnLst/>
              <a:rect l="l" t="t" r="r" b="b"/>
              <a:pathLst>
                <a:path w="1001" h="3303" extrusionOk="0">
                  <a:moveTo>
                    <a:pt x="901" y="1"/>
                  </a:moveTo>
                  <a:cubicBezTo>
                    <a:pt x="868" y="1"/>
                    <a:pt x="834" y="34"/>
                    <a:pt x="834" y="67"/>
                  </a:cubicBezTo>
                  <a:cubicBezTo>
                    <a:pt x="801" y="134"/>
                    <a:pt x="767" y="167"/>
                    <a:pt x="767" y="234"/>
                  </a:cubicBezTo>
                  <a:lnTo>
                    <a:pt x="34" y="3036"/>
                  </a:lnTo>
                  <a:cubicBezTo>
                    <a:pt x="34" y="3103"/>
                    <a:pt x="34" y="3136"/>
                    <a:pt x="34" y="3203"/>
                  </a:cubicBezTo>
                  <a:cubicBezTo>
                    <a:pt x="0" y="3236"/>
                    <a:pt x="34" y="3270"/>
                    <a:pt x="67" y="3303"/>
                  </a:cubicBezTo>
                  <a:lnTo>
                    <a:pt x="134" y="3303"/>
                  </a:lnTo>
                  <a:cubicBezTo>
                    <a:pt x="167" y="3270"/>
                    <a:pt x="200" y="3236"/>
                    <a:pt x="200" y="3203"/>
                  </a:cubicBezTo>
                  <a:cubicBezTo>
                    <a:pt x="234" y="3169"/>
                    <a:pt x="234" y="3103"/>
                    <a:pt x="267" y="3069"/>
                  </a:cubicBezTo>
                  <a:lnTo>
                    <a:pt x="968" y="234"/>
                  </a:lnTo>
                  <a:cubicBezTo>
                    <a:pt x="1001" y="201"/>
                    <a:pt x="1001" y="134"/>
                    <a:pt x="1001" y="101"/>
                  </a:cubicBezTo>
                  <a:cubicBezTo>
                    <a:pt x="1001" y="67"/>
                    <a:pt x="1001" y="34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337;p56">
              <a:extLst>
                <a:ext uri="{FF2B5EF4-FFF2-40B4-BE49-F238E27FC236}">
                  <a16:creationId xmlns:a16="http://schemas.microsoft.com/office/drawing/2014/main" id="{3514909E-793E-4B56-9D1A-A9539C894E63}"/>
                </a:ext>
              </a:extLst>
            </p:cNvPr>
            <p:cNvSpPr/>
            <p:nvPr/>
          </p:nvSpPr>
          <p:spPr>
            <a:xfrm>
              <a:off x="2476950" y="2202425"/>
              <a:ext cx="35875" cy="54775"/>
            </a:xfrm>
            <a:custGeom>
              <a:avLst/>
              <a:gdLst/>
              <a:ahLst/>
              <a:cxnLst/>
              <a:rect l="l" t="t" r="r" b="b"/>
              <a:pathLst>
                <a:path w="1435" h="2191" extrusionOk="0">
                  <a:moveTo>
                    <a:pt x="1080" y="1"/>
                  </a:moveTo>
                  <a:cubicBezTo>
                    <a:pt x="1043" y="1"/>
                    <a:pt x="1001" y="18"/>
                    <a:pt x="967" y="51"/>
                  </a:cubicBezTo>
                  <a:cubicBezTo>
                    <a:pt x="934" y="51"/>
                    <a:pt x="901" y="84"/>
                    <a:pt x="867" y="151"/>
                  </a:cubicBezTo>
                  <a:cubicBezTo>
                    <a:pt x="801" y="184"/>
                    <a:pt x="767" y="251"/>
                    <a:pt x="734" y="318"/>
                  </a:cubicBezTo>
                  <a:cubicBezTo>
                    <a:pt x="701" y="284"/>
                    <a:pt x="667" y="284"/>
                    <a:pt x="634" y="251"/>
                  </a:cubicBezTo>
                  <a:cubicBezTo>
                    <a:pt x="601" y="251"/>
                    <a:pt x="567" y="251"/>
                    <a:pt x="534" y="284"/>
                  </a:cubicBezTo>
                  <a:cubicBezTo>
                    <a:pt x="500" y="318"/>
                    <a:pt x="467" y="351"/>
                    <a:pt x="434" y="385"/>
                  </a:cubicBezTo>
                  <a:cubicBezTo>
                    <a:pt x="400" y="418"/>
                    <a:pt x="367" y="485"/>
                    <a:pt x="334" y="551"/>
                  </a:cubicBezTo>
                  <a:lnTo>
                    <a:pt x="334" y="451"/>
                  </a:lnTo>
                  <a:lnTo>
                    <a:pt x="167" y="618"/>
                  </a:lnTo>
                  <a:cubicBezTo>
                    <a:pt x="100" y="618"/>
                    <a:pt x="67" y="685"/>
                    <a:pt x="33" y="718"/>
                  </a:cubicBezTo>
                  <a:cubicBezTo>
                    <a:pt x="33" y="751"/>
                    <a:pt x="0" y="818"/>
                    <a:pt x="0" y="885"/>
                  </a:cubicBezTo>
                  <a:cubicBezTo>
                    <a:pt x="0" y="918"/>
                    <a:pt x="33" y="952"/>
                    <a:pt x="33" y="985"/>
                  </a:cubicBezTo>
                  <a:cubicBezTo>
                    <a:pt x="50" y="1002"/>
                    <a:pt x="67" y="1010"/>
                    <a:pt x="88" y="1010"/>
                  </a:cubicBezTo>
                  <a:cubicBezTo>
                    <a:pt x="109" y="1010"/>
                    <a:pt x="134" y="1002"/>
                    <a:pt x="167" y="985"/>
                  </a:cubicBezTo>
                  <a:lnTo>
                    <a:pt x="167" y="1819"/>
                  </a:lnTo>
                  <a:cubicBezTo>
                    <a:pt x="100" y="1819"/>
                    <a:pt x="67" y="1852"/>
                    <a:pt x="33" y="1919"/>
                  </a:cubicBezTo>
                  <a:cubicBezTo>
                    <a:pt x="33" y="1952"/>
                    <a:pt x="0" y="2019"/>
                    <a:pt x="0" y="2052"/>
                  </a:cubicBezTo>
                  <a:cubicBezTo>
                    <a:pt x="0" y="2086"/>
                    <a:pt x="33" y="2152"/>
                    <a:pt x="33" y="2152"/>
                  </a:cubicBezTo>
                  <a:cubicBezTo>
                    <a:pt x="48" y="2181"/>
                    <a:pt x="62" y="2191"/>
                    <a:pt x="78" y="2191"/>
                  </a:cubicBezTo>
                  <a:cubicBezTo>
                    <a:pt x="101" y="2191"/>
                    <a:pt x="128" y="2172"/>
                    <a:pt x="167" y="2152"/>
                  </a:cubicBezTo>
                  <a:lnTo>
                    <a:pt x="367" y="2052"/>
                  </a:lnTo>
                  <a:cubicBezTo>
                    <a:pt x="400" y="2019"/>
                    <a:pt x="467" y="1986"/>
                    <a:pt x="500" y="1919"/>
                  </a:cubicBezTo>
                  <a:cubicBezTo>
                    <a:pt x="500" y="1886"/>
                    <a:pt x="500" y="1852"/>
                    <a:pt x="534" y="1786"/>
                  </a:cubicBezTo>
                  <a:cubicBezTo>
                    <a:pt x="534" y="1752"/>
                    <a:pt x="500" y="1719"/>
                    <a:pt x="500" y="1685"/>
                  </a:cubicBezTo>
                  <a:cubicBezTo>
                    <a:pt x="484" y="1669"/>
                    <a:pt x="467" y="1660"/>
                    <a:pt x="446" y="1660"/>
                  </a:cubicBezTo>
                  <a:cubicBezTo>
                    <a:pt x="425" y="1660"/>
                    <a:pt x="400" y="1669"/>
                    <a:pt x="367" y="1685"/>
                  </a:cubicBezTo>
                  <a:lnTo>
                    <a:pt x="367" y="985"/>
                  </a:lnTo>
                  <a:cubicBezTo>
                    <a:pt x="400" y="918"/>
                    <a:pt x="434" y="818"/>
                    <a:pt x="467" y="785"/>
                  </a:cubicBezTo>
                  <a:cubicBezTo>
                    <a:pt x="500" y="751"/>
                    <a:pt x="500" y="718"/>
                    <a:pt x="534" y="685"/>
                  </a:cubicBezTo>
                  <a:lnTo>
                    <a:pt x="601" y="685"/>
                  </a:lnTo>
                  <a:cubicBezTo>
                    <a:pt x="601" y="718"/>
                    <a:pt x="601" y="751"/>
                    <a:pt x="601" y="785"/>
                  </a:cubicBezTo>
                  <a:lnTo>
                    <a:pt x="601" y="1886"/>
                  </a:lnTo>
                  <a:lnTo>
                    <a:pt x="834" y="1752"/>
                  </a:lnTo>
                  <a:cubicBezTo>
                    <a:pt x="867" y="1719"/>
                    <a:pt x="901" y="1685"/>
                    <a:pt x="934" y="1652"/>
                  </a:cubicBezTo>
                  <a:cubicBezTo>
                    <a:pt x="967" y="1585"/>
                    <a:pt x="967" y="1552"/>
                    <a:pt x="967" y="1485"/>
                  </a:cubicBezTo>
                  <a:cubicBezTo>
                    <a:pt x="967" y="1452"/>
                    <a:pt x="967" y="1419"/>
                    <a:pt x="934" y="1385"/>
                  </a:cubicBezTo>
                  <a:cubicBezTo>
                    <a:pt x="923" y="1374"/>
                    <a:pt x="912" y="1370"/>
                    <a:pt x="901" y="1370"/>
                  </a:cubicBezTo>
                  <a:cubicBezTo>
                    <a:pt x="878" y="1370"/>
                    <a:pt x="856" y="1385"/>
                    <a:pt x="834" y="1385"/>
                  </a:cubicBezTo>
                  <a:lnTo>
                    <a:pt x="834" y="685"/>
                  </a:lnTo>
                  <a:cubicBezTo>
                    <a:pt x="867" y="618"/>
                    <a:pt x="901" y="551"/>
                    <a:pt x="934" y="485"/>
                  </a:cubicBezTo>
                  <a:cubicBezTo>
                    <a:pt x="934" y="451"/>
                    <a:pt x="967" y="418"/>
                    <a:pt x="1001" y="418"/>
                  </a:cubicBezTo>
                  <a:cubicBezTo>
                    <a:pt x="1023" y="418"/>
                    <a:pt x="1045" y="403"/>
                    <a:pt x="1058" y="403"/>
                  </a:cubicBezTo>
                  <a:cubicBezTo>
                    <a:pt x="1064" y="403"/>
                    <a:pt x="1068" y="407"/>
                    <a:pt x="1068" y="418"/>
                  </a:cubicBezTo>
                  <a:lnTo>
                    <a:pt x="1068" y="518"/>
                  </a:lnTo>
                  <a:lnTo>
                    <a:pt x="1068" y="1619"/>
                  </a:lnTo>
                  <a:lnTo>
                    <a:pt x="1268" y="1485"/>
                  </a:lnTo>
                  <a:cubicBezTo>
                    <a:pt x="1334" y="1452"/>
                    <a:pt x="1368" y="1419"/>
                    <a:pt x="1401" y="1352"/>
                  </a:cubicBezTo>
                  <a:cubicBezTo>
                    <a:pt x="1401" y="1319"/>
                    <a:pt x="1434" y="1285"/>
                    <a:pt x="1434" y="1218"/>
                  </a:cubicBezTo>
                  <a:cubicBezTo>
                    <a:pt x="1434" y="1185"/>
                    <a:pt x="1401" y="1152"/>
                    <a:pt x="1401" y="1118"/>
                  </a:cubicBezTo>
                  <a:cubicBezTo>
                    <a:pt x="1384" y="1102"/>
                    <a:pt x="1368" y="1093"/>
                    <a:pt x="1351" y="1093"/>
                  </a:cubicBezTo>
                  <a:cubicBezTo>
                    <a:pt x="1334" y="1093"/>
                    <a:pt x="1318" y="1102"/>
                    <a:pt x="1301" y="1118"/>
                  </a:cubicBezTo>
                  <a:lnTo>
                    <a:pt x="1301" y="318"/>
                  </a:lnTo>
                  <a:cubicBezTo>
                    <a:pt x="1301" y="218"/>
                    <a:pt x="1268" y="118"/>
                    <a:pt x="1168" y="51"/>
                  </a:cubicBezTo>
                  <a:cubicBezTo>
                    <a:pt x="1151" y="18"/>
                    <a:pt x="1118" y="1"/>
                    <a:pt x="10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338;p56">
              <a:extLst>
                <a:ext uri="{FF2B5EF4-FFF2-40B4-BE49-F238E27FC236}">
                  <a16:creationId xmlns:a16="http://schemas.microsoft.com/office/drawing/2014/main" id="{B2D1909B-1B3B-464F-A0DC-C0C2801FD54E}"/>
                </a:ext>
              </a:extLst>
            </p:cNvPr>
            <p:cNvSpPr/>
            <p:nvPr/>
          </p:nvSpPr>
          <p:spPr>
            <a:xfrm>
              <a:off x="2512800" y="2181375"/>
              <a:ext cx="31725" cy="73000"/>
            </a:xfrm>
            <a:custGeom>
              <a:avLst/>
              <a:gdLst/>
              <a:ahLst/>
              <a:cxnLst/>
              <a:rect l="l" t="t" r="r" b="b"/>
              <a:pathLst>
                <a:path w="1269" h="2920" extrusionOk="0">
                  <a:moveTo>
                    <a:pt x="1197" y="1"/>
                  </a:moveTo>
                  <a:cubicBezTo>
                    <a:pt x="1176" y="1"/>
                    <a:pt x="1151" y="9"/>
                    <a:pt x="1135" y="26"/>
                  </a:cubicBezTo>
                  <a:lnTo>
                    <a:pt x="901" y="159"/>
                  </a:lnTo>
                  <a:cubicBezTo>
                    <a:pt x="868" y="192"/>
                    <a:pt x="834" y="226"/>
                    <a:pt x="801" y="259"/>
                  </a:cubicBezTo>
                  <a:cubicBezTo>
                    <a:pt x="768" y="326"/>
                    <a:pt x="768" y="359"/>
                    <a:pt x="768" y="426"/>
                  </a:cubicBezTo>
                  <a:cubicBezTo>
                    <a:pt x="768" y="459"/>
                    <a:pt x="768" y="493"/>
                    <a:pt x="801" y="526"/>
                  </a:cubicBezTo>
                  <a:cubicBezTo>
                    <a:pt x="818" y="543"/>
                    <a:pt x="834" y="551"/>
                    <a:pt x="851" y="551"/>
                  </a:cubicBezTo>
                  <a:cubicBezTo>
                    <a:pt x="868" y="551"/>
                    <a:pt x="884" y="543"/>
                    <a:pt x="901" y="526"/>
                  </a:cubicBezTo>
                  <a:lnTo>
                    <a:pt x="901" y="526"/>
                  </a:lnTo>
                  <a:lnTo>
                    <a:pt x="634" y="1493"/>
                  </a:lnTo>
                  <a:lnTo>
                    <a:pt x="367" y="826"/>
                  </a:lnTo>
                  <a:cubicBezTo>
                    <a:pt x="401" y="793"/>
                    <a:pt x="467" y="760"/>
                    <a:pt x="467" y="726"/>
                  </a:cubicBezTo>
                  <a:cubicBezTo>
                    <a:pt x="501" y="659"/>
                    <a:pt x="501" y="626"/>
                    <a:pt x="501" y="593"/>
                  </a:cubicBezTo>
                  <a:cubicBezTo>
                    <a:pt x="534" y="526"/>
                    <a:pt x="501" y="493"/>
                    <a:pt x="467" y="459"/>
                  </a:cubicBezTo>
                  <a:cubicBezTo>
                    <a:pt x="467" y="443"/>
                    <a:pt x="459" y="434"/>
                    <a:pt x="442" y="434"/>
                  </a:cubicBezTo>
                  <a:cubicBezTo>
                    <a:pt x="426" y="434"/>
                    <a:pt x="401" y="443"/>
                    <a:pt x="367" y="459"/>
                  </a:cubicBezTo>
                  <a:lnTo>
                    <a:pt x="167" y="593"/>
                  </a:lnTo>
                  <a:cubicBezTo>
                    <a:pt x="101" y="626"/>
                    <a:pt x="67" y="659"/>
                    <a:pt x="34" y="693"/>
                  </a:cubicBezTo>
                  <a:cubicBezTo>
                    <a:pt x="0" y="760"/>
                    <a:pt x="0" y="793"/>
                    <a:pt x="0" y="860"/>
                  </a:cubicBezTo>
                  <a:cubicBezTo>
                    <a:pt x="0" y="893"/>
                    <a:pt x="0" y="926"/>
                    <a:pt x="34" y="960"/>
                  </a:cubicBezTo>
                  <a:lnTo>
                    <a:pt x="134" y="960"/>
                  </a:lnTo>
                  <a:lnTo>
                    <a:pt x="501" y="1927"/>
                  </a:lnTo>
                  <a:lnTo>
                    <a:pt x="367" y="2394"/>
                  </a:lnTo>
                  <a:lnTo>
                    <a:pt x="167" y="2527"/>
                  </a:lnTo>
                  <a:cubicBezTo>
                    <a:pt x="101" y="2561"/>
                    <a:pt x="67" y="2594"/>
                    <a:pt x="34" y="2661"/>
                  </a:cubicBezTo>
                  <a:cubicBezTo>
                    <a:pt x="0" y="2694"/>
                    <a:pt x="0" y="2728"/>
                    <a:pt x="0" y="2794"/>
                  </a:cubicBezTo>
                  <a:cubicBezTo>
                    <a:pt x="0" y="2828"/>
                    <a:pt x="0" y="2861"/>
                    <a:pt x="34" y="2894"/>
                  </a:cubicBezTo>
                  <a:cubicBezTo>
                    <a:pt x="50" y="2911"/>
                    <a:pt x="67" y="2919"/>
                    <a:pt x="88" y="2919"/>
                  </a:cubicBezTo>
                  <a:cubicBezTo>
                    <a:pt x="109" y="2919"/>
                    <a:pt x="134" y="2911"/>
                    <a:pt x="167" y="2894"/>
                  </a:cubicBezTo>
                  <a:lnTo>
                    <a:pt x="668" y="2594"/>
                  </a:lnTo>
                  <a:cubicBezTo>
                    <a:pt x="701" y="2561"/>
                    <a:pt x="734" y="2527"/>
                    <a:pt x="768" y="2494"/>
                  </a:cubicBezTo>
                  <a:cubicBezTo>
                    <a:pt x="801" y="2427"/>
                    <a:pt x="801" y="2394"/>
                    <a:pt x="801" y="2327"/>
                  </a:cubicBezTo>
                  <a:cubicBezTo>
                    <a:pt x="801" y="2261"/>
                    <a:pt x="768" y="2227"/>
                    <a:pt x="734" y="2227"/>
                  </a:cubicBezTo>
                  <a:cubicBezTo>
                    <a:pt x="734" y="2217"/>
                    <a:pt x="731" y="2213"/>
                    <a:pt x="726" y="2213"/>
                  </a:cubicBezTo>
                  <a:cubicBezTo>
                    <a:pt x="712" y="2213"/>
                    <a:pt x="681" y="2237"/>
                    <a:pt x="634" y="2261"/>
                  </a:cubicBezTo>
                  <a:lnTo>
                    <a:pt x="1168" y="393"/>
                  </a:lnTo>
                  <a:cubicBezTo>
                    <a:pt x="1201" y="359"/>
                    <a:pt x="1235" y="326"/>
                    <a:pt x="1235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5" y="26"/>
                  </a:cubicBezTo>
                  <a:cubicBezTo>
                    <a:pt x="1235" y="9"/>
                    <a:pt x="1218" y="1"/>
                    <a:pt x="119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339;p56">
              <a:extLst>
                <a:ext uri="{FF2B5EF4-FFF2-40B4-BE49-F238E27FC236}">
                  <a16:creationId xmlns:a16="http://schemas.microsoft.com/office/drawing/2014/main" id="{9ACCF3BA-079A-40FF-8967-B8A6B4874BDC}"/>
                </a:ext>
              </a:extLst>
            </p:cNvPr>
            <p:cNvSpPr/>
            <p:nvPr/>
          </p:nvSpPr>
          <p:spPr>
            <a:xfrm>
              <a:off x="2544500" y="216512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967" y="375"/>
                  </a:moveTo>
                  <a:cubicBezTo>
                    <a:pt x="1034" y="409"/>
                    <a:pt x="1067" y="442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09"/>
                  </a:cubicBezTo>
                  <a:cubicBezTo>
                    <a:pt x="967" y="1109"/>
                    <a:pt x="901" y="1209"/>
                    <a:pt x="801" y="1276"/>
                  </a:cubicBezTo>
                  <a:cubicBezTo>
                    <a:pt x="767" y="1309"/>
                    <a:pt x="726" y="1326"/>
                    <a:pt x="684" y="1326"/>
                  </a:cubicBezTo>
                  <a:cubicBezTo>
                    <a:pt x="642" y="1326"/>
                    <a:pt x="600" y="1309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42"/>
                    <a:pt x="534" y="776"/>
                  </a:cubicBezTo>
                  <a:cubicBezTo>
                    <a:pt x="567" y="609"/>
                    <a:pt x="667" y="509"/>
                    <a:pt x="801" y="409"/>
                  </a:cubicBezTo>
                  <a:cubicBezTo>
                    <a:pt x="834" y="375"/>
                    <a:pt x="901" y="375"/>
                    <a:pt x="967" y="375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5"/>
                    <a:pt x="767" y="75"/>
                  </a:cubicBezTo>
                  <a:cubicBezTo>
                    <a:pt x="701" y="109"/>
                    <a:pt x="667" y="142"/>
                    <a:pt x="600" y="209"/>
                  </a:cubicBezTo>
                  <a:cubicBezTo>
                    <a:pt x="534" y="275"/>
                    <a:pt x="467" y="342"/>
                    <a:pt x="434" y="442"/>
                  </a:cubicBezTo>
                  <a:lnTo>
                    <a:pt x="434" y="309"/>
                  </a:lnTo>
                  <a:lnTo>
                    <a:pt x="167" y="476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76"/>
                    <a:pt x="33" y="809"/>
                    <a:pt x="67" y="842"/>
                  </a:cubicBezTo>
                  <a:cubicBezTo>
                    <a:pt x="67" y="854"/>
                    <a:pt x="74" y="857"/>
                    <a:pt x="85" y="857"/>
                  </a:cubicBezTo>
                  <a:cubicBezTo>
                    <a:pt x="108" y="857"/>
                    <a:pt x="145" y="842"/>
                    <a:pt x="167" y="842"/>
                  </a:cubicBezTo>
                  <a:lnTo>
                    <a:pt x="200" y="809"/>
                  </a:lnTo>
                  <a:lnTo>
                    <a:pt x="200" y="2377"/>
                  </a:lnTo>
                  <a:lnTo>
                    <a:pt x="167" y="2410"/>
                  </a:lnTo>
                  <a:cubicBezTo>
                    <a:pt x="133" y="2444"/>
                    <a:pt x="67" y="2477"/>
                    <a:pt x="67" y="2510"/>
                  </a:cubicBezTo>
                  <a:cubicBezTo>
                    <a:pt x="33" y="2577"/>
                    <a:pt x="0" y="2610"/>
                    <a:pt x="33" y="2677"/>
                  </a:cubicBezTo>
                  <a:cubicBezTo>
                    <a:pt x="0" y="2710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0"/>
                  </a:lnTo>
                  <a:cubicBezTo>
                    <a:pt x="634" y="2477"/>
                    <a:pt x="667" y="2444"/>
                    <a:pt x="701" y="2410"/>
                  </a:cubicBezTo>
                  <a:cubicBezTo>
                    <a:pt x="734" y="2344"/>
                    <a:pt x="734" y="2310"/>
                    <a:pt x="734" y="2243"/>
                  </a:cubicBezTo>
                  <a:cubicBezTo>
                    <a:pt x="734" y="2210"/>
                    <a:pt x="734" y="2177"/>
                    <a:pt x="701" y="2143"/>
                  </a:cubicBezTo>
                  <a:cubicBezTo>
                    <a:pt x="684" y="2127"/>
                    <a:pt x="667" y="2118"/>
                    <a:pt x="650" y="2118"/>
                  </a:cubicBezTo>
                  <a:cubicBezTo>
                    <a:pt x="634" y="2118"/>
                    <a:pt x="617" y="2127"/>
                    <a:pt x="600" y="2143"/>
                  </a:cubicBezTo>
                  <a:lnTo>
                    <a:pt x="467" y="2243"/>
                  </a:lnTo>
                  <a:lnTo>
                    <a:pt x="467" y="1676"/>
                  </a:lnTo>
                  <a:lnTo>
                    <a:pt x="600" y="1676"/>
                  </a:lnTo>
                  <a:cubicBezTo>
                    <a:pt x="667" y="1676"/>
                    <a:pt x="734" y="1643"/>
                    <a:pt x="767" y="1610"/>
                  </a:cubicBezTo>
                  <a:cubicBezTo>
                    <a:pt x="934" y="1510"/>
                    <a:pt x="1067" y="1376"/>
                    <a:pt x="1134" y="1209"/>
                  </a:cubicBezTo>
                  <a:cubicBezTo>
                    <a:pt x="1268" y="1009"/>
                    <a:pt x="1334" y="776"/>
                    <a:pt x="1334" y="509"/>
                  </a:cubicBezTo>
                  <a:cubicBezTo>
                    <a:pt x="1334" y="342"/>
                    <a:pt x="1301" y="175"/>
                    <a:pt x="1168" y="75"/>
                  </a:cubicBezTo>
                  <a:cubicBezTo>
                    <a:pt x="1117" y="25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340;p56">
              <a:extLst>
                <a:ext uri="{FF2B5EF4-FFF2-40B4-BE49-F238E27FC236}">
                  <a16:creationId xmlns:a16="http://schemas.microsoft.com/office/drawing/2014/main" id="{AE01B7AA-F788-4EB4-AB21-43D7C2A9081F}"/>
                </a:ext>
              </a:extLst>
            </p:cNvPr>
            <p:cNvSpPr/>
            <p:nvPr/>
          </p:nvSpPr>
          <p:spPr>
            <a:xfrm>
              <a:off x="2582850" y="2146075"/>
              <a:ext cx="30875" cy="46500"/>
            </a:xfrm>
            <a:custGeom>
              <a:avLst/>
              <a:gdLst/>
              <a:ahLst/>
              <a:cxnLst/>
              <a:rect l="l" t="t" r="r" b="b"/>
              <a:pathLst>
                <a:path w="1235" h="1860" extrusionOk="0">
                  <a:moveTo>
                    <a:pt x="801" y="904"/>
                  </a:moveTo>
                  <a:lnTo>
                    <a:pt x="801" y="1071"/>
                  </a:lnTo>
                  <a:cubicBezTo>
                    <a:pt x="734" y="1137"/>
                    <a:pt x="701" y="1238"/>
                    <a:pt x="634" y="1304"/>
                  </a:cubicBezTo>
                  <a:cubicBezTo>
                    <a:pt x="568" y="1371"/>
                    <a:pt x="501" y="1404"/>
                    <a:pt x="434" y="1471"/>
                  </a:cubicBezTo>
                  <a:cubicBezTo>
                    <a:pt x="401" y="1504"/>
                    <a:pt x="334" y="1504"/>
                    <a:pt x="267" y="1504"/>
                  </a:cubicBezTo>
                  <a:cubicBezTo>
                    <a:pt x="267" y="1471"/>
                    <a:pt x="267" y="1471"/>
                    <a:pt x="267" y="1438"/>
                  </a:cubicBezTo>
                  <a:cubicBezTo>
                    <a:pt x="267" y="1371"/>
                    <a:pt x="267" y="1304"/>
                    <a:pt x="301" y="1271"/>
                  </a:cubicBezTo>
                  <a:cubicBezTo>
                    <a:pt x="367" y="1171"/>
                    <a:pt x="467" y="1071"/>
                    <a:pt x="568" y="1004"/>
                  </a:cubicBezTo>
                  <a:cubicBezTo>
                    <a:pt x="634" y="971"/>
                    <a:pt x="701" y="937"/>
                    <a:pt x="801" y="904"/>
                  </a:cubicBezTo>
                  <a:close/>
                  <a:moveTo>
                    <a:pt x="818" y="0"/>
                  </a:moveTo>
                  <a:cubicBezTo>
                    <a:pt x="753" y="0"/>
                    <a:pt x="683" y="29"/>
                    <a:pt x="601" y="70"/>
                  </a:cubicBezTo>
                  <a:cubicBezTo>
                    <a:pt x="534" y="103"/>
                    <a:pt x="467" y="137"/>
                    <a:pt x="434" y="203"/>
                  </a:cubicBezTo>
                  <a:cubicBezTo>
                    <a:pt x="367" y="237"/>
                    <a:pt x="301" y="304"/>
                    <a:pt x="267" y="337"/>
                  </a:cubicBezTo>
                  <a:cubicBezTo>
                    <a:pt x="234" y="370"/>
                    <a:pt x="201" y="404"/>
                    <a:pt x="167" y="437"/>
                  </a:cubicBezTo>
                  <a:cubicBezTo>
                    <a:pt x="167" y="470"/>
                    <a:pt x="167" y="504"/>
                    <a:pt x="134" y="504"/>
                  </a:cubicBezTo>
                  <a:cubicBezTo>
                    <a:pt x="134" y="537"/>
                    <a:pt x="134" y="570"/>
                    <a:pt x="134" y="604"/>
                  </a:cubicBezTo>
                  <a:cubicBezTo>
                    <a:pt x="134" y="637"/>
                    <a:pt x="167" y="670"/>
                    <a:pt x="167" y="704"/>
                  </a:cubicBezTo>
                  <a:cubicBezTo>
                    <a:pt x="184" y="720"/>
                    <a:pt x="201" y="729"/>
                    <a:pt x="217" y="729"/>
                  </a:cubicBezTo>
                  <a:cubicBezTo>
                    <a:pt x="234" y="729"/>
                    <a:pt x="251" y="720"/>
                    <a:pt x="267" y="704"/>
                  </a:cubicBezTo>
                  <a:cubicBezTo>
                    <a:pt x="301" y="670"/>
                    <a:pt x="334" y="670"/>
                    <a:pt x="334" y="637"/>
                  </a:cubicBezTo>
                  <a:cubicBezTo>
                    <a:pt x="434" y="537"/>
                    <a:pt x="501" y="470"/>
                    <a:pt x="601" y="404"/>
                  </a:cubicBezTo>
                  <a:cubicBezTo>
                    <a:pt x="672" y="380"/>
                    <a:pt x="709" y="356"/>
                    <a:pt x="737" y="356"/>
                  </a:cubicBezTo>
                  <a:cubicBezTo>
                    <a:pt x="748" y="356"/>
                    <a:pt x="758" y="360"/>
                    <a:pt x="768" y="370"/>
                  </a:cubicBezTo>
                  <a:cubicBezTo>
                    <a:pt x="834" y="370"/>
                    <a:pt x="834" y="404"/>
                    <a:pt x="834" y="470"/>
                  </a:cubicBezTo>
                  <a:lnTo>
                    <a:pt x="834" y="570"/>
                  </a:lnTo>
                  <a:cubicBezTo>
                    <a:pt x="734" y="570"/>
                    <a:pt x="668" y="604"/>
                    <a:pt x="568" y="670"/>
                  </a:cubicBezTo>
                  <a:cubicBezTo>
                    <a:pt x="401" y="737"/>
                    <a:pt x="267" y="904"/>
                    <a:pt x="167" y="1071"/>
                  </a:cubicBezTo>
                  <a:cubicBezTo>
                    <a:pt x="67" y="1238"/>
                    <a:pt x="34" y="1404"/>
                    <a:pt x="34" y="1571"/>
                  </a:cubicBezTo>
                  <a:cubicBezTo>
                    <a:pt x="0" y="1671"/>
                    <a:pt x="67" y="1771"/>
                    <a:pt x="134" y="1838"/>
                  </a:cubicBezTo>
                  <a:cubicBezTo>
                    <a:pt x="175" y="1852"/>
                    <a:pt x="217" y="1860"/>
                    <a:pt x="258" y="1860"/>
                  </a:cubicBezTo>
                  <a:cubicBezTo>
                    <a:pt x="317" y="1860"/>
                    <a:pt x="375" y="1844"/>
                    <a:pt x="434" y="1805"/>
                  </a:cubicBezTo>
                  <a:cubicBezTo>
                    <a:pt x="501" y="1771"/>
                    <a:pt x="568" y="1738"/>
                    <a:pt x="601" y="1671"/>
                  </a:cubicBezTo>
                  <a:cubicBezTo>
                    <a:pt x="668" y="1604"/>
                    <a:pt x="734" y="1538"/>
                    <a:pt x="801" y="1471"/>
                  </a:cubicBezTo>
                  <a:lnTo>
                    <a:pt x="801" y="1538"/>
                  </a:lnTo>
                  <a:lnTo>
                    <a:pt x="1068" y="1404"/>
                  </a:lnTo>
                  <a:cubicBezTo>
                    <a:pt x="1135" y="1371"/>
                    <a:pt x="1168" y="1338"/>
                    <a:pt x="1201" y="1304"/>
                  </a:cubicBezTo>
                  <a:cubicBezTo>
                    <a:pt x="1201" y="1238"/>
                    <a:pt x="1235" y="1204"/>
                    <a:pt x="1235" y="1137"/>
                  </a:cubicBezTo>
                  <a:cubicBezTo>
                    <a:pt x="1235" y="1104"/>
                    <a:pt x="1235" y="1071"/>
                    <a:pt x="1201" y="1037"/>
                  </a:cubicBezTo>
                  <a:cubicBezTo>
                    <a:pt x="1185" y="1021"/>
                    <a:pt x="1168" y="1012"/>
                    <a:pt x="1147" y="1012"/>
                  </a:cubicBezTo>
                  <a:cubicBezTo>
                    <a:pt x="1126" y="1012"/>
                    <a:pt x="1101" y="1021"/>
                    <a:pt x="1068" y="1037"/>
                  </a:cubicBezTo>
                  <a:lnTo>
                    <a:pt x="1035" y="1071"/>
                  </a:lnTo>
                  <a:lnTo>
                    <a:pt x="1035" y="337"/>
                  </a:lnTo>
                  <a:cubicBezTo>
                    <a:pt x="1035" y="170"/>
                    <a:pt x="1001" y="70"/>
                    <a:pt x="934" y="37"/>
                  </a:cubicBezTo>
                  <a:cubicBezTo>
                    <a:pt x="896" y="11"/>
                    <a:pt x="858" y="0"/>
                    <a:pt x="8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341;p56">
              <a:extLst>
                <a:ext uri="{FF2B5EF4-FFF2-40B4-BE49-F238E27FC236}">
                  <a16:creationId xmlns:a16="http://schemas.microsoft.com/office/drawing/2014/main" id="{09BCC550-CBC5-4255-B20A-71301B4D6EB5}"/>
                </a:ext>
              </a:extLst>
            </p:cNvPr>
            <p:cNvSpPr/>
            <p:nvPr/>
          </p:nvSpPr>
          <p:spPr>
            <a:xfrm>
              <a:off x="2617050" y="2120500"/>
              <a:ext cx="31700" cy="68825"/>
            </a:xfrm>
            <a:custGeom>
              <a:avLst/>
              <a:gdLst/>
              <a:ahLst/>
              <a:cxnLst/>
              <a:rect l="l" t="t" r="r" b="b"/>
              <a:pathLst>
                <a:path w="1268" h="2753" extrusionOk="0">
                  <a:moveTo>
                    <a:pt x="651" y="643"/>
                  </a:moveTo>
                  <a:cubicBezTo>
                    <a:pt x="692" y="643"/>
                    <a:pt x="734" y="659"/>
                    <a:pt x="767" y="693"/>
                  </a:cubicBezTo>
                  <a:cubicBezTo>
                    <a:pt x="834" y="759"/>
                    <a:pt x="867" y="860"/>
                    <a:pt x="867" y="960"/>
                  </a:cubicBezTo>
                  <a:cubicBezTo>
                    <a:pt x="867" y="1093"/>
                    <a:pt x="834" y="1226"/>
                    <a:pt x="767" y="1360"/>
                  </a:cubicBezTo>
                  <a:cubicBezTo>
                    <a:pt x="734" y="1460"/>
                    <a:pt x="634" y="1560"/>
                    <a:pt x="534" y="1627"/>
                  </a:cubicBezTo>
                  <a:cubicBezTo>
                    <a:pt x="500" y="1643"/>
                    <a:pt x="467" y="1652"/>
                    <a:pt x="434" y="1652"/>
                  </a:cubicBezTo>
                  <a:cubicBezTo>
                    <a:pt x="400" y="1652"/>
                    <a:pt x="367" y="1643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34" y="759"/>
                    <a:pt x="534" y="693"/>
                  </a:cubicBezTo>
                  <a:cubicBezTo>
                    <a:pt x="567" y="659"/>
                    <a:pt x="609" y="643"/>
                    <a:pt x="651" y="643"/>
                  </a:cubicBezTo>
                  <a:close/>
                  <a:moveTo>
                    <a:pt x="1184" y="1"/>
                  </a:moveTo>
                  <a:cubicBezTo>
                    <a:pt x="1168" y="1"/>
                    <a:pt x="1151" y="9"/>
                    <a:pt x="1134" y="26"/>
                  </a:cubicBezTo>
                  <a:lnTo>
                    <a:pt x="867" y="192"/>
                  </a:lnTo>
                  <a:lnTo>
                    <a:pt x="867" y="292"/>
                  </a:lnTo>
                  <a:cubicBezTo>
                    <a:pt x="801" y="259"/>
                    <a:pt x="767" y="259"/>
                    <a:pt x="701" y="259"/>
                  </a:cubicBezTo>
                  <a:cubicBezTo>
                    <a:pt x="667" y="259"/>
                    <a:pt x="601" y="259"/>
                    <a:pt x="534" y="292"/>
                  </a:cubicBezTo>
                  <a:cubicBezTo>
                    <a:pt x="367" y="426"/>
                    <a:pt x="234" y="559"/>
                    <a:pt x="167" y="759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627"/>
                    <a:pt x="33" y="1794"/>
                    <a:pt x="167" y="1927"/>
                  </a:cubicBezTo>
                  <a:cubicBezTo>
                    <a:pt x="217" y="1977"/>
                    <a:pt x="284" y="2002"/>
                    <a:pt x="350" y="2002"/>
                  </a:cubicBezTo>
                  <a:cubicBezTo>
                    <a:pt x="417" y="2002"/>
                    <a:pt x="484" y="1977"/>
                    <a:pt x="534" y="1927"/>
                  </a:cubicBezTo>
                  <a:cubicBezTo>
                    <a:pt x="601" y="1894"/>
                    <a:pt x="667" y="1860"/>
                    <a:pt x="701" y="1827"/>
                  </a:cubicBezTo>
                  <a:cubicBezTo>
                    <a:pt x="767" y="1760"/>
                    <a:pt x="801" y="1693"/>
                    <a:pt x="867" y="1627"/>
                  </a:cubicBezTo>
                  <a:lnTo>
                    <a:pt x="867" y="1794"/>
                  </a:lnTo>
                  <a:cubicBezTo>
                    <a:pt x="867" y="1860"/>
                    <a:pt x="834" y="1960"/>
                    <a:pt x="801" y="2027"/>
                  </a:cubicBezTo>
                  <a:cubicBezTo>
                    <a:pt x="767" y="2094"/>
                    <a:pt x="701" y="2160"/>
                    <a:pt x="634" y="2227"/>
                  </a:cubicBezTo>
                  <a:lnTo>
                    <a:pt x="400" y="2361"/>
                  </a:lnTo>
                  <a:cubicBezTo>
                    <a:pt x="334" y="2394"/>
                    <a:pt x="300" y="2427"/>
                    <a:pt x="267" y="2461"/>
                  </a:cubicBezTo>
                  <a:cubicBezTo>
                    <a:pt x="267" y="2527"/>
                    <a:pt x="234" y="2561"/>
                    <a:pt x="234" y="2627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0" y="2753"/>
                    <a:pt x="321" y="2753"/>
                  </a:cubicBezTo>
                  <a:cubicBezTo>
                    <a:pt x="342" y="2753"/>
                    <a:pt x="367" y="2744"/>
                    <a:pt x="400" y="2728"/>
                  </a:cubicBezTo>
                  <a:lnTo>
                    <a:pt x="634" y="2561"/>
                  </a:lnTo>
                  <a:cubicBezTo>
                    <a:pt x="734" y="2527"/>
                    <a:pt x="834" y="2427"/>
                    <a:pt x="867" y="2327"/>
                  </a:cubicBezTo>
                  <a:cubicBezTo>
                    <a:pt x="934" y="2227"/>
                    <a:pt x="1001" y="2127"/>
                    <a:pt x="1034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426"/>
                  </a:lnTo>
                  <a:lnTo>
                    <a:pt x="1134" y="393"/>
                  </a:lnTo>
                  <a:cubicBezTo>
                    <a:pt x="1168" y="359"/>
                    <a:pt x="1201" y="326"/>
                    <a:pt x="1234" y="259"/>
                  </a:cubicBezTo>
                  <a:cubicBezTo>
                    <a:pt x="1268" y="226"/>
                    <a:pt x="1268" y="192"/>
                    <a:pt x="1268" y="126"/>
                  </a:cubicBezTo>
                  <a:cubicBezTo>
                    <a:pt x="1268" y="92"/>
                    <a:pt x="1268" y="59"/>
                    <a:pt x="1234" y="26"/>
                  </a:cubicBezTo>
                  <a:cubicBezTo>
                    <a:pt x="1218" y="9"/>
                    <a:pt x="1201" y="1"/>
                    <a:pt x="1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342;p56">
              <a:extLst>
                <a:ext uri="{FF2B5EF4-FFF2-40B4-BE49-F238E27FC236}">
                  <a16:creationId xmlns:a16="http://schemas.microsoft.com/office/drawing/2014/main" id="{39A61968-DA24-44DF-8155-9435CE94372E}"/>
                </a:ext>
              </a:extLst>
            </p:cNvPr>
            <p:cNvSpPr/>
            <p:nvPr/>
          </p:nvSpPr>
          <p:spPr>
            <a:xfrm>
              <a:off x="2651225" y="2106125"/>
              <a:ext cx="30875" cy="45250"/>
            </a:xfrm>
            <a:custGeom>
              <a:avLst/>
              <a:gdLst/>
              <a:ahLst/>
              <a:cxnLst/>
              <a:rect l="l" t="t" r="r" b="b"/>
              <a:pathLst>
                <a:path w="1235" h="1810" extrusionOk="0">
                  <a:moveTo>
                    <a:pt x="801" y="400"/>
                  </a:moveTo>
                  <a:cubicBezTo>
                    <a:pt x="868" y="434"/>
                    <a:pt x="901" y="467"/>
                    <a:pt x="935" y="567"/>
                  </a:cubicBezTo>
                  <a:lnTo>
                    <a:pt x="268" y="934"/>
                  </a:lnTo>
                  <a:cubicBezTo>
                    <a:pt x="301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68" y="400"/>
                    <a:pt x="735" y="400"/>
                    <a:pt x="801" y="400"/>
                  </a:cubicBezTo>
                  <a:close/>
                  <a:moveTo>
                    <a:pt x="868" y="0"/>
                  </a:moveTo>
                  <a:cubicBezTo>
                    <a:pt x="801" y="0"/>
                    <a:pt x="701" y="34"/>
                    <a:pt x="635" y="100"/>
                  </a:cubicBezTo>
                  <a:cubicBezTo>
                    <a:pt x="434" y="200"/>
                    <a:pt x="301" y="367"/>
                    <a:pt x="201" y="534"/>
                  </a:cubicBezTo>
                  <a:cubicBezTo>
                    <a:pt x="101" y="767"/>
                    <a:pt x="34" y="1001"/>
                    <a:pt x="34" y="1234"/>
                  </a:cubicBezTo>
                  <a:cubicBezTo>
                    <a:pt x="1" y="1435"/>
                    <a:pt x="67" y="1601"/>
                    <a:pt x="201" y="1735"/>
                  </a:cubicBezTo>
                  <a:cubicBezTo>
                    <a:pt x="251" y="1785"/>
                    <a:pt x="309" y="1810"/>
                    <a:pt x="376" y="1810"/>
                  </a:cubicBezTo>
                  <a:cubicBezTo>
                    <a:pt x="443" y="1810"/>
                    <a:pt x="518" y="1785"/>
                    <a:pt x="601" y="1735"/>
                  </a:cubicBezTo>
                  <a:cubicBezTo>
                    <a:pt x="735" y="1668"/>
                    <a:pt x="835" y="1568"/>
                    <a:pt x="935" y="1501"/>
                  </a:cubicBezTo>
                  <a:cubicBezTo>
                    <a:pt x="1035" y="1401"/>
                    <a:pt x="1102" y="1334"/>
                    <a:pt x="1168" y="1234"/>
                  </a:cubicBezTo>
                  <a:cubicBezTo>
                    <a:pt x="1168" y="1201"/>
                    <a:pt x="1202" y="1168"/>
                    <a:pt x="1202" y="1101"/>
                  </a:cubicBezTo>
                  <a:cubicBezTo>
                    <a:pt x="1202" y="1068"/>
                    <a:pt x="1168" y="1034"/>
                    <a:pt x="1168" y="1001"/>
                  </a:cubicBezTo>
                  <a:cubicBezTo>
                    <a:pt x="1152" y="984"/>
                    <a:pt x="1135" y="976"/>
                    <a:pt x="1118" y="976"/>
                  </a:cubicBezTo>
                  <a:cubicBezTo>
                    <a:pt x="1102" y="976"/>
                    <a:pt x="1085" y="984"/>
                    <a:pt x="1068" y="1001"/>
                  </a:cubicBezTo>
                  <a:cubicBezTo>
                    <a:pt x="1035" y="1034"/>
                    <a:pt x="1001" y="1068"/>
                    <a:pt x="968" y="1101"/>
                  </a:cubicBezTo>
                  <a:cubicBezTo>
                    <a:pt x="868" y="1201"/>
                    <a:pt x="735" y="1301"/>
                    <a:pt x="635" y="1368"/>
                  </a:cubicBezTo>
                  <a:cubicBezTo>
                    <a:pt x="586" y="1417"/>
                    <a:pt x="519" y="1448"/>
                    <a:pt x="447" y="1448"/>
                  </a:cubicBezTo>
                  <a:cubicBezTo>
                    <a:pt x="421" y="1448"/>
                    <a:pt x="394" y="1443"/>
                    <a:pt x="368" y="1435"/>
                  </a:cubicBezTo>
                  <a:cubicBezTo>
                    <a:pt x="301" y="1401"/>
                    <a:pt x="268" y="1368"/>
                    <a:pt x="268" y="1301"/>
                  </a:cubicBezTo>
                  <a:lnTo>
                    <a:pt x="1202" y="767"/>
                  </a:lnTo>
                  <a:lnTo>
                    <a:pt x="1235" y="601"/>
                  </a:lnTo>
                  <a:cubicBezTo>
                    <a:pt x="1235" y="501"/>
                    <a:pt x="1202" y="400"/>
                    <a:pt x="1202" y="300"/>
                  </a:cubicBezTo>
                  <a:cubicBezTo>
                    <a:pt x="1168" y="234"/>
                    <a:pt x="1102" y="134"/>
                    <a:pt x="1068" y="67"/>
                  </a:cubicBezTo>
                  <a:cubicBezTo>
                    <a:pt x="1001" y="34"/>
                    <a:pt x="935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1343;p56">
              <a:extLst>
                <a:ext uri="{FF2B5EF4-FFF2-40B4-BE49-F238E27FC236}">
                  <a16:creationId xmlns:a16="http://schemas.microsoft.com/office/drawing/2014/main" id="{61A4AAD8-8216-4CB8-8A23-196CC54233E0}"/>
                </a:ext>
              </a:extLst>
            </p:cNvPr>
            <p:cNvSpPr/>
            <p:nvPr/>
          </p:nvSpPr>
          <p:spPr>
            <a:xfrm>
              <a:off x="2697100" y="2116575"/>
              <a:ext cx="8350" cy="12700"/>
            </a:xfrm>
            <a:custGeom>
              <a:avLst/>
              <a:gdLst/>
              <a:ahLst/>
              <a:cxnLst/>
              <a:rect l="l" t="t" r="r" b="b"/>
              <a:pathLst>
                <a:path w="334" h="508" extrusionOk="0">
                  <a:moveTo>
                    <a:pt x="266" y="1"/>
                  </a:moveTo>
                  <a:cubicBezTo>
                    <a:pt x="241" y="1"/>
                    <a:pt x="212" y="16"/>
                    <a:pt x="167" y="16"/>
                  </a:cubicBezTo>
                  <a:cubicBezTo>
                    <a:pt x="134" y="49"/>
                    <a:pt x="67" y="116"/>
                    <a:pt x="34" y="183"/>
                  </a:cubicBezTo>
                  <a:cubicBezTo>
                    <a:pt x="34" y="216"/>
                    <a:pt x="0" y="283"/>
                    <a:pt x="0" y="349"/>
                  </a:cubicBezTo>
                  <a:cubicBezTo>
                    <a:pt x="0" y="416"/>
                    <a:pt x="0" y="449"/>
                    <a:pt x="34" y="483"/>
                  </a:cubicBezTo>
                  <a:cubicBezTo>
                    <a:pt x="50" y="499"/>
                    <a:pt x="75" y="508"/>
                    <a:pt x="100" y="508"/>
                  </a:cubicBezTo>
                  <a:cubicBezTo>
                    <a:pt x="125" y="508"/>
                    <a:pt x="150" y="499"/>
                    <a:pt x="167" y="483"/>
                  </a:cubicBezTo>
                  <a:cubicBezTo>
                    <a:pt x="234" y="449"/>
                    <a:pt x="267" y="416"/>
                    <a:pt x="301" y="349"/>
                  </a:cubicBezTo>
                  <a:cubicBezTo>
                    <a:pt x="334" y="283"/>
                    <a:pt x="334" y="216"/>
                    <a:pt x="334" y="183"/>
                  </a:cubicBezTo>
                  <a:cubicBezTo>
                    <a:pt x="334" y="116"/>
                    <a:pt x="334" y="83"/>
                    <a:pt x="301" y="16"/>
                  </a:cubicBezTo>
                  <a:cubicBezTo>
                    <a:pt x="289" y="5"/>
                    <a:pt x="278" y="1"/>
                    <a:pt x="26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1344;p56">
              <a:extLst>
                <a:ext uri="{FF2B5EF4-FFF2-40B4-BE49-F238E27FC236}">
                  <a16:creationId xmlns:a16="http://schemas.microsoft.com/office/drawing/2014/main" id="{C6DB209E-F131-4B32-9D60-35BB7510DA7E}"/>
                </a:ext>
              </a:extLst>
            </p:cNvPr>
            <p:cNvSpPr/>
            <p:nvPr/>
          </p:nvSpPr>
          <p:spPr>
            <a:xfrm>
              <a:off x="2722125" y="2062750"/>
              <a:ext cx="29200" cy="47600"/>
            </a:xfrm>
            <a:custGeom>
              <a:avLst/>
              <a:gdLst/>
              <a:ahLst/>
              <a:cxnLst/>
              <a:rect l="l" t="t" r="r" b="b"/>
              <a:pathLst>
                <a:path w="1168" h="1904" extrusionOk="0">
                  <a:moveTo>
                    <a:pt x="1001" y="1"/>
                  </a:moveTo>
                  <a:cubicBezTo>
                    <a:pt x="967" y="34"/>
                    <a:pt x="934" y="67"/>
                    <a:pt x="901" y="101"/>
                  </a:cubicBezTo>
                  <a:lnTo>
                    <a:pt x="734" y="101"/>
                  </a:lnTo>
                  <a:cubicBezTo>
                    <a:pt x="701" y="134"/>
                    <a:pt x="634" y="134"/>
                    <a:pt x="567" y="201"/>
                  </a:cubicBezTo>
                  <a:cubicBezTo>
                    <a:pt x="400" y="301"/>
                    <a:pt x="234" y="468"/>
                    <a:pt x="167" y="668"/>
                  </a:cubicBezTo>
                  <a:cubicBezTo>
                    <a:pt x="33" y="901"/>
                    <a:pt x="0" y="1135"/>
                    <a:pt x="0" y="1368"/>
                  </a:cubicBezTo>
                  <a:cubicBezTo>
                    <a:pt x="0" y="1635"/>
                    <a:pt x="67" y="1802"/>
                    <a:pt x="200" y="1869"/>
                  </a:cubicBezTo>
                  <a:cubicBezTo>
                    <a:pt x="248" y="1892"/>
                    <a:pt x="299" y="1903"/>
                    <a:pt x="350" y="1903"/>
                  </a:cubicBezTo>
                  <a:cubicBezTo>
                    <a:pt x="443" y="1903"/>
                    <a:pt x="536" y="1866"/>
                    <a:pt x="601" y="1802"/>
                  </a:cubicBezTo>
                  <a:cubicBezTo>
                    <a:pt x="801" y="1702"/>
                    <a:pt x="934" y="1568"/>
                    <a:pt x="1068" y="1402"/>
                  </a:cubicBezTo>
                  <a:cubicBezTo>
                    <a:pt x="1101" y="1335"/>
                    <a:pt x="1168" y="1235"/>
                    <a:pt x="1168" y="1135"/>
                  </a:cubicBezTo>
                  <a:cubicBezTo>
                    <a:pt x="1168" y="1068"/>
                    <a:pt x="1134" y="1035"/>
                    <a:pt x="1134" y="1035"/>
                  </a:cubicBezTo>
                  <a:cubicBezTo>
                    <a:pt x="1118" y="1018"/>
                    <a:pt x="1101" y="1010"/>
                    <a:pt x="1084" y="1010"/>
                  </a:cubicBezTo>
                  <a:cubicBezTo>
                    <a:pt x="1068" y="1010"/>
                    <a:pt x="1051" y="1018"/>
                    <a:pt x="1034" y="1035"/>
                  </a:cubicBezTo>
                  <a:cubicBezTo>
                    <a:pt x="1001" y="1035"/>
                    <a:pt x="967" y="1101"/>
                    <a:pt x="967" y="1135"/>
                  </a:cubicBezTo>
                  <a:cubicBezTo>
                    <a:pt x="934" y="1201"/>
                    <a:pt x="901" y="1235"/>
                    <a:pt x="867" y="1302"/>
                  </a:cubicBezTo>
                  <a:cubicBezTo>
                    <a:pt x="801" y="1368"/>
                    <a:pt x="701" y="1402"/>
                    <a:pt x="634" y="1468"/>
                  </a:cubicBezTo>
                  <a:cubicBezTo>
                    <a:pt x="512" y="1517"/>
                    <a:pt x="425" y="1548"/>
                    <a:pt x="362" y="1548"/>
                  </a:cubicBezTo>
                  <a:cubicBezTo>
                    <a:pt x="338" y="1548"/>
                    <a:pt x="318" y="1544"/>
                    <a:pt x="300" y="1535"/>
                  </a:cubicBezTo>
                  <a:cubicBezTo>
                    <a:pt x="267" y="1468"/>
                    <a:pt x="234" y="1402"/>
                    <a:pt x="234" y="1268"/>
                  </a:cubicBezTo>
                  <a:cubicBezTo>
                    <a:pt x="234" y="1101"/>
                    <a:pt x="267" y="968"/>
                    <a:pt x="334" y="835"/>
                  </a:cubicBezTo>
                  <a:cubicBezTo>
                    <a:pt x="367" y="701"/>
                    <a:pt x="467" y="601"/>
                    <a:pt x="567" y="534"/>
                  </a:cubicBezTo>
                  <a:cubicBezTo>
                    <a:pt x="614" y="511"/>
                    <a:pt x="678" y="487"/>
                    <a:pt x="735" y="487"/>
                  </a:cubicBezTo>
                  <a:cubicBezTo>
                    <a:pt x="759" y="487"/>
                    <a:pt x="781" y="491"/>
                    <a:pt x="801" y="501"/>
                  </a:cubicBezTo>
                  <a:cubicBezTo>
                    <a:pt x="834" y="501"/>
                    <a:pt x="867" y="534"/>
                    <a:pt x="867" y="601"/>
                  </a:cubicBezTo>
                  <a:cubicBezTo>
                    <a:pt x="867" y="668"/>
                    <a:pt x="901" y="668"/>
                    <a:pt x="901" y="701"/>
                  </a:cubicBezTo>
                  <a:cubicBezTo>
                    <a:pt x="917" y="718"/>
                    <a:pt x="934" y="726"/>
                    <a:pt x="951" y="726"/>
                  </a:cubicBezTo>
                  <a:cubicBezTo>
                    <a:pt x="967" y="726"/>
                    <a:pt x="984" y="718"/>
                    <a:pt x="1001" y="701"/>
                  </a:cubicBezTo>
                  <a:cubicBezTo>
                    <a:pt x="1034" y="668"/>
                    <a:pt x="1068" y="634"/>
                    <a:pt x="1068" y="601"/>
                  </a:cubicBezTo>
                  <a:cubicBezTo>
                    <a:pt x="1101" y="534"/>
                    <a:pt x="1101" y="468"/>
                    <a:pt x="1101" y="401"/>
                  </a:cubicBezTo>
                  <a:lnTo>
                    <a:pt x="1101" y="167"/>
                  </a:lnTo>
                  <a:cubicBezTo>
                    <a:pt x="1101" y="101"/>
                    <a:pt x="1101" y="34"/>
                    <a:pt x="10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345;p56">
              <a:extLst>
                <a:ext uri="{FF2B5EF4-FFF2-40B4-BE49-F238E27FC236}">
                  <a16:creationId xmlns:a16="http://schemas.microsoft.com/office/drawing/2014/main" id="{0F68B666-1EEF-45AF-8E54-42B28F371466}"/>
                </a:ext>
              </a:extLst>
            </p:cNvPr>
            <p:cNvSpPr/>
            <p:nvPr/>
          </p:nvSpPr>
          <p:spPr>
            <a:xfrm>
              <a:off x="2755475" y="204575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0" y="387"/>
                  </a:moveTo>
                  <a:cubicBezTo>
                    <a:pt x="768" y="387"/>
                    <a:pt x="829" y="422"/>
                    <a:pt x="868" y="480"/>
                  </a:cubicBezTo>
                  <a:cubicBezTo>
                    <a:pt x="934" y="547"/>
                    <a:pt x="968" y="647"/>
                    <a:pt x="968" y="714"/>
                  </a:cubicBezTo>
                  <a:cubicBezTo>
                    <a:pt x="968" y="847"/>
                    <a:pt x="934" y="981"/>
                    <a:pt x="834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7" y="1431"/>
                    <a:pt x="526" y="1439"/>
                    <a:pt x="480" y="1439"/>
                  </a:cubicBezTo>
                  <a:cubicBezTo>
                    <a:pt x="434" y="1439"/>
                    <a:pt x="384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7" y="514"/>
                    <a:pt x="601" y="447"/>
                  </a:cubicBezTo>
                  <a:cubicBezTo>
                    <a:pt x="629" y="405"/>
                    <a:pt x="668" y="387"/>
                    <a:pt x="710" y="387"/>
                  </a:cubicBezTo>
                  <a:close/>
                  <a:moveTo>
                    <a:pt x="821" y="0"/>
                  </a:moveTo>
                  <a:cubicBezTo>
                    <a:pt x="747" y="0"/>
                    <a:pt x="674" y="31"/>
                    <a:pt x="601" y="80"/>
                  </a:cubicBezTo>
                  <a:cubicBezTo>
                    <a:pt x="467" y="147"/>
                    <a:pt x="367" y="247"/>
                    <a:pt x="301" y="347"/>
                  </a:cubicBezTo>
                  <a:cubicBezTo>
                    <a:pt x="201" y="480"/>
                    <a:pt x="134" y="647"/>
                    <a:pt x="100" y="781"/>
                  </a:cubicBezTo>
                  <a:cubicBezTo>
                    <a:pt x="34" y="947"/>
                    <a:pt x="0" y="1081"/>
                    <a:pt x="0" y="1248"/>
                  </a:cubicBezTo>
                  <a:cubicBezTo>
                    <a:pt x="0" y="1381"/>
                    <a:pt x="34" y="1481"/>
                    <a:pt x="67" y="1615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68" y="1181"/>
                    <a:pt x="1168" y="881"/>
                    <a:pt x="1201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4"/>
                    <a:pt x="847" y="0"/>
                    <a:pt x="82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346;p56">
              <a:extLst>
                <a:ext uri="{FF2B5EF4-FFF2-40B4-BE49-F238E27FC236}">
                  <a16:creationId xmlns:a16="http://schemas.microsoft.com/office/drawing/2014/main" id="{3CA58CED-9EFA-4FFE-9F3A-6726DE304151}"/>
                </a:ext>
              </a:extLst>
            </p:cNvPr>
            <p:cNvSpPr/>
            <p:nvPr/>
          </p:nvSpPr>
          <p:spPr>
            <a:xfrm>
              <a:off x="2787150" y="2023775"/>
              <a:ext cx="36725" cy="52975"/>
            </a:xfrm>
            <a:custGeom>
              <a:avLst/>
              <a:gdLst/>
              <a:ahLst/>
              <a:cxnLst/>
              <a:rect l="l" t="t" r="r" b="b"/>
              <a:pathLst>
                <a:path w="1469" h="2119" extrusionOk="0">
                  <a:moveTo>
                    <a:pt x="1102" y="0"/>
                  </a:moveTo>
                  <a:cubicBezTo>
                    <a:pt x="1068" y="0"/>
                    <a:pt x="1035" y="8"/>
                    <a:pt x="1002" y="25"/>
                  </a:cubicBezTo>
                  <a:cubicBezTo>
                    <a:pt x="968" y="59"/>
                    <a:pt x="902" y="92"/>
                    <a:pt x="868" y="125"/>
                  </a:cubicBezTo>
                  <a:cubicBezTo>
                    <a:pt x="835" y="192"/>
                    <a:pt x="802" y="225"/>
                    <a:pt x="768" y="292"/>
                  </a:cubicBezTo>
                  <a:cubicBezTo>
                    <a:pt x="735" y="292"/>
                    <a:pt x="701" y="259"/>
                    <a:pt x="668" y="259"/>
                  </a:cubicBezTo>
                  <a:cubicBezTo>
                    <a:pt x="651" y="242"/>
                    <a:pt x="635" y="234"/>
                    <a:pt x="618" y="234"/>
                  </a:cubicBezTo>
                  <a:cubicBezTo>
                    <a:pt x="601" y="234"/>
                    <a:pt x="585" y="242"/>
                    <a:pt x="568" y="259"/>
                  </a:cubicBezTo>
                  <a:cubicBezTo>
                    <a:pt x="535" y="259"/>
                    <a:pt x="501" y="292"/>
                    <a:pt x="468" y="359"/>
                  </a:cubicBezTo>
                  <a:cubicBezTo>
                    <a:pt x="435" y="392"/>
                    <a:pt x="401" y="459"/>
                    <a:pt x="368" y="526"/>
                  </a:cubicBezTo>
                  <a:lnTo>
                    <a:pt x="368" y="425"/>
                  </a:lnTo>
                  <a:lnTo>
                    <a:pt x="168" y="526"/>
                  </a:lnTo>
                  <a:cubicBezTo>
                    <a:pt x="134" y="559"/>
                    <a:pt x="68" y="592"/>
                    <a:pt x="34" y="626"/>
                  </a:cubicBezTo>
                  <a:cubicBezTo>
                    <a:pt x="34" y="692"/>
                    <a:pt x="34" y="726"/>
                    <a:pt x="1" y="792"/>
                  </a:cubicBezTo>
                  <a:cubicBezTo>
                    <a:pt x="1" y="826"/>
                    <a:pt x="34" y="859"/>
                    <a:pt x="34" y="892"/>
                  </a:cubicBezTo>
                  <a:cubicBezTo>
                    <a:pt x="51" y="909"/>
                    <a:pt x="68" y="917"/>
                    <a:pt x="89" y="917"/>
                  </a:cubicBezTo>
                  <a:cubicBezTo>
                    <a:pt x="109" y="917"/>
                    <a:pt x="134" y="909"/>
                    <a:pt x="168" y="892"/>
                  </a:cubicBezTo>
                  <a:lnTo>
                    <a:pt x="168" y="1726"/>
                  </a:lnTo>
                  <a:cubicBezTo>
                    <a:pt x="101" y="1760"/>
                    <a:pt x="68" y="1793"/>
                    <a:pt x="34" y="1826"/>
                  </a:cubicBezTo>
                  <a:cubicBezTo>
                    <a:pt x="34" y="1893"/>
                    <a:pt x="34" y="1927"/>
                    <a:pt x="1" y="1993"/>
                  </a:cubicBezTo>
                  <a:cubicBezTo>
                    <a:pt x="1" y="2027"/>
                    <a:pt x="34" y="2060"/>
                    <a:pt x="34" y="2093"/>
                  </a:cubicBezTo>
                  <a:cubicBezTo>
                    <a:pt x="51" y="2110"/>
                    <a:pt x="68" y="2118"/>
                    <a:pt x="89" y="2118"/>
                  </a:cubicBezTo>
                  <a:cubicBezTo>
                    <a:pt x="109" y="2118"/>
                    <a:pt x="134" y="2110"/>
                    <a:pt x="168" y="2093"/>
                  </a:cubicBezTo>
                  <a:lnTo>
                    <a:pt x="368" y="1960"/>
                  </a:lnTo>
                  <a:cubicBezTo>
                    <a:pt x="435" y="1927"/>
                    <a:pt x="468" y="1893"/>
                    <a:pt x="501" y="1860"/>
                  </a:cubicBezTo>
                  <a:cubicBezTo>
                    <a:pt x="501" y="1793"/>
                    <a:pt x="535" y="1760"/>
                    <a:pt x="535" y="1693"/>
                  </a:cubicBezTo>
                  <a:cubicBezTo>
                    <a:pt x="535" y="1660"/>
                    <a:pt x="501" y="1626"/>
                    <a:pt x="501" y="1593"/>
                  </a:cubicBezTo>
                  <a:cubicBezTo>
                    <a:pt x="485" y="1576"/>
                    <a:pt x="468" y="1568"/>
                    <a:pt x="447" y="1568"/>
                  </a:cubicBezTo>
                  <a:cubicBezTo>
                    <a:pt x="426" y="1568"/>
                    <a:pt x="401" y="1576"/>
                    <a:pt x="368" y="1593"/>
                  </a:cubicBezTo>
                  <a:lnTo>
                    <a:pt x="368" y="892"/>
                  </a:lnTo>
                  <a:cubicBezTo>
                    <a:pt x="401" y="826"/>
                    <a:pt x="435" y="759"/>
                    <a:pt x="468" y="692"/>
                  </a:cubicBezTo>
                  <a:cubicBezTo>
                    <a:pt x="501" y="659"/>
                    <a:pt x="535" y="626"/>
                    <a:pt x="568" y="626"/>
                  </a:cubicBezTo>
                  <a:lnTo>
                    <a:pt x="601" y="626"/>
                  </a:lnTo>
                  <a:cubicBezTo>
                    <a:pt x="635" y="626"/>
                    <a:pt x="635" y="692"/>
                    <a:pt x="601" y="726"/>
                  </a:cubicBezTo>
                  <a:lnTo>
                    <a:pt x="601" y="1860"/>
                  </a:lnTo>
                  <a:lnTo>
                    <a:pt x="835" y="1760"/>
                  </a:lnTo>
                  <a:cubicBezTo>
                    <a:pt x="868" y="1726"/>
                    <a:pt x="902" y="1693"/>
                    <a:pt x="935" y="1626"/>
                  </a:cubicBezTo>
                  <a:cubicBezTo>
                    <a:pt x="968" y="1593"/>
                    <a:pt x="968" y="1526"/>
                    <a:pt x="968" y="1493"/>
                  </a:cubicBezTo>
                  <a:cubicBezTo>
                    <a:pt x="968" y="1460"/>
                    <a:pt x="968" y="1393"/>
                    <a:pt x="935" y="1393"/>
                  </a:cubicBezTo>
                  <a:cubicBezTo>
                    <a:pt x="935" y="1376"/>
                    <a:pt x="918" y="1368"/>
                    <a:pt x="897" y="1368"/>
                  </a:cubicBezTo>
                  <a:cubicBezTo>
                    <a:pt x="877" y="1368"/>
                    <a:pt x="852" y="1376"/>
                    <a:pt x="835" y="1393"/>
                  </a:cubicBezTo>
                  <a:lnTo>
                    <a:pt x="835" y="692"/>
                  </a:lnTo>
                  <a:cubicBezTo>
                    <a:pt x="868" y="592"/>
                    <a:pt x="902" y="526"/>
                    <a:pt x="935" y="459"/>
                  </a:cubicBezTo>
                  <a:cubicBezTo>
                    <a:pt x="968" y="425"/>
                    <a:pt x="968" y="392"/>
                    <a:pt x="1002" y="392"/>
                  </a:cubicBezTo>
                  <a:lnTo>
                    <a:pt x="1068" y="392"/>
                  </a:lnTo>
                  <a:cubicBezTo>
                    <a:pt x="1068" y="425"/>
                    <a:pt x="1102" y="459"/>
                    <a:pt x="1068" y="492"/>
                  </a:cubicBezTo>
                  <a:lnTo>
                    <a:pt x="1068" y="1593"/>
                  </a:lnTo>
                  <a:lnTo>
                    <a:pt x="1302" y="1460"/>
                  </a:lnTo>
                  <a:cubicBezTo>
                    <a:pt x="1335" y="1426"/>
                    <a:pt x="1402" y="1393"/>
                    <a:pt x="1402" y="1359"/>
                  </a:cubicBezTo>
                  <a:cubicBezTo>
                    <a:pt x="1435" y="1293"/>
                    <a:pt x="1469" y="1259"/>
                    <a:pt x="1435" y="1193"/>
                  </a:cubicBezTo>
                  <a:cubicBezTo>
                    <a:pt x="1469" y="1159"/>
                    <a:pt x="1435" y="1126"/>
                    <a:pt x="1402" y="1093"/>
                  </a:cubicBezTo>
                  <a:cubicBezTo>
                    <a:pt x="1402" y="1076"/>
                    <a:pt x="1394" y="1068"/>
                    <a:pt x="1377" y="1068"/>
                  </a:cubicBezTo>
                  <a:cubicBezTo>
                    <a:pt x="1360" y="1068"/>
                    <a:pt x="1335" y="1076"/>
                    <a:pt x="1302" y="1093"/>
                  </a:cubicBezTo>
                  <a:lnTo>
                    <a:pt x="1302" y="325"/>
                  </a:lnTo>
                  <a:cubicBezTo>
                    <a:pt x="1335" y="192"/>
                    <a:pt x="1302" y="92"/>
                    <a:pt x="1202" y="25"/>
                  </a:cubicBezTo>
                  <a:cubicBezTo>
                    <a:pt x="1168" y="8"/>
                    <a:pt x="1135" y="0"/>
                    <a:pt x="11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347;p56">
              <a:extLst>
                <a:ext uri="{FF2B5EF4-FFF2-40B4-BE49-F238E27FC236}">
                  <a16:creationId xmlns:a16="http://schemas.microsoft.com/office/drawing/2014/main" id="{DFCBD7E5-9070-4174-B989-9F6084775F05}"/>
                </a:ext>
              </a:extLst>
            </p:cNvPr>
            <p:cNvSpPr/>
            <p:nvPr/>
          </p:nvSpPr>
          <p:spPr>
            <a:xfrm>
              <a:off x="2827200" y="1980400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17" y="1"/>
                  </a:moveTo>
                  <a:cubicBezTo>
                    <a:pt x="901" y="1"/>
                    <a:pt x="884" y="9"/>
                    <a:pt x="867" y="26"/>
                  </a:cubicBezTo>
                  <a:cubicBezTo>
                    <a:pt x="834" y="26"/>
                    <a:pt x="834" y="59"/>
                    <a:pt x="801" y="92"/>
                  </a:cubicBezTo>
                  <a:cubicBezTo>
                    <a:pt x="767" y="159"/>
                    <a:pt x="767" y="192"/>
                    <a:pt x="767" y="259"/>
                  </a:cubicBezTo>
                  <a:lnTo>
                    <a:pt x="33" y="3061"/>
                  </a:lnTo>
                  <a:cubicBezTo>
                    <a:pt x="0" y="3128"/>
                    <a:pt x="0" y="3161"/>
                    <a:pt x="0" y="3228"/>
                  </a:cubicBezTo>
                  <a:cubicBezTo>
                    <a:pt x="0" y="3261"/>
                    <a:pt x="0" y="3295"/>
                    <a:pt x="33" y="3328"/>
                  </a:cubicBezTo>
                  <a:lnTo>
                    <a:pt x="100" y="3328"/>
                  </a:lnTo>
                  <a:cubicBezTo>
                    <a:pt x="134" y="3295"/>
                    <a:pt x="167" y="3261"/>
                    <a:pt x="167" y="3228"/>
                  </a:cubicBezTo>
                  <a:cubicBezTo>
                    <a:pt x="200" y="3195"/>
                    <a:pt x="234" y="3161"/>
                    <a:pt x="234" y="3094"/>
                  </a:cubicBezTo>
                  <a:lnTo>
                    <a:pt x="967" y="259"/>
                  </a:lnTo>
                  <a:cubicBezTo>
                    <a:pt x="967" y="226"/>
                    <a:pt x="967" y="159"/>
                    <a:pt x="1001" y="126"/>
                  </a:cubicBezTo>
                  <a:cubicBezTo>
                    <a:pt x="1001" y="92"/>
                    <a:pt x="967" y="59"/>
                    <a:pt x="967" y="26"/>
                  </a:cubicBezTo>
                  <a:cubicBezTo>
                    <a:pt x="951" y="9"/>
                    <a:pt x="934" y="1"/>
                    <a:pt x="9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348;p56">
              <a:extLst>
                <a:ext uri="{FF2B5EF4-FFF2-40B4-BE49-F238E27FC236}">
                  <a16:creationId xmlns:a16="http://schemas.microsoft.com/office/drawing/2014/main" id="{710D7E07-1CD3-49F1-BCE6-D78AF00AB1F3}"/>
                </a:ext>
              </a:extLst>
            </p:cNvPr>
            <p:cNvSpPr/>
            <p:nvPr/>
          </p:nvSpPr>
          <p:spPr>
            <a:xfrm>
              <a:off x="2856375" y="1976850"/>
              <a:ext cx="34225" cy="59600"/>
            </a:xfrm>
            <a:custGeom>
              <a:avLst/>
              <a:gdLst/>
              <a:ahLst/>
              <a:cxnLst/>
              <a:rect l="l" t="t" r="r" b="b"/>
              <a:pathLst>
                <a:path w="1369" h="2384" extrusionOk="0">
                  <a:moveTo>
                    <a:pt x="885" y="743"/>
                  </a:moveTo>
                  <a:cubicBezTo>
                    <a:pt x="926" y="743"/>
                    <a:pt x="968" y="751"/>
                    <a:pt x="1001" y="768"/>
                  </a:cubicBezTo>
                  <a:cubicBezTo>
                    <a:pt x="1068" y="868"/>
                    <a:pt x="1101" y="968"/>
                    <a:pt x="1101" y="1102"/>
                  </a:cubicBezTo>
                  <a:cubicBezTo>
                    <a:pt x="1101" y="1202"/>
                    <a:pt x="1068" y="1335"/>
                    <a:pt x="1001" y="1469"/>
                  </a:cubicBezTo>
                  <a:cubicBezTo>
                    <a:pt x="968" y="1569"/>
                    <a:pt x="868" y="1669"/>
                    <a:pt x="768" y="1735"/>
                  </a:cubicBezTo>
                  <a:cubicBezTo>
                    <a:pt x="718" y="1769"/>
                    <a:pt x="668" y="1785"/>
                    <a:pt x="622" y="1785"/>
                  </a:cubicBezTo>
                  <a:cubicBezTo>
                    <a:pt x="576" y="1785"/>
                    <a:pt x="534" y="1769"/>
                    <a:pt x="501" y="1735"/>
                  </a:cubicBezTo>
                  <a:cubicBezTo>
                    <a:pt x="434" y="1669"/>
                    <a:pt x="401" y="1569"/>
                    <a:pt x="434" y="1502"/>
                  </a:cubicBezTo>
                  <a:cubicBezTo>
                    <a:pt x="434" y="1335"/>
                    <a:pt x="468" y="1202"/>
                    <a:pt x="534" y="1068"/>
                  </a:cubicBezTo>
                  <a:cubicBezTo>
                    <a:pt x="568" y="935"/>
                    <a:pt x="668" y="835"/>
                    <a:pt x="768" y="768"/>
                  </a:cubicBezTo>
                  <a:cubicBezTo>
                    <a:pt x="801" y="751"/>
                    <a:pt x="843" y="743"/>
                    <a:pt x="885" y="743"/>
                  </a:cubicBezTo>
                  <a:close/>
                  <a:moveTo>
                    <a:pt x="434" y="1"/>
                  </a:moveTo>
                  <a:lnTo>
                    <a:pt x="167" y="168"/>
                  </a:lnTo>
                  <a:cubicBezTo>
                    <a:pt x="101" y="201"/>
                    <a:pt x="67" y="234"/>
                    <a:pt x="34" y="301"/>
                  </a:cubicBezTo>
                  <a:cubicBezTo>
                    <a:pt x="34" y="334"/>
                    <a:pt x="1" y="368"/>
                    <a:pt x="1" y="434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1" y="551"/>
                    <a:pt x="67" y="560"/>
                    <a:pt x="88" y="560"/>
                  </a:cubicBezTo>
                  <a:cubicBezTo>
                    <a:pt x="109" y="560"/>
                    <a:pt x="134" y="551"/>
                    <a:pt x="167" y="535"/>
                  </a:cubicBezTo>
                  <a:lnTo>
                    <a:pt x="201" y="501"/>
                  </a:lnTo>
                  <a:lnTo>
                    <a:pt x="201" y="1969"/>
                  </a:lnTo>
                  <a:lnTo>
                    <a:pt x="167" y="2002"/>
                  </a:lnTo>
                  <a:cubicBezTo>
                    <a:pt x="101" y="2002"/>
                    <a:pt x="67" y="2069"/>
                    <a:pt x="34" y="2102"/>
                  </a:cubicBezTo>
                  <a:cubicBezTo>
                    <a:pt x="34" y="2136"/>
                    <a:pt x="1" y="2202"/>
                    <a:pt x="1" y="2236"/>
                  </a:cubicBezTo>
                  <a:cubicBezTo>
                    <a:pt x="1" y="2302"/>
                    <a:pt x="34" y="2336"/>
                    <a:pt x="34" y="2369"/>
                  </a:cubicBezTo>
                  <a:cubicBezTo>
                    <a:pt x="45" y="2380"/>
                    <a:pt x="56" y="2384"/>
                    <a:pt x="69" y="2384"/>
                  </a:cubicBezTo>
                  <a:cubicBezTo>
                    <a:pt x="93" y="2384"/>
                    <a:pt x="123" y="2369"/>
                    <a:pt x="167" y="2369"/>
                  </a:cubicBezTo>
                  <a:lnTo>
                    <a:pt x="434" y="2202"/>
                  </a:lnTo>
                  <a:lnTo>
                    <a:pt x="434" y="2102"/>
                  </a:lnTo>
                  <a:cubicBezTo>
                    <a:pt x="451" y="2119"/>
                    <a:pt x="476" y="2127"/>
                    <a:pt x="505" y="2127"/>
                  </a:cubicBezTo>
                  <a:cubicBezTo>
                    <a:pt x="534" y="2127"/>
                    <a:pt x="568" y="2119"/>
                    <a:pt x="601" y="2102"/>
                  </a:cubicBezTo>
                  <a:cubicBezTo>
                    <a:pt x="668" y="2102"/>
                    <a:pt x="701" y="2069"/>
                    <a:pt x="768" y="2036"/>
                  </a:cubicBezTo>
                  <a:cubicBezTo>
                    <a:pt x="935" y="1936"/>
                    <a:pt x="1101" y="1769"/>
                    <a:pt x="1168" y="1569"/>
                  </a:cubicBezTo>
                  <a:cubicBezTo>
                    <a:pt x="1302" y="1368"/>
                    <a:pt x="1335" y="1168"/>
                    <a:pt x="1335" y="935"/>
                  </a:cubicBezTo>
                  <a:cubicBezTo>
                    <a:pt x="1368" y="735"/>
                    <a:pt x="1302" y="568"/>
                    <a:pt x="1168" y="434"/>
                  </a:cubicBezTo>
                  <a:cubicBezTo>
                    <a:pt x="1118" y="368"/>
                    <a:pt x="1043" y="334"/>
                    <a:pt x="968" y="334"/>
                  </a:cubicBezTo>
                  <a:cubicBezTo>
                    <a:pt x="893" y="334"/>
                    <a:pt x="818" y="368"/>
                    <a:pt x="768" y="434"/>
                  </a:cubicBezTo>
                  <a:cubicBezTo>
                    <a:pt x="701" y="468"/>
                    <a:pt x="634" y="501"/>
                    <a:pt x="601" y="568"/>
                  </a:cubicBezTo>
                  <a:cubicBezTo>
                    <a:pt x="534" y="635"/>
                    <a:pt x="468" y="701"/>
                    <a:pt x="434" y="76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349;p56">
              <a:extLst>
                <a:ext uri="{FF2B5EF4-FFF2-40B4-BE49-F238E27FC236}">
                  <a16:creationId xmlns:a16="http://schemas.microsoft.com/office/drawing/2014/main" id="{B36AF7CE-138C-4A9B-B7AA-A087B520BAB5}"/>
                </a:ext>
              </a:extLst>
            </p:cNvPr>
            <p:cNvSpPr/>
            <p:nvPr/>
          </p:nvSpPr>
          <p:spPr>
            <a:xfrm>
              <a:off x="2894750" y="1951000"/>
              <a:ext cx="27525" cy="63775"/>
            </a:xfrm>
            <a:custGeom>
              <a:avLst/>
              <a:gdLst/>
              <a:ahLst/>
              <a:cxnLst/>
              <a:rect l="l" t="t" r="r" b="b"/>
              <a:pathLst>
                <a:path w="1101" h="2551" extrusionOk="0">
                  <a:moveTo>
                    <a:pt x="667" y="1"/>
                  </a:moveTo>
                  <a:lnTo>
                    <a:pt x="267" y="234"/>
                  </a:lnTo>
                  <a:cubicBezTo>
                    <a:pt x="200" y="268"/>
                    <a:pt x="167" y="301"/>
                    <a:pt x="133" y="368"/>
                  </a:cubicBezTo>
                  <a:cubicBezTo>
                    <a:pt x="133" y="401"/>
                    <a:pt x="100" y="468"/>
                    <a:pt x="100" y="501"/>
                  </a:cubicBezTo>
                  <a:cubicBezTo>
                    <a:pt x="100" y="534"/>
                    <a:pt x="100" y="568"/>
                    <a:pt x="133" y="601"/>
                  </a:cubicBezTo>
                  <a:cubicBezTo>
                    <a:pt x="150" y="618"/>
                    <a:pt x="167" y="626"/>
                    <a:pt x="188" y="626"/>
                  </a:cubicBezTo>
                  <a:cubicBezTo>
                    <a:pt x="209" y="626"/>
                    <a:pt x="234" y="618"/>
                    <a:pt x="267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33" y="2169"/>
                    <a:pt x="67" y="2236"/>
                    <a:pt x="67" y="2269"/>
                  </a:cubicBezTo>
                  <a:cubicBezTo>
                    <a:pt x="33" y="2302"/>
                    <a:pt x="33" y="2369"/>
                    <a:pt x="33" y="2402"/>
                  </a:cubicBezTo>
                  <a:cubicBezTo>
                    <a:pt x="0" y="2436"/>
                    <a:pt x="33" y="2503"/>
                    <a:pt x="67" y="2536"/>
                  </a:cubicBezTo>
                  <a:cubicBezTo>
                    <a:pt x="67" y="2547"/>
                    <a:pt x="70" y="2551"/>
                    <a:pt x="78" y="2551"/>
                  </a:cubicBezTo>
                  <a:cubicBezTo>
                    <a:pt x="93" y="2551"/>
                    <a:pt x="122" y="2536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34" y="2002"/>
                    <a:pt x="1067" y="1969"/>
                  </a:cubicBezTo>
                  <a:cubicBezTo>
                    <a:pt x="1067" y="1902"/>
                    <a:pt x="1101" y="1869"/>
                    <a:pt x="1101" y="1802"/>
                  </a:cubicBezTo>
                  <a:cubicBezTo>
                    <a:pt x="1101" y="1769"/>
                    <a:pt x="1067" y="1735"/>
                    <a:pt x="1067" y="1702"/>
                  </a:cubicBezTo>
                  <a:cubicBezTo>
                    <a:pt x="1051" y="1685"/>
                    <a:pt x="1034" y="1677"/>
                    <a:pt x="1013" y="1677"/>
                  </a:cubicBezTo>
                  <a:cubicBezTo>
                    <a:pt x="992" y="1677"/>
                    <a:pt x="967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350;p56">
              <a:extLst>
                <a:ext uri="{FF2B5EF4-FFF2-40B4-BE49-F238E27FC236}">
                  <a16:creationId xmlns:a16="http://schemas.microsoft.com/office/drawing/2014/main" id="{D97A07ED-96AE-4079-974E-905E37A02FE5}"/>
                </a:ext>
              </a:extLst>
            </p:cNvPr>
            <p:cNvSpPr/>
            <p:nvPr/>
          </p:nvSpPr>
          <p:spPr>
            <a:xfrm>
              <a:off x="2928100" y="19460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36" y="388"/>
                  </a:moveTo>
                  <a:cubicBezTo>
                    <a:pt x="791" y="388"/>
                    <a:pt x="846" y="412"/>
                    <a:pt x="901" y="468"/>
                  </a:cubicBezTo>
                  <a:cubicBezTo>
                    <a:pt x="934" y="534"/>
                    <a:pt x="968" y="634"/>
                    <a:pt x="968" y="734"/>
                  </a:cubicBezTo>
                  <a:cubicBezTo>
                    <a:pt x="968" y="868"/>
                    <a:pt x="934" y="1001"/>
                    <a:pt x="868" y="1101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7" y="1435"/>
                    <a:pt x="526" y="1452"/>
                    <a:pt x="480" y="1452"/>
                  </a:cubicBezTo>
                  <a:cubicBezTo>
                    <a:pt x="434" y="1452"/>
                    <a:pt x="384" y="1435"/>
                    <a:pt x="334" y="1402"/>
                  </a:cubicBezTo>
                  <a:cubicBezTo>
                    <a:pt x="267" y="1335"/>
                    <a:pt x="234" y="1235"/>
                    <a:pt x="234" y="1168"/>
                  </a:cubicBezTo>
                  <a:cubicBezTo>
                    <a:pt x="234" y="1001"/>
                    <a:pt x="267" y="868"/>
                    <a:pt x="334" y="734"/>
                  </a:cubicBezTo>
                  <a:cubicBezTo>
                    <a:pt x="401" y="601"/>
                    <a:pt x="501" y="501"/>
                    <a:pt x="601" y="434"/>
                  </a:cubicBezTo>
                  <a:cubicBezTo>
                    <a:pt x="646" y="404"/>
                    <a:pt x="691" y="388"/>
                    <a:pt x="736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701" y="1"/>
                    <a:pt x="601" y="67"/>
                  </a:cubicBezTo>
                  <a:cubicBezTo>
                    <a:pt x="467" y="134"/>
                    <a:pt x="401" y="234"/>
                    <a:pt x="301" y="368"/>
                  </a:cubicBezTo>
                  <a:cubicBezTo>
                    <a:pt x="200" y="501"/>
                    <a:pt x="134" y="634"/>
                    <a:pt x="100" y="801"/>
                  </a:cubicBezTo>
                  <a:cubicBezTo>
                    <a:pt x="34" y="935"/>
                    <a:pt x="34" y="1101"/>
                    <a:pt x="34" y="1268"/>
                  </a:cubicBezTo>
                  <a:cubicBezTo>
                    <a:pt x="0" y="1368"/>
                    <a:pt x="34" y="1502"/>
                    <a:pt x="100" y="1602"/>
                  </a:cubicBezTo>
                  <a:cubicBezTo>
                    <a:pt x="134" y="1702"/>
                    <a:pt x="200" y="1769"/>
                    <a:pt x="301" y="1769"/>
                  </a:cubicBezTo>
                  <a:cubicBezTo>
                    <a:pt x="327" y="1777"/>
                    <a:pt x="354" y="1782"/>
                    <a:pt x="381" y="1782"/>
                  </a:cubicBezTo>
                  <a:cubicBezTo>
                    <a:pt x="454" y="1782"/>
                    <a:pt x="527" y="1751"/>
                    <a:pt x="601" y="1702"/>
                  </a:cubicBezTo>
                  <a:cubicBezTo>
                    <a:pt x="734" y="1635"/>
                    <a:pt x="834" y="1535"/>
                    <a:pt x="901" y="1435"/>
                  </a:cubicBezTo>
                  <a:cubicBezTo>
                    <a:pt x="1001" y="1302"/>
                    <a:pt x="1068" y="1168"/>
                    <a:pt x="1134" y="1001"/>
                  </a:cubicBezTo>
                  <a:cubicBezTo>
                    <a:pt x="1168" y="868"/>
                    <a:pt x="1201" y="734"/>
                    <a:pt x="1201" y="601"/>
                  </a:cubicBezTo>
                  <a:cubicBezTo>
                    <a:pt x="1201" y="468"/>
                    <a:pt x="1168" y="334"/>
                    <a:pt x="1134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351;p56">
              <a:extLst>
                <a:ext uri="{FF2B5EF4-FFF2-40B4-BE49-F238E27FC236}">
                  <a16:creationId xmlns:a16="http://schemas.microsoft.com/office/drawing/2014/main" id="{FFDE47F8-825A-436E-A152-252FA4724871}"/>
                </a:ext>
              </a:extLst>
            </p:cNvPr>
            <p:cNvSpPr/>
            <p:nvPr/>
          </p:nvSpPr>
          <p:spPr>
            <a:xfrm>
              <a:off x="2962275" y="1921200"/>
              <a:ext cx="31725" cy="68825"/>
            </a:xfrm>
            <a:custGeom>
              <a:avLst/>
              <a:gdLst/>
              <a:ahLst/>
              <a:cxnLst/>
              <a:rect l="l" t="t" r="r" b="b"/>
              <a:pathLst>
                <a:path w="1269" h="2753" extrusionOk="0">
                  <a:moveTo>
                    <a:pt x="656" y="642"/>
                  </a:moveTo>
                  <a:cubicBezTo>
                    <a:pt x="693" y="642"/>
                    <a:pt x="735" y="659"/>
                    <a:pt x="768" y="692"/>
                  </a:cubicBezTo>
                  <a:cubicBezTo>
                    <a:pt x="835" y="759"/>
                    <a:pt x="868" y="859"/>
                    <a:pt x="868" y="959"/>
                  </a:cubicBezTo>
                  <a:cubicBezTo>
                    <a:pt x="868" y="1093"/>
                    <a:pt x="835" y="1226"/>
                    <a:pt x="768" y="1360"/>
                  </a:cubicBezTo>
                  <a:cubicBezTo>
                    <a:pt x="735" y="1460"/>
                    <a:pt x="635" y="1560"/>
                    <a:pt x="568" y="1626"/>
                  </a:cubicBezTo>
                  <a:cubicBezTo>
                    <a:pt x="535" y="1643"/>
                    <a:pt x="493" y="1651"/>
                    <a:pt x="451" y="1651"/>
                  </a:cubicBezTo>
                  <a:cubicBezTo>
                    <a:pt x="410" y="1651"/>
                    <a:pt x="368" y="1643"/>
                    <a:pt x="335" y="1626"/>
                  </a:cubicBezTo>
                  <a:cubicBezTo>
                    <a:pt x="268" y="1526"/>
                    <a:pt x="234" y="1426"/>
                    <a:pt x="234" y="1326"/>
                  </a:cubicBezTo>
                  <a:cubicBezTo>
                    <a:pt x="234" y="1193"/>
                    <a:pt x="268" y="1059"/>
                    <a:pt x="335" y="959"/>
                  </a:cubicBezTo>
                  <a:cubicBezTo>
                    <a:pt x="368" y="826"/>
                    <a:pt x="435" y="759"/>
                    <a:pt x="568" y="692"/>
                  </a:cubicBezTo>
                  <a:cubicBezTo>
                    <a:pt x="585" y="659"/>
                    <a:pt x="618" y="642"/>
                    <a:pt x="656" y="642"/>
                  </a:cubicBezTo>
                  <a:close/>
                  <a:moveTo>
                    <a:pt x="1198" y="0"/>
                  </a:moveTo>
                  <a:cubicBezTo>
                    <a:pt x="1177" y="0"/>
                    <a:pt x="1152" y="9"/>
                    <a:pt x="1135" y="25"/>
                  </a:cubicBezTo>
                  <a:lnTo>
                    <a:pt x="868" y="192"/>
                  </a:lnTo>
                  <a:lnTo>
                    <a:pt x="868" y="292"/>
                  </a:lnTo>
                  <a:cubicBezTo>
                    <a:pt x="835" y="275"/>
                    <a:pt x="810" y="267"/>
                    <a:pt x="785" y="267"/>
                  </a:cubicBezTo>
                  <a:cubicBezTo>
                    <a:pt x="760" y="267"/>
                    <a:pt x="735" y="275"/>
                    <a:pt x="701" y="292"/>
                  </a:cubicBezTo>
                  <a:cubicBezTo>
                    <a:pt x="635" y="292"/>
                    <a:pt x="601" y="292"/>
                    <a:pt x="535" y="325"/>
                  </a:cubicBezTo>
                  <a:cubicBezTo>
                    <a:pt x="368" y="459"/>
                    <a:pt x="234" y="592"/>
                    <a:pt x="168" y="792"/>
                  </a:cubicBezTo>
                  <a:cubicBezTo>
                    <a:pt x="68" y="993"/>
                    <a:pt x="1" y="1226"/>
                    <a:pt x="1" y="1493"/>
                  </a:cubicBezTo>
                  <a:cubicBezTo>
                    <a:pt x="1" y="1660"/>
                    <a:pt x="68" y="1827"/>
                    <a:pt x="168" y="1960"/>
                  </a:cubicBezTo>
                  <a:cubicBezTo>
                    <a:pt x="234" y="1993"/>
                    <a:pt x="310" y="2010"/>
                    <a:pt x="380" y="2010"/>
                  </a:cubicBezTo>
                  <a:cubicBezTo>
                    <a:pt x="451" y="2010"/>
                    <a:pt x="518" y="1993"/>
                    <a:pt x="568" y="1960"/>
                  </a:cubicBezTo>
                  <a:cubicBezTo>
                    <a:pt x="635" y="1893"/>
                    <a:pt x="701" y="1860"/>
                    <a:pt x="735" y="1827"/>
                  </a:cubicBezTo>
                  <a:cubicBezTo>
                    <a:pt x="802" y="1760"/>
                    <a:pt x="835" y="1693"/>
                    <a:pt x="868" y="1626"/>
                  </a:cubicBezTo>
                  <a:lnTo>
                    <a:pt x="868" y="1793"/>
                  </a:lnTo>
                  <a:cubicBezTo>
                    <a:pt x="902" y="1860"/>
                    <a:pt x="868" y="1960"/>
                    <a:pt x="835" y="2027"/>
                  </a:cubicBezTo>
                  <a:cubicBezTo>
                    <a:pt x="802" y="2127"/>
                    <a:pt x="735" y="2160"/>
                    <a:pt x="668" y="2227"/>
                  </a:cubicBezTo>
                  <a:lnTo>
                    <a:pt x="435" y="2360"/>
                  </a:lnTo>
                  <a:cubicBezTo>
                    <a:pt x="368" y="2394"/>
                    <a:pt x="335" y="2427"/>
                    <a:pt x="301" y="2494"/>
                  </a:cubicBezTo>
                  <a:cubicBezTo>
                    <a:pt x="268" y="2527"/>
                    <a:pt x="268" y="2560"/>
                    <a:pt x="268" y="2627"/>
                  </a:cubicBezTo>
                  <a:cubicBezTo>
                    <a:pt x="268" y="2660"/>
                    <a:pt x="268" y="2694"/>
                    <a:pt x="301" y="2727"/>
                  </a:cubicBezTo>
                  <a:cubicBezTo>
                    <a:pt x="318" y="2744"/>
                    <a:pt x="335" y="2752"/>
                    <a:pt x="355" y="2752"/>
                  </a:cubicBezTo>
                  <a:cubicBezTo>
                    <a:pt x="376" y="2752"/>
                    <a:pt x="401" y="2744"/>
                    <a:pt x="435" y="2727"/>
                  </a:cubicBezTo>
                  <a:lnTo>
                    <a:pt x="635" y="2594"/>
                  </a:lnTo>
                  <a:cubicBezTo>
                    <a:pt x="735" y="2527"/>
                    <a:pt x="835" y="2460"/>
                    <a:pt x="868" y="2360"/>
                  </a:cubicBezTo>
                  <a:cubicBezTo>
                    <a:pt x="968" y="2260"/>
                    <a:pt x="1002" y="2127"/>
                    <a:pt x="1035" y="2027"/>
                  </a:cubicBezTo>
                  <a:cubicBezTo>
                    <a:pt x="1068" y="1927"/>
                    <a:pt x="1102" y="1793"/>
                    <a:pt x="1102" y="1693"/>
                  </a:cubicBezTo>
                  <a:lnTo>
                    <a:pt x="1102" y="425"/>
                  </a:lnTo>
                  <a:lnTo>
                    <a:pt x="1135" y="392"/>
                  </a:lnTo>
                  <a:cubicBezTo>
                    <a:pt x="1168" y="359"/>
                    <a:pt x="1235" y="325"/>
                    <a:pt x="1235" y="292"/>
                  </a:cubicBezTo>
                  <a:cubicBezTo>
                    <a:pt x="1269" y="259"/>
                    <a:pt x="1269" y="192"/>
                    <a:pt x="1269" y="125"/>
                  </a:cubicBezTo>
                  <a:cubicBezTo>
                    <a:pt x="1269" y="92"/>
                    <a:pt x="1269" y="59"/>
                    <a:pt x="1235" y="25"/>
                  </a:cubicBezTo>
                  <a:cubicBezTo>
                    <a:pt x="1235" y="9"/>
                    <a:pt x="1218" y="0"/>
                    <a:pt x="119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352;p56">
              <a:extLst>
                <a:ext uri="{FF2B5EF4-FFF2-40B4-BE49-F238E27FC236}">
                  <a16:creationId xmlns:a16="http://schemas.microsoft.com/office/drawing/2014/main" id="{A18477AE-C1B9-4E23-BB10-E9C1659C429C}"/>
                </a:ext>
              </a:extLst>
            </p:cNvPr>
            <p:cNvSpPr/>
            <p:nvPr/>
          </p:nvSpPr>
          <p:spPr>
            <a:xfrm>
              <a:off x="3008150" y="1937025"/>
              <a:ext cx="8375" cy="12975"/>
            </a:xfrm>
            <a:custGeom>
              <a:avLst/>
              <a:gdLst/>
              <a:ahLst/>
              <a:cxnLst/>
              <a:rect l="l" t="t" r="r" b="b"/>
              <a:pathLst>
                <a:path w="335" h="519" extrusionOk="0">
                  <a:moveTo>
                    <a:pt x="234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01" y="59"/>
                    <a:pt x="67" y="126"/>
                    <a:pt x="34" y="159"/>
                  </a:cubicBezTo>
                  <a:cubicBezTo>
                    <a:pt x="1" y="226"/>
                    <a:pt x="1" y="293"/>
                    <a:pt x="1" y="360"/>
                  </a:cubicBezTo>
                  <a:cubicBezTo>
                    <a:pt x="1" y="426"/>
                    <a:pt x="1" y="460"/>
                    <a:pt x="34" y="493"/>
                  </a:cubicBezTo>
                  <a:cubicBezTo>
                    <a:pt x="51" y="510"/>
                    <a:pt x="76" y="518"/>
                    <a:pt x="101" y="518"/>
                  </a:cubicBezTo>
                  <a:cubicBezTo>
                    <a:pt x="126" y="518"/>
                    <a:pt x="151" y="510"/>
                    <a:pt x="167" y="493"/>
                  </a:cubicBezTo>
                  <a:cubicBezTo>
                    <a:pt x="234" y="460"/>
                    <a:pt x="267" y="426"/>
                    <a:pt x="301" y="360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126"/>
                    <a:pt x="334" y="59"/>
                    <a:pt x="301" y="26"/>
                  </a:cubicBezTo>
                  <a:cubicBezTo>
                    <a:pt x="284" y="9"/>
                    <a:pt x="259" y="1"/>
                    <a:pt x="2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353;p56">
              <a:extLst>
                <a:ext uri="{FF2B5EF4-FFF2-40B4-BE49-F238E27FC236}">
                  <a16:creationId xmlns:a16="http://schemas.microsoft.com/office/drawing/2014/main" id="{DFFC1DCE-13FE-4AF6-8705-3DC4B97B7D58}"/>
                </a:ext>
              </a:extLst>
            </p:cNvPr>
            <p:cNvSpPr/>
            <p:nvPr/>
          </p:nvSpPr>
          <p:spPr>
            <a:xfrm>
              <a:off x="3030675" y="1876775"/>
              <a:ext cx="32550" cy="58400"/>
            </a:xfrm>
            <a:custGeom>
              <a:avLst/>
              <a:gdLst/>
              <a:ahLst/>
              <a:cxnLst/>
              <a:rect l="l" t="t" r="r" b="b"/>
              <a:pathLst>
                <a:path w="1302" h="2336" extrusionOk="0">
                  <a:moveTo>
                    <a:pt x="401" y="1"/>
                  </a:moveTo>
                  <a:lnTo>
                    <a:pt x="134" y="101"/>
                  </a:lnTo>
                  <a:cubicBezTo>
                    <a:pt x="100" y="101"/>
                    <a:pt x="67" y="168"/>
                    <a:pt x="34" y="201"/>
                  </a:cubicBezTo>
                  <a:cubicBezTo>
                    <a:pt x="0" y="234"/>
                    <a:pt x="0" y="301"/>
                    <a:pt x="0" y="334"/>
                  </a:cubicBezTo>
                  <a:cubicBezTo>
                    <a:pt x="0" y="401"/>
                    <a:pt x="0" y="435"/>
                    <a:pt x="34" y="468"/>
                  </a:cubicBezTo>
                  <a:cubicBezTo>
                    <a:pt x="34" y="485"/>
                    <a:pt x="50" y="493"/>
                    <a:pt x="71" y="493"/>
                  </a:cubicBezTo>
                  <a:cubicBezTo>
                    <a:pt x="92" y="493"/>
                    <a:pt x="117" y="485"/>
                    <a:pt x="134" y="468"/>
                  </a:cubicBezTo>
                  <a:lnTo>
                    <a:pt x="167" y="435"/>
                  </a:lnTo>
                  <a:lnTo>
                    <a:pt x="167" y="1936"/>
                  </a:lnTo>
                  <a:cubicBezTo>
                    <a:pt x="134" y="1969"/>
                    <a:pt x="100" y="2002"/>
                    <a:pt x="67" y="2036"/>
                  </a:cubicBezTo>
                  <a:cubicBezTo>
                    <a:pt x="34" y="2102"/>
                    <a:pt x="0" y="2136"/>
                    <a:pt x="0" y="2202"/>
                  </a:cubicBezTo>
                  <a:cubicBezTo>
                    <a:pt x="0" y="2269"/>
                    <a:pt x="34" y="2303"/>
                    <a:pt x="34" y="2336"/>
                  </a:cubicBezTo>
                  <a:cubicBezTo>
                    <a:pt x="67" y="2336"/>
                    <a:pt x="100" y="2336"/>
                    <a:pt x="167" y="2303"/>
                  </a:cubicBezTo>
                  <a:lnTo>
                    <a:pt x="434" y="2169"/>
                  </a:lnTo>
                  <a:cubicBezTo>
                    <a:pt x="467" y="2136"/>
                    <a:pt x="501" y="2102"/>
                    <a:pt x="534" y="2036"/>
                  </a:cubicBezTo>
                  <a:cubicBezTo>
                    <a:pt x="567" y="2002"/>
                    <a:pt x="567" y="1936"/>
                    <a:pt x="567" y="1902"/>
                  </a:cubicBezTo>
                  <a:cubicBezTo>
                    <a:pt x="567" y="1836"/>
                    <a:pt x="567" y="1769"/>
                    <a:pt x="534" y="1769"/>
                  </a:cubicBezTo>
                  <a:cubicBezTo>
                    <a:pt x="467" y="1769"/>
                    <a:pt x="434" y="1802"/>
                    <a:pt x="401" y="1802"/>
                  </a:cubicBezTo>
                  <a:lnTo>
                    <a:pt x="401" y="1168"/>
                  </a:lnTo>
                  <a:cubicBezTo>
                    <a:pt x="467" y="1068"/>
                    <a:pt x="501" y="968"/>
                    <a:pt x="567" y="868"/>
                  </a:cubicBezTo>
                  <a:cubicBezTo>
                    <a:pt x="601" y="835"/>
                    <a:pt x="634" y="768"/>
                    <a:pt x="701" y="768"/>
                  </a:cubicBezTo>
                  <a:cubicBezTo>
                    <a:pt x="734" y="751"/>
                    <a:pt x="759" y="743"/>
                    <a:pt x="780" y="743"/>
                  </a:cubicBezTo>
                  <a:cubicBezTo>
                    <a:pt x="801" y="743"/>
                    <a:pt x="817" y="751"/>
                    <a:pt x="834" y="768"/>
                  </a:cubicBezTo>
                  <a:cubicBezTo>
                    <a:pt x="901" y="768"/>
                    <a:pt x="901" y="835"/>
                    <a:pt x="901" y="935"/>
                  </a:cubicBezTo>
                  <a:lnTo>
                    <a:pt x="901" y="1535"/>
                  </a:lnTo>
                  <a:cubicBezTo>
                    <a:pt x="834" y="1569"/>
                    <a:pt x="801" y="1602"/>
                    <a:pt x="767" y="1635"/>
                  </a:cubicBezTo>
                  <a:cubicBezTo>
                    <a:pt x="734" y="1702"/>
                    <a:pt x="734" y="1769"/>
                    <a:pt x="734" y="1836"/>
                  </a:cubicBezTo>
                  <a:cubicBezTo>
                    <a:pt x="734" y="1869"/>
                    <a:pt x="734" y="1902"/>
                    <a:pt x="767" y="1936"/>
                  </a:cubicBezTo>
                  <a:cubicBezTo>
                    <a:pt x="767" y="1952"/>
                    <a:pt x="784" y="1961"/>
                    <a:pt x="805" y="1961"/>
                  </a:cubicBezTo>
                  <a:cubicBezTo>
                    <a:pt x="826" y="1961"/>
                    <a:pt x="851" y="1952"/>
                    <a:pt x="868" y="1936"/>
                  </a:cubicBezTo>
                  <a:lnTo>
                    <a:pt x="1134" y="1769"/>
                  </a:lnTo>
                  <a:cubicBezTo>
                    <a:pt x="1168" y="1735"/>
                    <a:pt x="1234" y="1702"/>
                    <a:pt x="1234" y="1669"/>
                  </a:cubicBezTo>
                  <a:cubicBezTo>
                    <a:pt x="1268" y="1602"/>
                    <a:pt x="1268" y="1569"/>
                    <a:pt x="1301" y="1502"/>
                  </a:cubicBezTo>
                  <a:cubicBezTo>
                    <a:pt x="1301" y="1435"/>
                    <a:pt x="1268" y="1402"/>
                    <a:pt x="1234" y="1402"/>
                  </a:cubicBezTo>
                  <a:cubicBezTo>
                    <a:pt x="1201" y="1402"/>
                    <a:pt x="1168" y="1402"/>
                    <a:pt x="1101" y="1435"/>
                  </a:cubicBezTo>
                  <a:lnTo>
                    <a:pt x="1101" y="768"/>
                  </a:lnTo>
                  <a:cubicBezTo>
                    <a:pt x="1134" y="668"/>
                    <a:pt x="1101" y="568"/>
                    <a:pt x="1068" y="468"/>
                  </a:cubicBezTo>
                  <a:cubicBezTo>
                    <a:pt x="1034" y="435"/>
                    <a:pt x="968" y="368"/>
                    <a:pt x="901" y="368"/>
                  </a:cubicBezTo>
                  <a:cubicBezTo>
                    <a:pt x="834" y="368"/>
                    <a:pt x="767" y="401"/>
                    <a:pt x="701" y="435"/>
                  </a:cubicBezTo>
                  <a:cubicBezTo>
                    <a:pt x="634" y="468"/>
                    <a:pt x="601" y="501"/>
                    <a:pt x="567" y="568"/>
                  </a:cubicBezTo>
                  <a:cubicBezTo>
                    <a:pt x="501" y="601"/>
                    <a:pt x="467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354;p56">
              <a:extLst>
                <a:ext uri="{FF2B5EF4-FFF2-40B4-BE49-F238E27FC236}">
                  <a16:creationId xmlns:a16="http://schemas.microsoft.com/office/drawing/2014/main" id="{8389E989-0DEF-47AF-9E9C-81E135830EB5}"/>
                </a:ext>
              </a:extLst>
            </p:cNvPr>
            <p:cNvSpPr/>
            <p:nvPr/>
          </p:nvSpPr>
          <p:spPr>
            <a:xfrm>
              <a:off x="3068200" y="1858450"/>
              <a:ext cx="29200" cy="50950"/>
            </a:xfrm>
            <a:custGeom>
              <a:avLst/>
              <a:gdLst/>
              <a:ahLst/>
              <a:cxnLst/>
              <a:rect l="l" t="t" r="r" b="b"/>
              <a:pathLst>
                <a:path w="1168" h="2038" extrusionOk="0">
                  <a:moveTo>
                    <a:pt x="367" y="0"/>
                  </a:moveTo>
                  <a:cubicBezTo>
                    <a:pt x="334" y="0"/>
                    <a:pt x="301" y="67"/>
                    <a:pt x="267" y="100"/>
                  </a:cubicBezTo>
                  <a:cubicBezTo>
                    <a:pt x="234" y="167"/>
                    <a:pt x="234" y="234"/>
                    <a:pt x="234" y="300"/>
                  </a:cubicBezTo>
                  <a:lnTo>
                    <a:pt x="234" y="600"/>
                  </a:lnTo>
                  <a:lnTo>
                    <a:pt x="167" y="667"/>
                  </a:lnTo>
                  <a:cubicBezTo>
                    <a:pt x="100" y="667"/>
                    <a:pt x="67" y="734"/>
                    <a:pt x="34" y="767"/>
                  </a:cubicBezTo>
                  <a:cubicBezTo>
                    <a:pt x="34" y="801"/>
                    <a:pt x="0" y="867"/>
                    <a:pt x="0" y="901"/>
                  </a:cubicBezTo>
                  <a:cubicBezTo>
                    <a:pt x="0" y="967"/>
                    <a:pt x="0" y="1001"/>
                    <a:pt x="34" y="1034"/>
                  </a:cubicBezTo>
                  <a:cubicBezTo>
                    <a:pt x="67" y="1034"/>
                    <a:pt x="100" y="1034"/>
                    <a:pt x="167" y="1001"/>
                  </a:cubicBezTo>
                  <a:lnTo>
                    <a:pt x="234" y="967"/>
                  </a:lnTo>
                  <a:lnTo>
                    <a:pt x="234" y="1735"/>
                  </a:lnTo>
                  <a:cubicBezTo>
                    <a:pt x="234" y="1835"/>
                    <a:pt x="267" y="1935"/>
                    <a:pt x="334" y="2001"/>
                  </a:cubicBezTo>
                  <a:cubicBezTo>
                    <a:pt x="372" y="2027"/>
                    <a:pt x="410" y="2038"/>
                    <a:pt x="450" y="2038"/>
                  </a:cubicBezTo>
                  <a:cubicBezTo>
                    <a:pt x="515" y="2038"/>
                    <a:pt x="585" y="2009"/>
                    <a:pt x="667" y="1968"/>
                  </a:cubicBezTo>
                  <a:cubicBezTo>
                    <a:pt x="768" y="1901"/>
                    <a:pt x="834" y="1835"/>
                    <a:pt x="934" y="1735"/>
                  </a:cubicBezTo>
                  <a:cubicBezTo>
                    <a:pt x="1001" y="1668"/>
                    <a:pt x="1101" y="1568"/>
                    <a:pt x="1134" y="1468"/>
                  </a:cubicBezTo>
                  <a:cubicBezTo>
                    <a:pt x="1168" y="1434"/>
                    <a:pt x="1168" y="1368"/>
                    <a:pt x="1168" y="1334"/>
                  </a:cubicBezTo>
                  <a:cubicBezTo>
                    <a:pt x="1168" y="1301"/>
                    <a:pt x="1168" y="1268"/>
                    <a:pt x="1134" y="1234"/>
                  </a:cubicBezTo>
                  <a:cubicBezTo>
                    <a:pt x="1134" y="1218"/>
                    <a:pt x="1126" y="1209"/>
                    <a:pt x="1114" y="1209"/>
                  </a:cubicBezTo>
                  <a:cubicBezTo>
                    <a:pt x="1101" y="1209"/>
                    <a:pt x="1084" y="1218"/>
                    <a:pt x="1068" y="1234"/>
                  </a:cubicBez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34"/>
                    <a:pt x="801" y="1534"/>
                    <a:pt x="667" y="1635"/>
                  </a:cubicBezTo>
                  <a:cubicBezTo>
                    <a:pt x="601" y="1668"/>
                    <a:pt x="534" y="1668"/>
                    <a:pt x="501" y="1668"/>
                  </a:cubicBezTo>
                  <a:cubicBezTo>
                    <a:pt x="467" y="1635"/>
                    <a:pt x="467" y="1601"/>
                    <a:pt x="467" y="1534"/>
                  </a:cubicBezTo>
                  <a:lnTo>
                    <a:pt x="467" y="834"/>
                  </a:lnTo>
                  <a:lnTo>
                    <a:pt x="901" y="600"/>
                  </a:lnTo>
                  <a:cubicBezTo>
                    <a:pt x="934" y="567"/>
                    <a:pt x="968" y="534"/>
                    <a:pt x="1001" y="467"/>
                  </a:cubicBezTo>
                  <a:cubicBezTo>
                    <a:pt x="1034" y="434"/>
                    <a:pt x="1034" y="400"/>
                    <a:pt x="1034" y="334"/>
                  </a:cubicBezTo>
                  <a:cubicBezTo>
                    <a:pt x="1034" y="300"/>
                    <a:pt x="1034" y="267"/>
                    <a:pt x="1001" y="234"/>
                  </a:cubicBezTo>
                  <a:cubicBezTo>
                    <a:pt x="984" y="217"/>
                    <a:pt x="968" y="209"/>
                    <a:pt x="951" y="209"/>
                  </a:cubicBezTo>
                  <a:cubicBezTo>
                    <a:pt x="934" y="209"/>
                    <a:pt x="918" y="217"/>
                    <a:pt x="901" y="234"/>
                  </a:cubicBezTo>
                  <a:lnTo>
                    <a:pt x="467" y="467"/>
                  </a:lnTo>
                  <a:lnTo>
                    <a:pt x="467" y="167"/>
                  </a:lnTo>
                  <a:cubicBezTo>
                    <a:pt x="467" y="100"/>
                    <a:pt x="467" y="33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355;p56">
              <a:extLst>
                <a:ext uri="{FF2B5EF4-FFF2-40B4-BE49-F238E27FC236}">
                  <a16:creationId xmlns:a16="http://schemas.microsoft.com/office/drawing/2014/main" id="{11C65AE7-FBAD-4142-AF24-5485D7E8D5D2}"/>
                </a:ext>
              </a:extLst>
            </p:cNvPr>
            <p:cNvSpPr/>
            <p:nvPr/>
          </p:nvSpPr>
          <p:spPr>
            <a:xfrm>
              <a:off x="3097375" y="1843625"/>
              <a:ext cx="36725" cy="54650"/>
            </a:xfrm>
            <a:custGeom>
              <a:avLst/>
              <a:gdLst/>
              <a:ahLst/>
              <a:cxnLst/>
              <a:rect l="l" t="t" r="r" b="b"/>
              <a:pathLst>
                <a:path w="1469" h="2186" extrusionOk="0">
                  <a:moveTo>
                    <a:pt x="1135" y="1"/>
                  </a:moveTo>
                  <a:cubicBezTo>
                    <a:pt x="1102" y="1"/>
                    <a:pt x="1068" y="9"/>
                    <a:pt x="1035" y="26"/>
                  </a:cubicBezTo>
                  <a:cubicBezTo>
                    <a:pt x="968" y="59"/>
                    <a:pt x="935" y="93"/>
                    <a:pt x="901" y="126"/>
                  </a:cubicBezTo>
                  <a:cubicBezTo>
                    <a:pt x="868" y="193"/>
                    <a:pt x="801" y="259"/>
                    <a:pt x="801" y="326"/>
                  </a:cubicBezTo>
                  <a:cubicBezTo>
                    <a:pt x="768" y="293"/>
                    <a:pt x="735" y="259"/>
                    <a:pt x="701" y="259"/>
                  </a:cubicBezTo>
                  <a:cubicBezTo>
                    <a:pt x="668" y="259"/>
                    <a:pt x="635" y="259"/>
                    <a:pt x="601" y="293"/>
                  </a:cubicBezTo>
                  <a:cubicBezTo>
                    <a:pt x="535" y="293"/>
                    <a:pt x="501" y="326"/>
                    <a:pt x="501" y="360"/>
                  </a:cubicBezTo>
                  <a:cubicBezTo>
                    <a:pt x="434" y="426"/>
                    <a:pt x="401" y="493"/>
                    <a:pt x="401" y="560"/>
                  </a:cubicBezTo>
                  <a:lnTo>
                    <a:pt x="401" y="460"/>
                  </a:lnTo>
                  <a:lnTo>
                    <a:pt x="168" y="560"/>
                  </a:lnTo>
                  <a:cubicBezTo>
                    <a:pt x="134" y="593"/>
                    <a:pt x="68" y="626"/>
                    <a:pt x="68" y="693"/>
                  </a:cubicBezTo>
                  <a:cubicBezTo>
                    <a:pt x="34" y="726"/>
                    <a:pt x="34" y="760"/>
                    <a:pt x="34" y="827"/>
                  </a:cubicBezTo>
                  <a:cubicBezTo>
                    <a:pt x="1" y="893"/>
                    <a:pt x="34" y="927"/>
                    <a:pt x="101" y="960"/>
                  </a:cubicBezTo>
                  <a:cubicBezTo>
                    <a:pt x="101" y="977"/>
                    <a:pt x="109" y="985"/>
                    <a:pt x="126" y="985"/>
                  </a:cubicBezTo>
                  <a:cubicBezTo>
                    <a:pt x="143" y="985"/>
                    <a:pt x="168" y="977"/>
                    <a:pt x="201" y="960"/>
                  </a:cubicBezTo>
                  <a:lnTo>
                    <a:pt x="201" y="1794"/>
                  </a:lnTo>
                  <a:cubicBezTo>
                    <a:pt x="134" y="1794"/>
                    <a:pt x="101" y="1861"/>
                    <a:pt x="101" y="1894"/>
                  </a:cubicBezTo>
                  <a:cubicBezTo>
                    <a:pt x="68" y="1927"/>
                    <a:pt x="68" y="1994"/>
                    <a:pt x="68" y="2027"/>
                  </a:cubicBezTo>
                  <a:cubicBezTo>
                    <a:pt x="34" y="2094"/>
                    <a:pt x="68" y="2127"/>
                    <a:pt x="101" y="2161"/>
                  </a:cubicBezTo>
                  <a:cubicBezTo>
                    <a:pt x="101" y="2178"/>
                    <a:pt x="118" y="2186"/>
                    <a:pt x="138" y="2186"/>
                  </a:cubicBezTo>
                  <a:cubicBezTo>
                    <a:pt x="159" y="2186"/>
                    <a:pt x="184" y="2178"/>
                    <a:pt x="201" y="2161"/>
                  </a:cubicBezTo>
                  <a:lnTo>
                    <a:pt x="401" y="2027"/>
                  </a:lnTo>
                  <a:cubicBezTo>
                    <a:pt x="468" y="1994"/>
                    <a:pt x="501" y="1961"/>
                    <a:pt x="535" y="1927"/>
                  </a:cubicBezTo>
                  <a:cubicBezTo>
                    <a:pt x="535" y="1861"/>
                    <a:pt x="568" y="1827"/>
                    <a:pt x="568" y="1761"/>
                  </a:cubicBezTo>
                  <a:cubicBezTo>
                    <a:pt x="568" y="1727"/>
                    <a:pt x="568" y="1694"/>
                    <a:pt x="535" y="1660"/>
                  </a:cubicBezTo>
                  <a:cubicBezTo>
                    <a:pt x="518" y="1644"/>
                    <a:pt x="501" y="1635"/>
                    <a:pt x="484" y="1635"/>
                  </a:cubicBezTo>
                  <a:cubicBezTo>
                    <a:pt x="468" y="1635"/>
                    <a:pt x="451" y="1644"/>
                    <a:pt x="434" y="1660"/>
                  </a:cubicBezTo>
                  <a:lnTo>
                    <a:pt x="434" y="927"/>
                  </a:lnTo>
                  <a:cubicBezTo>
                    <a:pt x="434" y="860"/>
                    <a:pt x="468" y="793"/>
                    <a:pt x="501" y="726"/>
                  </a:cubicBezTo>
                  <a:cubicBezTo>
                    <a:pt x="535" y="693"/>
                    <a:pt x="568" y="660"/>
                    <a:pt x="601" y="660"/>
                  </a:cubicBezTo>
                  <a:lnTo>
                    <a:pt x="668" y="660"/>
                  </a:lnTo>
                  <a:cubicBezTo>
                    <a:pt x="668" y="693"/>
                    <a:pt x="668" y="726"/>
                    <a:pt x="668" y="760"/>
                  </a:cubicBezTo>
                  <a:lnTo>
                    <a:pt x="668" y="1894"/>
                  </a:lnTo>
                  <a:lnTo>
                    <a:pt x="868" y="1761"/>
                  </a:lnTo>
                  <a:cubicBezTo>
                    <a:pt x="901" y="1727"/>
                    <a:pt x="968" y="1694"/>
                    <a:pt x="1002" y="1660"/>
                  </a:cubicBezTo>
                  <a:cubicBezTo>
                    <a:pt x="1002" y="1594"/>
                    <a:pt x="1002" y="1560"/>
                    <a:pt x="1035" y="1494"/>
                  </a:cubicBezTo>
                  <a:cubicBezTo>
                    <a:pt x="1035" y="1460"/>
                    <a:pt x="1002" y="1427"/>
                    <a:pt x="1002" y="1394"/>
                  </a:cubicBezTo>
                  <a:cubicBezTo>
                    <a:pt x="985" y="1377"/>
                    <a:pt x="968" y="1369"/>
                    <a:pt x="947" y="1369"/>
                  </a:cubicBezTo>
                  <a:cubicBezTo>
                    <a:pt x="926" y="1369"/>
                    <a:pt x="901" y="1377"/>
                    <a:pt x="868" y="1394"/>
                  </a:cubicBezTo>
                  <a:lnTo>
                    <a:pt x="868" y="693"/>
                  </a:lnTo>
                  <a:cubicBezTo>
                    <a:pt x="901" y="626"/>
                    <a:pt x="935" y="526"/>
                    <a:pt x="968" y="460"/>
                  </a:cubicBezTo>
                  <a:cubicBezTo>
                    <a:pt x="1002" y="460"/>
                    <a:pt x="1035" y="426"/>
                    <a:pt x="1035" y="393"/>
                  </a:cubicBezTo>
                  <a:lnTo>
                    <a:pt x="1102" y="393"/>
                  </a:lnTo>
                  <a:lnTo>
                    <a:pt x="1102" y="493"/>
                  </a:lnTo>
                  <a:lnTo>
                    <a:pt x="1102" y="1594"/>
                  </a:lnTo>
                  <a:lnTo>
                    <a:pt x="1335" y="1494"/>
                  </a:lnTo>
                  <a:cubicBezTo>
                    <a:pt x="1368" y="1460"/>
                    <a:pt x="1402" y="1427"/>
                    <a:pt x="1435" y="1360"/>
                  </a:cubicBezTo>
                  <a:cubicBezTo>
                    <a:pt x="1469" y="1327"/>
                    <a:pt x="1469" y="1260"/>
                    <a:pt x="1469" y="1227"/>
                  </a:cubicBezTo>
                  <a:cubicBezTo>
                    <a:pt x="1469" y="1193"/>
                    <a:pt x="1469" y="1127"/>
                    <a:pt x="1435" y="1127"/>
                  </a:cubicBezTo>
                  <a:cubicBezTo>
                    <a:pt x="1435" y="1110"/>
                    <a:pt x="1418" y="1102"/>
                    <a:pt x="1398" y="1102"/>
                  </a:cubicBezTo>
                  <a:cubicBezTo>
                    <a:pt x="1377" y="1102"/>
                    <a:pt x="1352" y="1110"/>
                    <a:pt x="1335" y="1127"/>
                  </a:cubicBezTo>
                  <a:lnTo>
                    <a:pt x="1335" y="326"/>
                  </a:lnTo>
                  <a:cubicBezTo>
                    <a:pt x="1335" y="226"/>
                    <a:pt x="1302" y="93"/>
                    <a:pt x="1235" y="26"/>
                  </a:cubicBezTo>
                  <a:cubicBezTo>
                    <a:pt x="1202" y="9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356;p56">
              <a:extLst>
                <a:ext uri="{FF2B5EF4-FFF2-40B4-BE49-F238E27FC236}">
                  <a16:creationId xmlns:a16="http://schemas.microsoft.com/office/drawing/2014/main" id="{612C5D4F-5AF1-4B6E-BFC4-CE83C56E9039}"/>
                </a:ext>
              </a:extLst>
            </p:cNvPr>
            <p:cNvSpPr/>
            <p:nvPr/>
          </p:nvSpPr>
          <p:spPr>
            <a:xfrm>
              <a:off x="3132400" y="18117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168" y="0"/>
                  </a:moveTo>
                  <a:cubicBezTo>
                    <a:pt x="1135" y="33"/>
                    <a:pt x="1102" y="67"/>
                    <a:pt x="1102" y="100"/>
                  </a:cubicBezTo>
                  <a:lnTo>
                    <a:pt x="1" y="1668"/>
                  </a:lnTo>
                  <a:lnTo>
                    <a:pt x="1102" y="2001"/>
                  </a:lnTo>
                  <a:lnTo>
                    <a:pt x="1168" y="2001"/>
                  </a:lnTo>
                  <a:cubicBezTo>
                    <a:pt x="1202" y="1968"/>
                    <a:pt x="1235" y="1935"/>
                    <a:pt x="1268" y="1868"/>
                  </a:cubicBezTo>
                  <a:cubicBezTo>
                    <a:pt x="1268" y="1835"/>
                    <a:pt x="1302" y="1801"/>
                    <a:pt x="1302" y="1735"/>
                  </a:cubicBezTo>
                  <a:cubicBezTo>
                    <a:pt x="1302" y="1701"/>
                    <a:pt x="1302" y="1668"/>
                    <a:pt x="1302" y="1668"/>
                  </a:cubicBezTo>
                  <a:cubicBezTo>
                    <a:pt x="1268" y="1635"/>
                    <a:pt x="1235" y="1601"/>
                    <a:pt x="1202" y="1601"/>
                  </a:cubicBezTo>
                  <a:lnTo>
                    <a:pt x="468" y="1401"/>
                  </a:lnTo>
                  <a:lnTo>
                    <a:pt x="1202" y="367"/>
                  </a:lnTo>
                  <a:cubicBezTo>
                    <a:pt x="1235" y="300"/>
                    <a:pt x="1268" y="267"/>
                    <a:pt x="1302" y="234"/>
                  </a:cubicBezTo>
                  <a:cubicBezTo>
                    <a:pt x="1302" y="200"/>
                    <a:pt x="1302" y="167"/>
                    <a:pt x="1302" y="133"/>
                  </a:cubicBezTo>
                  <a:cubicBezTo>
                    <a:pt x="1302" y="67"/>
                    <a:pt x="1268" y="33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357;p56">
              <a:extLst>
                <a:ext uri="{FF2B5EF4-FFF2-40B4-BE49-F238E27FC236}">
                  <a16:creationId xmlns:a16="http://schemas.microsoft.com/office/drawing/2014/main" id="{BBC4D0E1-4752-48E4-B00E-E31CAD57FECA}"/>
                </a:ext>
              </a:extLst>
            </p:cNvPr>
            <p:cNvSpPr/>
            <p:nvPr/>
          </p:nvSpPr>
          <p:spPr>
            <a:xfrm>
              <a:off x="3172425" y="178110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18" y="0"/>
                  </a:moveTo>
                  <a:cubicBezTo>
                    <a:pt x="902" y="0"/>
                    <a:pt x="885" y="9"/>
                    <a:pt x="868" y="25"/>
                  </a:cubicBezTo>
                  <a:cubicBezTo>
                    <a:pt x="835" y="25"/>
                    <a:pt x="835" y="59"/>
                    <a:pt x="802" y="92"/>
                  </a:cubicBezTo>
                  <a:cubicBezTo>
                    <a:pt x="802" y="125"/>
                    <a:pt x="768" y="192"/>
                    <a:pt x="768" y="225"/>
                  </a:cubicBezTo>
                  <a:lnTo>
                    <a:pt x="34" y="3061"/>
                  </a:lnTo>
                  <a:cubicBezTo>
                    <a:pt x="1" y="3127"/>
                    <a:pt x="1" y="3161"/>
                    <a:pt x="1" y="3227"/>
                  </a:cubicBezTo>
                  <a:cubicBezTo>
                    <a:pt x="1" y="3261"/>
                    <a:pt x="1" y="3294"/>
                    <a:pt x="34" y="3328"/>
                  </a:cubicBezTo>
                  <a:lnTo>
                    <a:pt x="134" y="3328"/>
                  </a:lnTo>
                  <a:cubicBezTo>
                    <a:pt x="134" y="3294"/>
                    <a:pt x="168" y="3261"/>
                    <a:pt x="201" y="3227"/>
                  </a:cubicBezTo>
                  <a:cubicBezTo>
                    <a:pt x="201" y="3194"/>
                    <a:pt x="234" y="3127"/>
                    <a:pt x="234" y="3094"/>
                  </a:cubicBezTo>
                  <a:lnTo>
                    <a:pt x="968" y="259"/>
                  </a:lnTo>
                  <a:cubicBezTo>
                    <a:pt x="968" y="225"/>
                    <a:pt x="1002" y="159"/>
                    <a:pt x="1002" y="125"/>
                  </a:cubicBezTo>
                  <a:cubicBezTo>
                    <a:pt x="1002" y="92"/>
                    <a:pt x="968" y="59"/>
                    <a:pt x="968" y="25"/>
                  </a:cubicBezTo>
                  <a:cubicBezTo>
                    <a:pt x="952" y="9"/>
                    <a:pt x="935" y="0"/>
                    <a:pt x="9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358;p56">
              <a:extLst>
                <a:ext uri="{FF2B5EF4-FFF2-40B4-BE49-F238E27FC236}">
                  <a16:creationId xmlns:a16="http://schemas.microsoft.com/office/drawing/2014/main" id="{5335B9AA-CDD0-4016-96F6-909F2E507322}"/>
                </a:ext>
              </a:extLst>
            </p:cNvPr>
            <p:cNvSpPr/>
            <p:nvPr/>
          </p:nvSpPr>
          <p:spPr>
            <a:xfrm>
              <a:off x="3205800" y="1771700"/>
              <a:ext cx="26700" cy="63425"/>
            </a:xfrm>
            <a:custGeom>
              <a:avLst/>
              <a:gdLst/>
              <a:ahLst/>
              <a:cxnLst/>
              <a:rect l="l" t="t" r="r" b="b"/>
              <a:pathLst>
                <a:path w="1068" h="2537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67" y="301"/>
                    <a:pt x="134" y="368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100" y="568"/>
                    <a:pt x="100" y="568"/>
                    <a:pt x="134" y="601"/>
                  </a:cubicBezTo>
                  <a:cubicBezTo>
                    <a:pt x="150" y="618"/>
                    <a:pt x="167" y="626"/>
                    <a:pt x="184" y="626"/>
                  </a:cubicBezTo>
                  <a:cubicBezTo>
                    <a:pt x="200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2"/>
                    <a:pt x="67" y="2236"/>
                    <a:pt x="34" y="2269"/>
                  </a:cubicBezTo>
                  <a:cubicBezTo>
                    <a:pt x="34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67" y="2536"/>
                    <a:pt x="100" y="2536"/>
                    <a:pt x="167" y="2503"/>
                  </a:cubicBezTo>
                  <a:lnTo>
                    <a:pt x="934" y="2069"/>
                  </a:lnTo>
                  <a:cubicBezTo>
                    <a:pt x="968" y="2036"/>
                    <a:pt x="1034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34" y="1685"/>
                    <a:pt x="1026" y="1677"/>
                    <a:pt x="1009" y="1677"/>
                  </a:cubicBezTo>
                  <a:cubicBezTo>
                    <a:pt x="993" y="1677"/>
                    <a:pt x="968" y="1685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359;p56">
              <a:extLst>
                <a:ext uri="{FF2B5EF4-FFF2-40B4-BE49-F238E27FC236}">
                  <a16:creationId xmlns:a16="http://schemas.microsoft.com/office/drawing/2014/main" id="{98F83408-90A9-4902-83D9-DB3911339208}"/>
                </a:ext>
              </a:extLst>
            </p:cNvPr>
            <p:cNvSpPr/>
            <p:nvPr/>
          </p:nvSpPr>
          <p:spPr>
            <a:xfrm>
              <a:off x="3239150" y="1766700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388"/>
                  </a:moveTo>
                  <a:cubicBezTo>
                    <a:pt x="774" y="388"/>
                    <a:pt x="831" y="413"/>
                    <a:pt x="868" y="468"/>
                  </a:cubicBezTo>
                  <a:cubicBezTo>
                    <a:pt x="935" y="534"/>
                    <a:pt x="968" y="635"/>
                    <a:pt x="935" y="735"/>
                  </a:cubicBezTo>
                  <a:cubicBezTo>
                    <a:pt x="935" y="868"/>
                    <a:pt x="901" y="968"/>
                    <a:pt x="834" y="1102"/>
                  </a:cubicBezTo>
                  <a:cubicBezTo>
                    <a:pt x="801" y="1235"/>
                    <a:pt x="701" y="1335"/>
                    <a:pt x="601" y="1402"/>
                  </a:cubicBezTo>
                  <a:cubicBezTo>
                    <a:pt x="568" y="1418"/>
                    <a:pt x="518" y="1427"/>
                    <a:pt x="468" y="1427"/>
                  </a:cubicBezTo>
                  <a:cubicBezTo>
                    <a:pt x="417" y="1427"/>
                    <a:pt x="367" y="1418"/>
                    <a:pt x="334" y="1402"/>
                  </a:cubicBezTo>
                  <a:cubicBezTo>
                    <a:pt x="267" y="1335"/>
                    <a:pt x="234" y="1235"/>
                    <a:pt x="234" y="1135"/>
                  </a:cubicBezTo>
                  <a:cubicBezTo>
                    <a:pt x="234" y="1001"/>
                    <a:pt x="267" y="868"/>
                    <a:pt x="334" y="735"/>
                  </a:cubicBezTo>
                  <a:cubicBezTo>
                    <a:pt x="401" y="601"/>
                    <a:pt x="468" y="501"/>
                    <a:pt x="601" y="434"/>
                  </a:cubicBezTo>
                  <a:cubicBezTo>
                    <a:pt x="631" y="404"/>
                    <a:pt x="674" y="388"/>
                    <a:pt x="719" y="388"/>
                  </a:cubicBezTo>
                  <a:close/>
                  <a:moveTo>
                    <a:pt x="901" y="1"/>
                  </a:moveTo>
                  <a:cubicBezTo>
                    <a:pt x="801" y="1"/>
                    <a:pt x="668" y="1"/>
                    <a:pt x="601" y="67"/>
                  </a:cubicBezTo>
                  <a:cubicBezTo>
                    <a:pt x="468" y="134"/>
                    <a:pt x="367" y="234"/>
                    <a:pt x="301" y="334"/>
                  </a:cubicBezTo>
                  <a:cubicBezTo>
                    <a:pt x="201" y="468"/>
                    <a:pt x="134" y="635"/>
                    <a:pt x="67" y="801"/>
                  </a:cubicBezTo>
                  <a:cubicBezTo>
                    <a:pt x="34" y="935"/>
                    <a:pt x="1" y="1102"/>
                    <a:pt x="1" y="1235"/>
                  </a:cubicBezTo>
                  <a:cubicBezTo>
                    <a:pt x="1" y="1368"/>
                    <a:pt x="34" y="1502"/>
                    <a:pt x="67" y="1602"/>
                  </a:cubicBezTo>
                  <a:cubicBezTo>
                    <a:pt x="134" y="1702"/>
                    <a:pt x="201" y="1735"/>
                    <a:pt x="301" y="1769"/>
                  </a:cubicBezTo>
                  <a:cubicBezTo>
                    <a:pt x="328" y="1778"/>
                    <a:pt x="354" y="1782"/>
                    <a:pt x="381" y="1782"/>
                  </a:cubicBezTo>
                  <a:cubicBezTo>
                    <a:pt x="454" y="1782"/>
                    <a:pt x="528" y="1751"/>
                    <a:pt x="601" y="1702"/>
                  </a:cubicBezTo>
                  <a:cubicBezTo>
                    <a:pt x="701" y="1635"/>
                    <a:pt x="801" y="1535"/>
                    <a:pt x="901" y="1435"/>
                  </a:cubicBezTo>
                  <a:cubicBezTo>
                    <a:pt x="1001" y="1302"/>
                    <a:pt x="1068" y="1168"/>
                    <a:pt x="1101" y="1001"/>
                  </a:cubicBezTo>
                  <a:cubicBezTo>
                    <a:pt x="1168" y="868"/>
                    <a:pt x="1168" y="735"/>
                    <a:pt x="1168" y="601"/>
                  </a:cubicBezTo>
                  <a:cubicBezTo>
                    <a:pt x="1201" y="468"/>
                    <a:pt x="1168" y="334"/>
                    <a:pt x="1101" y="201"/>
                  </a:cubicBezTo>
                  <a:cubicBezTo>
                    <a:pt x="1068" y="101"/>
                    <a:pt x="1001" y="34"/>
                    <a:pt x="9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360;p56">
              <a:extLst>
                <a:ext uri="{FF2B5EF4-FFF2-40B4-BE49-F238E27FC236}">
                  <a16:creationId xmlns:a16="http://schemas.microsoft.com/office/drawing/2014/main" id="{620A8592-A58A-44D6-B1CC-591E4DA4D21C}"/>
                </a:ext>
              </a:extLst>
            </p:cNvPr>
            <p:cNvSpPr/>
            <p:nvPr/>
          </p:nvSpPr>
          <p:spPr>
            <a:xfrm>
              <a:off x="3274175" y="1743575"/>
              <a:ext cx="29225" cy="47800"/>
            </a:xfrm>
            <a:custGeom>
              <a:avLst/>
              <a:gdLst/>
              <a:ahLst/>
              <a:cxnLst/>
              <a:rect l="l" t="t" r="r" b="b"/>
              <a:pathLst>
                <a:path w="1169" h="1912" extrusionOk="0">
                  <a:moveTo>
                    <a:pt x="1051" y="0"/>
                  </a:moveTo>
                  <a:cubicBezTo>
                    <a:pt x="1035" y="0"/>
                    <a:pt x="1018" y="8"/>
                    <a:pt x="1001" y="25"/>
                  </a:cubicBezTo>
                  <a:cubicBezTo>
                    <a:pt x="968" y="25"/>
                    <a:pt x="935" y="58"/>
                    <a:pt x="935" y="125"/>
                  </a:cubicBezTo>
                  <a:cubicBezTo>
                    <a:pt x="868" y="92"/>
                    <a:pt x="834" y="92"/>
                    <a:pt x="768" y="92"/>
                  </a:cubicBezTo>
                  <a:cubicBezTo>
                    <a:pt x="701" y="125"/>
                    <a:pt x="634" y="159"/>
                    <a:pt x="601" y="159"/>
                  </a:cubicBezTo>
                  <a:cubicBezTo>
                    <a:pt x="401" y="292"/>
                    <a:pt x="267" y="459"/>
                    <a:pt x="167" y="659"/>
                  </a:cubicBezTo>
                  <a:cubicBezTo>
                    <a:pt x="67" y="892"/>
                    <a:pt x="1" y="1126"/>
                    <a:pt x="1" y="1359"/>
                  </a:cubicBezTo>
                  <a:cubicBezTo>
                    <a:pt x="1" y="1626"/>
                    <a:pt x="101" y="1826"/>
                    <a:pt x="201" y="1893"/>
                  </a:cubicBezTo>
                  <a:cubicBezTo>
                    <a:pt x="234" y="1904"/>
                    <a:pt x="275" y="1912"/>
                    <a:pt x="321" y="1912"/>
                  </a:cubicBezTo>
                  <a:cubicBezTo>
                    <a:pt x="412" y="1912"/>
                    <a:pt x="523" y="1882"/>
                    <a:pt x="634" y="1793"/>
                  </a:cubicBezTo>
                  <a:cubicBezTo>
                    <a:pt x="801" y="1726"/>
                    <a:pt x="968" y="1560"/>
                    <a:pt x="1068" y="1393"/>
                  </a:cubicBezTo>
                  <a:cubicBezTo>
                    <a:pt x="1135" y="1326"/>
                    <a:pt x="1168" y="1226"/>
                    <a:pt x="1168" y="1126"/>
                  </a:cubicBezTo>
                  <a:cubicBezTo>
                    <a:pt x="1168" y="1059"/>
                    <a:pt x="1168" y="1026"/>
                    <a:pt x="1135" y="992"/>
                  </a:cubicBezTo>
                  <a:lnTo>
                    <a:pt x="1068" y="992"/>
                  </a:lnTo>
                  <a:cubicBezTo>
                    <a:pt x="1035" y="1026"/>
                    <a:pt x="1001" y="1093"/>
                    <a:pt x="968" y="1126"/>
                  </a:cubicBezTo>
                  <a:cubicBezTo>
                    <a:pt x="935" y="1193"/>
                    <a:pt x="901" y="1226"/>
                    <a:pt x="868" y="1259"/>
                  </a:cubicBezTo>
                  <a:cubicBezTo>
                    <a:pt x="801" y="1359"/>
                    <a:pt x="734" y="1393"/>
                    <a:pt x="634" y="1459"/>
                  </a:cubicBezTo>
                  <a:cubicBezTo>
                    <a:pt x="537" y="1508"/>
                    <a:pt x="457" y="1539"/>
                    <a:pt x="395" y="1539"/>
                  </a:cubicBezTo>
                  <a:cubicBezTo>
                    <a:pt x="372" y="1539"/>
                    <a:pt x="352" y="1535"/>
                    <a:pt x="334" y="1526"/>
                  </a:cubicBezTo>
                  <a:cubicBezTo>
                    <a:pt x="267" y="1459"/>
                    <a:pt x="234" y="1326"/>
                    <a:pt x="234" y="1226"/>
                  </a:cubicBezTo>
                  <a:cubicBezTo>
                    <a:pt x="234" y="1093"/>
                    <a:pt x="267" y="959"/>
                    <a:pt x="334" y="826"/>
                  </a:cubicBezTo>
                  <a:cubicBezTo>
                    <a:pt x="401" y="692"/>
                    <a:pt x="468" y="592"/>
                    <a:pt x="601" y="525"/>
                  </a:cubicBezTo>
                  <a:cubicBezTo>
                    <a:pt x="648" y="502"/>
                    <a:pt x="695" y="478"/>
                    <a:pt x="754" y="478"/>
                  </a:cubicBezTo>
                  <a:cubicBezTo>
                    <a:pt x="779" y="478"/>
                    <a:pt x="805" y="482"/>
                    <a:pt x="834" y="492"/>
                  </a:cubicBezTo>
                  <a:cubicBezTo>
                    <a:pt x="868" y="492"/>
                    <a:pt x="901" y="525"/>
                    <a:pt x="901" y="592"/>
                  </a:cubicBezTo>
                  <a:cubicBezTo>
                    <a:pt x="901" y="626"/>
                    <a:pt x="901" y="659"/>
                    <a:pt x="935" y="692"/>
                  </a:cubicBezTo>
                  <a:lnTo>
                    <a:pt x="1001" y="692"/>
                  </a:lnTo>
                  <a:cubicBezTo>
                    <a:pt x="1035" y="659"/>
                    <a:pt x="1068" y="626"/>
                    <a:pt x="1101" y="592"/>
                  </a:cubicBezTo>
                  <a:cubicBezTo>
                    <a:pt x="1101" y="525"/>
                    <a:pt x="1135" y="459"/>
                    <a:pt x="1135" y="392"/>
                  </a:cubicBezTo>
                  <a:lnTo>
                    <a:pt x="1135" y="159"/>
                  </a:lnTo>
                  <a:cubicBezTo>
                    <a:pt x="1135" y="125"/>
                    <a:pt x="1101" y="58"/>
                    <a:pt x="1101" y="25"/>
                  </a:cubicBezTo>
                  <a:cubicBezTo>
                    <a:pt x="1085" y="8"/>
                    <a:pt x="1068" y="0"/>
                    <a:pt x="10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361;p56">
              <a:extLst>
                <a:ext uri="{FF2B5EF4-FFF2-40B4-BE49-F238E27FC236}">
                  <a16:creationId xmlns:a16="http://schemas.microsoft.com/office/drawing/2014/main" id="{57A54860-7083-4A29-BA18-EC46623AD8B2}"/>
                </a:ext>
              </a:extLst>
            </p:cNvPr>
            <p:cNvSpPr/>
            <p:nvPr/>
          </p:nvSpPr>
          <p:spPr>
            <a:xfrm>
              <a:off x="3308375" y="1725850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34" y="0"/>
                  </a:moveTo>
                  <a:cubicBezTo>
                    <a:pt x="100" y="34"/>
                    <a:pt x="67" y="67"/>
                    <a:pt x="67" y="100"/>
                  </a:cubicBezTo>
                  <a:cubicBezTo>
                    <a:pt x="34" y="134"/>
                    <a:pt x="0" y="200"/>
                    <a:pt x="34" y="267"/>
                  </a:cubicBezTo>
                  <a:cubicBezTo>
                    <a:pt x="0" y="267"/>
                    <a:pt x="0" y="300"/>
                    <a:pt x="34" y="334"/>
                  </a:cubicBezTo>
                  <a:cubicBezTo>
                    <a:pt x="34" y="367"/>
                    <a:pt x="67" y="367"/>
                    <a:pt x="100" y="367"/>
                  </a:cubicBezTo>
                  <a:lnTo>
                    <a:pt x="834" y="567"/>
                  </a:lnTo>
                  <a:lnTo>
                    <a:pt x="100" y="1635"/>
                  </a:lnTo>
                  <a:cubicBezTo>
                    <a:pt x="67" y="1668"/>
                    <a:pt x="34" y="1735"/>
                    <a:pt x="34" y="1768"/>
                  </a:cubicBezTo>
                  <a:cubicBezTo>
                    <a:pt x="0" y="1802"/>
                    <a:pt x="0" y="1835"/>
                    <a:pt x="34" y="1868"/>
                  </a:cubicBezTo>
                  <a:cubicBezTo>
                    <a:pt x="0" y="1902"/>
                    <a:pt x="34" y="1968"/>
                    <a:pt x="67" y="2002"/>
                  </a:cubicBezTo>
                  <a:lnTo>
                    <a:pt x="134" y="2002"/>
                  </a:lnTo>
                  <a:cubicBezTo>
                    <a:pt x="167" y="1968"/>
                    <a:pt x="200" y="1935"/>
                    <a:pt x="234" y="1868"/>
                  </a:cubicBezTo>
                  <a:lnTo>
                    <a:pt x="1301" y="30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362;p56">
              <a:extLst>
                <a:ext uri="{FF2B5EF4-FFF2-40B4-BE49-F238E27FC236}">
                  <a16:creationId xmlns:a16="http://schemas.microsoft.com/office/drawing/2014/main" id="{584CE794-B35D-41DF-8342-729787A7BAB1}"/>
                </a:ext>
              </a:extLst>
            </p:cNvPr>
            <p:cNvSpPr/>
            <p:nvPr/>
          </p:nvSpPr>
          <p:spPr>
            <a:xfrm>
              <a:off x="2027450" y="2554775"/>
              <a:ext cx="33375" cy="49225"/>
            </a:xfrm>
            <a:custGeom>
              <a:avLst/>
              <a:gdLst/>
              <a:ahLst/>
              <a:cxnLst/>
              <a:rect l="l" t="t" r="r" b="b"/>
              <a:pathLst>
                <a:path w="1335" h="1969" extrusionOk="0">
                  <a:moveTo>
                    <a:pt x="1201" y="0"/>
                  </a:moveTo>
                  <a:cubicBezTo>
                    <a:pt x="1168" y="34"/>
                    <a:pt x="1135" y="67"/>
                    <a:pt x="1135" y="100"/>
                  </a:cubicBezTo>
                  <a:lnTo>
                    <a:pt x="1" y="1668"/>
                  </a:lnTo>
                  <a:lnTo>
                    <a:pt x="1068" y="1968"/>
                  </a:lnTo>
                  <a:lnTo>
                    <a:pt x="1168" y="1968"/>
                  </a:lnTo>
                  <a:cubicBezTo>
                    <a:pt x="1201" y="1935"/>
                    <a:pt x="1235" y="1902"/>
                    <a:pt x="1235" y="1868"/>
                  </a:cubicBezTo>
                  <a:cubicBezTo>
                    <a:pt x="1268" y="1835"/>
                    <a:pt x="1268" y="1768"/>
                    <a:pt x="1268" y="1735"/>
                  </a:cubicBezTo>
                  <a:cubicBezTo>
                    <a:pt x="1302" y="1702"/>
                    <a:pt x="1302" y="1668"/>
                    <a:pt x="1268" y="1635"/>
                  </a:cubicBezTo>
                  <a:cubicBezTo>
                    <a:pt x="1268" y="1601"/>
                    <a:pt x="1235" y="1601"/>
                    <a:pt x="1201" y="1601"/>
                  </a:cubicBezTo>
                  <a:lnTo>
                    <a:pt x="468" y="1401"/>
                  </a:lnTo>
                  <a:lnTo>
                    <a:pt x="1268" y="334"/>
                  </a:lnTo>
                  <a:cubicBezTo>
                    <a:pt x="1268" y="301"/>
                    <a:pt x="1302" y="267"/>
                    <a:pt x="1335" y="200"/>
                  </a:cubicBezTo>
                  <a:cubicBezTo>
                    <a:pt x="1335" y="167"/>
                    <a:pt x="1335" y="134"/>
                    <a:pt x="1335" y="100"/>
                  </a:cubicBezTo>
                  <a:cubicBezTo>
                    <a:pt x="1335" y="67"/>
                    <a:pt x="1302" y="34"/>
                    <a:pt x="1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363;p56">
              <a:extLst>
                <a:ext uri="{FF2B5EF4-FFF2-40B4-BE49-F238E27FC236}">
                  <a16:creationId xmlns:a16="http://schemas.microsoft.com/office/drawing/2014/main" id="{66CC2271-0653-47D9-9568-53F91E3801B4}"/>
                </a:ext>
              </a:extLst>
            </p:cNvPr>
            <p:cNvSpPr/>
            <p:nvPr/>
          </p:nvSpPr>
          <p:spPr>
            <a:xfrm>
              <a:off x="2066650" y="2533925"/>
              <a:ext cx="26700" cy="64025"/>
            </a:xfrm>
            <a:custGeom>
              <a:avLst/>
              <a:gdLst/>
              <a:ahLst/>
              <a:cxnLst/>
              <a:rect l="l" t="t" r="r" b="b"/>
              <a:pathLst>
                <a:path w="1068" h="2561" extrusionOk="0">
                  <a:moveTo>
                    <a:pt x="634" y="0"/>
                  </a:moveTo>
                  <a:lnTo>
                    <a:pt x="234" y="267"/>
                  </a:lnTo>
                  <a:cubicBezTo>
                    <a:pt x="167" y="301"/>
                    <a:pt x="134" y="334"/>
                    <a:pt x="100" y="367"/>
                  </a:cubicBezTo>
                  <a:cubicBezTo>
                    <a:pt x="100" y="434"/>
                    <a:pt x="67" y="467"/>
                    <a:pt x="67" y="534"/>
                  </a:cubicBezTo>
                  <a:cubicBezTo>
                    <a:pt x="67" y="567"/>
                    <a:pt x="100" y="601"/>
                    <a:pt x="100" y="634"/>
                  </a:cubicBezTo>
                  <a:cubicBezTo>
                    <a:pt x="110" y="644"/>
                    <a:pt x="120" y="648"/>
                    <a:pt x="131" y="648"/>
                  </a:cubicBezTo>
                  <a:cubicBezTo>
                    <a:pt x="156" y="648"/>
                    <a:pt x="187" y="624"/>
                    <a:pt x="234" y="601"/>
                  </a:cubicBezTo>
                  <a:lnTo>
                    <a:pt x="401" y="501"/>
                  </a:lnTo>
                  <a:lnTo>
                    <a:pt x="401" y="2035"/>
                  </a:lnTo>
                  <a:lnTo>
                    <a:pt x="134" y="2169"/>
                  </a:lnTo>
                  <a:cubicBezTo>
                    <a:pt x="100" y="2202"/>
                    <a:pt x="34" y="2235"/>
                    <a:pt x="34" y="2302"/>
                  </a:cubicBezTo>
                  <a:cubicBezTo>
                    <a:pt x="0" y="2335"/>
                    <a:pt x="0" y="2369"/>
                    <a:pt x="0" y="2435"/>
                  </a:cubicBezTo>
                  <a:cubicBezTo>
                    <a:pt x="0" y="2469"/>
                    <a:pt x="0" y="2502"/>
                    <a:pt x="34" y="2536"/>
                  </a:cubicBezTo>
                  <a:cubicBezTo>
                    <a:pt x="34" y="2552"/>
                    <a:pt x="50" y="2561"/>
                    <a:pt x="71" y="2561"/>
                  </a:cubicBezTo>
                  <a:cubicBezTo>
                    <a:pt x="92" y="2561"/>
                    <a:pt x="117" y="2552"/>
                    <a:pt x="134" y="2536"/>
                  </a:cubicBezTo>
                  <a:lnTo>
                    <a:pt x="901" y="2069"/>
                  </a:lnTo>
                  <a:cubicBezTo>
                    <a:pt x="968" y="2069"/>
                    <a:pt x="1001" y="2002"/>
                    <a:pt x="1034" y="1968"/>
                  </a:cubicBezTo>
                  <a:cubicBezTo>
                    <a:pt x="1034" y="1935"/>
                    <a:pt x="1068" y="1868"/>
                    <a:pt x="1068" y="1835"/>
                  </a:cubicBezTo>
                  <a:cubicBezTo>
                    <a:pt x="1068" y="1768"/>
                    <a:pt x="1068" y="1735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68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364;p56">
              <a:extLst>
                <a:ext uri="{FF2B5EF4-FFF2-40B4-BE49-F238E27FC236}">
                  <a16:creationId xmlns:a16="http://schemas.microsoft.com/office/drawing/2014/main" id="{3D32CAEA-3C28-4F95-BA0D-538700D19C87}"/>
                </a:ext>
              </a:extLst>
            </p:cNvPr>
            <p:cNvSpPr/>
            <p:nvPr/>
          </p:nvSpPr>
          <p:spPr>
            <a:xfrm>
              <a:off x="2100000" y="2530100"/>
              <a:ext cx="30050" cy="46450"/>
            </a:xfrm>
            <a:custGeom>
              <a:avLst/>
              <a:gdLst/>
              <a:ahLst/>
              <a:cxnLst/>
              <a:rect l="l" t="t" r="r" b="b"/>
              <a:pathLst>
                <a:path w="1202" h="1858" extrusionOk="0">
                  <a:moveTo>
                    <a:pt x="768" y="887"/>
                  </a:moveTo>
                  <a:lnTo>
                    <a:pt x="768" y="1054"/>
                  </a:lnTo>
                  <a:cubicBezTo>
                    <a:pt x="735" y="1121"/>
                    <a:pt x="668" y="1221"/>
                    <a:pt x="601" y="1288"/>
                  </a:cubicBezTo>
                  <a:cubicBezTo>
                    <a:pt x="534" y="1354"/>
                    <a:pt x="468" y="1388"/>
                    <a:pt x="401" y="1454"/>
                  </a:cubicBezTo>
                  <a:cubicBezTo>
                    <a:pt x="368" y="1488"/>
                    <a:pt x="301" y="1488"/>
                    <a:pt x="268" y="1488"/>
                  </a:cubicBezTo>
                  <a:cubicBezTo>
                    <a:pt x="234" y="1454"/>
                    <a:pt x="234" y="1454"/>
                    <a:pt x="234" y="1421"/>
                  </a:cubicBezTo>
                  <a:cubicBezTo>
                    <a:pt x="234" y="1354"/>
                    <a:pt x="268" y="1288"/>
                    <a:pt x="301" y="1254"/>
                  </a:cubicBezTo>
                  <a:cubicBezTo>
                    <a:pt x="334" y="1154"/>
                    <a:pt x="434" y="1054"/>
                    <a:pt x="534" y="1021"/>
                  </a:cubicBezTo>
                  <a:cubicBezTo>
                    <a:pt x="601" y="954"/>
                    <a:pt x="701" y="921"/>
                    <a:pt x="768" y="887"/>
                  </a:cubicBezTo>
                  <a:close/>
                  <a:moveTo>
                    <a:pt x="781" y="0"/>
                  </a:moveTo>
                  <a:cubicBezTo>
                    <a:pt x="724" y="0"/>
                    <a:pt x="652" y="23"/>
                    <a:pt x="568" y="87"/>
                  </a:cubicBezTo>
                  <a:cubicBezTo>
                    <a:pt x="501" y="120"/>
                    <a:pt x="434" y="153"/>
                    <a:pt x="401" y="187"/>
                  </a:cubicBezTo>
                  <a:cubicBezTo>
                    <a:pt x="334" y="253"/>
                    <a:pt x="268" y="287"/>
                    <a:pt x="234" y="354"/>
                  </a:cubicBezTo>
                  <a:cubicBezTo>
                    <a:pt x="201" y="387"/>
                    <a:pt x="167" y="420"/>
                    <a:pt x="134" y="454"/>
                  </a:cubicBezTo>
                  <a:cubicBezTo>
                    <a:pt x="134" y="454"/>
                    <a:pt x="101" y="487"/>
                    <a:pt x="101" y="520"/>
                  </a:cubicBezTo>
                  <a:cubicBezTo>
                    <a:pt x="101" y="554"/>
                    <a:pt x="101" y="554"/>
                    <a:pt x="101" y="587"/>
                  </a:cubicBezTo>
                  <a:cubicBezTo>
                    <a:pt x="101" y="620"/>
                    <a:pt x="101" y="687"/>
                    <a:pt x="134" y="720"/>
                  </a:cubicBezTo>
                  <a:lnTo>
                    <a:pt x="201" y="720"/>
                  </a:lnTo>
                  <a:cubicBezTo>
                    <a:pt x="234" y="687"/>
                    <a:pt x="268" y="654"/>
                    <a:pt x="301" y="620"/>
                  </a:cubicBezTo>
                  <a:cubicBezTo>
                    <a:pt x="368" y="554"/>
                    <a:pt x="468" y="487"/>
                    <a:pt x="568" y="420"/>
                  </a:cubicBezTo>
                  <a:cubicBezTo>
                    <a:pt x="634" y="387"/>
                    <a:pt x="701" y="387"/>
                    <a:pt x="735" y="387"/>
                  </a:cubicBezTo>
                  <a:cubicBezTo>
                    <a:pt x="768" y="387"/>
                    <a:pt x="768" y="420"/>
                    <a:pt x="768" y="487"/>
                  </a:cubicBezTo>
                  <a:lnTo>
                    <a:pt x="768" y="554"/>
                  </a:lnTo>
                  <a:cubicBezTo>
                    <a:pt x="701" y="554"/>
                    <a:pt x="601" y="587"/>
                    <a:pt x="534" y="654"/>
                  </a:cubicBezTo>
                  <a:cubicBezTo>
                    <a:pt x="234" y="854"/>
                    <a:pt x="34" y="1187"/>
                    <a:pt x="1" y="1554"/>
                  </a:cubicBezTo>
                  <a:cubicBezTo>
                    <a:pt x="1" y="1654"/>
                    <a:pt x="34" y="1755"/>
                    <a:pt x="101" y="1821"/>
                  </a:cubicBezTo>
                  <a:cubicBezTo>
                    <a:pt x="139" y="1847"/>
                    <a:pt x="177" y="1858"/>
                    <a:pt x="215" y="1858"/>
                  </a:cubicBezTo>
                  <a:cubicBezTo>
                    <a:pt x="277" y="1858"/>
                    <a:pt x="339" y="1829"/>
                    <a:pt x="401" y="1788"/>
                  </a:cubicBezTo>
                  <a:cubicBezTo>
                    <a:pt x="468" y="1755"/>
                    <a:pt x="534" y="1721"/>
                    <a:pt x="601" y="1654"/>
                  </a:cubicBezTo>
                  <a:cubicBezTo>
                    <a:pt x="668" y="1588"/>
                    <a:pt x="735" y="1521"/>
                    <a:pt x="768" y="1454"/>
                  </a:cubicBezTo>
                  <a:lnTo>
                    <a:pt x="768" y="1521"/>
                  </a:lnTo>
                  <a:lnTo>
                    <a:pt x="1035" y="1421"/>
                  </a:lnTo>
                  <a:cubicBezTo>
                    <a:pt x="1068" y="1388"/>
                    <a:pt x="1135" y="1354"/>
                    <a:pt x="1168" y="1288"/>
                  </a:cubicBezTo>
                  <a:cubicBezTo>
                    <a:pt x="1168" y="1254"/>
                    <a:pt x="1168" y="1187"/>
                    <a:pt x="1202" y="1154"/>
                  </a:cubicBezTo>
                  <a:cubicBezTo>
                    <a:pt x="1202" y="1121"/>
                    <a:pt x="1168" y="1054"/>
                    <a:pt x="1168" y="1054"/>
                  </a:cubicBezTo>
                  <a:cubicBezTo>
                    <a:pt x="1151" y="1037"/>
                    <a:pt x="1135" y="1029"/>
                    <a:pt x="1114" y="1029"/>
                  </a:cubicBezTo>
                  <a:cubicBezTo>
                    <a:pt x="1093" y="1029"/>
                    <a:pt x="1068" y="1037"/>
                    <a:pt x="1035" y="1054"/>
                  </a:cubicBezTo>
                  <a:lnTo>
                    <a:pt x="1001" y="1054"/>
                  </a:lnTo>
                  <a:lnTo>
                    <a:pt x="1001" y="354"/>
                  </a:lnTo>
                  <a:cubicBezTo>
                    <a:pt x="1001" y="187"/>
                    <a:pt x="968" y="87"/>
                    <a:pt x="868" y="20"/>
                  </a:cubicBezTo>
                  <a:cubicBezTo>
                    <a:pt x="844" y="8"/>
                    <a:pt x="815" y="0"/>
                    <a:pt x="7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365;p56">
              <a:extLst>
                <a:ext uri="{FF2B5EF4-FFF2-40B4-BE49-F238E27FC236}">
                  <a16:creationId xmlns:a16="http://schemas.microsoft.com/office/drawing/2014/main" id="{986D6F99-6110-4B19-B762-778A407B5D7D}"/>
                </a:ext>
              </a:extLst>
            </p:cNvPr>
            <p:cNvSpPr/>
            <p:nvPr/>
          </p:nvSpPr>
          <p:spPr>
            <a:xfrm>
              <a:off x="2135025" y="2506600"/>
              <a:ext cx="26725" cy="50700"/>
            </a:xfrm>
            <a:custGeom>
              <a:avLst/>
              <a:gdLst/>
              <a:ahLst/>
              <a:cxnLst/>
              <a:rect l="l" t="t" r="r" b="b"/>
              <a:pathLst>
                <a:path w="1069" h="2028" extrusionOk="0">
                  <a:moveTo>
                    <a:pt x="951" y="1"/>
                  </a:moveTo>
                  <a:cubicBezTo>
                    <a:pt x="935" y="1"/>
                    <a:pt x="918" y="9"/>
                    <a:pt x="901" y="26"/>
                  </a:cubicBezTo>
                  <a:lnTo>
                    <a:pt x="868" y="59"/>
                  </a:lnTo>
                  <a:lnTo>
                    <a:pt x="835" y="126"/>
                  </a:lnTo>
                  <a:cubicBezTo>
                    <a:pt x="818" y="109"/>
                    <a:pt x="793" y="101"/>
                    <a:pt x="768" y="101"/>
                  </a:cubicBezTo>
                  <a:cubicBezTo>
                    <a:pt x="743" y="101"/>
                    <a:pt x="718" y="109"/>
                    <a:pt x="701" y="126"/>
                  </a:cubicBezTo>
                  <a:cubicBezTo>
                    <a:pt x="634" y="126"/>
                    <a:pt x="601" y="159"/>
                    <a:pt x="534" y="193"/>
                  </a:cubicBezTo>
                  <a:cubicBezTo>
                    <a:pt x="401" y="259"/>
                    <a:pt x="268" y="393"/>
                    <a:pt x="201" y="560"/>
                  </a:cubicBezTo>
                  <a:cubicBezTo>
                    <a:pt x="101" y="660"/>
                    <a:pt x="67" y="793"/>
                    <a:pt x="67" y="927"/>
                  </a:cubicBezTo>
                  <a:cubicBezTo>
                    <a:pt x="67" y="1027"/>
                    <a:pt x="101" y="1127"/>
                    <a:pt x="167" y="1193"/>
                  </a:cubicBezTo>
                  <a:cubicBezTo>
                    <a:pt x="195" y="1207"/>
                    <a:pt x="234" y="1215"/>
                    <a:pt x="282" y="1215"/>
                  </a:cubicBezTo>
                  <a:cubicBezTo>
                    <a:pt x="350" y="1215"/>
                    <a:pt x="437" y="1199"/>
                    <a:pt x="534" y="1160"/>
                  </a:cubicBezTo>
                  <a:cubicBezTo>
                    <a:pt x="601" y="1093"/>
                    <a:pt x="701" y="1093"/>
                    <a:pt x="768" y="1093"/>
                  </a:cubicBezTo>
                  <a:cubicBezTo>
                    <a:pt x="835" y="1093"/>
                    <a:pt x="835" y="1127"/>
                    <a:pt x="835" y="1160"/>
                  </a:cubicBezTo>
                  <a:cubicBezTo>
                    <a:pt x="835" y="1193"/>
                    <a:pt x="835" y="1227"/>
                    <a:pt x="801" y="1260"/>
                  </a:cubicBezTo>
                  <a:cubicBezTo>
                    <a:pt x="735" y="1360"/>
                    <a:pt x="634" y="1427"/>
                    <a:pt x="568" y="1494"/>
                  </a:cubicBezTo>
                  <a:cubicBezTo>
                    <a:pt x="501" y="1494"/>
                    <a:pt x="434" y="1527"/>
                    <a:pt x="401" y="1527"/>
                  </a:cubicBezTo>
                  <a:cubicBezTo>
                    <a:pt x="381" y="1537"/>
                    <a:pt x="365" y="1541"/>
                    <a:pt x="350" y="1541"/>
                  </a:cubicBezTo>
                  <a:cubicBezTo>
                    <a:pt x="315" y="1541"/>
                    <a:pt x="291" y="1517"/>
                    <a:pt x="268" y="1494"/>
                  </a:cubicBezTo>
                  <a:cubicBezTo>
                    <a:pt x="268" y="1460"/>
                    <a:pt x="234" y="1427"/>
                    <a:pt x="234" y="1427"/>
                  </a:cubicBezTo>
                  <a:cubicBezTo>
                    <a:pt x="217" y="1410"/>
                    <a:pt x="201" y="1402"/>
                    <a:pt x="188" y="1402"/>
                  </a:cubicBezTo>
                  <a:cubicBezTo>
                    <a:pt x="176" y="1402"/>
                    <a:pt x="167" y="1410"/>
                    <a:pt x="167" y="1427"/>
                  </a:cubicBezTo>
                  <a:cubicBezTo>
                    <a:pt x="101" y="1427"/>
                    <a:pt x="67" y="1494"/>
                    <a:pt x="67" y="1527"/>
                  </a:cubicBezTo>
                  <a:cubicBezTo>
                    <a:pt x="34" y="1594"/>
                    <a:pt x="1" y="1660"/>
                    <a:pt x="34" y="1727"/>
                  </a:cubicBezTo>
                  <a:lnTo>
                    <a:pt x="34" y="1861"/>
                  </a:lnTo>
                  <a:cubicBezTo>
                    <a:pt x="1" y="1894"/>
                    <a:pt x="34" y="1961"/>
                    <a:pt x="67" y="2027"/>
                  </a:cubicBezTo>
                  <a:lnTo>
                    <a:pt x="134" y="2027"/>
                  </a:lnTo>
                  <a:lnTo>
                    <a:pt x="167" y="1994"/>
                  </a:lnTo>
                  <a:lnTo>
                    <a:pt x="201" y="1927"/>
                  </a:lnTo>
                  <a:lnTo>
                    <a:pt x="368" y="1927"/>
                  </a:lnTo>
                  <a:cubicBezTo>
                    <a:pt x="434" y="1894"/>
                    <a:pt x="501" y="1894"/>
                    <a:pt x="534" y="1861"/>
                  </a:cubicBezTo>
                  <a:cubicBezTo>
                    <a:pt x="735" y="1761"/>
                    <a:pt x="868" y="1594"/>
                    <a:pt x="968" y="1427"/>
                  </a:cubicBezTo>
                  <a:cubicBezTo>
                    <a:pt x="1035" y="1327"/>
                    <a:pt x="1068" y="1193"/>
                    <a:pt x="1068" y="1060"/>
                  </a:cubicBezTo>
                  <a:cubicBezTo>
                    <a:pt x="1068" y="960"/>
                    <a:pt x="1068" y="893"/>
                    <a:pt x="1001" y="827"/>
                  </a:cubicBezTo>
                  <a:cubicBezTo>
                    <a:pt x="977" y="778"/>
                    <a:pt x="935" y="747"/>
                    <a:pt x="888" y="747"/>
                  </a:cubicBezTo>
                  <a:cubicBezTo>
                    <a:pt x="870" y="747"/>
                    <a:pt x="852" y="751"/>
                    <a:pt x="835" y="760"/>
                  </a:cubicBezTo>
                  <a:cubicBezTo>
                    <a:pt x="735" y="760"/>
                    <a:pt x="601" y="793"/>
                    <a:pt x="534" y="827"/>
                  </a:cubicBezTo>
                  <a:cubicBezTo>
                    <a:pt x="468" y="860"/>
                    <a:pt x="401" y="860"/>
                    <a:pt x="368" y="860"/>
                  </a:cubicBezTo>
                  <a:cubicBezTo>
                    <a:pt x="334" y="860"/>
                    <a:pt x="301" y="860"/>
                    <a:pt x="301" y="827"/>
                  </a:cubicBezTo>
                  <a:cubicBezTo>
                    <a:pt x="301" y="793"/>
                    <a:pt x="334" y="760"/>
                    <a:pt x="334" y="726"/>
                  </a:cubicBezTo>
                  <a:cubicBezTo>
                    <a:pt x="401" y="660"/>
                    <a:pt x="468" y="593"/>
                    <a:pt x="568" y="560"/>
                  </a:cubicBezTo>
                  <a:cubicBezTo>
                    <a:pt x="601" y="526"/>
                    <a:pt x="634" y="526"/>
                    <a:pt x="668" y="493"/>
                  </a:cubicBezTo>
                  <a:lnTo>
                    <a:pt x="801" y="493"/>
                  </a:lnTo>
                  <a:cubicBezTo>
                    <a:pt x="801" y="526"/>
                    <a:pt x="835" y="560"/>
                    <a:pt x="868" y="560"/>
                  </a:cubicBezTo>
                  <a:cubicBezTo>
                    <a:pt x="868" y="576"/>
                    <a:pt x="876" y="585"/>
                    <a:pt x="889" y="585"/>
                  </a:cubicBezTo>
                  <a:cubicBezTo>
                    <a:pt x="901" y="585"/>
                    <a:pt x="918" y="576"/>
                    <a:pt x="935" y="560"/>
                  </a:cubicBezTo>
                  <a:cubicBezTo>
                    <a:pt x="968" y="560"/>
                    <a:pt x="1001" y="493"/>
                    <a:pt x="1035" y="426"/>
                  </a:cubicBezTo>
                  <a:cubicBezTo>
                    <a:pt x="1035" y="393"/>
                    <a:pt x="1035" y="326"/>
                    <a:pt x="1035" y="259"/>
                  </a:cubicBezTo>
                  <a:lnTo>
                    <a:pt x="1035" y="193"/>
                  </a:lnTo>
                  <a:cubicBezTo>
                    <a:pt x="1035" y="126"/>
                    <a:pt x="1001" y="93"/>
                    <a:pt x="1001" y="26"/>
                  </a:cubicBezTo>
                  <a:cubicBezTo>
                    <a:pt x="985" y="9"/>
                    <a:pt x="968" y="1"/>
                    <a:pt x="9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366;p56">
              <a:extLst>
                <a:ext uri="{FF2B5EF4-FFF2-40B4-BE49-F238E27FC236}">
                  <a16:creationId xmlns:a16="http://schemas.microsoft.com/office/drawing/2014/main" id="{B19E77F6-57E2-4BAF-BCCE-59D2CE9042DC}"/>
                </a:ext>
              </a:extLst>
            </p:cNvPr>
            <p:cNvSpPr/>
            <p:nvPr/>
          </p:nvSpPr>
          <p:spPr>
            <a:xfrm>
              <a:off x="2170050" y="2480550"/>
              <a:ext cx="30050" cy="51800"/>
            </a:xfrm>
            <a:custGeom>
              <a:avLst/>
              <a:gdLst/>
              <a:ahLst/>
              <a:cxnLst/>
              <a:rect l="l" t="t" r="r" b="b"/>
              <a:pathLst>
                <a:path w="1202" h="2072" extrusionOk="0">
                  <a:moveTo>
                    <a:pt x="368" y="1"/>
                  </a:moveTo>
                  <a:cubicBezTo>
                    <a:pt x="334" y="34"/>
                    <a:pt x="301" y="67"/>
                    <a:pt x="268" y="134"/>
                  </a:cubicBezTo>
                  <a:cubicBezTo>
                    <a:pt x="268" y="167"/>
                    <a:pt x="234" y="234"/>
                    <a:pt x="234" y="301"/>
                  </a:cubicBezTo>
                  <a:lnTo>
                    <a:pt x="234" y="634"/>
                  </a:lnTo>
                  <a:lnTo>
                    <a:pt x="167" y="668"/>
                  </a:lnTo>
                  <a:cubicBezTo>
                    <a:pt x="134" y="701"/>
                    <a:pt x="67" y="734"/>
                    <a:pt x="34" y="801"/>
                  </a:cubicBezTo>
                  <a:cubicBezTo>
                    <a:pt x="34" y="834"/>
                    <a:pt x="34" y="901"/>
                    <a:pt x="1" y="935"/>
                  </a:cubicBezTo>
                  <a:cubicBezTo>
                    <a:pt x="1" y="968"/>
                    <a:pt x="34" y="1001"/>
                    <a:pt x="34" y="1035"/>
                  </a:cubicBezTo>
                  <a:cubicBezTo>
                    <a:pt x="51" y="1051"/>
                    <a:pt x="67" y="1060"/>
                    <a:pt x="88" y="1060"/>
                  </a:cubicBezTo>
                  <a:cubicBezTo>
                    <a:pt x="109" y="1060"/>
                    <a:pt x="134" y="1051"/>
                    <a:pt x="167" y="1035"/>
                  </a:cubicBezTo>
                  <a:lnTo>
                    <a:pt x="234" y="1001"/>
                  </a:lnTo>
                  <a:lnTo>
                    <a:pt x="234" y="1768"/>
                  </a:lnTo>
                  <a:cubicBezTo>
                    <a:pt x="234" y="1869"/>
                    <a:pt x="268" y="1969"/>
                    <a:pt x="368" y="2035"/>
                  </a:cubicBezTo>
                  <a:cubicBezTo>
                    <a:pt x="393" y="2061"/>
                    <a:pt x="423" y="2072"/>
                    <a:pt x="459" y="2072"/>
                  </a:cubicBezTo>
                  <a:cubicBezTo>
                    <a:pt x="516" y="2072"/>
                    <a:pt x="585" y="2043"/>
                    <a:pt x="668" y="2002"/>
                  </a:cubicBezTo>
                  <a:cubicBezTo>
                    <a:pt x="768" y="1935"/>
                    <a:pt x="868" y="1869"/>
                    <a:pt x="935" y="1768"/>
                  </a:cubicBezTo>
                  <a:cubicBezTo>
                    <a:pt x="1035" y="1702"/>
                    <a:pt x="1101" y="1602"/>
                    <a:pt x="1168" y="1502"/>
                  </a:cubicBezTo>
                  <a:cubicBezTo>
                    <a:pt x="1168" y="1468"/>
                    <a:pt x="1202" y="1402"/>
                    <a:pt x="1202" y="1368"/>
                  </a:cubicBezTo>
                  <a:cubicBezTo>
                    <a:pt x="1202" y="1335"/>
                    <a:pt x="1168" y="1301"/>
                    <a:pt x="1168" y="1268"/>
                  </a:cubicBezTo>
                  <a:cubicBezTo>
                    <a:pt x="1151" y="1251"/>
                    <a:pt x="1135" y="1243"/>
                    <a:pt x="1118" y="1243"/>
                  </a:cubicBezTo>
                  <a:cubicBezTo>
                    <a:pt x="1101" y="1243"/>
                    <a:pt x="1085" y="1251"/>
                    <a:pt x="1068" y="1268"/>
                  </a:cubicBezTo>
                  <a:cubicBezTo>
                    <a:pt x="1035" y="1301"/>
                    <a:pt x="1001" y="1335"/>
                    <a:pt x="1001" y="1368"/>
                  </a:cubicBezTo>
                  <a:cubicBezTo>
                    <a:pt x="901" y="1468"/>
                    <a:pt x="801" y="1568"/>
                    <a:pt x="668" y="1668"/>
                  </a:cubicBezTo>
                  <a:cubicBezTo>
                    <a:pt x="601" y="1702"/>
                    <a:pt x="534" y="1702"/>
                    <a:pt x="501" y="1702"/>
                  </a:cubicBezTo>
                  <a:cubicBezTo>
                    <a:pt x="468" y="1668"/>
                    <a:pt x="468" y="1635"/>
                    <a:pt x="468" y="1568"/>
                  </a:cubicBezTo>
                  <a:lnTo>
                    <a:pt x="468" y="868"/>
                  </a:lnTo>
                  <a:lnTo>
                    <a:pt x="901" y="601"/>
                  </a:lnTo>
                  <a:cubicBezTo>
                    <a:pt x="935" y="601"/>
                    <a:pt x="968" y="534"/>
                    <a:pt x="1001" y="501"/>
                  </a:cubicBezTo>
                  <a:cubicBezTo>
                    <a:pt x="1035" y="468"/>
                    <a:pt x="1035" y="401"/>
                    <a:pt x="1035" y="334"/>
                  </a:cubicBezTo>
                  <a:cubicBezTo>
                    <a:pt x="1035" y="301"/>
                    <a:pt x="1035" y="267"/>
                    <a:pt x="1001" y="234"/>
                  </a:cubicBezTo>
                  <a:cubicBezTo>
                    <a:pt x="990" y="223"/>
                    <a:pt x="979" y="219"/>
                    <a:pt x="968" y="219"/>
                  </a:cubicBezTo>
                  <a:cubicBezTo>
                    <a:pt x="946" y="219"/>
                    <a:pt x="924" y="234"/>
                    <a:pt x="901" y="234"/>
                  </a:cubicBezTo>
                  <a:lnTo>
                    <a:pt x="468" y="501"/>
                  </a:lnTo>
                  <a:lnTo>
                    <a:pt x="468" y="167"/>
                  </a:lnTo>
                  <a:cubicBezTo>
                    <a:pt x="468" y="134"/>
                    <a:pt x="468" y="67"/>
                    <a:pt x="4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367;p56">
              <a:extLst>
                <a:ext uri="{FF2B5EF4-FFF2-40B4-BE49-F238E27FC236}">
                  <a16:creationId xmlns:a16="http://schemas.microsoft.com/office/drawing/2014/main" id="{FD9A4E9C-281A-47E7-8EAC-F8ED65FB00EB}"/>
                </a:ext>
              </a:extLst>
            </p:cNvPr>
            <p:cNvSpPr/>
            <p:nvPr/>
          </p:nvSpPr>
          <p:spPr>
            <a:xfrm>
              <a:off x="2200900" y="2466800"/>
              <a:ext cx="35900" cy="55275"/>
            </a:xfrm>
            <a:custGeom>
              <a:avLst/>
              <a:gdLst/>
              <a:ahLst/>
              <a:cxnLst/>
              <a:rect l="l" t="t" r="r" b="b"/>
              <a:pathLst>
                <a:path w="1436" h="2211" extrusionOk="0">
                  <a:moveTo>
                    <a:pt x="1093" y="0"/>
                  </a:moveTo>
                  <a:cubicBezTo>
                    <a:pt x="1060" y="0"/>
                    <a:pt x="1018" y="17"/>
                    <a:pt x="968" y="50"/>
                  </a:cubicBezTo>
                  <a:cubicBezTo>
                    <a:pt x="935" y="50"/>
                    <a:pt x="868" y="117"/>
                    <a:pt x="835" y="150"/>
                  </a:cubicBezTo>
                  <a:cubicBezTo>
                    <a:pt x="801" y="217"/>
                    <a:pt x="768" y="250"/>
                    <a:pt x="735" y="317"/>
                  </a:cubicBezTo>
                  <a:cubicBezTo>
                    <a:pt x="701" y="284"/>
                    <a:pt x="668" y="284"/>
                    <a:pt x="635" y="284"/>
                  </a:cubicBezTo>
                  <a:cubicBezTo>
                    <a:pt x="618" y="267"/>
                    <a:pt x="601" y="259"/>
                    <a:pt x="585" y="259"/>
                  </a:cubicBezTo>
                  <a:cubicBezTo>
                    <a:pt x="568" y="259"/>
                    <a:pt x="551" y="267"/>
                    <a:pt x="535" y="284"/>
                  </a:cubicBezTo>
                  <a:cubicBezTo>
                    <a:pt x="501" y="284"/>
                    <a:pt x="468" y="317"/>
                    <a:pt x="435" y="350"/>
                  </a:cubicBezTo>
                  <a:cubicBezTo>
                    <a:pt x="401" y="417"/>
                    <a:pt x="368" y="484"/>
                    <a:pt x="334" y="551"/>
                  </a:cubicBezTo>
                  <a:lnTo>
                    <a:pt x="334" y="450"/>
                  </a:lnTo>
                  <a:lnTo>
                    <a:pt x="168" y="617"/>
                  </a:lnTo>
                  <a:cubicBezTo>
                    <a:pt x="101" y="651"/>
                    <a:pt x="68" y="684"/>
                    <a:pt x="34" y="751"/>
                  </a:cubicBezTo>
                  <a:cubicBezTo>
                    <a:pt x="1" y="784"/>
                    <a:pt x="1" y="817"/>
                    <a:pt x="1" y="884"/>
                  </a:cubicBezTo>
                  <a:cubicBezTo>
                    <a:pt x="1" y="917"/>
                    <a:pt x="1" y="951"/>
                    <a:pt x="34" y="984"/>
                  </a:cubicBezTo>
                  <a:cubicBezTo>
                    <a:pt x="51" y="1001"/>
                    <a:pt x="68" y="1009"/>
                    <a:pt x="84" y="1009"/>
                  </a:cubicBezTo>
                  <a:cubicBezTo>
                    <a:pt x="101" y="1009"/>
                    <a:pt x="118" y="1001"/>
                    <a:pt x="134" y="984"/>
                  </a:cubicBezTo>
                  <a:lnTo>
                    <a:pt x="134" y="1818"/>
                  </a:lnTo>
                  <a:cubicBezTo>
                    <a:pt x="101" y="1851"/>
                    <a:pt x="68" y="1885"/>
                    <a:pt x="34" y="1952"/>
                  </a:cubicBezTo>
                  <a:cubicBezTo>
                    <a:pt x="1" y="1985"/>
                    <a:pt x="1" y="2018"/>
                    <a:pt x="1" y="2085"/>
                  </a:cubicBezTo>
                  <a:cubicBezTo>
                    <a:pt x="1" y="2118"/>
                    <a:pt x="1" y="2152"/>
                    <a:pt x="34" y="2185"/>
                  </a:cubicBezTo>
                  <a:cubicBezTo>
                    <a:pt x="51" y="2202"/>
                    <a:pt x="68" y="2210"/>
                    <a:pt x="88" y="2210"/>
                  </a:cubicBezTo>
                  <a:cubicBezTo>
                    <a:pt x="109" y="2210"/>
                    <a:pt x="134" y="2202"/>
                    <a:pt x="168" y="2185"/>
                  </a:cubicBezTo>
                  <a:lnTo>
                    <a:pt x="368" y="2052"/>
                  </a:lnTo>
                  <a:cubicBezTo>
                    <a:pt x="401" y="2018"/>
                    <a:pt x="435" y="1985"/>
                    <a:pt x="468" y="1952"/>
                  </a:cubicBezTo>
                  <a:cubicBezTo>
                    <a:pt x="501" y="1885"/>
                    <a:pt x="501" y="1851"/>
                    <a:pt x="501" y="1785"/>
                  </a:cubicBezTo>
                  <a:cubicBezTo>
                    <a:pt x="535" y="1751"/>
                    <a:pt x="501" y="1718"/>
                    <a:pt x="468" y="1685"/>
                  </a:cubicBezTo>
                  <a:cubicBezTo>
                    <a:pt x="468" y="1668"/>
                    <a:pt x="460" y="1660"/>
                    <a:pt x="443" y="1660"/>
                  </a:cubicBezTo>
                  <a:cubicBezTo>
                    <a:pt x="426" y="1660"/>
                    <a:pt x="401" y="1668"/>
                    <a:pt x="368" y="1685"/>
                  </a:cubicBezTo>
                  <a:lnTo>
                    <a:pt x="368" y="984"/>
                  </a:lnTo>
                  <a:cubicBezTo>
                    <a:pt x="401" y="917"/>
                    <a:pt x="435" y="851"/>
                    <a:pt x="468" y="784"/>
                  </a:cubicBezTo>
                  <a:cubicBezTo>
                    <a:pt x="468" y="751"/>
                    <a:pt x="501" y="717"/>
                    <a:pt x="535" y="684"/>
                  </a:cubicBezTo>
                  <a:lnTo>
                    <a:pt x="601" y="684"/>
                  </a:lnTo>
                  <a:cubicBezTo>
                    <a:pt x="601" y="717"/>
                    <a:pt x="601" y="751"/>
                    <a:pt x="601" y="784"/>
                  </a:cubicBezTo>
                  <a:lnTo>
                    <a:pt x="601" y="1885"/>
                  </a:lnTo>
                  <a:lnTo>
                    <a:pt x="801" y="1785"/>
                  </a:lnTo>
                  <a:cubicBezTo>
                    <a:pt x="868" y="1751"/>
                    <a:pt x="902" y="1718"/>
                    <a:pt x="935" y="1651"/>
                  </a:cubicBezTo>
                  <a:cubicBezTo>
                    <a:pt x="968" y="1618"/>
                    <a:pt x="968" y="1551"/>
                    <a:pt x="968" y="1518"/>
                  </a:cubicBezTo>
                  <a:cubicBezTo>
                    <a:pt x="968" y="1485"/>
                    <a:pt x="968" y="1418"/>
                    <a:pt x="935" y="1418"/>
                  </a:cubicBezTo>
                  <a:cubicBezTo>
                    <a:pt x="918" y="1401"/>
                    <a:pt x="902" y="1393"/>
                    <a:pt x="885" y="1393"/>
                  </a:cubicBezTo>
                  <a:cubicBezTo>
                    <a:pt x="868" y="1393"/>
                    <a:pt x="851" y="1401"/>
                    <a:pt x="835" y="1418"/>
                  </a:cubicBezTo>
                  <a:lnTo>
                    <a:pt x="835" y="684"/>
                  </a:lnTo>
                  <a:cubicBezTo>
                    <a:pt x="868" y="617"/>
                    <a:pt x="902" y="551"/>
                    <a:pt x="935" y="484"/>
                  </a:cubicBezTo>
                  <a:cubicBezTo>
                    <a:pt x="935" y="450"/>
                    <a:pt x="968" y="417"/>
                    <a:pt x="1002" y="417"/>
                  </a:cubicBezTo>
                  <a:lnTo>
                    <a:pt x="1068" y="417"/>
                  </a:lnTo>
                  <a:cubicBezTo>
                    <a:pt x="1068" y="450"/>
                    <a:pt x="1068" y="484"/>
                    <a:pt x="1068" y="517"/>
                  </a:cubicBezTo>
                  <a:lnTo>
                    <a:pt x="1068" y="1618"/>
                  </a:lnTo>
                  <a:lnTo>
                    <a:pt x="1268" y="1485"/>
                  </a:lnTo>
                  <a:cubicBezTo>
                    <a:pt x="1302" y="1451"/>
                    <a:pt x="1369" y="1418"/>
                    <a:pt x="1369" y="1384"/>
                  </a:cubicBezTo>
                  <a:cubicBezTo>
                    <a:pt x="1402" y="1318"/>
                    <a:pt x="1435" y="1284"/>
                    <a:pt x="1435" y="1218"/>
                  </a:cubicBezTo>
                  <a:cubicBezTo>
                    <a:pt x="1435" y="1184"/>
                    <a:pt x="1402" y="1151"/>
                    <a:pt x="1369" y="1118"/>
                  </a:cubicBezTo>
                  <a:cubicBezTo>
                    <a:pt x="1369" y="1101"/>
                    <a:pt x="1360" y="1093"/>
                    <a:pt x="1344" y="1093"/>
                  </a:cubicBezTo>
                  <a:cubicBezTo>
                    <a:pt x="1327" y="1093"/>
                    <a:pt x="1302" y="1101"/>
                    <a:pt x="1268" y="1118"/>
                  </a:cubicBezTo>
                  <a:lnTo>
                    <a:pt x="1268" y="350"/>
                  </a:lnTo>
                  <a:cubicBezTo>
                    <a:pt x="1302" y="217"/>
                    <a:pt x="1268" y="117"/>
                    <a:pt x="1168" y="50"/>
                  </a:cubicBezTo>
                  <a:cubicBezTo>
                    <a:pt x="1152" y="17"/>
                    <a:pt x="1127" y="0"/>
                    <a:pt x="10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368;p56">
              <a:extLst>
                <a:ext uri="{FF2B5EF4-FFF2-40B4-BE49-F238E27FC236}">
                  <a16:creationId xmlns:a16="http://schemas.microsoft.com/office/drawing/2014/main" id="{1B3BFF95-1D44-4BF1-9211-31B36897764C}"/>
                </a:ext>
              </a:extLst>
            </p:cNvPr>
            <p:cNvSpPr/>
            <p:nvPr/>
          </p:nvSpPr>
          <p:spPr>
            <a:xfrm>
              <a:off x="2237600" y="2449375"/>
              <a:ext cx="30050" cy="44550"/>
            </a:xfrm>
            <a:custGeom>
              <a:avLst/>
              <a:gdLst/>
              <a:ahLst/>
              <a:cxnLst/>
              <a:rect l="l" t="t" r="r" b="b"/>
              <a:pathLst>
                <a:path w="1202" h="1782" extrusionOk="0">
                  <a:moveTo>
                    <a:pt x="719" y="400"/>
                  </a:moveTo>
                  <a:cubicBezTo>
                    <a:pt x="774" y="400"/>
                    <a:pt x="831" y="425"/>
                    <a:pt x="868" y="480"/>
                  </a:cubicBezTo>
                  <a:cubicBezTo>
                    <a:pt x="935" y="547"/>
                    <a:pt x="968" y="647"/>
                    <a:pt x="968" y="747"/>
                  </a:cubicBezTo>
                  <a:cubicBezTo>
                    <a:pt x="968" y="847"/>
                    <a:pt x="901" y="981"/>
                    <a:pt x="868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68" y="1431"/>
                    <a:pt x="518" y="1439"/>
                    <a:pt x="468" y="1439"/>
                  </a:cubicBezTo>
                  <a:cubicBezTo>
                    <a:pt x="418" y="1439"/>
                    <a:pt x="368" y="1431"/>
                    <a:pt x="334" y="1414"/>
                  </a:cubicBezTo>
                  <a:cubicBezTo>
                    <a:pt x="267" y="1348"/>
                    <a:pt x="234" y="1248"/>
                    <a:pt x="234" y="1147"/>
                  </a:cubicBezTo>
                  <a:cubicBezTo>
                    <a:pt x="234" y="1014"/>
                    <a:pt x="267" y="881"/>
                    <a:pt x="334" y="747"/>
                  </a:cubicBezTo>
                  <a:cubicBezTo>
                    <a:pt x="401" y="614"/>
                    <a:pt x="468" y="514"/>
                    <a:pt x="601" y="447"/>
                  </a:cubicBezTo>
                  <a:cubicBezTo>
                    <a:pt x="631" y="417"/>
                    <a:pt x="674" y="400"/>
                    <a:pt x="719" y="400"/>
                  </a:cubicBezTo>
                  <a:close/>
                  <a:moveTo>
                    <a:pt x="816" y="0"/>
                  </a:moveTo>
                  <a:cubicBezTo>
                    <a:pt x="734" y="0"/>
                    <a:pt x="650" y="31"/>
                    <a:pt x="601" y="80"/>
                  </a:cubicBezTo>
                  <a:cubicBezTo>
                    <a:pt x="468" y="147"/>
                    <a:pt x="368" y="247"/>
                    <a:pt x="301" y="347"/>
                  </a:cubicBezTo>
                  <a:cubicBezTo>
                    <a:pt x="201" y="480"/>
                    <a:pt x="134" y="647"/>
                    <a:pt x="101" y="781"/>
                  </a:cubicBezTo>
                  <a:cubicBezTo>
                    <a:pt x="34" y="947"/>
                    <a:pt x="1" y="1081"/>
                    <a:pt x="1" y="1248"/>
                  </a:cubicBezTo>
                  <a:cubicBezTo>
                    <a:pt x="1" y="1381"/>
                    <a:pt x="34" y="1481"/>
                    <a:pt x="101" y="1614"/>
                  </a:cubicBezTo>
                  <a:cubicBezTo>
                    <a:pt x="134" y="1681"/>
                    <a:pt x="201" y="1748"/>
                    <a:pt x="301" y="1781"/>
                  </a:cubicBezTo>
                  <a:cubicBezTo>
                    <a:pt x="401" y="1781"/>
                    <a:pt x="501" y="1781"/>
                    <a:pt x="601" y="1715"/>
                  </a:cubicBezTo>
                  <a:cubicBezTo>
                    <a:pt x="701" y="1648"/>
                    <a:pt x="801" y="1548"/>
                    <a:pt x="901" y="1448"/>
                  </a:cubicBezTo>
                  <a:cubicBezTo>
                    <a:pt x="1001" y="1314"/>
                    <a:pt x="1068" y="1147"/>
                    <a:pt x="1101" y="1014"/>
                  </a:cubicBezTo>
                  <a:cubicBezTo>
                    <a:pt x="1168" y="881"/>
                    <a:pt x="1168" y="747"/>
                    <a:pt x="1168" y="614"/>
                  </a:cubicBezTo>
                  <a:cubicBezTo>
                    <a:pt x="1201" y="447"/>
                    <a:pt x="1168" y="314"/>
                    <a:pt x="1101" y="213"/>
                  </a:cubicBezTo>
                  <a:cubicBezTo>
                    <a:pt x="1068" y="113"/>
                    <a:pt x="1001" y="47"/>
                    <a:pt x="901" y="13"/>
                  </a:cubicBezTo>
                  <a:cubicBezTo>
                    <a:pt x="874" y="4"/>
                    <a:pt x="845" y="0"/>
                    <a:pt x="8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369;p56">
              <a:extLst>
                <a:ext uri="{FF2B5EF4-FFF2-40B4-BE49-F238E27FC236}">
                  <a16:creationId xmlns:a16="http://schemas.microsoft.com/office/drawing/2014/main" id="{B9210BE2-4EF9-48EA-8E79-9A077D3030B3}"/>
                </a:ext>
              </a:extLst>
            </p:cNvPr>
            <p:cNvSpPr/>
            <p:nvPr/>
          </p:nvSpPr>
          <p:spPr>
            <a:xfrm>
              <a:off x="2270950" y="2408825"/>
              <a:ext cx="34225" cy="66950"/>
            </a:xfrm>
            <a:custGeom>
              <a:avLst/>
              <a:gdLst/>
              <a:ahLst/>
              <a:cxnLst/>
              <a:rect l="l" t="t" r="r" b="b"/>
              <a:pathLst>
                <a:path w="1369" h="2678" extrusionOk="0">
                  <a:moveTo>
                    <a:pt x="718" y="1252"/>
                  </a:moveTo>
                  <a:cubicBezTo>
                    <a:pt x="760" y="1252"/>
                    <a:pt x="801" y="1268"/>
                    <a:pt x="835" y="1302"/>
                  </a:cubicBezTo>
                  <a:cubicBezTo>
                    <a:pt x="902" y="1368"/>
                    <a:pt x="935" y="1502"/>
                    <a:pt x="935" y="1602"/>
                  </a:cubicBezTo>
                  <a:cubicBezTo>
                    <a:pt x="935" y="1735"/>
                    <a:pt x="902" y="1869"/>
                    <a:pt x="835" y="2002"/>
                  </a:cubicBezTo>
                  <a:cubicBezTo>
                    <a:pt x="801" y="2102"/>
                    <a:pt x="701" y="2202"/>
                    <a:pt x="601" y="2269"/>
                  </a:cubicBezTo>
                  <a:cubicBezTo>
                    <a:pt x="551" y="2286"/>
                    <a:pt x="501" y="2294"/>
                    <a:pt x="455" y="2294"/>
                  </a:cubicBezTo>
                  <a:cubicBezTo>
                    <a:pt x="410" y="2294"/>
                    <a:pt x="368" y="2286"/>
                    <a:pt x="334" y="2269"/>
                  </a:cubicBezTo>
                  <a:cubicBezTo>
                    <a:pt x="268" y="2202"/>
                    <a:pt x="234" y="2102"/>
                    <a:pt x="268" y="2002"/>
                  </a:cubicBezTo>
                  <a:cubicBezTo>
                    <a:pt x="268" y="1869"/>
                    <a:pt x="301" y="1702"/>
                    <a:pt x="368" y="1602"/>
                  </a:cubicBezTo>
                  <a:cubicBezTo>
                    <a:pt x="401" y="1469"/>
                    <a:pt x="501" y="1368"/>
                    <a:pt x="601" y="1302"/>
                  </a:cubicBezTo>
                  <a:cubicBezTo>
                    <a:pt x="635" y="1268"/>
                    <a:pt x="676" y="1252"/>
                    <a:pt x="718" y="1252"/>
                  </a:cubicBezTo>
                  <a:close/>
                  <a:moveTo>
                    <a:pt x="1168" y="1"/>
                  </a:moveTo>
                  <a:lnTo>
                    <a:pt x="902" y="168"/>
                  </a:lnTo>
                  <a:cubicBezTo>
                    <a:pt x="868" y="168"/>
                    <a:pt x="835" y="234"/>
                    <a:pt x="801" y="268"/>
                  </a:cubicBezTo>
                  <a:cubicBezTo>
                    <a:pt x="768" y="301"/>
                    <a:pt x="768" y="368"/>
                    <a:pt x="768" y="434"/>
                  </a:cubicBezTo>
                  <a:cubicBezTo>
                    <a:pt x="735" y="468"/>
                    <a:pt x="768" y="501"/>
                    <a:pt x="801" y="535"/>
                  </a:cubicBezTo>
                  <a:cubicBezTo>
                    <a:pt x="801" y="551"/>
                    <a:pt x="818" y="560"/>
                    <a:pt x="839" y="560"/>
                  </a:cubicBezTo>
                  <a:cubicBezTo>
                    <a:pt x="860" y="560"/>
                    <a:pt x="885" y="551"/>
                    <a:pt x="902" y="535"/>
                  </a:cubicBezTo>
                  <a:lnTo>
                    <a:pt x="935" y="501"/>
                  </a:lnTo>
                  <a:lnTo>
                    <a:pt x="935" y="935"/>
                  </a:lnTo>
                  <a:cubicBezTo>
                    <a:pt x="911" y="911"/>
                    <a:pt x="871" y="888"/>
                    <a:pt x="826" y="888"/>
                  </a:cubicBezTo>
                  <a:cubicBezTo>
                    <a:pt x="807" y="888"/>
                    <a:pt x="788" y="892"/>
                    <a:pt x="768" y="901"/>
                  </a:cubicBezTo>
                  <a:cubicBezTo>
                    <a:pt x="735" y="901"/>
                    <a:pt x="668" y="901"/>
                    <a:pt x="601" y="935"/>
                  </a:cubicBezTo>
                  <a:cubicBezTo>
                    <a:pt x="435" y="1068"/>
                    <a:pt x="268" y="1235"/>
                    <a:pt x="201" y="1435"/>
                  </a:cubicBezTo>
                  <a:cubicBezTo>
                    <a:pt x="68" y="1635"/>
                    <a:pt x="34" y="1902"/>
                    <a:pt x="34" y="2136"/>
                  </a:cubicBezTo>
                  <a:cubicBezTo>
                    <a:pt x="1" y="2302"/>
                    <a:pt x="68" y="2469"/>
                    <a:pt x="168" y="2603"/>
                  </a:cubicBezTo>
                  <a:cubicBezTo>
                    <a:pt x="234" y="2653"/>
                    <a:pt x="309" y="2678"/>
                    <a:pt x="384" y="2678"/>
                  </a:cubicBezTo>
                  <a:cubicBezTo>
                    <a:pt x="460" y="2678"/>
                    <a:pt x="535" y="2653"/>
                    <a:pt x="601" y="2603"/>
                  </a:cubicBezTo>
                  <a:cubicBezTo>
                    <a:pt x="668" y="2569"/>
                    <a:pt x="735" y="2536"/>
                    <a:pt x="768" y="2469"/>
                  </a:cubicBezTo>
                  <a:cubicBezTo>
                    <a:pt x="835" y="2403"/>
                    <a:pt x="902" y="2336"/>
                    <a:pt x="935" y="2269"/>
                  </a:cubicBezTo>
                  <a:lnTo>
                    <a:pt x="935" y="2369"/>
                  </a:lnTo>
                  <a:lnTo>
                    <a:pt x="1202" y="2202"/>
                  </a:lnTo>
                  <a:cubicBezTo>
                    <a:pt x="1235" y="2169"/>
                    <a:pt x="1302" y="2136"/>
                    <a:pt x="1335" y="2069"/>
                  </a:cubicBezTo>
                  <a:cubicBezTo>
                    <a:pt x="1335" y="2036"/>
                    <a:pt x="1335" y="2002"/>
                    <a:pt x="1369" y="1936"/>
                  </a:cubicBezTo>
                  <a:cubicBezTo>
                    <a:pt x="1369" y="1902"/>
                    <a:pt x="1335" y="1869"/>
                    <a:pt x="1302" y="1835"/>
                  </a:cubicBezTo>
                  <a:cubicBezTo>
                    <a:pt x="1302" y="1819"/>
                    <a:pt x="1293" y="1810"/>
                    <a:pt x="1277" y="1810"/>
                  </a:cubicBezTo>
                  <a:cubicBezTo>
                    <a:pt x="1260" y="1810"/>
                    <a:pt x="1235" y="1819"/>
                    <a:pt x="1202" y="1835"/>
                  </a:cubicBezTo>
                  <a:lnTo>
                    <a:pt x="1168" y="1869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370;p56">
              <a:extLst>
                <a:ext uri="{FF2B5EF4-FFF2-40B4-BE49-F238E27FC236}">
                  <a16:creationId xmlns:a16="http://schemas.microsoft.com/office/drawing/2014/main" id="{EECA1677-6E4E-4F29-A451-FB2FE9198403}"/>
                </a:ext>
              </a:extLst>
            </p:cNvPr>
            <p:cNvSpPr/>
            <p:nvPr/>
          </p:nvSpPr>
          <p:spPr>
            <a:xfrm>
              <a:off x="2306825" y="2408825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34" y="1"/>
                  </a:moveTo>
                  <a:cubicBezTo>
                    <a:pt x="100" y="34"/>
                    <a:pt x="67" y="68"/>
                    <a:pt x="34" y="101"/>
                  </a:cubicBezTo>
                  <a:cubicBezTo>
                    <a:pt x="34" y="134"/>
                    <a:pt x="34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cubicBezTo>
                    <a:pt x="34" y="334"/>
                    <a:pt x="67" y="368"/>
                    <a:pt x="100" y="368"/>
                  </a:cubicBezTo>
                  <a:lnTo>
                    <a:pt x="834" y="568"/>
                  </a:lnTo>
                  <a:lnTo>
                    <a:pt x="100" y="1635"/>
                  </a:lnTo>
                  <a:cubicBezTo>
                    <a:pt x="67" y="1669"/>
                    <a:pt x="34" y="1735"/>
                    <a:pt x="0" y="1769"/>
                  </a:cubicBezTo>
                  <a:cubicBezTo>
                    <a:pt x="0" y="1802"/>
                    <a:pt x="0" y="1835"/>
                    <a:pt x="0" y="1869"/>
                  </a:cubicBezTo>
                  <a:cubicBezTo>
                    <a:pt x="0" y="1902"/>
                    <a:pt x="34" y="1936"/>
                    <a:pt x="34" y="1969"/>
                  </a:cubicBezTo>
                  <a:cubicBezTo>
                    <a:pt x="50" y="1986"/>
                    <a:pt x="67" y="1994"/>
                    <a:pt x="84" y="1994"/>
                  </a:cubicBezTo>
                  <a:cubicBezTo>
                    <a:pt x="100" y="1994"/>
                    <a:pt x="117" y="1986"/>
                    <a:pt x="134" y="1969"/>
                  </a:cubicBezTo>
                  <a:cubicBezTo>
                    <a:pt x="167" y="1936"/>
                    <a:pt x="200" y="1902"/>
                    <a:pt x="234" y="1869"/>
                  </a:cubicBezTo>
                  <a:lnTo>
                    <a:pt x="1301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371;p56">
              <a:extLst>
                <a:ext uri="{FF2B5EF4-FFF2-40B4-BE49-F238E27FC236}">
                  <a16:creationId xmlns:a16="http://schemas.microsoft.com/office/drawing/2014/main" id="{6C37132C-BDFA-43D8-839D-99A15E78E545}"/>
                </a:ext>
              </a:extLst>
            </p:cNvPr>
            <p:cNvSpPr/>
            <p:nvPr/>
          </p:nvSpPr>
          <p:spPr>
            <a:xfrm>
              <a:off x="2341850" y="2373400"/>
              <a:ext cx="26700" cy="66325"/>
            </a:xfrm>
            <a:custGeom>
              <a:avLst/>
              <a:gdLst/>
              <a:ahLst/>
              <a:cxnLst/>
              <a:rect l="l" t="t" r="r" b="b"/>
              <a:pathLst>
                <a:path w="1068" h="2653" extrusionOk="0">
                  <a:moveTo>
                    <a:pt x="747" y="0"/>
                  </a:moveTo>
                  <a:cubicBezTo>
                    <a:pt x="692" y="0"/>
                    <a:pt x="634" y="17"/>
                    <a:pt x="567" y="50"/>
                  </a:cubicBezTo>
                  <a:cubicBezTo>
                    <a:pt x="434" y="117"/>
                    <a:pt x="367" y="217"/>
                    <a:pt x="300" y="284"/>
                  </a:cubicBezTo>
                  <a:cubicBezTo>
                    <a:pt x="200" y="417"/>
                    <a:pt x="167" y="517"/>
                    <a:pt x="134" y="651"/>
                  </a:cubicBezTo>
                  <a:cubicBezTo>
                    <a:pt x="67" y="751"/>
                    <a:pt x="67" y="851"/>
                    <a:pt x="67" y="951"/>
                  </a:cubicBezTo>
                  <a:cubicBezTo>
                    <a:pt x="67" y="984"/>
                    <a:pt x="67" y="1018"/>
                    <a:pt x="100" y="1051"/>
                  </a:cubicBezTo>
                  <a:lnTo>
                    <a:pt x="167" y="1051"/>
                  </a:lnTo>
                  <a:cubicBezTo>
                    <a:pt x="200" y="1018"/>
                    <a:pt x="234" y="984"/>
                    <a:pt x="234" y="984"/>
                  </a:cubicBezTo>
                  <a:cubicBezTo>
                    <a:pt x="267" y="917"/>
                    <a:pt x="267" y="884"/>
                    <a:pt x="267" y="851"/>
                  </a:cubicBezTo>
                  <a:cubicBezTo>
                    <a:pt x="300" y="784"/>
                    <a:pt x="300" y="684"/>
                    <a:pt x="334" y="651"/>
                  </a:cubicBezTo>
                  <a:cubicBezTo>
                    <a:pt x="401" y="551"/>
                    <a:pt x="467" y="450"/>
                    <a:pt x="534" y="417"/>
                  </a:cubicBezTo>
                  <a:cubicBezTo>
                    <a:pt x="584" y="400"/>
                    <a:pt x="626" y="392"/>
                    <a:pt x="659" y="392"/>
                  </a:cubicBezTo>
                  <a:cubicBezTo>
                    <a:pt x="692" y="392"/>
                    <a:pt x="717" y="400"/>
                    <a:pt x="734" y="417"/>
                  </a:cubicBezTo>
                  <a:cubicBezTo>
                    <a:pt x="801" y="450"/>
                    <a:pt x="834" y="517"/>
                    <a:pt x="801" y="584"/>
                  </a:cubicBezTo>
                  <a:cubicBezTo>
                    <a:pt x="801" y="684"/>
                    <a:pt x="801" y="751"/>
                    <a:pt x="734" y="851"/>
                  </a:cubicBezTo>
                  <a:cubicBezTo>
                    <a:pt x="667" y="1018"/>
                    <a:pt x="434" y="1518"/>
                    <a:pt x="0" y="2285"/>
                  </a:cubicBezTo>
                  <a:lnTo>
                    <a:pt x="0" y="2652"/>
                  </a:lnTo>
                  <a:lnTo>
                    <a:pt x="1034" y="2052"/>
                  </a:lnTo>
                  <a:lnTo>
                    <a:pt x="1034" y="1885"/>
                  </a:lnTo>
                  <a:cubicBezTo>
                    <a:pt x="1034" y="1818"/>
                    <a:pt x="1034" y="1785"/>
                    <a:pt x="1001" y="1718"/>
                  </a:cubicBezTo>
                  <a:cubicBezTo>
                    <a:pt x="1001" y="1701"/>
                    <a:pt x="993" y="1693"/>
                    <a:pt x="980" y="1693"/>
                  </a:cubicBezTo>
                  <a:cubicBezTo>
                    <a:pt x="968" y="1693"/>
                    <a:pt x="951" y="1701"/>
                    <a:pt x="934" y="1718"/>
                  </a:cubicBezTo>
                  <a:cubicBezTo>
                    <a:pt x="901" y="1751"/>
                    <a:pt x="868" y="1785"/>
                    <a:pt x="868" y="1818"/>
                  </a:cubicBezTo>
                  <a:lnTo>
                    <a:pt x="367" y="2118"/>
                  </a:lnTo>
                  <a:cubicBezTo>
                    <a:pt x="601" y="1685"/>
                    <a:pt x="734" y="1384"/>
                    <a:pt x="801" y="1218"/>
                  </a:cubicBezTo>
                  <a:cubicBezTo>
                    <a:pt x="901" y="1084"/>
                    <a:pt x="968" y="917"/>
                    <a:pt x="1001" y="751"/>
                  </a:cubicBezTo>
                  <a:cubicBezTo>
                    <a:pt x="1034" y="684"/>
                    <a:pt x="1034" y="584"/>
                    <a:pt x="1034" y="484"/>
                  </a:cubicBezTo>
                  <a:cubicBezTo>
                    <a:pt x="1068" y="317"/>
                    <a:pt x="1001" y="184"/>
                    <a:pt x="901" y="50"/>
                  </a:cubicBezTo>
                  <a:cubicBezTo>
                    <a:pt x="851" y="17"/>
                    <a:pt x="801" y="0"/>
                    <a:pt x="7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372;p56">
              <a:extLst>
                <a:ext uri="{FF2B5EF4-FFF2-40B4-BE49-F238E27FC236}">
                  <a16:creationId xmlns:a16="http://schemas.microsoft.com/office/drawing/2014/main" id="{4C31A95E-C600-4E0D-8B9C-F03F8DB0DD3C}"/>
                </a:ext>
              </a:extLst>
            </p:cNvPr>
            <p:cNvSpPr/>
            <p:nvPr/>
          </p:nvSpPr>
          <p:spPr>
            <a:xfrm>
              <a:off x="2378525" y="2353800"/>
              <a:ext cx="24225" cy="60400"/>
            </a:xfrm>
            <a:custGeom>
              <a:avLst/>
              <a:gdLst/>
              <a:ahLst/>
              <a:cxnLst/>
              <a:rect l="l" t="t" r="r" b="b"/>
              <a:pathLst>
                <a:path w="969" h="2416" extrusionOk="0">
                  <a:moveTo>
                    <a:pt x="564" y="384"/>
                  </a:moveTo>
                  <a:cubicBezTo>
                    <a:pt x="593" y="384"/>
                    <a:pt x="618" y="401"/>
                    <a:pt x="635" y="434"/>
                  </a:cubicBezTo>
                  <a:cubicBezTo>
                    <a:pt x="735" y="567"/>
                    <a:pt x="768" y="701"/>
                    <a:pt x="735" y="868"/>
                  </a:cubicBezTo>
                  <a:lnTo>
                    <a:pt x="735" y="1234"/>
                  </a:lnTo>
                  <a:cubicBezTo>
                    <a:pt x="735" y="1435"/>
                    <a:pt x="701" y="1601"/>
                    <a:pt x="668" y="1802"/>
                  </a:cubicBezTo>
                  <a:cubicBezTo>
                    <a:pt x="635" y="1868"/>
                    <a:pt x="568" y="1968"/>
                    <a:pt x="501" y="2002"/>
                  </a:cubicBezTo>
                  <a:cubicBezTo>
                    <a:pt x="451" y="2035"/>
                    <a:pt x="418" y="2052"/>
                    <a:pt x="393" y="2052"/>
                  </a:cubicBezTo>
                  <a:cubicBezTo>
                    <a:pt x="368" y="2052"/>
                    <a:pt x="351" y="2035"/>
                    <a:pt x="335" y="2002"/>
                  </a:cubicBezTo>
                  <a:cubicBezTo>
                    <a:pt x="234" y="1868"/>
                    <a:pt x="201" y="1735"/>
                    <a:pt x="201" y="1568"/>
                  </a:cubicBezTo>
                  <a:lnTo>
                    <a:pt x="201" y="1201"/>
                  </a:lnTo>
                  <a:cubicBezTo>
                    <a:pt x="201" y="1001"/>
                    <a:pt x="234" y="834"/>
                    <a:pt x="301" y="667"/>
                  </a:cubicBezTo>
                  <a:cubicBezTo>
                    <a:pt x="335" y="567"/>
                    <a:pt x="401" y="467"/>
                    <a:pt x="468" y="434"/>
                  </a:cubicBezTo>
                  <a:cubicBezTo>
                    <a:pt x="501" y="401"/>
                    <a:pt x="535" y="384"/>
                    <a:pt x="564" y="384"/>
                  </a:cubicBezTo>
                  <a:close/>
                  <a:moveTo>
                    <a:pt x="735" y="0"/>
                  </a:moveTo>
                  <a:cubicBezTo>
                    <a:pt x="635" y="0"/>
                    <a:pt x="568" y="0"/>
                    <a:pt x="501" y="67"/>
                  </a:cubicBezTo>
                  <a:cubicBezTo>
                    <a:pt x="301" y="167"/>
                    <a:pt x="168" y="367"/>
                    <a:pt x="134" y="567"/>
                  </a:cubicBezTo>
                  <a:cubicBezTo>
                    <a:pt x="34" y="801"/>
                    <a:pt x="1" y="1068"/>
                    <a:pt x="1" y="1301"/>
                  </a:cubicBezTo>
                  <a:lnTo>
                    <a:pt x="1" y="1701"/>
                  </a:lnTo>
                  <a:cubicBezTo>
                    <a:pt x="1" y="1835"/>
                    <a:pt x="1" y="2002"/>
                    <a:pt x="68" y="2168"/>
                  </a:cubicBezTo>
                  <a:cubicBezTo>
                    <a:pt x="101" y="2269"/>
                    <a:pt x="168" y="2335"/>
                    <a:pt x="268" y="2402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2"/>
                    <a:pt x="501" y="2369"/>
                  </a:cubicBezTo>
                  <a:cubicBezTo>
                    <a:pt x="668" y="2235"/>
                    <a:pt x="802" y="2068"/>
                    <a:pt x="835" y="1835"/>
                  </a:cubicBezTo>
                  <a:cubicBezTo>
                    <a:pt x="935" y="1601"/>
                    <a:pt x="968" y="1368"/>
                    <a:pt x="968" y="1101"/>
                  </a:cubicBezTo>
                  <a:lnTo>
                    <a:pt x="968" y="734"/>
                  </a:lnTo>
                  <a:cubicBezTo>
                    <a:pt x="968" y="567"/>
                    <a:pt x="968" y="401"/>
                    <a:pt x="902" y="267"/>
                  </a:cubicBezTo>
                  <a:cubicBezTo>
                    <a:pt x="868" y="167"/>
                    <a:pt x="802" y="67"/>
                    <a:pt x="7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373;p56">
              <a:extLst>
                <a:ext uri="{FF2B5EF4-FFF2-40B4-BE49-F238E27FC236}">
                  <a16:creationId xmlns:a16="http://schemas.microsoft.com/office/drawing/2014/main" id="{452C18C5-F197-48E2-957F-A1D5CB2575AC}"/>
                </a:ext>
              </a:extLst>
            </p:cNvPr>
            <p:cNvSpPr/>
            <p:nvPr/>
          </p:nvSpPr>
          <p:spPr>
            <a:xfrm>
              <a:off x="2411900" y="2333575"/>
              <a:ext cx="25875" cy="66100"/>
            </a:xfrm>
            <a:custGeom>
              <a:avLst/>
              <a:gdLst/>
              <a:ahLst/>
              <a:cxnLst/>
              <a:rect l="l" t="t" r="r" b="b"/>
              <a:pathLst>
                <a:path w="1035" h="2644" extrusionOk="0">
                  <a:moveTo>
                    <a:pt x="701" y="0"/>
                  </a:moveTo>
                  <a:cubicBezTo>
                    <a:pt x="642" y="0"/>
                    <a:pt x="584" y="25"/>
                    <a:pt x="534" y="75"/>
                  </a:cubicBezTo>
                  <a:cubicBezTo>
                    <a:pt x="434" y="109"/>
                    <a:pt x="334" y="209"/>
                    <a:pt x="267" y="309"/>
                  </a:cubicBezTo>
                  <a:cubicBezTo>
                    <a:pt x="200" y="409"/>
                    <a:pt x="134" y="509"/>
                    <a:pt x="100" y="642"/>
                  </a:cubicBezTo>
                  <a:cubicBezTo>
                    <a:pt x="67" y="743"/>
                    <a:pt x="34" y="843"/>
                    <a:pt x="34" y="943"/>
                  </a:cubicBezTo>
                  <a:cubicBezTo>
                    <a:pt x="34" y="976"/>
                    <a:pt x="34" y="1009"/>
                    <a:pt x="67" y="1043"/>
                  </a:cubicBezTo>
                  <a:lnTo>
                    <a:pt x="134" y="1043"/>
                  </a:lnTo>
                  <a:cubicBezTo>
                    <a:pt x="167" y="1009"/>
                    <a:pt x="200" y="1009"/>
                    <a:pt x="200" y="976"/>
                  </a:cubicBezTo>
                  <a:cubicBezTo>
                    <a:pt x="234" y="943"/>
                    <a:pt x="234" y="876"/>
                    <a:pt x="267" y="843"/>
                  </a:cubicBezTo>
                  <a:cubicBezTo>
                    <a:pt x="267" y="776"/>
                    <a:pt x="300" y="709"/>
                    <a:pt x="334" y="642"/>
                  </a:cubicBezTo>
                  <a:cubicBezTo>
                    <a:pt x="367" y="542"/>
                    <a:pt x="434" y="442"/>
                    <a:pt x="534" y="409"/>
                  </a:cubicBezTo>
                  <a:cubicBezTo>
                    <a:pt x="567" y="392"/>
                    <a:pt x="601" y="384"/>
                    <a:pt x="630" y="384"/>
                  </a:cubicBezTo>
                  <a:cubicBezTo>
                    <a:pt x="659" y="384"/>
                    <a:pt x="684" y="392"/>
                    <a:pt x="701" y="409"/>
                  </a:cubicBezTo>
                  <a:cubicBezTo>
                    <a:pt x="767" y="442"/>
                    <a:pt x="801" y="509"/>
                    <a:pt x="801" y="576"/>
                  </a:cubicBezTo>
                  <a:cubicBezTo>
                    <a:pt x="801" y="676"/>
                    <a:pt x="767" y="776"/>
                    <a:pt x="734" y="843"/>
                  </a:cubicBezTo>
                  <a:cubicBezTo>
                    <a:pt x="634" y="1043"/>
                    <a:pt x="401" y="1510"/>
                    <a:pt x="0" y="2277"/>
                  </a:cubicBezTo>
                  <a:lnTo>
                    <a:pt x="0" y="2644"/>
                  </a:lnTo>
                  <a:lnTo>
                    <a:pt x="1034" y="2043"/>
                  </a:lnTo>
                  <a:lnTo>
                    <a:pt x="1034" y="1877"/>
                  </a:lnTo>
                  <a:cubicBezTo>
                    <a:pt x="1034" y="1810"/>
                    <a:pt x="1001" y="1777"/>
                    <a:pt x="1001" y="1710"/>
                  </a:cubicBezTo>
                  <a:lnTo>
                    <a:pt x="901" y="1710"/>
                  </a:lnTo>
                  <a:cubicBezTo>
                    <a:pt x="868" y="1743"/>
                    <a:pt x="834" y="1777"/>
                    <a:pt x="834" y="1810"/>
                  </a:cubicBezTo>
                  <a:lnTo>
                    <a:pt x="334" y="2110"/>
                  </a:lnTo>
                  <a:cubicBezTo>
                    <a:pt x="534" y="1677"/>
                    <a:pt x="701" y="1376"/>
                    <a:pt x="801" y="1210"/>
                  </a:cubicBezTo>
                  <a:cubicBezTo>
                    <a:pt x="868" y="1076"/>
                    <a:pt x="934" y="909"/>
                    <a:pt x="968" y="776"/>
                  </a:cubicBezTo>
                  <a:cubicBezTo>
                    <a:pt x="1001" y="676"/>
                    <a:pt x="1001" y="576"/>
                    <a:pt x="1034" y="476"/>
                  </a:cubicBezTo>
                  <a:cubicBezTo>
                    <a:pt x="1034" y="309"/>
                    <a:pt x="1001" y="175"/>
                    <a:pt x="868" y="75"/>
                  </a:cubicBezTo>
                  <a:cubicBezTo>
                    <a:pt x="817" y="25"/>
                    <a:pt x="759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374;p56">
              <a:extLst>
                <a:ext uri="{FF2B5EF4-FFF2-40B4-BE49-F238E27FC236}">
                  <a16:creationId xmlns:a16="http://schemas.microsoft.com/office/drawing/2014/main" id="{9A0BB112-0166-437C-9544-A8C4250BFD7C}"/>
                </a:ext>
              </a:extLst>
            </p:cNvPr>
            <p:cNvSpPr/>
            <p:nvPr/>
          </p:nvSpPr>
          <p:spPr>
            <a:xfrm>
              <a:off x="2447750" y="2314050"/>
              <a:ext cx="25050" cy="60125"/>
            </a:xfrm>
            <a:custGeom>
              <a:avLst/>
              <a:gdLst/>
              <a:ahLst/>
              <a:cxnLst/>
              <a:rect l="l" t="t" r="r" b="b"/>
              <a:pathLst>
                <a:path w="1002" h="2405" extrusionOk="0">
                  <a:moveTo>
                    <a:pt x="571" y="401"/>
                  </a:moveTo>
                  <a:cubicBezTo>
                    <a:pt x="601" y="401"/>
                    <a:pt x="629" y="417"/>
                    <a:pt x="668" y="456"/>
                  </a:cubicBezTo>
                  <a:cubicBezTo>
                    <a:pt x="734" y="556"/>
                    <a:pt x="768" y="723"/>
                    <a:pt x="768" y="856"/>
                  </a:cubicBezTo>
                  <a:lnTo>
                    <a:pt x="768" y="1223"/>
                  </a:lnTo>
                  <a:cubicBezTo>
                    <a:pt x="768" y="1423"/>
                    <a:pt x="734" y="1590"/>
                    <a:pt x="668" y="1790"/>
                  </a:cubicBezTo>
                  <a:cubicBezTo>
                    <a:pt x="634" y="1857"/>
                    <a:pt x="568" y="1957"/>
                    <a:pt x="501" y="1991"/>
                  </a:cubicBezTo>
                  <a:cubicBezTo>
                    <a:pt x="473" y="2019"/>
                    <a:pt x="445" y="2029"/>
                    <a:pt x="419" y="2029"/>
                  </a:cubicBezTo>
                  <a:cubicBezTo>
                    <a:pt x="384" y="2029"/>
                    <a:pt x="353" y="2010"/>
                    <a:pt x="334" y="1991"/>
                  </a:cubicBezTo>
                  <a:cubicBezTo>
                    <a:pt x="267" y="1857"/>
                    <a:pt x="201" y="1724"/>
                    <a:pt x="234" y="1557"/>
                  </a:cubicBezTo>
                  <a:lnTo>
                    <a:pt x="234" y="1190"/>
                  </a:lnTo>
                  <a:cubicBezTo>
                    <a:pt x="234" y="990"/>
                    <a:pt x="267" y="823"/>
                    <a:pt x="334" y="623"/>
                  </a:cubicBezTo>
                  <a:cubicBezTo>
                    <a:pt x="334" y="556"/>
                    <a:pt x="401" y="456"/>
                    <a:pt x="501" y="423"/>
                  </a:cubicBezTo>
                  <a:cubicBezTo>
                    <a:pt x="529" y="409"/>
                    <a:pt x="550" y="401"/>
                    <a:pt x="571" y="401"/>
                  </a:cubicBezTo>
                  <a:close/>
                  <a:moveTo>
                    <a:pt x="618" y="1"/>
                  </a:moveTo>
                  <a:cubicBezTo>
                    <a:pt x="579" y="1"/>
                    <a:pt x="540" y="17"/>
                    <a:pt x="501" y="56"/>
                  </a:cubicBezTo>
                  <a:cubicBezTo>
                    <a:pt x="301" y="156"/>
                    <a:pt x="167" y="356"/>
                    <a:pt x="134" y="590"/>
                  </a:cubicBezTo>
                  <a:cubicBezTo>
                    <a:pt x="34" y="823"/>
                    <a:pt x="1" y="1057"/>
                    <a:pt x="1" y="1290"/>
                  </a:cubicBezTo>
                  <a:lnTo>
                    <a:pt x="1" y="1690"/>
                  </a:lnTo>
                  <a:cubicBezTo>
                    <a:pt x="1" y="1857"/>
                    <a:pt x="34" y="2024"/>
                    <a:pt x="67" y="2157"/>
                  </a:cubicBezTo>
                  <a:cubicBezTo>
                    <a:pt x="101" y="2257"/>
                    <a:pt x="167" y="2357"/>
                    <a:pt x="267" y="2391"/>
                  </a:cubicBezTo>
                  <a:cubicBezTo>
                    <a:pt x="287" y="2401"/>
                    <a:pt x="309" y="2405"/>
                    <a:pt x="333" y="2405"/>
                  </a:cubicBezTo>
                  <a:cubicBezTo>
                    <a:pt x="390" y="2405"/>
                    <a:pt x="454" y="2381"/>
                    <a:pt x="501" y="2357"/>
                  </a:cubicBezTo>
                  <a:cubicBezTo>
                    <a:pt x="668" y="2224"/>
                    <a:pt x="801" y="2057"/>
                    <a:pt x="868" y="1824"/>
                  </a:cubicBezTo>
                  <a:cubicBezTo>
                    <a:pt x="935" y="1590"/>
                    <a:pt x="968" y="1357"/>
                    <a:pt x="1001" y="1123"/>
                  </a:cubicBezTo>
                  <a:lnTo>
                    <a:pt x="1001" y="723"/>
                  </a:lnTo>
                  <a:cubicBezTo>
                    <a:pt x="1001" y="556"/>
                    <a:pt x="968" y="389"/>
                    <a:pt x="901" y="256"/>
                  </a:cubicBezTo>
                  <a:cubicBezTo>
                    <a:pt x="835" y="123"/>
                    <a:pt x="768" y="22"/>
                    <a:pt x="701" y="22"/>
                  </a:cubicBezTo>
                  <a:cubicBezTo>
                    <a:pt x="673" y="9"/>
                    <a:pt x="646" y="1"/>
                    <a:pt x="6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375;p56">
              <a:extLst>
                <a:ext uri="{FF2B5EF4-FFF2-40B4-BE49-F238E27FC236}">
                  <a16:creationId xmlns:a16="http://schemas.microsoft.com/office/drawing/2014/main" id="{5A44A330-0C9F-4422-B157-F4CF47C44F42}"/>
                </a:ext>
              </a:extLst>
            </p:cNvPr>
            <p:cNvSpPr/>
            <p:nvPr/>
          </p:nvSpPr>
          <p:spPr>
            <a:xfrm>
              <a:off x="2482775" y="231627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34"/>
                  </a:lnTo>
                  <a:lnTo>
                    <a:pt x="1" y="867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376;p56">
              <a:extLst>
                <a:ext uri="{FF2B5EF4-FFF2-40B4-BE49-F238E27FC236}">
                  <a16:creationId xmlns:a16="http://schemas.microsoft.com/office/drawing/2014/main" id="{C8919581-37CF-4764-A825-BE9E466F2FFC}"/>
                </a:ext>
              </a:extLst>
            </p:cNvPr>
            <p:cNvSpPr/>
            <p:nvPr/>
          </p:nvSpPr>
          <p:spPr>
            <a:xfrm>
              <a:off x="2516125" y="2274225"/>
              <a:ext cx="25050" cy="60425"/>
            </a:xfrm>
            <a:custGeom>
              <a:avLst/>
              <a:gdLst/>
              <a:ahLst/>
              <a:cxnLst/>
              <a:rect l="l" t="t" r="r" b="b"/>
              <a:pathLst>
                <a:path w="1002" h="2417" extrusionOk="0">
                  <a:moveTo>
                    <a:pt x="582" y="393"/>
                  </a:moveTo>
                  <a:cubicBezTo>
                    <a:pt x="617" y="393"/>
                    <a:pt x="648" y="409"/>
                    <a:pt x="668" y="448"/>
                  </a:cubicBezTo>
                  <a:cubicBezTo>
                    <a:pt x="735" y="581"/>
                    <a:pt x="768" y="715"/>
                    <a:pt x="768" y="848"/>
                  </a:cubicBezTo>
                  <a:lnTo>
                    <a:pt x="768" y="1215"/>
                  </a:lnTo>
                  <a:cubicBezTo>
                    <a:pt x="768" y="1382"/>
                    <a:pt x="735" y="1582"/>
                    <a:pt x="668" y="1749"/>
                  </a:cubicBezTo>
                  <a:cubicBezTo>
                    <a:pt x="635" y="1849"/>
                    <a:pt x="568" y="1916"/>
                    <a:pt x="501" y="1982"/>
                  </a:cubicBezTo>
                  <a:cubicBezTo>
                    <a:pt x="485" y="1999"/>
                    <a:pt x="451" y="2007"/>
                    <a:pt x="418" y="2007"/>
                  </a:cubicBezTo>
                  <a:cubicBezTo>
                    <a:pt x="384" y="2007"/>
                    <a:pt x="351" y="1999"/>
                    <a:pt x="334" y="1982"/>
                  </a:cubicBezTo>
                  <a:cubicBezTo>
                    <a:pt x="268" y="1849"/>
                    <a:pt x="234" y="1682"/>
                    <a:pt x="234" y="1549"/>
                  </a:cubicBezTo>
                  <a:lnTo>
                    <a:pt x="234" y="1182"/>
                  </a:lnTo>
                  <a:cubicBezTo>
                    <a:pt x="234" y="1015"/>
                    <a:pt x="268" y="815"/>
                    <a:pt x="334" y="648"/>
                  </a:cubicBezTo>
                  <a:cubicBezTo>
                    <a:pt x="368" y="548"/>
                    <a:pt x="435" y="481"/>
                    <a:pt x="501" y="415"/>
                  </a:cubicBezTo>
                  <a:cubicBezTo>
                    <a:pt x="529" y="401"/>
                    <a:pt x="557" y="393"/>
                    <a:pt x="582" y="393"/>
                  </a:cubicBezTo>
                  <a:close/>
                  <a:moveTo>
                    <a:pt x="669" y="0"/>
                  </a:moveTo>
                  <a:cubicBezTo>
                    <a:pt x="612" y="0"/>
                    <a:pt x="548" y="24"/>
                    <a:pt x="501" y="48"/>
                  </a:cubicBezTo>
                  <a:cubicBezTo>
                    <a:pt x="334" y="181"/>
                    <a:pt x="201" y="381"/>
                    <a:pt x="134" y="581"/>
                  </a:cubicBezTo>
                  <a:cubicBezTo>
                    <a:pt x="68" y="815"/>
                    <a:pt x="1" y="1048"/>
                    <a:pt x="1" y="1315"/>
                  </a:cubicBezTo>
                  <a:lnTo>
                    <a:pt x="1" y="1682"/>
                  </a:lnTo>
                  <a:cubicBezTo>
                    <a:pt x="1" y="1849"/>
                    <a:pt x="34" y="2016"/>
                    <a:pt x="101" y="2183"/>
                  </a:cubicBezTo>
                  <a:cubicBezTo>
                    <a:pt x="134" y="2316"/>
                    <a:pt x="201" y="2383"/>
                    <a:pt x="268" y="2416"/>
                  </a:cubicBezTo>
                  <a:cubicBezTo>
                    <a:pt x="368" y="2416"/>
                    <a:pt x="435" y="2416"/>
                    <a:pt x="501" y="2383"/>
                  </a:cubicBezTo>
                  <a:cubicBezTo>
                    <a:pt x="701" y="2249"/>
                    <a:pt x="801" y="2049"/>
                    <a:pt x="868" y="1849"/>
                  </a:cubicBezTo>
                  <a:cubicBezTo>
                    <a:pt x="968" y="1615"/>
                    <a:pt x="1002" y="1349"/>
                    <a:pt x="1002" y="1115"/>
                  </a:cubicBezTo>
                  <a:lnTo>
                    <a:pt x="1002" y="715"/>
                  </a:lnTo>
                  <a:cubicBezTo>
                    <a:pt x="1002" y="548"/>
                    <a:pt x="968" y="415"/>
                    <a:pt x="902" y="248"/>
                  </a:cubicBezTo>
                  <a:cubicBezTo>
                    <a:pt x="868" y="114"/>
                    <a:pt x="801" y="48"/>
                    <a:pt x="735" y="14"/>
                  </a:cubicBezTo>
                  <a:cubicBezTo>
                    <a:pt x="715" y="5"/>
                    <a:pt x="693" y="0"/>
                    <a:pt x="6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377;p56">
              <a:extLst>
                <a:ext uri="{FF2B5EF4-FFF2-40B4-BE49-F238E27FC236}">
                  <a16:creationId xmlns:a16="http://schemas.microsoft.com/office/drawing/2014/main" id="{D58ECF09-D0DA-451E-B34B-93A6B205ACEF}"/>
                </a:ext>
              </a:extLst>
            </p:cNvPr>
            <p:cNvSpPr/>
            <p:nvPr/>
          </p:nvSpPr>
          <p:spPr>
            <a:xfrm>
              <a:off x="2549500" y="2251425"/>
              <a:ext cx="27525" cy="65175"/>
            </a:xfrm>
            <a:custGeom>
              <a:avLst/>
              <a:gdLst/>
              <a:ahLst/>
              <a:cxnLst/>
              <a:rect l="l" t="t" r="r" b="b"/>
              <a:pathLst>
                <a:path w="1101" h="2607" extrusionOk="0">
                  <a:moveTo>
                    <a:pt x="884" y="1"/>
                  </a:moveTo>
                  <a:cubicBezTo>
                    <a:pt x="867" y="1"/>
                    <a:pt x="851" y="9"/>
                    <a:pt x="834" y="26"/>
                  </a:cubicBezTo>
                  <a:lnTo>
                    <a:pt x="134" y="459"/>
                  </a:lnTo>
                  <a:lnTo>
                    <a:pt x="134" y="1460"/>
                  </a:lnTo>
                  <a:cubicBezTo>
                    <a:pt x="134" y="1493"/>
                    <a:pt x="134" y="1527"/>
                    <a:pt x="167" y="1593"/>
                  </a:cubicBezTo>
                  <a:lnTo>
                    <a:pt x="234" y="1593"/>
                  </a:lnTo>
                  <a:cubicBezTo>
                    <a:pt x="267" y="1560"/>
                    <a:pt x="300" y="1527"/>
                    <a:pt x="300" y="1527"/>
                  </a:cubicBezTo>
                  <a:cubicBezTo>
                    <a:pt x="367" y="1393"/>
                    <a:pt x="467" y="1293"/>
                    <a:pt x="601" y="1227"/>
                  </a:cubicBezTo>
                  <a:cubicBezTo>
                    <a:pt x="617" y="1210"/>
                    <a:pt x="651" y="1202"/>
                    <a:pt x="684" y="1202"/>
                  </a:cubicBezTo>
                  <a:cubicBezTo>
                    <a:pt x="717" y="1202"/>
                    <a:pt x="751" y="1210"/>
                    <a:pt x="767" y="1227"/>
                  </a:cubicBezTo>
                  <a:cubicBezTo>
                    <a:pt x="834" y="1293"/>
                    <a:pt x="867" y="1427"/>
                    <a:pt x="834" y="1527"/>
                  </a:cubicBezTo>
                  <a:cubicBezTo>
                    <a:pt x="834" y="1627"/>
                    <a:pt x="834" y="1760"/>
                    <a:pt x="767" y="1860"/>
                  </a:cubicBezTo>
                  <a:cubicBezTo>
                    <a:pt x="701" y="1960"/>
                    <a:pt x="601" y="2060"/>
                    <a:pt x="501" y="2127"/>
                  </a:cubicBezTo>
                  <a:cubicBezTo>
                    <a:pt x="434" y="2161"/>
                    <a:pt x="367" y="2194"/>
                    <a:pt x="300" y="2194"/>
                  </a:cubicBezTo>
                  <a:lnTo>
                    <a:pt x="134" y="2194"/>
                  </a:lnTo>
                  <a:cubicBezTo>
                    <a:pt x="100" y="2227"/>
                    <a:pt x="67" y="2261"/>
                    <a:pt x="34" y="2294"/>
                  </a:cubicBezTo>
                  <a:cubicBezTo>
                    <a:pt x="34" y="2327"/>
                    <a:pt x="0" y="2394"/>
                    <a:pt x="0" y="2427"/>
                  </a:cubicBezTo>
                  <a:cubicBezTo>
                    <a:pt x="0" y="2494"/>
                    <a:pt x="34" y="2561"/>
                    <a:pt x="100" y="2594"/>
                  </a:cubicBezTo>
                  <a:cubicBezTo>
                    <a:pt x="134" y="2603"/>
                    <a:pt x="169" y="2607"/>
                    <a:pt x="206" y="2607"/>
                  </a:cubicBezTo>
                  <a:cubicBezTo>
                    <a:pt x="315" y="2607"/>
                    <a:pt x="434" y="2569"/>
                    <a:pt x="534" y="2494"/>
                  </a:cubicBezTo>
                  <a:cubicBezTo>
                    <a:pt x="701" y="2394"/>
                    <a:pt x="834" y="2227"/>
                    <a:pt x="934" y="2060"/>
                  </a:cubicBezTo>
                  <a:cubicBezTo>
                    <a:pt x="1034" y="1860"/>
                    <a:pt x="1068" y="1627"/>
                    <a:pt x="1068" y="1393"/>
                  </a:cubicBezTo>
                  <a:cubicBezTo>
                    <a:pt x="1101" y="1227"/>
                    <a:pt x="1034" y="1060"/>
                    <a:pt x="934" y="926"/>
                  </a:cubicBezTo>
                  <a:cubicBezTo>
                    <a:pt x="879" y="871"/>
                    <a:pt x="814" y="846"/>
                    <a:pt x="750" y="846"/>
                  </a:cubicBezTo>
                  <a:cubicBezTo>
                    <a:pt x="697" y="846"/>
                    <a:pt x="646" y="863"/>
                    <a:pt x="601" y="893"/>
                  </a:cubicBezTo>
                  <a:cubicBezTo>
                    <a:pt x="501" y="960"/>
                    <a:pt x="434" y="1026"/>
                    <a:pt x="367" y="1093"/>
                  </a:cubicBezTo>
                  <a:lnTo>
                    <a:pt x="367" y="693"/>
                  </a:lnTo>
                  <a:lnTo>
                    <a:pt x="834" y="393"/>
                  </a:lnTo>
                  <a:cubicBezTo>
                    <a:pt x="867" y="359"/>
                    <a:pt x="901" y="326"/>
                    <a:pt x="934" y="259"/>
                  </a:cubicBez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26"/>
                    <a:pt x="934" y="26"/>
                  </a:cubicBezTo>
                  <a:cubicBezTo>
                    <a:pt x="917" y="9"/>
                    <a:pt x="901" y="1"/>
                    <a:pt x="8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378;p56">
              <a:extLst>
                <a:ext uri="{FF2B5EF4-FFF2-40B4-BE49-F238E27FC236}">
                  <a16:creationId xmlns:a16="http://schemas.microsoft.com/office/drawing/2014/main" id="{D8075BCD-162C-46BA-9DD7-8E0CC1A0FC69}"/>
                </a:ext>
              </a:extLst>
            </p:cNvPr>
            <p:cNvSpPr/>
            <p:nvPr/>
          </p:nvSpPr>
          <p:spPr>
            <a:xfrm>
              <a:off x="2586175" y="2256225"/>
              <a:ext cx="23375" cy="21700"/>
            </a:xfrm>
            <a:custGeom>
              <a:avLst/>
              <a:gdLst/>
              <a:ahLst/>
              <a:cxnLst/>
              <a:rect l="l" t="t" r="r" b="b"/>
              <a:pathLst>
                <a:path w="935" h="868" extrusionOk="0">
                  <a:moveTo>
                    <a:pt x="935" y="0"/>
                  </a:moveTo>
                  <a:lnTo>
                    <a:pt x="1" y="568"/>
                  </a:lnTo>
                  <a:lnTo>
                    <a:pt x="1" y="868"/>
                  </a:lnTo>
                  <a:lnTo>
                    <a:pt x="935" y="334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379;p56">
              <a:extLst>
                <a:ext uri="{FF2B5EF4-FFF2-40B4-BE49-F238E27FC236}">
                  <a16:creationId xmlns:a16="http://schemas.microsoft.com/office/drawing/2014/main" id="{F5DA3717-F084-424F-BF04-15C1D1E936E0}"/>
                </a:ext>
              </a:extLst>
            </p:cNvPr>
            <p:cNvSpPr/>
            <p:nvPr/>
          </p:nvSpPr>
          <p:spPr>
            <a:xfrm>
              <a:off x="2618700" y="2214100"/>
              <a:ext cx="25875" cy="66325"/>
            </a:xfrm>
            <a:custGeom>
              <a:avLst/>
              <a:gdLst/>
              <a:ahLst/>
              <a:cxnLst/>
              <a:rect l="l" t="t" r="r" b="b"/>
              <a:pathLst>
                <a:path w="1035" h="2653" extrusionOk="0">
                  <a:moveTo>
                    <a:pt x="701" y="1"/>
                  </a:moveTo>
                  <a:cubicBezTo>
                    <a:pt x="643" y="1"/>
                    <a:pt x="585" y="18"/>
                    <a:pt x="535" y="51"/>
                  </a:cubicBezTo>
                  <a:cubicBezTo>
                    <a:pt x="434" y="118"/>
                    <a:pt x="334" y="218"/>
                    <a:pt x="268" y="284"/>
                  </a:cubicBezTo>
                  <a:cubicBezTo>
                    <a:pt x="201" y="418"/>
                    <a:pt x="134" y="518"/>
                    <a:pt x="101" y="651"/>
                  </a:cubicBezTo>
                  <a:cubicBezTo>
                    <a:pt x="68" y="751"/>
                    <a:pt x="34" y="852"/>
                    <a:pt x="34" y="952"/>
                  </a:cubicBezTo>
                  <a:cubicBezTo>
                    <a:pt x="34" y="985"/>
                    <a:pt x="34" y="1018"/>
                    <a:pt x="68" y="1052"/>
                  </a:cubicBezTo>
                  <a:lnTo>
                    <a:pt x="134" y="1052"/>
                  </a:lnTo>
                  <a:cubicBezTo>
                    <a:pt x="168" y="1018"/>
                    <a:pt x="201" y="985"/>
                    <a:pt x="201" y="985"/>
                  </a:cubicBezTo>
                  <a:cubicBezTo>
                    <a:pt x="234" y="918"/>
                    <a:pt x="234" y="885"/>
                    <a:pt x="268" y="852"/>
                  </a:cubicBezTo>
                  <a:cubicBezTo>
                    <a:pt x="268" y="785"/>
                    <a:pt x="301" y="685"/>
                    <a:pt x="334" y="618"/>
                  </a:cubicBezTo>
                  <a:cubicBezTo>
                    <a:pt x="368" y="551"/>
                    <a:pt x="434" y="451"/>
                    <a:pt x="535" y="418"/>
                  </a:cubicBezTo>
                  <a:cubicBezTo>
                    <a:pt x="568" y="401"/>
                    <a:pt x="601" y="393"/>
                    <a:pt x="630" y="393"/>
                  </a:cubicBezTo>
                  <a:cubicBezTo>
                    <a:pt x="660" y="393"/>
                    <a:pt x="685" y="401"/>
                    <a:pt x="701" y="418"/>
                  </a:cubicBezTo>
                  <a:cubicBezTo>
                    <a:pt x="768" y="451"/>
                    <a:pt x="801" y="518"/>
                    <a:pt x="801" y="585"/>
                  </a:cubicBezTo>
                  <a:cubicBezTo>
                    <a:pt x="768" y="685"/>
                    <a:pt x="768" y="751"/>
                    <a:pt x="735" y="852"/>
                  </a:cubicBezTo>
                  <a:cubicBezTo>
                    <a:pt x="635" y="1052"/>
                    <a:pt x="401" y="1519"/>
                    <a:pt x="1" y="2286"/>
                  </a:cubicBezTo>
                  <a:lnTo>
                    <a:pt x="1" y="2653"/>
                  </a:lnTo>
                  <a:lnTo>
                    <a:pt x="1002" y="2052"/>
                  </a:lnTo>
                  <a:lnTo>
                    <a:pt x="1002" y="1886"/>
                  </a:lnTo>
                  <a:cubicBezTo>
                    <a:pt x="1035" y="1819"/>
                    <a:pt x="1002" y="1752"/>
                    <a:pt x="1002" y="1719"/>
                  </a:cubicBezTo>
                  <a:lnTo>
                    <a:pt x="901" y="1719"/>
                  </a:lnTo>
                  <a:cubicBezTo>
                    <a:pt x="868" y="1719"/>
                    <a:pt x="835" y="1752"/>
                    <a:pt x="835" y="1819"/>
                  </a:cubicBezTo>
                  <a:lnTo>
                    <a:pt x="334" y="2086"/>
                  </a:lnTo>
                  <a:cubicBezTo>
                    <a:pt x="568" y="1652"/>
                    <a:pt x="701" y="1385"/>
                    <a:pt x="801" y="1218"/>
                  </a:cubicBezTo>
                  <a:cubicBezTo>
                    <a:pt x="868" y="1085"/>
                    <a:pt x="935" y="918"/>
                    <a:pt x="968" y="751"/>
                  </a:cubicBezTo>
                  <a:cubicBezTo>
                    <a:pt x="1002" y="685"/>
                    <a:pt x="1002" y="585"/>
                    <a:pt x="1002" y="485"/>
                  </a:cubicBezTo>
                  <a:cubicBezTo>
                    <a:pt x="1035" y="318"/>
                    <a:pt x="968" y="184"/>
                    <a:pt x="868" y="51"/>
                  </a:cubicBezTo>
                  <a:cubicBezTo>
                    <a:pt x="818" y="18"/>
                    <a:pt x="760" y="1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380;p56">
              <a:extLst>
                <a:ext uri="{FF2B5EF4-FFF2-40B4-BE49-F238E27FC236}">
                  <a16:creationId xmlns:a16="http://schemas.microsoft.com/office/drawing/2014/main" id="{47192449-0714-49F1-9D93-6FB5F273985B}"/>
                </a:ext>
              </a:extLst>
            </p:cNvPr>
            <p:cNvSpPr/>
            <p:nvPr/>
          </p:nvSpPr>
          <p:spPr>
            <a:xfrm>
              <a:off x="2654575" y="2194175"/>
              <a:ext cx="25025" cy="60400"/>
            </a:xfrm>
            <a:custGeom>
              <a:avLst/>
              <a:gdLst/>
              <a:ahLst/>
              <a:cxnLst/>
              <a:rect l="l" t="t" r="r" b="b"/>
              <a:pathLst>
                <a:path w="1001" h="2416" extrusionOk="0">
                  <a:moveTo>
                    <a:pt x="558" y="400"/>
                  </a:moveTo>
                  <a:cubicBezTo>
                    <a:pt x="603" y="400"/>
                    <a:pt x="644" y="424"/>
                    <a:pt x="667" y="448"/>
                  </a:cubicBezTo>
                  <a:cubicBezTo>
                    <a:pt x="734" y="581"/>
                    <a:pt x="767" y="715"/>
                    <a:pt x="767" y="881"/>
                  </a:cubicBezTo>
                  <a:lnTo>
                    <a:pt x="767" y="1282"/>
                  </a:lnTo>
                  <a:cubicBezTo>
                    <a:pt x="767" y="1448"/>
                    <a:pt x="734" y="1649"/>
                    <a:pt x="667" y="1815"/>
                  </a:cubicBezTo>
                  <a:cubicBezTo>
                    <a:pt x="634" y="1915"/>
                    <a:pt x="567" y="1982"/>
                    <a:pt x="501" y="2049"/>
                  </a:cubicBezTo>
                  <a:cubicBezTo>
                    <a:pt x="473" y="2063"/>
                    <a:pt x="445" y="2071"/>
                    <a:pt x="420" y="2071"/>
                  </a:cubicBezTo>
                  <a:cubicBezTo>
                    <a:pt x="384" y="2071"/>
                    <a:pt x="353" y="2055"/>
                    <a:pt x="334" y="2015"/>
                  </a:cubicBezTo>
                  <a:cubicBezTo>
                    <a:pt x="267" y="1882"/>
                    <a:pt x="200" y="1749"/>
                    <a:pt x="234" y="1582"/>
                  </a:cubicBezTo>
                  <a:lnTo>
                    <a:pt x="234" y="1215"/>
                  </a:lnTo>
                  <a:cubicBezTo>
                    <a:pt x="234" y="1015"/>
                    <a:pt x="267" y="815"/>
                    <a:pt x="334" y="648"/>
                  </a:cubicBezTo>
                  <a:cubicBezTo>
                    <a:pt x="334" y="548"/>
                    <a:pt x="400" y="481"/>
                    <a:pt x="501" y="414"/>
                  </a:cubicBezTo>
                  <a:cubicBezTo>
                    <a:pt x="520" y="405"/>
                    <a:pt x="540" y="400"/>
                    <a:pt x="558" y="400"/>
                  </a:cubicBezTo>
                  <a:close/>
                  <a:moveTo>
                    <a:pt x="654" y="0"/>
                  </a:moveTo>
                  <a:cubicBezTo>
                    <a:pt x="595" y="0"/>
                    <a:pt x="548" y="24"/>
                    <a:pt x="501" y="47"/>
                  </a:cubicBezTo>
                  <a:cubicBezTo>
                    <a:pt x="300" y="181"/>
                    <a:pt x="167" y="381"/>
                    <a:pt x="134" y="581"/>
                  </a:cubicBezTo>
                  <a:cubicBezTo>
                    <a:pt x="34" y="815"/>
                    <a:pt x="0" y="1048"/>
                    <a:pt x="0" y="1315"/>
                  </a:cubicBezTo>
                  <a:lnTo>
                    <a:pt x="0" y="1682"/>
                  </a:lnTo>
                  <a:cubicBezTo>
                    <a:pt x="0" y="1849"/>
                    <a:pt x="34" y="2015"/>
                    <a:pt x="67" y="2182"/>
                  </a:cubicBezTo>
                  <a:cubicBezTo>
                    <a:pt x="100" y="2282"/>
                    <a:pt x="167" y="2349"/>
                    <a:pt x="267" y="2416"/>
                  </a:cubicBezTo>
                  <a:cubicBezTo>
                    <a:pt x="334" y="2416"/>
                    <a:pt x="434" y="2416"/>
                    <a:pt x="501" y="2382"/>
                  </a:cubicBezTo>
                  <a:cubicBezTo>
                    <a:pt x="667" y="2249"/>
                    <a:pt x="801" y="2049"/>
                    <a:pt x="867" y="1849"/>
                  </a:cubicBezTo>
                  <a:cubicBezTo>
                    <a:pt x="934" y="1615"/>
                    <a:pt x="968" y="1382"/>
                    <a:pt x="1001" y="1115"/>
                  </a:cubicBezTo>
                  <a:lnTo>
                    <a:pt x="1001" y="748"/>
                  </a:lnTo>
                  <a:cubicBezTo>
                    <a:pt x="1001" y="581"/>
                    <a:pt x="968" y="414"/>
                    <a:pt x="901" y="248"/>
                  </a:cubicBezTo>
                  <a:cubicBezTo>
                    <a:pt x="834" y="114"/>
                    <a:pt x="767" y="47"/>
                    <a:pt x="734" y="14"/>
                  </a:cubicBezTo>
                  <a:cubicBezTo>
                    <a:pt x="705" y="4"/>
                    <a:pt x="678" y="0"/>
                    <a:pt x="6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381;p56">
              <a:extLst>
                <a:ext uri="{FF2B5EF4-FFF2-40B4-BE49-F238E27FC236}">
                  <a16:creationId xmlns:a16="http://schemas.microsoft.com/office/drawing/2014/main" id="{599B912D-8596-4FD2-A6F6-7B0C13D49157}"/>
                </a:ext>
              </a:extLst>
            </p:cNvPr>
            <p:cNvSpPr/>
            <p:nvPr/>
          </p:nvSpPr>
          <p:spPr>
            <a:xfrm>
              <a:off x="2682925" y="21755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0"/>
                  </a:moveTo>
                  <a:cubicBezTo>
                    <a:pt x="1235" y="0"/>
                    <a:pt x="1218" y="8"/>
                    <a:pt x="1201" y="25"/>
                  </a:cubicBezTo>
                  <a:cubicBezTo>
                    <a:pt x="1168" y="25"/>
                    <a:pt x="1134" y="59"/>
                    <a:pt x="1101" y="125"/>
                  </a:cubicBezTo>
                  <a:lnTo>
                    <a:pt x="0" y="1693"/>
                  </a:lnTo>
                  <a:lnTo>
                    <a:pt x="1101" y="1993"/>
                  </a:lnTo>
                  <a:lnTo>
                    <a:pt x="1201" y="1993"/>
                  </a:lnTo>
                  <a:cubicBezTo>
                    <a:pt x="1235" y="1960"/>
                    <a:pt x="1268" y="1927"/>
                    <a:pt x="1268" y="1893"/>
                  </a:cubicBezTo>
                  <a:cubicBezTo>
                    <a:pt x="1301" y="1826"/>
                    <a:pt x="1301" y="1793"/>
                    <a:pt x="1301" y="1726"/>
                  </a:cubicBezTo>
                  <a:cubicBezTo>
                    <a:pt x="1301" y="1726"/>
                    <a:pt x="1301" y="1693"/>
                    <a:pt x="1301" y="1660"/>
                  </a:cubicBezTo>
                  <a:cubicBezTo>
                    <a:pt x="1301" y="1626"/>
                    <a:pt x="1268" y="1626"/>
                    <a:pt x="1235" y="1626"/>
                  </a:cubicBezTo>
                  <a:lnTo>
                    <a:pt x="501" y="1426"/>
                  </a:lnTo>
                  <a:lnTo>
                    <a:pt x="1235" y="359"/>
                  </a:lnTo>
                  <a:cubicBezTo>
                    <a:pt x="1268" y="325"/>
                    <a:pt x="1301" y="259"/>
                    <a:pt x="1301" y="225"/>
                  </a:cubicBezTo>
                  <a:cubicBezTo>
                    <a:pt x="1301" y="192"/>
                    <a:pt x="1301" y="159"/>
                    <a:pt x="1301" y="125"/>
                  </a:cubicBezTo>
                  <a:cubicBezTo>
                    <a:pt x="1301" y="92"/>
                    <a:pt x="1301" y="59"/>
                    <a:pt x="1268" y="25"/>
                  </a:cubicBezTo>
                  <a:cubicBezTo>
                    <a:pt x="1268" y="8"/>
                    <a:pt x="1260" y="0"/>
                    <a:pt x="1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382;p56">
              <a:extLst>
                <a:ext uri="{FF2B5EF4-FFF2-40B4-BE49-F238E27FC236}">
                  <a16:creationId xmlns:a16="http://schemas.microsoft.com/office/drawing/2014/main" id="{BE4C6202-839B-451A-89A0-34ABF170B65A}"/>
                </a:ext>
              </a:extLst>
            </p:cNvPr>
            <p:cNvSpPr/>
            <p:nvPr/>
          </p:nvSpPr>
          <p:spPr>
            <a:xfrm>
              <a:off x="2723775" y="2144675"/>
              <a:ext cx="24225" cy="83225"/>
            </a:xfrm>
            <a:custGeom>
              <a:avLst/>
              <a:gdLst/>
              <a:ahLst/>
              <a:cxnLst/>
              <a:rect l="l" t="t" r="r" b="b"/>
              <a:pathLst>
                <a:path w="969" h="3329" extrusionOk="0">
                  <a:moveTo>
                    <a:pt x="914" y="1"/>
                  </a:moveTo>
                  <a:cubicBezTo>
                    <a:pt x="901" y="1"/>
                    <a:pt x="885" y="9"/>
                    <a:pt x="868" y="26"/>
                  </a:cubicBezTo>
                  <a:cubicBezTo>
                    <a:pt x="835" y="59"/>
                    <a:pt x="801" y="59"/>
                    <a:pt x="801" y="93"/>
                  </a:cubicBezTo>
                  <a:cubicBezTo>
                    <a:pt x="768" y="159"/>
                    <a:pt x="768" y="193"/>
                    <a:pt x="735" y="259"/>
                  </a:cubicBezTo>
                  <a:lnTo>
                    <a:pt x="34" y="3095"/>
                  </a:lnTo>
                  <a:cubicBezTo>
                    <a:pt x="1" y="3128"/>
                    <a:pt x="1" y="3162"/>
                    <a:pt x="1" y="3228"/>
                  </a:cubicBezTo>
                  <a:cubicBezTo>
                    <a:pt x="1" y="3262"/>
                    <a:pt x="1" y="3295"/>
                    <a:pt x="34" y="3328"/>
                  </a:cubicBezTo>
                  <a:lnTo>
                    <a:pt x="101" y="3328"/>
                  </a:lnTo>
                  <a:cubicBezTo>
                    <a:pt x="134" y="3295"/>
                    <a:pt x="168" y="3295"/>
                    <a:pt x="168" y="3262"/>
                  </a:cubicBezTo>
                  <a:cubicBezTo>
                    <a:pt x="201" y="3195"/>
                    <a:pt x="201" y="3162"/>
                    <a:pt x="234" y="3095"/>
                  </a:cubicBezTo>
                  <a:lnTo>
                    <a:pt x="968" y="259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3"/>
                    <a:pt x="968" y="59"/>
                    <a:pt x="935" y="26"/>
                  </a:cubicBezTo>
                  <a:cubicBezTo>
                    <a:pt x="935" y="9"/>
                    <a:pt x="926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383;p56">
              <a:extLst>
                <a:ext uri="{FF2B5EF4-FFF2-40B4-BE49-F238E27FC236}">
                  <a16:creationId xmlns:a16="http://schemas.microsoft.com/office/drawing/2014/main" id="{1B35B9B0-7CC1-481C-828A-52AEC90A0E6A}"/>
                </a:ext>
              </a:extLst>
            </p:cNvPr>
            <p:cNvSpPr/>
            <p:nvPr/>
          </p:nvSpPr>
          <p:spPr>
            <a:xfrm>
              <a:off x="2757150" y="2135300"/>
              <a:ext cx="26700" cy="63400"/>
            </a:xfrm>
            <a:custGeom>
              <a:avLst/>
              <a:gdLst/>
              <a:ahLst/>
              <a:cxnLst/>
              <a:rect l="l" t="t" r="r" b="b"/>
              <a:pathLst>
                <a:path w="1068" h="2536" extrusionOk="0">
                  <a:moveTo>
                    <a:pt x="634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4"/>
                  </a:cubicBezTo>
                  <a:cubicBezTo>
                    <a:pt x="100" y="401"/>
                    <a:pt x="100" y="434"/>
                    <a:pt x="67" y="501"/>
                  </a:cubicBezTo>
                  <a:cubicBezTo>
                    <a:pt x="67" y="534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34" y="2169"/>
                  </a:lnTo>
                  <a:cubicBezTo>
                    <a:pt x="100" y="2169"/>
                    <a:pt x="67" y="2236"/>
                    <a:pt x="33" y="2269"/>
                  </a:cubicBezTo>
                  <a:cubicBezTo>
                    <a:pt x="0" y="2302"/>
                    <a:pt x="0" y="2369"/>
                    <a:pt x="0" y="2402"/>
                  </a:cubicBezTo>
                  <a:cubicBezTo>
                    <a:pt x="0" y="2469"/>
                    <a:pt x="0" y="2502"/>
                    <a:pt x="33" y="2536"/>
                  </a:cubicBezTo>
                  <a:cubicBezTo>
                    <a:pt x="67" y="2536"/>
                    <a:pt x="100" y="2536"/>
                    <a:pt x="134" y="2502"/>
                  </a:cubicBezTo>
                  <a:lnTo>
                    <a:pt x="934" y="2069"/>
                  </a:lnTo>
                  <a:cubicBezTo>
                    <a:pt x="967" y="2035"/>
                    <a:pt x="1001" y="2002"/>
                    <a:pt x="1034" y="1969"/>
                  </a:cubicBezTo>
                  <a:cubicBezTo>
                    <a:pt x="1068" y="1902"/>
                    <a:pt x="1068" y="1869"/>
                    <a:pt x="1068" y="1802"/>
                  </a:cubicBezTo>
                  <a:cubicBezTo>
                    <a:pt x="1068" y="1769"/>
                    <a:pt x="1068" y="1735"/>
                    <a:pt x="1034" y="1702"/>
                  </a:cubicBezTo>
                  <a:cubicBezTo>
                    <a:pt x="1017" y="1685"/>
                    <a:pt x="1001" y="1677"/>
                    <a:pt x="984" y="1677"/>
                  </a:cubicBezTo>
                  <a:cubicBezTo>
                    <a:pt x="967" y="1677"/>
                    <a:pt x="951" y="1685"/>
                    <a:pt x="934" y="1702"/>
                  </a:cubicBezTo>
                  <a:lnTo>
                    <a:pt x="634" y="186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384;p56">
              <a:extLst>
                <a:ext uri="{FF2B5EF4-FFF2-40B4-BE49-F238E27FC236}">
                  <a16:creationId xmlns:a16="http://schemas.microsoft.com/office/drawing/2014/main" id="{2036F86D-245D-4298-90DA-D5D5920E2A01}"/>
                </a:ext>
              </a:extLst>
            </p:cNvPr>
            <p:cNvSpPr/>
            <p:nvPr/>
          </p:nvSpPr>
          <p:spPr>
            <a:xfrm>
              <a:off x="2790500" y="2130625"/>
              <a:ext cx="30050" cy="46825"/>
            </a:xfrm>
            <a:custGeom>
              <a:avLst/>
              <a:gdLst/>
              <a:ahLst/>
              <a:cxnLst/>
              <a:rect l="l" t="t" r="r" b="b"/>
              <a:pathLst>
                <a:path w="1202" h="1873" extrusionOk="0">
                  <a:moveTo>
                    <a:pt x="801" y="922"/>
                  </a:moveTo>
                  <a:lnTo>
                    <a:pt x="801" y="1088"/>
                  </a:lnTo>
                  <a:cubicBezTo>
                    <a:pt x="734" y="1155"/>
                    <a:pt x="668" y="1255"/>
                    <a:pt x="601" y="1322"/>
                  </a:cubicBezTo>
                  <a:cubicBezTo>
                    <a:pt x="534" y="1389"/>
                    <a:pt x="467" y="1422"/>
                    <a:pt x="401" y="1489"/>
                  </a:cubicBezTo>
                  <a:cubicBezTo>
                    <a:pt x="367" y="1522"/>
                    <a:pt x="301" y="1522"/>
                    <a:pt x="267" y="1522"/>
                  </a:cubicBezTo>
                  <a:cubicBezTo>
                    <a:pt x="234" y="1489"/>
                    <a:pt x="234" y="1489"/>
                    <a:pt x="234" y="1455"/>
                  </a:cubicBezTo>
                  <a:cubicBezTo>
                    <a:pt x="234" y="1389"/>
                    <a:pt x="267" y="1322"/>
                    <a:pt x="301" y="1288"/>
                  </a:cubicBezTo>
                  <a:cubicBezTo>
                    <a:pt x="367" y="1188"/>
                    <a:pt x="434" y="1088"/>
                    <a:pt x="534" y="1022"/>
                  </a:cubicBezTo>
                  <a:cubicBezTo>
                    <a:pt x="601" y="988"/>
                    <a:pt x="701" y="955"/>
                    <a:pt x="801" y="922"/>
                  </a:cubicBezTo>
                  <a:close/>
                  <a:moveTo>
                    <a:pt x="804" y="1"/>
                  </a:moveTo>
                  <a:cubicBezTo>
                    <a:pt x="737" y="1"/>
                    <a:pt x="652" y="24"/>
                    <a:pt x="567" y="88"/>
                  </a:cubicBezTo>
                  <a:cubicBezTo>
                    <a:pt x="501" y="121"/>
                    <a:pt x="467" y="154"/>
                    <a:pt x="401" y="188"/>
                  </a:cubicBezTo>
                  <a:cubicBezTo>
                    <a:pt x="367" y="221"/>
                    <a:pt x="301" y="288"/>
                    <a:pt x="234" y="354"/>
                  </a:cubicBezTo>
                  <a:cubicBezTo>
                    <a:pt x="201" y="354"/>
                    <a:pt x="167" y="388"/>
                    <a:pt x="167" y="455"/>
                  </a:cubicBezTo>
                  <a:cubicBezTo>
                    <a:pt x="134" y="455"/>
                    <a:pt x="134" y="488"/>
                    <a:pt x="134" y="521"/>
                  </a:cubicBezTo>
                  <a:cubicBezTo>
                    <a:pt x="134" y="521"/>
                    <a:pt x="134" y="555"/>
                    <a:pt x="134" y="588"/>
                  </a:cubicBezTo>
                  <a:cubicBezTo>
                    <a:pt x="134" y="621"/>
                    <a:pt x="134" y="655"/>
                    <a:pt x="167" y="688"/>
                  </a:cubicBezTo>
                  <a:lnTo>
                    <a:pt x="234" y="688"/>
                  </a:lnTo>
                  <a:cubicBezTo>
                    <a:pt x="267" y="688"/>
                    <a:pt x="301" y="655"/>
                    <a:pt x="334" y="621"/>
                  </a:cubicBezTo>
                  <a:cubicBezTo>
                    <a:pt x="401" y="555"/>
                    <a:pt x="501" y="488"/>
                    <a:pt x="567" y="421"/>
                  </a:cubicBezTo>
                  <a:cubicBezTo>
                    <a:pt x="668" y="354"/>
                    <a:pt x="734" y="354"/>
                    <a:pt x="768" y="354"/>
                  </a:cubicBezTo>
                  <a:cubicBezTo>
                    <a:pt x="801" y="388"/>
                    <a:pt x="801" y="421"/>
                    <a:pt x="801" y="488"/>
                  </a:cubicBezTo>
                  <a:lnTo>
                    <a:pt x="801" y="555"/>
                  </a:lnTo>
                  <a:cubicBezTo>
                    <a:pt x="701" y="588"/>
                    <a:pt x="634" y="621"/>
                    <a:pt x="567" y="655"/>
                  </a:cubicBezTo>
                  <a:cubicBezTo>
                    <a:pt x="401" y="755"/>
                    <a:pt x="234" y="888"/>
                    <a:pt x="134" y="1088"/>
                  </a:cubicBezTo>
                  <a:cubicBezTo>
                    <a:pt x="67" y="1222"/>
                    <a:pt x="0" y="1389"/>
                    <a:pt x="0" y="1555"/>
                  </a:cubicBezTo>
                  <a:cubicBezTo>
                    <a:pt x="0" y="1655"/>
                    <a:pt x="34" y="1755"/>
                    <a:pt x="100" y="1822"/>
                  </a:cubicBezTo>
                  <a:cubicBezTo>
                    <a:pt x="150" y="1856"/>
                    <a:pt x="209" y="1872"/>
                    <a:pt x="263" y="1872"/>
                  </a:cubicBezTo>
                  <a:cubicBezTo>
                    <a:pt x="317" y="1872"/>
                    <a:pt x="367" y="1856"/>
                    <a:pt x="401" y="1822"/>
                  </a:cubicBezTo>
                  <a:cubicBezTo>
                    <a:pt x="467" y="1789"/>
                    <a:pt x="534" y="1722"/>
                    <a:pt x="601" y="1689"/>
                  </a:cubicBezTo>
                  <a:cubicBezTo>
                    <a:pt x="668" y="1622"/>
                    <a:pt x="734" y="1555"/>
                    <a:pt x="801" y="1489"/>
                  </a:cubicBezTo>
                  <a:lnTo>
                    <a:pt x="801" y="1555"/>
                  </a:lnTo>
                  <a:lnTo>
                    <a:pt x="1068" y="1422"/>
                  </a:lnTo>
                  <a:cubicBezTo>
                    <a:pt x="1101" y="1389"/>
                    <a:pt x="1135" y="1355"/>
                    <a:pt x="1168" y="1288"/>
                  </a:cubicBezTo>
                  <a:cubicBezTo>
                    <a:pt x="1201" y="1255"/>
                    <a:pt x="1201" y="1188"/>
                    <a:pt x="1201" y="1155"/>
                  </a:cubicBezTo>
                  <a:cubicBezTo>
                    <a:pt x="1201" y="1122"/>
                    <a:pt x="1201" y="1055"/>
                    <a:pt x="1168" y="1055"/>
                  </a:cubicBezTo>
                  <a:cubicBezTo>
                    <a:pt x="1151" y="1022"/>
                    <a:pt x="1135" y="1005"/>
                    <a:pt x="1118" y="1005"/>
                  </a:cubicBezTo>
                  <a:cubicBezTo>
                    <a:pt x="1101" y="1005"/>
                    <a:pt x="1084" y="1022"/>
                    <a:pt x="1068" y="1055"/>
                  </a:cubicBezTo>
                  <a:lnTo>
                    <a:pt x="1001" y="1055"/>
                  </a:lnTo>
                  <a:lnTo>
                    <a:pt x="1001" y="354"/>
                  </a:lnTo>
                  <a:cubicBezTo>
                    <a:pt x="1001" y="188"/>
                    <a:pt x="968" y="88"/>
                    <a:pt x="901" y="21"/>
                  </a:cubicBezTo>
                  <a:cubicBezTo>
                    <a:pt x="877" y="9"/>
                    <a:pt x="843" y="1"/>
                    <a:pt x="80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385;p56">
              <a:extLst>
                <a:ext uri="{FF2B5EF4-FFF2-40B4-BE49-F238E27FC236}">
                  <a16:creationId xmlns:a16="http://schemas.microsoft.com/office/drawing/2014/main" id="{75DA080F-D85A-4AE9-BE96-87FEA7AD88AB}"/>
                </a:ext>
              </a:extLst>
            </p:cNvPr>
            <p:cNvSpPr/>
            <p:nvPr/>
          </p:nvSpPr>
          <p:spPr>
            <a:xfrm>
              <a:off x="2826350" y="2108825"/>
              <a:ext cx="25875" cy="49850"/>
            </a:xfrm>
            <a:custGeom>
              <a:avLst/>
              <a:gdLst/>
              <a:ahLst/>
              <a:cxnLst/>
              <a:rect l="l" t="t" r="r" b="b"/>
              <a:pathLst>
                <a:path w="1035" h="1994" extrusionOk="0">
                  <a:moveTo>
                    <a:pt x="918" y="1"/>
                  </a:moveTo>
                  <a:cubicBezTo>
                    <a:pt x="901" y="1"/>
                    <a:pt x="885" y="9"/>
                    <a:pt x="868" y="26"/>
                  </a:cubicBezTo>
                  <a:lnTo>
                    <a:pt x="835" y="59"/>
                  </a:lnTo>
                  <a:cubicBezTo>
                    <a:pt x="835" y="59"/>
                    <a:pt x="801" y="92"/>
                    <a:pt x="801" y="126"/>
                  </a:cubicBezTo>
                  <a:cubicBezTo>
                    <a:pt x="785" y="109"/>
                    <a:pt x="760" y="101"/>
                    <a:pt x="735" y="101"/>
                  </a:cubicBezTo>
                  <a:cubicBezTo>
                    <a:pt x="710" y="101"/>
                    <a:pt x="685" y="109"/>
                    <a:pt x="668" y="126"/>
                  </a:cubicBezTo>
                  <a:cubicBezTo>
                    <a:pt x="601" y="126"/>
                    <a:pt x="568" y="159"/>
                    <a:pt x="501" y="159"/>
                  </a:cubicBezTo>
                  <a:cubicBezTo>
                    <a:pt x="368" y="259"/>
                    <a:pt x="234" y="393"/>
                    <a:pt x="134" y="559"/>
                  </a:cubicBezTo>
                  <a:cubicBezTo>
                    <a:pt x="67" y="659"/>
                    <a:pt x="34" y="793"/>
                    <a:pt x="34" y="926"/>
                  </a:cubicBezTo>
                  <a:cubicBezTo>
                    <a:pt x="34" y="1026"/>
                    <a:pt x="67" y="1126"/>
                    <a:pt x="134" y="1193"/>
                  </a:cubicBezTo>
                  <a:cubicBezTo>
                    <a:pt x="159" y="1205"/>
                    <a:pt x="192" y="1213"/>
                    <a:pt x="233" y="1213"/>
                  </a:cubicBezTo>
                  <a:cubicBezTo>
                    <a:pt x="303" y="1213"/>
                    <a:pt x="395" y="1190"/>
                    <a:pt x="501" y="1126"/>
                  </a:cubicBezTo>
                  <a:cubicBezTo>
                    <a:pt x="568" y="1093"/>
                    <a:pt x="668" y="1093"/>
                    <a:pt x="735" y="1060"/>
                  </a:cubicBezTo>
                  <a:cubicBezTo>
                    <a:pt x="801" y="1093"/>
                    <a:pt x="801" y="1093"/>
                    <a:pt x="801" y="1160"/>
                  </a:cubicBezTo>
                  <a:cubicBezTo>
                    <a:pt x="801" y="1193"/>
                    <a:pt x="768" y="1226"/>
                    <a:pt x="768" y="1260"/>
                  </a:cubicBezTo>
                  <a:cubicBezTo>
                    <a:pt x="701" y="1360"/>
                    <a:pt x="601" y="1427"/>
                    <a:pt x="501" y="1460"/>
                  </a:cubicBezTo>
                  <a:cubicBezTo>
                    <a:pt x="468" y="1493"/>
                    <a:pt x="401" y="1527"/>
                    <a:pt x="334" y="1527"/>
                  </a:cubicBezTo>
                  <a:cubicBezTo>
                    <a:pt x="301" y="1527"/>
                    <a:pt x="268" y="1527"/>
                    <a:pt x="234" y="1493"/>
                  </a:cubicBezTo>
                  <a:cubicBezTo>
                    <a:pt x="234" y="1460"/>
                    <a:pt x="201" y="1427"/>
                    <a:pt x="168" y="1393"/>
                  </a:cubicBezTo>
                  <a:lnTo>
                    <a:pt x="101" y="1393"/>
                  </a:lnTo>
                  <a:cubicBezTo>
                    <a:pt x="67" y="1427"/>
                    <a:pt x="34" y="1460"/>
                    <a:pt x="34" y="1493"/>
                  </a:cubicBezTo>
                  <a:cubicBezTo>
                    <a:pt x="1" y="1560"/>
                    <a:pt x="1" y="1627"/>
                    <a:pt x="1" y="1693"/>
                  </a:cubicBezTo>
                  <a:lnTo>
                    <a:pt x="1" y="1827"/>
                  </a:lnTo>
                  <a:cubicBezTo>
                    <a:pt x="1" y="1894"/>
                    <a:pt x="1" y="1927"/>
                    <a:pt x="34" y="1994"/>
                  </a:cubicBezTo>
                  <a:lnTo>
                    <a:pt x="101" y="1994"/>
                  </a:lnTo>
                  <a:lnTo>
                    <a:pt x="168" y="1960"/>
                  </a:lnTo>
                  <a:cubicBezTo>
                    <a:pt x="168" y="1927"/>
                    <a:pt x="168" y="1894"/>
                    <a:pt x="201" y="1894"/>
                  </a:cubicBezTo>
                  <a:lnTo>
                    <a:pt x="334" y="1894"/>
                  </a:lnTo>
                  <a:cubicBezTo>
                    <a:pt x="401" y="1860"/>
                    <a:pt x="468" y="1860"/>
                    <a:pt x="534" y="1827"/>
                  </a:cubicBezTo>
                  <a:cubicBezTo>
                    <a:pt x="701" y="1727"/>
                    <a:pt x="835" y="1560"/>
                    <a:pt x="935" y="1393"/>
                  </a:cubicBezTo>
                  <a:cubicBezTo>
                    <a:pt x="1001" y="1293"/>
                    <a:pt x="1035" y="1160"/>
                    <a:pt x="1035" y="1026"/>
                  </a:cubicBezTo>
                  <a:cubicBezTo>
                    <a:pt x="1035" y="926"/>
                    <a:pt x="1035" y="860"/>
                    <a:pt x="1001" y="793"/>
                  </a:cubicBezTo>
                  <a:cubicBezTo>
                    <a:pt x="953" y="744"/>
                    <a:pt x="904" y="713"/>
                    <a:pt x="855" y="713"/>
                  </a:cubicBezTo>
                  <a:cubicBezTo>
                    <a:pt x="837" y="713"/>
                    <a:pt x="819" y="717"/>
                    <a:pt x="801" y="726"/>
                  </a:cubicBezTo>
                  <a:cubicBezTo>
                    <a:pt x="701" y="726"/>
                    <a:pt x="601" y="759"/>
                    <a:pt x="501" y="793"/>
                  </a:cubicBezTo>
                  <a:cubicBezTo>
                    <a:pt x="434" y="826"/>
                    <a:pt x="401" y="826"/>
                    <a:pt x="334" y="826"/>
                  </a:cubicBezTo>
                  <a:cubicBezTo>
                    <a:pt x="268" y="826"/>
                    <a:pt x="268" y="826"/>
                    <a:pt x="268" y="793"/>
                  </a:cubicBezTo>
                  <a:cubicBezTo>
                    <a:pt x="301" y="759"/>
                    <a:pt x="301" y="726"/>
                    <a:pt x="334" y="693"/>
                  </a:cubicBezTo>
                  <a:cubicBezTo>
                    <a:pt x="368" y="626"/>
                    <a:pt x="434" y="559"/>
                    <a:pt x="534" y="526"/>
                  </a:cubicBezTo>
                  <a:cubicBezTo>
                    <a:pt x="568" y="493"/>
                    <a:pt x="601" y="459"/>
                    <a:pt x="668" y="459"/>
                  </a:cubicBezTo>
                  <a:lnTo>
                    <a:pt x="768" y="459"/>
                  </a:lnTo>
                  <a:cubicBezTo>
                    <a:pt x="768" y="493"/>
                    <a:pt x="768" y="526"/>
                    <a:pt x="801" y="559"/>
                  </a:cubicBezTo>
                  <a:cubicBezTo>
                    <a:pt x="818" y="576"/>
                    <a:pt x="835" y="584"/>
                    <a:pt x="851" y="584"/>
                  </a:cubicBezTo>
                  <a:cubicBezTo>
                    <a:pt x="868" y="584"/>
                    <a:pt x="885" y="576"/>
                    <a:pt x="901" y="559"/>
                  </a:cubicBezTo>
                  <a:cubicBezTo>
                    <a:pt x="935" y="526"/>
                    <a:pt x="968" y="493"/>
                    <a:pt x="968" y="426"/>
                  </a:cubicBezTo>
                  <a:cubicBezTo>
                    <a:pt x="1001" y="393"/>
                    <a:pt x="1001" y="326"/>
                    <a:pt x="968" y="259"/>
                  </a:cubicBezTo>
                  <a:lnTo>
                    <a:pt x="968" y="192"/>
                  </a:lnTo>
                  <a:cubicBezTo>
                    <a:pt x="1001" y="126"/>
                    <a:pt x="968" y="59"/>
                    <a:pt x="968" y="26"/>
                  </a:cubicBezTo>
                  <a:cubicBezTo>
                    <a:pt x="951" y="9"/>
                    <a:pt x="935" y="1"/>
                    <a:pt x="9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386;p56">
              <a:extLst>
                <a:ext uri="{FF2B5EF4-FFF2-40B4-BE49-F238E27FC236}">
                  <a16:creationId xmlns:a16="http://schemas.microsoft.com/office/drawing/2014/main" id="{8E5FBEA3-572A-43AA-B116-64FCB34D7FCE}"/>
                </a:ext>
              </a:extLst>
            </p:cNvPr>
            <p:cNvSpPr/>
            <p:nvPr/>
          </p:nvSpPr>
          <p:spPr>
            <a:xfrm>
              <a:off x="2861375" y="2081300"/>
              <a:ext cx="29225" cy="52425"/>
            </a:xfrm>
            <a:custGeom>
              <a:avLst/>
              <a:gdLst/>
              <a:ahLst/>
              <a:cxnLst/>
              <a:rect l="l" t="t" r="r" b="b"/>
              <a:pathLst>
                <a:path w="1169" h="2097" extrusionOk="0">
                  <a:moveTo>
                    <a:pt x="384" y="1"/>
                  </a:moveTo>
                  <a:cubicBezTo>
                    <a:pt x="368" y="1"/>
                    <a:pt x="351" y="9"/>
                    <a:pt x="334" y="26"/>
                  </a:cubicBezTo>
                  <a:cubicBezTo>
                    <a:pt x="301" y="59"/>
                    <a:pt x="268" y="93"/>
                    <a:pt x="268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1" y="726"/>
                    <a:pt x="67" y="760"/>
                    <a:pt x="34" y="793"/>
                  </a:cubicBezTo>
                  <a:cubicBezTo>
                    <a:pt x="1" y="860"/>
                    <a:pt x="1" y="893"/>
                    <a:pt x="1" y="960"/>
                  </a:cubicBezTo>
                  <a:cubicBezTo>
                    <a:pt x="1" y="993"/>
                    <a:pt x="1" y="1027"/>
                    <a:pt x="34" y="1060"/>
                  </a:cubicBezTo>
                  <a:cubicBezTo>
                    <a:pt x="51" y="1077"/>
                    <a:pt x="67" y="1085"/>
                    <a:pt x="84" y="1085"/>
                  </a:cubicBezTo>
                  <a:cubicBezTo>
                    <a:pt x="101" y="1085"/>
                    <a:pt x="117" y="1077"/>
                    <a:pt x="134" y="1060"/>
                  </a:cubicBezTo>
                  <a:lnTo>
                    <a:pt x="234" y="993"/>
                  </a:lnTo>
                  <a:lnTo>
                    <a:pt x="234" y="1794"/>
                  </a:lnTo>
                  <a:cubicBezTo>
                    <a:pt x="201" y="1894"/>
                    <a:pt x="268" y="1994"/>
                    <a:pt x="334" y="2061"/>
                  </a:cubicBezTo>
                  <a:cubicBezTo>
                    <a:pt x="360" y="2086"/>
                    <a:pt x="390" y="2097"/>
                    <a:pt x="425" y="2097"/>
                  </a:cubicBezTo>
                  <a:cubicBezTo>
                    <a:pt x="482" y="2097"/>
                    <a:pt x="552" y="2068"/>
                    <a:pt x="635" y="2027"/>
                  </a:cubicBezTo>
                  <a:cubicBezTo>
                    <a:pt x="735" y="1961"/>
                    <a:pt x="835" y="1894"/>
                    <a:pt x="935" y="1794"/>
                  </a:cubicBezTo>
                  <a:cubicBezTo>
                    <a:pt x="1001" y="1727"/>
                    <a:pt x="1068" y="1627"/>
                    <a:pt x="1135" y="1527"/>
                  </a:cubicBezTo>
                  <a:cubicBezTo>
                    <a:pt x="1168" y="1494"/>
                    <a:pt x="1168" y="1427"/>
                    <a:pt x="1168" y="1393"/>
                  </a:cubicBezTo>
                  <a:cubicBezTo>
                    <a:pt x="1168" y="1360"/>
                    <a:pt x="1168" y="1327"/>
                    <a:pt x="1135" y="1293"/>
                  </a:cubicBezTo>
                  <a:cubicBezTo>
                    <a:pt x="1118" y="1277"/>
                    <a:pt x="1102" y="1268"/>
                    <a:pt x="1089" y="1268"/>
                  </a:cubicBezTo>
                  <a:cubicBezTo>
                    <a:pt x="1077" y="1268"/>
                    <a:pt x="1068" y="1277"/>
                    <a:pt x="1068" y="1293"/>
                  </a:cubicBezTo>
                  <a:cubicBezTo>
                    <a:pt x="1035" y="1293"/>
                    <a:pt x="1001" y="1327"/>
                    <a:pt x="968" y="1360"/>
                  </a:cubicBezTo>
                  <a:cubicBezTo>
                    <a:pt x="868" y="1494"/>
                    <a:pt x="768" y="1594"/>
                    <a:pt x="635" y="1660"/>
                  </a:cubicBezTo>
                  <a:cubicBezTo>
                    <a:pt x="568" y="1727"/>
                    <a:pt x="501" y="1727"/>
                    <a:pt x="468" y="1727"/>
                  </a:cubicBezTo>
                  <a:cubicBezTo>
                    <a:pt x="468" y="1694"/>
                    <a:pt x="468" y="1660"/>
                    <a:pt x="468" y="1594"/>
                  </a:cubicBezTo>
                  <a:lnTo>
                    <a:pt x="468" y="893"/>
                  </a:lnTo>
                  <a:lnTo>
                    <a:pt x="868" y="593"/>
                  </a:lnTo>
                  <a:cubicBezTo>
                    <a:pt x="901" y="593"/>
                    <a:pt x="968" y="526"/>
                    <a:pt x="968" y="493"/>
                  </a:cubicBezTo>
                  <a:cubicBezTo>
                    <a:pt x="1001" y="459"/>
                    <a:pt x="1001" y="393"/>
                    <a:pt x="1035" y="359"/>
                  </a:cubicBezTo>
                  <a:cubicBezTo>
                    <a:pt x="1035" y="293"/>
                    <a:pt x="1001" y="259"/>
                    <a:pt x="968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8" y="126"/>
                    <a:pt x="434" y="59"/>
                    <a:pt x="434" y="26"/>
                  </a:cubicBezTo>
                  <a:cubicBezTo>
                    <a:pt x="418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387;p56">
              <a:extLst>
                <a:ext uri="{FF2B5EF4-FFF2-40B4-BE49-F238E27FC236}">
                  <a16:creationId xmlns:a16="http://schemas.microsoft.com/office/drawing/2014/main" id="{920F362A-5C57-433B-AEF5-625BAE76557F}"/>
                </a:ext>
              </a:extLst>
            </p:cNvPr>
            <p:cNvSpPr/>
            <p:nvPr/>
          </p:nvSpPr>
          <p:spPr>
            <a:xfrm>
              <a:off x="2890575" y="2068175"/>
              <a:ext cx="36700" cy="55275"/>
            </a:xfrm>
            <a:custGeom>
              <a:avLst/>
              <a:gdLst/>
              <a:ahLst/>
              <a:cxnLst/>
              <a:rect l="l" t="t" r="r" b="b"/>
              <a:pathLst>
                <a:path w="1468" h="2211" extrusionOk="0">
                  <a:moveTo>
                    <a:pt x="1101" y="0"/>
                  </a:moveTo>
                  <a:cubicBezTo>
                    <a:pt x="1068" y="0"/>
                    <a:pt x="1034" y="17"/>
                    <a:pt x="1001" y="50"/>
                  </a:cubicBezTo>
                  <a:cubicBezTo>
                    <a:pt x="968" y="50"/>
                    <a:pt x="901" y="117"/>
                    <a:pt x="868" y="151"/>
                  </a:cubicBezTo>
                  <a:cubicBezTo>
                    <a:pt x="834" y="184"/>
                    <a:pt x="801" y="251"/>
                    <a:pt x="767" y="317"/>
                  </a:cubicBezTo>
                  <a:cubicBezTo>
                    <a:pt x="734" y="284"/>
                    <a:pt x="701" y="284"/>
                    <a:pt x="667" y="284"/>
                  </a:cubicBezTo>
                  <a:cubicBezTo>
                    <a:pt x="651" y="267"/>
                    <a:pt x="634" y="259"/>
                    <a:pt x="617" y="259"/>
                  </a:cubicBezTo>
                  <a:cubicBezTo>
                    <a:pt x="601" y="259"/>
                    <a:pt x="584" y="267"/>
                    <a:pt x="567" y="284"/>
                  </a:cubicBezTo>
                  <a:cubicBezTo>
                    <a:pt x="534" y="284"/>
                    <a:pt x="501" y="317"/>
                    <a:pt x="467" y="351"/>
                  </a:cubicBezTo>
                  <a:cubicBezTo>
                    <a:pt x="434" y="417"/>
                    <a:pt x="401" y="484"/>
                    <a:pt x="367" y="517"/>
                  </a:cubicBezTo>
                  <a:lnTo>
                    <a:pt x="367" y="417"/>
                  </a:lnTo>
                  <a:lnTo>
                    <a:pt x="167" y="618"/>
                  </a:lnTo>
                  <a:cubicBezTo>
                    <a:pt x="134" y="651"/>
                    <a:pt x="67" y="684"/>
                    <a:pt x="34" y="718"/>
                  </a:cubicBezTo>
                  <a:cubicBezTo>
                    <a:pt x="34" y="784"/>
                    <a:pt x="34" y="818"/>
                    <a:pt x="0" y="884"/>
                  </a:cubicBezTo>
                  <a:cubicBezTo>
                    <a:pt x="0" y="918"/>
                    <a:pt x="34" y="951"/>
                    <a:pt x="34" y="984"/>
                  </a:cubicBezTo>
                  <a:cubicBezTo>
                    <a:pt x="50" y="1001"/>
                    <a:pt x="67" y="1009"/>
                    <a:pt x="88" y="1009"/>
                  </a:cubicBezTo>
                  <a:cubicBezTo>
                    <a:pt x="109" y="1009"/>
                    <a:pt x="134" y="1001"/>
                    <a:pt x="167" y="984"/>
                  </a:cubicBezTo>
                  <a:lnTo>
                    <a:pt x="167" y="1818"/>
                  </a:lnTo>
                  <a:cubicBezTo>
                    <a:pt x="100" y="1818"/>
                    <a:pt x="67" y="1885"/>
                    <a:pt x="34" y="1918"/>
                  </a:cubicBezTo>
                  <a:cubicBezTo>
                    <a:pt x="34" y="1952"/>
                    <a:pt x="34" y="2019"/>
                    <a:pt x="0" y="2052"/>
                  </a:cubicBezTo>
                  <a:cubicBezTo>
                    <a:pt x="0" y="2119"/>
                    <a:pt x="34" y="2152"/>
                    <a:pt x="34" y="2185"/>
                  </a:cubicBezTo>
                  <a:cubicBezTo>
                    <a:pt x="50" y="2202"/>
                    <a:pt x="67" y="2210"/>
                    <a:pt x="88" y="2210"/>
                  </a:cubicBezTo>
                  <a:cubicBezTo>
                    <a:pt x="109" y="2210"/>
                    <a:pt x="134" y="2202"/>
                    <a:pt x="167" y="2185"/>
                  </a:cubicBezTo>
                  <a:lnTo>
                    <a:pt x="367" y="2052"/>
                  </a:lnTo>
                  <a:cubicBezTo>
                    <a:pt x="434" y="2019"/>
                    <a:pt x="467" y="1985"/>
                    <a:pt x="501" y="1952"/>
                  </a:cubicBezTo>
                  <a:cubicBezTo>
                    <a:pt x="501" y="1885"/>
                    <a:pt x="534" y="1852"/>
                    <a:pt x="534" y="1785"/>
                  </a:cubicBezTo>
                  <a:cubicBezTo>
                    <a:pt x="534" y="1752"/>
                    <a:pt x="501" y="1718"/>
                    <a:pt x="501" y="1685"/>
                  </a:cubicBezTo>
                  <a:cubicBezTo>
                    <a:pt x="484" y="1668"/>
                    <a:pt x="467" y="1660"/>
                    <a:pt x="451" y="1660"/>
                  </a:cubicBezTo>
                  <a:cubicBezTo>
                    <a:pt x="434" y="1660"/>
                    <a:pt x="417" y="1668"/>
                    <a:pt x="401" y="1685"/>
                  </a:cubicBezTo>
                  <a:lnTo>
                    <a:pt x="401" y="984"/>
                  </a:lnTo>
                  <a:cubicBezTo>
                    <a:pt x="401" y="918"/>
                    <a:pt x="434" y="851"/>
                    <a:pt x="467" y="784"/>
                  </a:cubicBezTo>
                  <a:cubicBezTo>
                    <a:pt x="501" y="751"/>
                    <a:pt x="534" y="718"/>
                    <a:pt x="567" y="684"/>
                  </a:cubicBezTo>
                  <a:lnTo>
                    <a:pt x="601" y="684"/>
                  </a:lnTo>
                  <a:cubicBezTo>
                    <a:pt x="634" y="718"/>
                    <a:pt x="634" y="751"/>
                    <a:pt x="601" y="784"/>
                  </a:cubicBezTo>
                  <a:lnTo>
                    <a:pt x="601" y="1885"/>
                  </a:lnTo>
                  <a:lnTo>
                    <a:pt x="834" y="1785"/>
                  </a:lnTo>
                  <a:cubicBezTo>
                    <a:pt x="868" y="1752"/>
                    <a:pt x="934" y="1685"/>
                    <a:pt x="934" y="1652"/>
                  </a:cubicBezTo>
                  <a:cubicBezTo>
                    <a:pt x="968" y="1618"/>
                    <a:pt x="968" y="1552"/>
                    <a:pt x="968" y="1518"/>
                  </a:cubicBezTo>
                  <a:cubicBezTo>
                    <a:pt x="1001" y="1451"/>
                    <a:pt x="968" y="1418"/>
                    <a:pt x="934" y="1418"/>
                  </a:cubicBezTo>
                  <a:cubicBezTo>
                    <a:pt x="934" y="1401"/>
                    <a:pt x="926" y="1393"/>
                    <a:pt x="909" y="1393"/>
                  </a:cubicBezTo>
                  <a:cubicBezTo>
                    <a:pt x="893" y="1393"/>
                    <a:pt x="868" y="1401"/>
                    <a:pt x="834" y="1418"/>
                  </a:cubicBezTo>
                  <a:lnTo>
                    <a:pt x="834" y="684"/>
                  </a:lnTo>
                  <a:cubicBezTo>
                    <a:pt x="868" y="618"/>
                    <a:pt x="901" y="551"/>
                    <a:pt x="934" y="484"/>
                  </a:cubicBezTo>
                  <a:cubicBezTo>
                    <a:pt x="968" y="451"/>
                    <a:pt x="968" y="417"/>
                    <a:pt x="1001" y="417"/>
                  </a:cubicBezTo>
                  <a:lnTo>
                    <a:pt x="1068" y="417"/>
                  </a:lnTo>
                  <a:cubicBezTo>
                    <a:pt x="1101" y="451"/>
                    <a:pt x="1101" y="484"/>
                    <a:pt x="1101" y="517"/>
                  </a:cubicBezTo>
                  <a:lnTo>
                    <a:pt x="1101" y="1618"/>
                  </a:lnTo>
                  <a:lnTo>
                    <a:pt x="1301" y="1485"/>
                  </a:lnTo>
                  <a:cubicBezTo>
                    <a:pt x="1368" y="1451"/>
                    <a:pt x="1401" y="1418"/>
                    <a:pt x="1435" y="1385"/>
                  </a:cubicBezTo>
                  <a:cubicBezTo>
                    <a:pt x="1435" y="1318"/>
                    <a:pt x="1468" y="1285"/>
                    <a:pt x="1468" y="1218"/>
                  </a:cubicBezTo>
                  <a:cubicBezTo>
                    <a:pt x="1468" y="1185"/>
                    <a:pt x="1435" y="1151"/>
                    <a:pt x="1435" y="1118"/>
                  </a:cubicBezTo>
                  <a:cubicBezTo>
                    <a:pt x="1418" y="1101"/>
                    <a:pt x="1401" y="1093"/>
                    <a:pt x="1380" y="1093"/>
                  </a:cubicBezTo>
                  <a:cubicBezTo>
                    <a:pt x="1360" y="1093"/>
                    <a:pt x="1335" y="1101"/>
                    <a:pt x="1301" y="1118"/>
                  </a:cubicBezTo>
                  <a:lnTo>
                    <a:pt x="1301" y="351"/>
                  </a:lnTo>
                  <a:cubicBezTo>
                    <a:pt x="1335" y="217"/>
                    <a:pt x="1301" y="117"/>
                    <a:pt x="1201" y="50"/>
                  </a:cubicBezTo>
                  <a:cubicBezTo>
                    <a:pt x="1168" y="17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388;p56">
              <a:extLst>
                <a:ext uri="{FF2B5EF4-FFF2-40B4-BE49-F238E27FC236}">
                  <a16:creationId xmlns:a16="http://schemas.microsoft.com/office/drawing/2014/main" id="{80AEC551-F712-4176-B83D-548C6DFC69D8}"/>
                </a:ext>
              </a:extLst>
            </p:cNvPr>
            <p:cNvSpPr/>
            <p:nvPr/>
          </p:nvSpPr>
          <p:spPr>
            <a:xfrm>
              <a:off x="2928100" y="2050725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36" y="385"/>
                  </a:moveTo>
                  <a:cubicBezTo>
                    <a:pt x="791" y="385"/>
                    <a:pt x="846" y="412"/>
                    <a:pt x="901" y="448"/>
                  </a:cubicBezTo>
                  <a:cubicBezTo>
                    <a:pt x="934" y="548"/>
                    <a:pt x="968" y="615"/>
                    <a:pt x="968" y="715"/>
                  </a:cubicBezTo>
                  <a:cubicBezTo>
                    <a:pt x="968" y="849"/>
                    <a:pt x="934" y="982"/>
                    <a:pt x="868" y="1115"/>
                  </a:cubicBezTo>
                  <a:cubicBezTo>
                    <a:pt x="801" y="1215"/>
                    <a:pt x="701" y="1316"/>
                    <a:pt x="601" y="1382"/>
                  </a:cubicBezTo>
                  <a:cubicBezTo>
                    <a:pt x="567" y="1416"/>
                    <a:pt x="526" y="1432"/>
                    <a:pt x="480" y="1432"/>
                  </a:cubicBezTo>
                  <a:cubicBezTo>
                    <a:pt x="434" y="1432"/>
                    <a:pt x="384" y="1416"/>
                    <a:pt x="334" y="1382"/>
                  </a:cubicBezTo>
                  <a:cubicBezTo>
                    <a:pt x="267" y="1349"/>
                    <a:pt x="234" y="1249"/>
                    <a:pt x="234" y="1149"/>
                  </a:cubicBezTo>
                  <a:cubicBezTo>
                    <a:pt x="234" y="1015"/>
                    <a:pt x="267" y="849"/>
                    <a:pt x="334" y="748"/>
                  </a:cubicBezTo>
                  <a:cubicBezTo>
                    <a:pt x="401" y="615"/>
                    <a:pt x="501" y="515"/>
                    <a:pt x="601" y="448"/>
                  </a:cubicBezTo>
                  <a:cubicBezTo>
                    <a:pt x="646" y="403"/>
                    <a:pt x="691" y="385"/>
                    <a:pt x="736" y="385"/>
                  </a:cubicBezTo>
                  <a:close/>
                  <a:moveTo>
                    <a:pt x="813" y="1"/>
                  </a:moveTo>
                  <a:cubicBezTo>
                    <a:pt x="742" y="1"/>
                    <a:pt x="672" y="24"/>
                    <a:pt x="601" y="48"/>
                  </a:cubicBezTo>
                  <a:cubicBezTo>
                    <a:pt x="501" y="148"/>
                    <a:pt x="401" y="248"/>
                    <a:pt x="301" y="348"/>
                  </a:cubicBezTo>
                  <a:cubicBezTo>
                    <a:pt x="200" y="482"/>
                    <a:pt x="134" y="648"/>
                    <a:pt x="100" y="782"/>
                  </a:cubicBezTo>
                  <a:cubicBezTo>
                    <a:pt x="34" y="949"/>
                    <a:pt x="34" y="1082"/>
                    <a:pt x="34" y="1249"/>
                  </a:cubicBezTo>
                  <a:cubicBezTo>
                    <a:pt x="0" y="1382"/>
                    <a:pt x="34" y="1482"/>
                    <a:pt x="100" y="1616"/>
                  </a:cubicBezTo>
                  <a:cubicBezTo>
                    <a:pt x="134" y="1682"/>
                    <a:pt x="200" y="1749"/>
                    <a:pt x="301" y="1783"/>
                  </a:cubicBezTo>
                  <a:cubicBezTo>
                    <a:pt x="401" y="1783"/>
                    <a:pt x="501" y="1783"/>
                    <a:pt x="601" y="1716"/>
                  </a:cubicBezTo>
                  <a:cubicBezTo>
                    <a:pt x="734" y="1649"/>
                    <a:pt x="834" y="1549"/>
                    <a:pt x="901" y="1416"/>
                  </a:cubicBezTo>
                  <a:cubicBezTo>
                    <a:pt x="1001" y="1282"/>
                    <a:pt x="1068" y="1149"/>
                    <a:pt x="1134" y="1015"/>
                  </a:cubicBezTo>
                  <a:cubicBezTo>
                    <a:pt x="1168" y="882"/>
                    <a:pt x="1201" y="715"/>
                    <a:pt x="1201" y="582"/>
                  </a:cubicBezTo>
                  <a:cubicBezTo>
                    <a:pt x="1201" y="448"/>
                    <a:pt x="1168" y="315"/>
                    <a:pt x="1134" y="215"/>
                  </a:cubicBezTo>
                  <a:cubicBezTo>
                    <a:pt x="1068" y="115"/>
                    <a:pt x="1001" y="48"/>
                    <a:pt x="901" y="15"/>
                  </a:cubicBezTo>
                  <a:cubicBezTo>
                    <a:pt x="872" y="5"/>
                    <a:pt x="842" y="1"/>
                    <a:pt x="81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389;p56">
              <a:extLst>
                <a:ext uri="{FF2B5EF4-FFF2-40B4-BE49-F238E27FC236}">
                  <a16:creationId xmlns:a16="http://schemas.microsoft.com/office/drawing/2014/main" id="{3A045B04-38F6-4119-A7BD-46BF466111EA}"/>
                </a:ext>
              </a:extLst>
            </p:cNvPr>
            <p:cNvSpPr/>
            <p:nvPr/>
          </p:nvSpPr>
          <p:spPr>
            <a:xfrm>
              <a:off x="2961450" y="2010225"/>
              <a:ext cx="34225" cy="66925"/>
            </a:xfrm>
            <a:custGeom>
              <a:avLst/>
              <a:gdLst/>
              <a:ahLst/>
              <a:cxnLst/>
              <a:rect l="l" t="t" r="r" b="b"/>
              <a:pathLst>
                <a:path w="1369" h="2677" extrusionOk="0">
                  <a:moveTo>
                    <a:pt x="718" y="1251"/>
                  </a:moveTo>
                  <a:cubicBezTo>
                    <a:pt x="759" y="1251"/>
                    <a:pt x="801" y="1268"/>
                    <a:pt x="835" y="1301"/>
                  </a:cubicBezTo>
                  <a:cubicBezTo>
                    <a:pt x="901" y="1401"/>
                    <a:pt x="968" y="1501"/>
                    <a:pt x="935" y="1601"/>
                  </a:cubicBezTo>
                  <a:cubicBezTo>
                    <a:pt x="935" y="1735"/>
                    <a:pt x="901" y="1868"/>
                    <a:pt x="835" y="2002"/>
                  </a:cubicBezTo>
                  <a:cubicBezTo>
                    <a:pt x="801" y="2102"/>
                    <a:pt x="701" y="2202"/>
                    <a:pt x="601" y="2235"/>
                  </a:cubicBezTo>
                  <a:cubicBezTo>
                    <a:pt x="539" y="2276"/>
                    <a:pt x="477" y="2305"/>
                    <a:pt x="431" y="2305"/>
                  </a:cubicBezTo>
                  <a:cubicBezTo>
                    <a:pt x="403" y="2305"/>
                    <a:pt x="380" y="2294"/>
                    <a:pt x="368" y="2268"/>
                  </a:cubicBezTo>
                  <a:cubicBezTo>
                    <a:pt x="267" y="2202"/>
                    <a:pt x="267" y="2102"/>
                    <a:pt x="267" y="2002"/>
                  </a:cubicBezTo>
                  <a:cubicBezTo>
                    <a:pt x="267" y="1868"/>
                    <a:pt x="301" y="1735"/>
                    <a:pt x="368" y="1601"/>
                  </a:cubicBezTo>
                  <a:cubicBezTo>
                    <a:pt x="401" y="1468"/>
                    <a:pt x="501" y="1368"/>
                    <a:pt x="601" y="1301"/>
                  </a:cubicBezTo>
                  <a:cubicBezTo>
                    <a:pt x="634" y="1268"/>
                    <a:pt x="676" y="1251"/>
                    <a:pt x="718" y="1251"/>
                  </a:cubicBezTo>
                  <a:close/>
                  <a:moveTo>
                    <a:pt x="1168" y="0"/>
                  </a:moveTo>
                  <a:lnTo>
                    <a:pt x="901" y="167"/>
                  </a:lnTo>
                  <a:cubicBezTo>
                    <a:pt x="868" y="200"/>
                    <a:pt x="835" y="234"/>
                    <a:pt x="801" y="267"/>
                  </a:cubicBezTo>
                  <a:cubicBezTo>
                    <a:pt x="768" y="334"/>
                    <a:pt x="768" y="367"/>
                    <a:pt x="768" y="434"/>
                  </a:cubicBezTo>
                  <a:cubicBezTo>
                    <a:pt x="768" y="467"/>
                    <a:pt x="768" y="500"/>
                    <a:pt x="801" y="534"/>
                  </a:cubicBezTo>
                  <a:cubicBezTo>
                    <a:pt x="818" y="550"/>
                    <a:pt x="835" y="559"/>
                    <a:pt x="851" y="559"/>
                  </a:cubicBezTo>
                  <a:cubicBezTo>
                    <a:pt x="868" y="559"/>
                    <a:pt x="885" y="550"/>
                    <a:pt x="901" y="534"/>
                  </a:cubicBezTo>
                  <a:lnTo>
                    <a:pt x="968" y="500"/>
                  </a:lnTo>
                  <a:lnTo>
                    <a:pt x="968" y="934"/>
                  </a:lnTo>
                  <a:cubicBezTo>
                    <a:pt x="901" y="901"/>
                    <a:pt x="835" y="901"/>
                    <a:pt x="801" y="901"/>
                  </a:cubicBezTo>
                  <a:cubicBezTo>
                    <a:pt x="734" y="901"/>
                    <a:pt x="668" y="934"/>
                    <a:pt x="601" y="967"/>
                  </a:cubicBezTo>
                  <a:cubicBezTo>
                    <a:pt x="434" y="1068"/>
                    <a:pt x="267" y="1234"/>
                    <a:pt x="201" y="1434"/>
                  </a:cubicBezTo>
                  <a:cubicBezTo>
                    <a:pt x="101" y="1635"/>
                    <a:pt x="34" y="1901"/>
                    <a:pt x="34" y="2135"/>
                  </a:cubicBezTo>
                  <a:cubicBezTo>
                    <a:pt x="1" y="2302"/>
                    <a:pt x="67" y="2469"/>
                    <a:pt x="201" y="2602"/>
                  </a:cubicBezTo>
                  <a:cubicBezTo>
                    <a:pt x="251" y="2652"/>
                    <a:pt x="309" y="2677"/>
                    <a:pt x="376" y="2677"/>
                  </a:cubicBezTo>
                  <a:cubicBezTo>
                    <a:pt x="443" y="2677"/>
                    <a:pt x="518" y="2652"/>
                    <a:pt x="601" y="2602"/>
                  </a:cubicBezTo>
                  <a:cubicBezTo>
                    <a:pt x="668" y="2569"/>
                    <a:pt x="734" y="2535"/>
                    <a:pt x="768" y="2469"/>
                  </a:cubicBezTo>
                  <a:cubicBezTo>
                    <a:pt x="835" y="2402"/>
                    <a:pt x="901" y="2335"/>
                    <a:pt x="935" y="2268"/>
                  </a:cubicBezTo>
                  <a:lnTo>
                    <a:pt x="935" y="2368"/>
                  </a:lnTo>
                  <a:lnTo>
                    <a:pt x="1201" y="2202"/>
                  </a:lnTo>
                  <a:cubicBezTo>
                    <a:pt x="1268" y="2168"/>
                    <a:pt x="1302" y="2135"/>
                    <a:pt x="1335" y="2068"/>
                  </a:cubicBezTo>
                  <a:cubicBezTo>
                    <a:pt x="1335" y="2035"/>
                    <a:pt x="1368" y="2002"/>
                    <a:pt x="1368" y="1935"/>
                  </a:cubicBezTo>
                  <a:cubicBezTo>
                    <a:pt x="1368" y="1901"/>
                    <a:pt x="1335" y="1868"/>
                    <a:pt x="1335" y="1835"/>
                  </a:cubicBezTo>
                  <a:cubicBezTo>
                    <a:pt x="1318" y="1818"/>
                    <a:pt x="1302" y="1810"/>
                    <a:pt x="1281" y="1810"/>
                  </a:cubicBezTo>
                  <a:cubicBezTo>
                    <a:pt x="1260" y="1810"/>
                    <a:pt x="1235" y="1818"/>
                    <a:pt x="1201" y="1835"/>
                  </a:cubicBezTo>
                  <a:lnTo>
                    <a:pt x="1168" y="1868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390;p56">
              <a:extLst>
                <a:ext uri="{FF2B5EF4-FFF2-40B4-BE49-F238E27FC236}">
                  <a16:creationId xmlns:a16="http://schemas.microsoft.com/office/drawing/2014/main" id="{B93B5848-6E58-4E45-B3E6-15A3BA1F0F13}"/>
                </a:ext>
              </a:extLst>
            </p:cNvPr>
            <p:cNvSpPr/>
            <p:nvPr/>
          </p:nvSpPr>
          <p:spPr>
            <a:xfrm>
              <a:off x="2998150" y="20096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0" y="0"/>
                  </a:moveTo>
                  <a:cubicBezTo>
                    <a:pt x="134" y="0"/>
                    <a:pt x="117" y="8"/>
                    <a:pt x="100" y="25"/>
                  </a:cubicBezTo>
                  <a:cubicBezTo>
                    <a:pt x="67" y="25"/>
                    <a:pt x="34" y="92"/>
                    <a:pt x="34" y="125"/>
                  </a:cubicBezTo>
                  <a:cubicBezTo>
                    <a:pt x="0" y="159"/>
                    <a:pt x="0" y="225"/>
                    <a:pt x="0" y="259"/>
                  </a:cubicBezTo>
                  <a:cubicBezTo>
                    <a:pt x="0" y="292"/>
                    <a:pt x="0" y="325"/>
                    <a:pt x="0" y="359"/>
                  </a:cubicBezTo>
                  <a:cubicBezTo>
                    <a:pt x="0" y="359"/>
                    <a:pt x="34" y="392"/>
                    <a:pt x="67" y="392"/>
                  </a:cubicBezTo>
                  <a:lnTo>
                    <a:pt x="801" y="592"/>
                  </a:lnTo>
                  <a:lnTo>
                    <a:pt x="67" y="1660"/>
                  </a:lnTo>
                  <a:cubicBezTo>
                    <a:pt x="34" y="1693"/>
                    <a:pt x="0" y="1726"/>
                    <a:pt x="0" y="1793"/>
                  </a:cubicBezTo>
                  <a:cubicBezTo>
                    <a:pt x="0" y="1826"/>
                    <a:pt x="0" y="1860"/>
                    <a:pt x="0" y="1893"/>
                  </a:cubicBezTo>
                  <a:cubicBezTo>
                    <a:pt x="0" y="1926"/>
                    <a:pt x="0" y="1960"/>
                    <a:pt x="34" y="1993"/>
                  </a:cubicBezTo>
                  <a:cubicBezTo>
                    <a:pt x="34" y="2010"/>
                    <a:pt x="50" y="2018"/>
                    <a:pt x="67" y="2018"/>
                  </a:cubicBezTo>
                  <a:cubicBezTo>
                    <a:pt x="84" y="2018"/>
                    <a:pt x="100" y="2010"/>
                    <a:pt x="100" y="1993"/>
                  </a:cubicBezTo>
                  <a:cubicBezTo>
                    <a:pt x="134" y="1960"/>
                    <a:pt x="167" y="1926"/>
                    <a:pt x="200" y="1893"/>
                  </a:cubicBezTo>
                  <a:lnTo>
                    <a:pt x="1301" y="325"/>
                  </a:lnTo>
                  <a:lnTo>
                    <a:pt x="200" y="25"/>
                  </a:lnTo>
                  <a:cubicBezTo>
                    <a:pt x="184" y="8"/>
                    <a:pt x="167" y="0"/>
                    <a:pt x="15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391;p56">
              <a:extLst>
                <a:ext uri="{FF2B5EF4-FFF2-40B4-BE49-F238E27FC236}">
                  <a16:creationId xmlns:a16="http://schemas.microsoft.com/office/drawing/2014/main" id="{4417327F-9A68-43B1-B683-10E0A4AE4C88}"/>
                </a:ext>
              </a:extLst>
            </p:cNvPr>
            <p:cNvSpPr/>
            <p:nvPr/>
          </p:nvSpPr>
          <p:spPr>
            <a:xfrm>
              <a:off x="2027450" y="265900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01" y="1"/>
                  </a:moveTo>
                  <a:cubicBezTo>
                    <a:pt x="1168" y="34"/>
                    <a:pt x="1135" y="68"/>
                    <a:pt x="1135" y="101"/>
                  </a:cubicBezTo>
                  <a:lnTo>
                    <a:pt x="1" y="1669"/>
                  </a:lnTo>
                  <a:lnTo>
                    <a:pt x="1068" y="1969"/>
                  </a:lnTo>
                  <a:cubicBezTo>
                    <a:pt x="1085" y="1986"/>
                    <a:pt x="1101" y="1994"/>
                    <a:pt x="1118" y="1994"/>
                  </a:cubicBezTo>
                  <a:cubicBezTo>
                    <a:pt x="1135" y="1994"/>
                    <a:pt x="1151" y="1986"/>
                    <a:pt x="1168" y="1969"/>
                  </a:cubicBezTo>
                  <a:cubicBezTo>
                    <a:pt x="1201" y="1969"/>
                    <a:pt x="1235" y="1936"/>
                    <a:pt x="1235" y="1869"/>
                  </a:cubicBezTo>
                  <a:cubicBezTo>
                    <a:pt x="1268" y="1836"/>
                    <a:pt x="1268" y="1802"/>
                    <a:pt x="1268" y="1736"/>
                  </a:cubicBezTo>
                  <a:cubicBezTo>
                    <a:pt x="1302" y="1702"/>
                    <a:pt x="1302" y="1669"/>
                    <a:pt x="1268" y="1669"/>
                  </a:cubicBezTo>
                  <a:cubicBezTo>
                    <a:pt x="1268" y="1635"/>
                    <a:pt x="1235" y="1602"/>
                    <a:pt x="1201" y="1602"/>
                  </a:cubicBezTo>
                  <a:lnTo>
                    <a:pt x="468" y="1402"/>
                  </a:lnTo>
                  <a:lnTo>
                    <a:pt x="1268" y="335"/>
                  </a:lnTo>
                  <a:cubicBezTo>
                    <a:pt x="1268" y="301"/>
                    <a:pt x="1302" y="268"/>
                    <a:pt x="1335" y="234"/>
                  </a:cubicBezTo>
                  <a:cubicBezTo>
                    <a:pt x="1335" y="168"/>
                    <a:pt x="1335" y="134"/>
                    <a:pt x="1335" y="101"/>
                  </a:cubicBezTo>
                  <a:cubicBezTo>
                    <a:pt x="1335" y="68"/>
                    <a:pt x="1302" y="34"/>
                    <a:pt x="13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392;p56">
              <a:extLst>
                <a:ext uri="{FF2B5EF4-FFF2-40B4-BE49-F238E27FC236}">
                  <a16:creationId xmlns:a16="http://schemas.microsoft.com/office/drawing/2014/main" id="{E564261F-51A0-4293-BFF0-554338347DB5}"/>
                </a:ext>
              </a:extLst>
            </p:cNvPr>
            <p:cNvSpPr/>
            <p:nvPr/>
          </p:nvSpPr>
          <p:spPr>
            <a:xfrm>
              <a:off x="2065825" y="2650050"/>
              <a:ext cx="29200" cy="48225"/>
            </a:xfrm>
            <a:custGeom>
              <a:avLst/>
              <a:gdLst/>
              <a:ahLst/>
              <a:cxnLst/>
              <a:rect l="l" t="t" r="r" b="b"/>
              <a:pathLst>
                <a:path w="1168" h="1929" extrusionOk="0">
                  <a:moveTo>
                    <a:pt x="1047" y="0"/>
                  </a:moveTo>
                  <a:cubicBezTo>
                    <a:pt x="1034" y="0"/>
                    <a:pt x="1017" y="9"/>
                    <a:pt x="1001" y="25"/>
                  </a:cubicBezTo>
                  <a:cubicBezTo>
                    <a:pt x="967" y="59"/>
                    <a:pt x="934" y="92"/>
                    <a:pt x="901" y="125"/>
                  </a:cubicBezTo>
                  <a:lnTo>
                    <a:pt x="767" y="125"/>
                  </a:lnTo>
                  <a:cubicBezTo>
                    <a:pt x="701" y="125"/>
                    <a:pt x="634" y="159"/>
                    <a:pt x="567" y="192"/>
                  </a:cubicBezTo>
                  <a:cubicBezTo>
                    <a:pt x="400" y="326"/>
                    <a:pt x="234" y="492"/>
                    <a:pt x="167" y="693"/>
                  </a:cubicBezTo>
                  <a:cubicBezTo>
                    <a:pt x="67" y="893"/>
                    <a:pt x="0" y="1160"/>
                    <a:pt x="0" y="1393"/>
                  </a:cubicBezTo>
                  <a:cubicBezTo>
                    <a:pt x="0" y="1660"/>
                    <a:pt x="100" y="1860"/>
                    <a:pt x="200" y="1893"/>
                  </a:cubicBezTo>
                  <a:cubicBezTo>
                    <a:pt x="236" y="1917"/>
                    <a:pt x="275" y="1928"/>
                    <a:pt x="319" y="1928"/>
                  </a:cubicBezTo>
                  <a:cubicBezTo>
                    <a:pt x="399" y="1928"/>
                    <a:pt x="493" y="1891"/>
                    <a:pt x="600" y="1827"/>
                  </a:cubicBezTo>
                  <a:cubicBezTo>
                    <a:pt x="801" y="1727"/>
                    <a:pt x="934" y="1593"/>
                    <a:pt x="1067" y="1426"/>
                  </a:cubicBezTo>
                  <a:cubicBezTo>
                    <a:pt x="1134" y="1326"/>
                    <a:pt x="1168" y="1226"/>
                    <a:pt x="1168" y="1126"/>
                  </a:cubicBezTo>
                  <a:cubicBezTo>
                    <a:pt x="1168" y="1093"/>
                    <a:pt x="1168" y="1059"/>
                    <a:pt x="1134" y="1026"/>
                  </a:cubicBezTo>
                  <a:lnTo>
                    <a:pt x="1067" y="1026"/>
                  </a:lnTo>
                  <a:cubicBezTo>
                    <a:pt x="1001" y="1059"/>
                    <a:pt x="967" y="1093"/>
                    <a:pt x="967" y="1126"/>
                  </a:cubicBezTo>
                  <a:cubicBezTo>
                    <a:pt x="934" y="1193"/>
                    <a:pt x="901" y="1260"/>
                    <a:pt x="867" y="1293"/>
                  </a:cubicBezTo>
                  <a:cubicBezTo>
                    <a:pt x="801" y="1360"/>
                    <a:pt x="734" y="1426"/>
                    <a:pt x="634" y="1460"/>
                  </a:cubicBezTo>
                  <a:cubicBezTo>
                    <a:pt x="548" y="1524"/>
                    <a:pt x="475" y="1561"/>
                    <a:pt x="417" y="1561"/>
                  </a:cubicBezTo>
                  <a:cubicBezTo>
                    <a:pt x="385" y="1561"/>
                    <a:pt x="357" y="1550"/>
                    <a:pt x="334" y="1526"/>
                  </a:cubicBezTo>
                  <a:cubicBezTo>
                    <a:pt x="267" y="1460"/>
                    <a:pt x="200" y="1360"/>
                    <a:pt x="234" y="1260"/>
                  </a:cubicBezTo>
                  <a:cubicBezTo>
                    <a:pt x="234" y="1126"/>
                    <a:pt x="267" y="993"/>
                    <a:pt x="334" y="859"/>
                  </a:cubicBezTo>
                  <a:cubicBezTo>
                    <a:pt x="367" y="726"/>
                    <a:pt x="467" y="626"/>
                    <a:pt x="600" y="559"/>
                  </a:cubicBezTo>
                  <a:cubicBezTo>
                    <a:pt x="634" y="492"/>
                    <a:pt x="734" y="492"/>
                    <a:pt x="801" y="492"/>
                  </a:cubicBezTo>
                  <a:cubicBezTo>
                    <a:pt x="834" y="526"/>
                    <a:pt x="867" y="559"/>
                    <a:pt x="867" y="592"/>
                  </a:cubicBezTo>
                  <a:cubicBezTo>
                    <a:pt x="867" y="626"/>
                    <a:pt x="901" y="693"/>
                    <a:pt x="901" y="726"/>
                  </a:cubicBezTo>
                  <a:lnTo>
                    <a:pt x="1001" y="726"/>
                  </a:lnTo>
                  <a:cubicBezTo>
                    <a:pt x="1034" y="693"/>
                    <a:pt x="1067" y="659"/>
                    <a:pt x="1067" y="626"/>
                  </a:cubicBezTo>
                  <a:cubicBezTo>
                    <a:pt x="1101" y="559"/>
                    <a:pt x="1101" y="492"/>
                    <a:pt x="1101" y="426"/>
                  </a:cubicBezTo>
                  <a:lnTo>
                    <a:pt x="1101" y="192"/>
                  </a:lnTo>
                  <a:cubicBezTo>
                    <a:pt x="1101" y="125"/>
                    <a:pt x="1101" y="92"/>
                    <a:pt x="1067" y="25"/>
                  </a:cubicBezTo>
                  <a:cubicBezTo>
                    <a:pt x="1067" y="9"/>
                    <a:pt x="1059" y="0"/>
                    <a:pt x="10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393;p56">
              <a:extLst>
                <a:ext uri="{FF2B5EF4-FFF2-40B4-BE49-F238E27FC236}">
                  <a16:creationId xmlns:a16="http://schemas.microsoft.com/office/drawing/2014/main" id="{7B935463-BBE4-4175-BD99-8BF05EDB9312}"/>
                </a:ext>
              </a:extLst>
            </p:cNvPr>
            <p:cNvSpPr/>
            <p:nvPr/>
          </p:nvSpPr>
          <p:spPr>
            <a:xfrm>
              <a:off x="2098325" y="2623975"/>
              <a:ext cx="31725" cy="58550"/>
            </a:xfrm>
            <a:custGeom>
              <a:avLst/>
              <a:gdLst/>
              <a:ahLst/>
              <a:cxnLst/>
              <a:rect l="l" t="t" r="r" b="b"/>
              <a:pathLst>
                <a:path w="1269" h="2342" extrusionOk="0">
                  <a:moveTo>
                    <a:pt x="401" y="1"/>
                  </a:moveTo>
                  <a:lnTo>
                    <a:pt x="134" y="134"/>
                  </a:lnTo>
                  <a:cubicBezTo>
                    <a:pt x="101" y="134"/>
                    <a:pt x="34" y="201"/>
                    <a:pt x="34" y="234"/>
                  </a:cubicBezTo>
                  <a:cubicBezTo>
                    <a:pt x="1" y="268"/>
                    <a:pt x="1" y="335"/>
                    <a:pt x="1" y="368"/>
                  </a:cubicBezTo>
                  <a:cubicBezTo>
                    <a:pt x="1" y="435"/>
                    <a:pt x="1" y="468"/>
                    <a:pt x="34" y="501"/>
                  </a:cubicBezTo>
                  <a:cubicBezTo>
                    <a:pt x="34" y="501"/>
                    <a:pt x="68" y="501"/>
                    <a:pt x="134" y="468"/>
                  </a:cubicBezTo>
                  <a:lnTo>
                    <a:pt x="168" y="468"/>
                  </a:lnTo>
                  <a:lnTo>
                    <a:pt x="168" y="1936"/>
                  </a:lnTo>
                  <a:cubicBezTo>
                    <a:pt x="134" y="1969"/>
                    <a:pt x="101" y="2002"/>
                    <a:pt x="68" y="2036"/>
                  </a:cubicBezTo>
                  <a:cubicBezTo>
                    <a:pt x="34" y="2069"/>
                    <a:pt x="1" y="2136"/>
                    <a:pt x="1" y="2203"/>
                  </a:cubicBezTo>
                  <a:cubicBezTo>
                    <a:pt x="1" y="2269"/>
                    <a:pt x="34" y="2269"/>
                    <a:pt x="34" y="2303"/>
                  </a:cubicBezTo>
                  <a:cubicBezTo>
                    <a:pt x="48" y="2331"/>
                    <a:pt x="62" y="2341"/>
                    <a:pt x="79" y="2341"/>
                  </a:cubicBezTo>
                  <a:cubicBezTo>
                    <a:pt x="102" y="2341"/>
                    <a:pt x="129" y="2322"/>
                    <a:pt x="168" y="2303"/>
                  </a:cubicBezTo>
                  <a:lnTo>
                    <a:pt x="435" y="2169"/>
                  </a:lnTo>
                  <a:cubicBezTo>
                    <a:pt x="468" y="2136"/>
                    <a:pt x="501" y="2102"/>
                    <a:pt x="535" y="2036"/>
                  </a:cubicBezTo>
                  <a:cubicBezTo>
                    <a:pt x="568" y="2002"/>
                    <a:pt x="568" y="1969"/>
                    <a:pt x="568" y="1902"/>
                  </a:cubicBezTo>
                  <a:cubicBezTo>
                    <a:pt x="568" y="1836"/>
                    <a:pt x="568" y="1802"/>
                    <a:pt x="501" y="1802"/>
                  </a:cubicBezTo>
                  <a:cubicBezTo>
                    <a:pt x="468" y="1802"/>
                    <a:pt x="435" y="1802"/>
                    <a:pt x="401" y="1836"/>
                  </a:cubicBezTo>
                  <a:lnTo>
                    <a:pt x="401" y="1168"/>
                  </a:lnTo>
                  <a:cubicBezTo>
                    <a:pt x="435" y="1068"/>
                    <a:pt x="501" y="968"/>
                    <a:pt x="568" y="902"/>
                  </a:cubicBezTo>
                  <a:cubicBezTo>
                    <a:pt x="601" y="835"/>
                    <a:pt x="635" y="802"/>
                    <a:pt x="701" y="768"/>
                  </a:cubicBezTo>
                  <a:cubicBezTo>
                    <a:pt x="735" y="752"/>
                    <a:pt x="760" y="743"/>
                    <a:pt x="781" y="743"/>
                  </a:cubicBezTo>
                  <a:cubicBezTo>
                    <a:pt x="802" y="743"/>
                    <a:pt x="818" y="752"/>
                    <a:pt x="835" y="768"/>
                  </a:cubicBezTo>
                  <a:cubicBezTo>
                    <a:pt x="902" y="802"/>
                    <a:pt x="902" y="835"/>
                    <a:pt x="902" y="935"/>
                  </a:cubicBezTo>
                  <a:lnTo>
                    <a:pt x="902" y="1569"/>
                  </a:lnTo>
                  <a:cubicBezTo>
                    <a:pt x="835" y="1569"/>
                    <a:pt x="802" y="1602"/>
                    <a:pt x="768" y="1669"/>
                  </a:cubicBezTo>
                  <a:cubicBezTo>
                    <a:pt x="735" y="1702"/>
                    <a:pt x="735" y="1769"/>
                    <a:pt x="735" y="1836"/>
                  </a:cubicBezTo>
                  <a:cubicBezTo>
                    <a:pt x="701" y="1869"/>
                    <a:pt x="735" y="1902"/>
                    <a:pt x="768" y="1936"/>
                  </a:cubicBezTo>
                  <a:cubicBezTo>
                    <a:pt x="768" y="1952"/>
                    <a:pt x="785" y="1961"/>
                    <a:pt x="806" y="1961"/>
                  </a:cubicBezTo>
                  <a:cubicBezTo>
                    <a:pt x="827" y="1961"/>
                    <a:pt x="852" y="1952"/>
                    <a:pt x="868" y="1936"/>
                  </a:cubicBezTo>
                  <a:lnTo>
                    <a:pt x="1135" y="1769"/>
                  </a:lnTo>
                  <a:cubicBezTo>
                    <a:pt x="1168" y="1769"/>
                    <a:pt x="1235" y="1702"/>
                    <a:pt x="1235" y="1669"/>
                  </a:cubicBezTo>
                  <a:cubicBezTo>
                    <a:pt x="1269" y="1635"/>
                    <a:pt x="1269" y="1569"/>
                    <a:pt x="1269" y="1535"/>
                  </a:cubicBezTo>
                  <a:cubicBezTo>
                    <a:pt x="1269" y="1469"/>
                    <a:pt x="1269" y="1402"/>
                    <a:pt x="1235" y="1402"/>
                  </a:cubicBezTo>
                  <a:cubicBezTo>
                    <a:pt x="1202" y="1402"/>
                    <a:pt x="1168" y="1402"/>
                    <a:pt x="1102" y="1435"/>
                  </a:cubicBezTo>
                  <a:lnTo>
                    <a:pt x="1102" y="802"/>
                  </a:lnTo>
                  <a:cubicBezTo>
                    <a:pt x="1135" y="701"/>
                    <a:pt x="1102" y="568"/>
                    <a:pt x="1068" y="501"/>
                  </a:cubicBezTo>
                  <a:cubicBezTo>
                    <a:pt x="1035" y="435"/>
                    <a:pt x="968" y="401"/>
                    <a:pt x="902" y="401"/>
                  </a:cubicBezTo>
                  <a:cubicBezTo>
                    <a:pt x="882" y="392"/>
                    <a:pt x="863" y="387"/>
                    <a:pt x="843" y="387"/>
                  </a:cubicBezTo>
                  <a:cubicBezTo>
                    <a:pt x="796" y="387"/>
                    <a:pt x="749" y="411"/>
                    <a:pt x="701" y="435"/>
                  </a:cubicBezTo>
                  <a:cubicBezTo>
                    <a:pt x="635" y="468"/>
                    <a:pt x="601" y="501"/>
                    <a:pt x="535" y="568"/>
                  </a:cubicBezTo>
                  <a:cubicBezTo>
                    <a:pt x="501" y="601"/>
                    <a:pt x="435" y="668"/>
                    <a:pt x="401" y="7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394;p56">
              <a:extLst>
                <a:ext uri="{FF2B5EF4-FFF2-40B4-BE49-F238E27FC236}">
                  <a16:creationId xmlns:a16="http://schemas.microsoft.com/office/drawing/2014/main" id="{072F4C9C-29F9-4246-BA93-262E8D50E0A3}"/>
                </a:ext>
              </a:extLst>
            </p:cNvPr>
            <p:cNvSpPr/>
            <p:nvPr/>
          </p:nvSpPr>
          <p:spPr>
            <a:xfrm>
              <a:off x="2134200" y="2614325"/>
              <a:ext cx="30050" cy="46800"/>
            </a:xfrm>
            <a:custGeom>
              <a:avLst/>
              <a:gdLst/>
              <a:ahLst/>
              <a:cxnLst/>
              <a:rect l="l" t="t" r="r" b="b"/>
              <a:pathLst>
                <a:path w="1202" h="1872" extrusionOk="0">
                  <a:moveTo>
                    <a:pt x="801" y="921"/>
                  </a:moveTo>
                  <a:lnTo>
                    <a:pt x="801" y="1054"/>
                  </a:lnTo>
                  <a:cubicBezTo>
                    <a:pt x="734" y="1154"/>
                    <a:pt x="667" y="1221"/>
                    <a:pt x="601" y="1321"/>
                  </a:cubicBezTo>
                  <a:cubicBezTo>
                    <a:pt x="567" y="1354"/>
                    <a:pt x="501" y="1421"/>
                    <a:pt x="434" y="1454"/>
                  </a:cubicBezTo>
                  <a:cubicBezTo>
                    <a:pt x="387" y="1478"/>
                    <a:pt x="356" y="1502"/>
                    <a:pt x="319" y="1502"/>
                  </a:cubicBezTo>
                  <a:cubicBezTo>
                    <a:pt x="303" y="1502"/>
                    <a:pt x="287" y="1498"/>
                    <a:pt x="267" y="1488"/>
                  </a:cubicBezTo>
                  <a:cubicBezTo>
                    <a:pt x="234" y="1488"/>
                    <a:pt x="234" y="1454"/>
                    <a:pt x="234" y="1421"/>
                  </a:cubicBezTo>
                  <a:cubicBezTo>
                    <a:pt x="234" y="1354"/>
                    <a:pt x="267" y="1321"/>
                    <a:pt x="301" y="1254"/>
                  </a:cubicBezTo>
                  <a:cubicBezTo>
                    <a:pt x="367" y="1154"/>
                    <a:pt x="434" y="1087"/>
                    <a:pt x="534" y="1021"/>
                  </a:cubicBezTo>
                  <a:cubicBezTo>
                    <a:pt x="601" y="987"/>
                    <a:pt x="701" y="954"/>
                    <a:pt x="801" y="921"/>
                  </a:cubicBezTo>
                  <a:close/>
                  <a:moveTo>
                    <a:pt x="804" y="0"/>
                  </a:moveTo>
                  <a:cubicBezTo>
                    <a:pt x="737" y="0"/>
                    <a:pt x="652" y="23"/>
                    <a:pt x="567" y="87"/>
                  </a:cubicBezTo>
                  <a:cubicBezTo>
                    <a:pt x="534" y="120"/>
                    <a:pt x="467" y="153"/>
                    <a:pt x="401" y="187"/>
                  </a:cubicBezTo>
                  <a:cubicBezTo>
                    <a:pt x="367" y="254"/>
                    <a:pt x="301" y="287"/>
                    <a:pt x="234" y="354"/>
                  </a:cubicBezTo>
                  <a:cubicBezTo>
                    <a:pt x="200" y="387"/>
                    <a:pt x="200" y="420"/>
                    <a:pt x="167" y="454"/>
                  </a:cubicBezTo>
                  <a:cubicBezTo>
                    <a:pt x="134" y="454"/>
                    <a:pt x="134" y="487"/>
                    <a:pt x="134" y="520"/>
                  </a:cubicBezTo>
                  <a:cubicBezTo>
                    <a:pt x="134" y="554"/>
                    <a:pt x="134" y="554"/>
                    <a:pt x="134" y="587"/>
                  </a:cubicBezTo>
                  <a:cubicBezTo>
                    <a:pt x="134" y="620"/>
                    <a:pt x="134" y="687"/>
                    <a:pt x="167" y="721"/>
                  </a:cubicBezTo>
                  <a:lnTo>
                    <a:pt x="234" y="721"/>
                  </a:lnTo>
                  <a:cubicBezTo>
                    <a:pt x="267" y="687"/>
                    <a:pt x="301" y="654"/>
                    <a:pt x="334" y="620"/>
                  </a:cubicBezTo>
                  <a:cubicBezTo>
                    <a:pt x="401" y="554"/>
                    <a:pt x="501" y="487"/>
                    <a:pt x="601" y="420"/>
                  </a:cubicBezTo>
                  <a:cubicBezTo>
                    <a:pt x="667" y="354"/>
                    <a:pt x="734" y="354"/>
                    <a:pt x="768" y="354"/>
                  </a:cubicBezTo>
                  <a:cubicBezTo>
                    <a:pt x="801" y="387"/>
                    <a:pt x="801" y="420"/>
                    <a:pt x="801" y="487"/>
                  </a:cubicBezTo>
                  <a:lnTo>
                    <a:pt x="801" y="554"/>
                  </a:lnTo>
                  <a:cubicBezTo>
                    <a:pt x="734" y="587"/>
                    <a:pt x="634" y="620"/>
                    <a:pt x="567" y="654"/>
                  </a:cubicBezTo>
                  <a:cubicBezTo>
                    <a:pt x="401" y="754"/>
                    <a:pt x="234" y="887"/>
                    <a:pt x="167" y="1087"/>
                  </a:cubicBezTo>
                  <a:cubicBezTo>
                    <a:pt x="67" y="1221"/>
                    <a:pt x="0" y="1388"/>
                    <a:pt x="0" y="1554"/>
                  </a:cubicBezTo>
                  <a:cubicBezTo>
                    <a:pt x="0" y="1655"/>
                    <a:pt x="34" y="1755"/>
                    <a:pt x="134" y="1821"/>
                  </a:cubicBezTo>
                  <a:cubicBezTo>
                    <a:pt x="167" y="1855"/>
                    <a:pt x="217" y="1871"/>
                    <a:pt x="267" y="1871"/>
                  </a:cubicBezTo>
                  <a:cubicBezTo>
                    <a:pt x="317" y="1871"/>
                    <a:pt x="367" y="1855"/>
                    <a:pt x="401" y="1821"/>
                  </a:cubicBezTo>
                  <a:cubicBezTo>
                    <a:pt x="467" y="1788"/>
                    <a:pt x="534" y="1755"/>
                    <a:pt x="601" y="1688"/>
                  </a:cubicBezTo>
                  <a:cubicBezTo>
                    <a:pt x="667" y="1621"/>
                    <a:pt x="734" y="1554"/>
                    <a:pt x="801" y="1454"/>
                  </a:cubicBezTo>
                  <a:lnTo>
                    <a:pt x="801" y="1554"/>
                  </a:lnTo>
                  <a:lnTo>
                    <a:pt x="1068" y="1421"/>
                  </a:lnTo>
                  <a:cubicBezTo>
                    <a:pt x="1101" y="1388"/>
                    <a:pt x="1134" y="1354"/>
                    <a:pt x="1168" y="1288"/>
                  </a:cubicBezTo>
                  <a:cubicBezTo>
                    <a:pt x="1201" y="1254"/>
                    <a:pt x="1201" y="1188"/>
                    <a:pt x="1201" y="1154"/>
                  </a:cubicBezTo>
                  <a:cubicBezTo>
                    <a:pt x="1201" y="1121"/>
                    <a:pt x="1201" y="1054"/>
                    <a:pt x="1168" y="1054"/>
                  </a:cubicBezTo>
                  <a:cubicBezTo>
                    <a:pt x="1168" y="1037"/>
                    <a:pt x="1151" y="1029"/>
                    <a:pt x="1130" y="1029"/>
                  </a:cubicBezTo>
                  <a:cubicBezTo>
                    <a:pt x="1109" y="1029"/>
                    <a:pt x="1084" y="1037"/>
                    <a:pt x="1068" y="1054"/>
                  </a:cubicBezTo>
                  <a:lnTo>
                    <a:pt x="1034" y="1054"/>
                  </a:lnTo>
                  <a:lnTo>
                    <a:pt x="1034" y="354"/>
                  </a:lnTo>
                  <a:cubicBezTo>
                    <a:pt x="1034" y="220"/>
                    <a:pt x="1001" y="120"/>
                    <a:pt x="901" y="20"/>
                  </a:cubicBezTo>
                  <a:cubicBezTo>
                    <a:pt x="877" y="8"/>
                    <a:pt x="843" y="0"/>
                    <a:pt x="80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395;p56">
              <a:extLst>
                <a:ext uri="{FF2B5EF4-FFF2-40B4-BE49-F238E27FC236}">
                  <a16:creationId xmlns:a16="http://schemas.microsoft.com/office/drawing/2014/main" id="{AD26F7C0-B789-4D63-8D38-C7E46E4E8B7A}"/>
                </a:ext>
              </a:extLst>
            </p:cNvPr>
            <p:cNvSpPr/>
            <p:nvPr/>
          </p:nvSpPr>
          <p:spPr>
            <a:xfrm>
              <a:off x="2167550" y="25935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4"/>
                    <a:pt x="601" y="151"/>
                    <a:pt x="534" y="184"/>
                  </a:cubicBezTo>
                  <a:cubicBezTo>
                    <a:pt x="501" y="251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384"/>
                    <a:pt x="67" y="451"/>
                    <a:pt x="67" y="484"/>
                  </a:cubicBezTo>
                  <a:cubicBezTo>
                    <a:pt x="34" y="517"/>
                    <a:pt x="34" y="584"/>
                    <a:pt x="34" y="651"/>
                  </a:cubicBezTo>
                  <a:cubicBezTo>
                    <a:pt x="1" y="684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585"/>
                    <a:pt x="67" y="1618"/>
                    <a:pt x="34" y="1685"/>
                  </a:cubicBezTo>
                  <a:cubicBezTo>
                    <a:pt x="1" y="1718"/>
                    <a:pt x="1" y="1785"/>
                    <a:pt x="1" y="1852"/>
                  </a:cubicBezTo>
                  <a:cubicBezTo>
                    <a:pt x="1" y="1885"/>
                    <a:pt x="1" y="1918"/>
                    <a:pt x="34" y="1952"/>
                  </a:cubicBezTo>
                  <a:cubicBezTo>
                    <a:pt x="51" y="1969"/>
                    <a:pt x="67" y="1977"/>
                    <a:pt x="84" y="1977"/>
                  </a:cubicBezTo>
                  <a:cubicBezTo>
                    <a:pt x="101" y="1977"/>
                    <a:pt x="117" y="1969"/>
                    <a:pt x="134" y="1952"/>
                  </a:cubicBezTo>
                  <a:lnTo>
                    <a:pt x="401" y="1818"/>
                  </a:lnTo>
                  <a:cubicBezTo>
                    <a:pt x="468" y="1785"/>
                    <a:pt x="501" y="1752"/>
                    <a:pt x="534" y="1685"/>
                  </a:cubicBezTo>
                  <a:cubicBezTo>
                    <a:pt x="568" y="1652"/>
                    <a:pt x="568" y="1585"/>
                    <a:pt x="568" y="1518"/>
                  </a:cubicBezTo>
                  <a:cubicBezTo>
                    <a:pt x="568" y="1451"/>
                    <a:pt x="534" y="1418"/>
                    <a:pt x="501" y="1418"/>
                  </a:cubicBezTo>
                  <a:cubicBezTo>
                    <a:pt x="501" y="1408"/>
                    <a:pt x="498" y="1404"/>
                    <a:pt x="492" y="1404"/>
                  </a:cubicBezTo>
                  <a:cubicBezTo>
                    <a:pt x="479" y="1404"/>
                    <a:pt x="448" y="1428"/>
                    <a:pt x="401" y="1451"/>
                  </a:cubicBezTo>
                  <a:lnTo>
                    <a:pt x="401" y="784"/>
                  </a:lnTo>
                  <a:cubicBezTo>
                    <a:pt x="434" y="684"/>
                    <a:pt x="501" y="584"/>
                    <a:pt x="568" y="517"/>
                  </a:cubicBezTo>
                  <a:cubicBezTo>
                    <a:pt x="601" y="451"/>
                    <a:pt x="634" y="417"/>
                    <a:pt x="701" y="384"/>
                  </a:cubicBezTo>
                  <a:cubicBezTo>
                    <a:pt x="746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5" y="384"/>
                  </a:cubicBezTo>
                  <a:cubicBezTo>
                    <a:pt x="901" y="417"/>
                    <a:pt x="901" y="451"/>
                    <a:pt x="901" y="517"/>
                  </a:cubicBezTo>
                  <a:lnTo>
                    <a:pt x="901" y="1185"/>
                  </a:lnTo>
                  <a:cubicBezTo>
                    <a:pt x="835" y="1218"/>
                    <a:pt x="801" y="1251"/>
                    <a:pt x="768" y="1285"/>
                  </a:cubicBezTo>
                  <a:cubicBezTo>
                    <a:pt x="768" y="1351"/>
                    <a:pt x="734" y="1385"/>
                    <a:pt x="734" y="1451"/>
                  </a:cubicBezTo>
                  <a:cubicBezTo>
                    <a:pt x="734" y="1485"/>
                    <a:pt x="768" y="1518"/>
                    <a:pt x="768" y="1552"/>
                  </a:cubicBezTo>
                  <a:cubicBezTo>
                    <a:pt x="784" y="1568"/>
                    <a:pt x="801" y="1577"/>
                    <a:pt x="822" y="1577"/>
                  </a:cubicBezTo>
                  <a:cubicBezTo>
                    <a:pt x="843" y="1577"/>
                    <a:pt x="868" y="1568"/>
                    <a:pt x="901" y="1552"/>
                  </a:cubicBezTo>
                  <a:lnTo>
                    <a:pt x="1101" y="1418"/>
                  </a:lnTo>
                  <a:cubicBezTo>
                    <a:pt x="1168" y="1385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5"/>
                    <a:pt x="1235" y="1051"/>
                  </a:cubicBezTo>
                  <a:cubicBezTo>
                    <a:pt x="1218" y="1035"/>
                    <a:pt x="1201" y="1026"/>
                    <a:pt x="1181" y="1026"/>
                  </a:cubicBezTo>
                  <a:cubicBezTo>
                    <a:pt x="1160" y="1026"/>
                    <a:pt x="1135" y="1035"/>
                    <a:pt x="1101" y="1051"/>
                  </a:cubicBezTo>
                  <a:lnTo>
                    <a:pt x="1101" y="417"/>
                  </a:lnTo>
                  <a:cubicBezTo>
                    <a:pt x="1135" y="284"/>
                    <a:pt x="1101" y="151"/>
                    <a:pt x="1035" y="50"/>
                  </a:cubicBezTo>
                  <a:cubicBezTo>
                    <a:pt x="985" y="17"/>
                    <a:pt x="935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396;p56">
              <a:extLst>
                <a:ext uri="{FF2B5EF4-FFF2-40B4-BE49-F238E27FC236}">
                  <a16:creationId xmlns:a16="http://schemas.microsoft.com/office/drawing/2014/main" id="{4B12B72D-147B-449F-B652-5D520541A981}"/>
                </a:ext>
              </a:extLst>
            </p:cNvPr>
            <p:cNvSpPr/>
            <p:nvPr/>
          </p:nvSpPr>
          <p:spPr>
            <a:xfrm>
              <a:off x="2202575" y="2569150"/>
              <a:ext cx="32550" cy="68825"/>
            </a:xfrm>
            <a:custGeom>
              <a:avLst/>
              <a:gdLst/>
              <a:ahLst/>
              <a:cxnLst/>
              <a:rect l="l" t="t" r="r" b="b"/>
              <a:pathLst>
                <a:path w="1302" h="2753" extrusionOk="0">
                  <a:moveTo>
                    <a:pt x="655" y="635"/>
                  </a:moveTo>
                  <a:cubicBezTo>
                    <a:pt x="693" y="635"/>
                    <a:pt x="734" y="643"/>
                    <a:pt x="768" y="660"/>
                  </a:cubicBezTo>
                  <a:cubicBezTo>
                    <a:pt x="835" y="760"/>
                    <a:pt x="868" y="860"/>
                    <a:pt x="868" y="960"/>
                  </a:cubicBezTo>
                  <a:cubicBezTo>
                    <a:pt x="868" y="1093"/>
                    <a:pt x="835" y="1227"/>
                    <a:pt x="768" y="1360"/>
                  </a:cubicBezTo>
                  <a:cubicBezTo>
                    <a:pt x="734" y="1460"/>
                    <a:pt x="634" y="1560"/>
                    <a:pt x="568" y="1627"/>
                  </a:cubicBezTo>
                  <a:cubicBezTo>
                    <a:pt x="534" y="1644"/>
                    <a:pt x="493" y="1652"/>
                    <a:pt x="451" y="1652"/>
                  </a:cubicBezTo>
                  <a:cubicBezTo>
                    <a:pt x="409" y="1652"/>
                    <a:pt x="368" y="1644"/>
                    <a:pt x="334" y="1627"/>
                  </a:cubicBezTo>
                  <a:cubicBezTo>
                    <a:pt x="267" y="1527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8" y="826"/>
                    <a:pt x="468" y="726"/>
                    <a:pt x="568" y="660"/>
                  </a:cubicBezTo>
                  <a:cubicBezTo>
                    <a:pt x="584" y="643"/>
                    <a:pt x="618" y="635"/>
                    <a:pt x="655" y="635"/>
                  </a:cubicBezTo>
                  <a:close/>
                  <a:moveTo>
                    <a:pt x="1210" y="1"/>
                  </a:moveTo>
                  <a:cubicBezTo>
                    <a:pt x="1193" y="1"/>
                    <a:pt x="1168" y="9"/>
                    <a:pt x="1135" y="26"/>
                  </a:cubicBezTo>
                  <a:lnTo>
                    <a:pt x="868" y="193"/>
                  </a:lnTo>
                  <a:lnTo>
                    <a:pt x="868" y="293"/>
                  </a:lnTo>
                  <a:cubicBezTo>
                    <a:pt x="835" y="259"/>
                    <a:pt x="768" y="259"/>
                    <a:pt x="701" y="259"/>
                  </a:cubicBezTo>
                  <a:cubicBezTo>
                    <a:pt x="668" y="259"/>
                    <a:pt x="601" y="259"/>
                    <a:pt x="534" y="293"/>
                  </a:cubicBezTo>
                  <a:cubicBezTo>
                    <a:pt x="368" y="426"/>
                    <a:pt x="234" y="559"/>
                    <a:pt x="167" y="760"/>
                  </a:cubicBezTo>
                  <a:cubicBezTo>
                    <a:pt x="67" y="960"/>
                    <a:pt x="1" y="1193"/>
                    <a:pt x="1" y="1427"/>
                  </a:cubicBezTo>
                  <a:cubicBezTo>
                    <a:pt x="1" y="1627"/>
                    <a:pt x="34" y="1794"/>
                    <a:pt x="167" y="1927"/>
                  </a:cubicBezTo>
                  <a:cubicBezTo>
                    <a:pt x="217" y="1977"/>
                    <a:pt x="284" y="2002"/>
                    <a:pt x="351" y="2002"/>
                  </a:cubicBezTo>
                  <a:cubicBezTo>
                    <a:pt x="418" y="2002"/>
                    <a:pt x="484" y="1977"/>
                    <a:pt x="534" y="1927"/>
                  </a:cubicBezTo>
                  <a:cubicBezTo>
                    <a:pt x="601" y="1894"/>
                    <a:pt x="668" y="1860"/>
                    <a:pt x="701" y="1794"/>
                  </a:cubicBezTo>
                  <a:cubicBezTo>
                    <a:pt x="768" y="1727"/>
                    <a:pt x="835" y="1660"/>
                    <a:pt x="868" y="1594"/>
                  </a:cubicBezTo>
                  <a:lnTo>
                    <a:pt x="868" y="1760"/>
                  </a:lnTo>
                  <a:cubicBezTo>
                    <a:pt x="868" y="1860"/>
                    <a:pt x="835" y="1960"/>
                    <a:pt x="801" y="2027"/>
                  </a:cubicBezTo>
                  <a:cubicBezTo>
                    <a:pt x="768" y="2094"/>
                    <a:pt x="701" y="2161"/>
                    <a:pt x="634" y="2194"/>
                  </a:cubicBezTo>
                  <a:lnTo>
                    <a:pt x="401" y="2361"/>
                  </a:lnTo>
                  <a:cubicBezTo>
                    <a:pt x="334" y="2394"/>
                    <a:pt x="301" y="2427"/>
                    <a:pt x="267" y="2461"/>
                  </a:cubicBezTo>
                  <a:cubicBezTo>
                    <a:pt x="267" y="2528"/>
                    <a:pt x="234" y="2561"/>
                    <a:pt x="234" y="2628"/>
                  </a:cubicBezTo>
                  <a:cubicBezTo>
                    <a:pt x="234" y="2661"/>
                    <a:pt x="267" y="2694"/>
                    <a:pt x="267" y="2728"/>
                  </a:cubicBezTo>
                  <a:cubicBezTo>
                    <a:pt x="284" y="2744"/>
                    <a:pt x="301" y="2753"/>
                    <a:pt x="322" y="2753"/>
                  </a:cubicBezTo>
                  <a:cubicBezTo>
                    <a:pt x="342" y="2753"/>
                    <a:pt x="368" y="2744"/>
                    <a:pt x="401" y="2728"/>
                  </a:cubicBezTo>
                  <a:lnTo>
                    <a:pt x="634" y="2561"/>
                  </a:lnTo>
                  <a:cubicBezTo>
                    <a:pt x="734" y="2528"/>
                    <a:pt x="835" y="2427"/>
                    <a:pt x="868" y="2327"/>
                  </a:cubicBezTo>
                  <a:cubicBezTo>
                    <a:pt x="935" y="2227"/>
                    <a:pt x="1001" y="2127"/>
                    <a:pt x="1035" y="2027"/>
                  </a:cubicBezTo>
                  <a:cubicBezTo>
                    <a:pt x="1068" y="1894"/>
                    <a:pt x="1101" y="1794"/>
                    <a:pt x="1101" y="1660"/>
                  </a:cubicBezTo>
                  <a:lnTo>
                    <a:pt x="1101" y="393"/>
                  </a:lnTo>
                  <a:lnTo>
                    <a:pt x="1135" y="393"/>
                  </a:lnTo>
                  <a:cubicBezTo>
                    <a:pt x="1168" y="359"/>
                    <a:pt x="1201" y="326"/>
                    <a:pt x="1235" y="293"/>
                  </a:cubicBezTo>
                  <a:cubicBezTo>
                    <a:pt x="1268" y="226"/>
                    <a:pt x="1268" y="193"/>
                    <a:pt x="1268" y="126"/>
                  </a:cubicBezTo>
                  <a:cubicBezTo>
                    <a:pt x="1302" y="92"/>
                    <a:pt x="1268" y="59"/>
                    <a:pt x="1235" y="26"/>
                  </a:cubicBezTo>
                  <a:cubicBezTo>
                    <a:pt x="1235" y="9"/>
                    <a:pt x="1226" y="1"/>
                    <a:pt x="121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397;p56">
              <a:extLst>
                <a:ext uri="{FF2B5EF4-FFF2-40B4-BE49-F238E27FC236}">
                  <a16:creationId xmlns:a16="http://schemas.microsoft.com/office/drawing/2014/main" id="{D5A5E78C-0ECB-4693-AFA6-3F2E108998CD}"/>
                </a:ext>
              </a:extLst>
            </p:cNvPr>
            <p:cNvSpPr/>
            <p:nvPr/>
          </p:nvSpPr>
          <p:spPr>
            <a:xfrm>
              <a:off x="2236775" y="2553925"/>
              <a:ext cx="30050" cy="45275"/>
            </a:xfrm>
            <a:custGeom>
              <a:avLst/>
              <a:gdLst/>
              <a:ahLst/>
              <a:cxnLst/>
              <a:rect l="l" t="t" r="r" b="b"/>
              <a:pathLst>
                <a:path w="1202" h="1811" extrusionOk="0">
                  <a:moveTo>
                    <a:pt x="742" y="421"/>
                  </a:moveTo>
                  <a:cubicBezTo>
                    <a:pt x="762" y="421"/>
                    <a:pt x="781" y="425"/>
                    <a:pt x="801" y="435"/>
                  </a:cubicBezTo>
                  <a:cubicBezTo>
                    <a:pt x="868" y="435"/>
                    <a:pt x="934" y="501"/>
                    <a:pt x="934" y="568"/>
                  </a:cubicBezTo>
                  <a:lnTo>
                    <a:pt x="267" y="968"/>
                  </a:lnTo>
                  <a:cubicBezTo>
                    <a:pt x="300" y="835"/>
                    <a:pt x="334" y="735"/>
                    <a:pt x="401" y="668"/>
                  </a:cubicBezTo>
                  <a:cubicBezTo>
                    <a:pt x="467" y="568"/>
                    <a:pt x="534" y="501"/>
                    <a:pt x="601" y="468"/>
                  </a:cubicBezTo>
                  <a:cubicBezTo>
                    <a:pt x="648" y="444"/>
                    <a:pt x="695" y="421"/>
                    <a:pt x="742" y="421"/>
                  </a:cubicBezTo>
                  <a:close/>
                  <a:moveTo>
                    <a:pt x="868" y="1"/>
                  </a:moveTo>
                  <a:cubicBezTo>
                    <a:pt x="767" y="1"/>
                    <a:pt x="701" y="34"/>
                    <a:pt x="601" y="101"/>
                  </a:cubicBezTo>
                  <a:cubicBezTo>
                    <a:pt x="434" y="201"/>
                    <a:pt x="300" y="368"/>
                    <a:pt x="200" y="568"/>
                  </a:cubicBezTo>
                  <a:cubicBezTo>
                    <a:pt x="67" y="768"/>
                    <a:pt x="34" y="1002"/>
                    <a:pt x="34" y="1269"/>
                  </a:cubicBezTo>
                  <a:cubicBezTo>
                    <a:pt x="0" y="1435"/>
                    <a:pt x="67" y="1602"/>
                    <a:pt x="200" y="1736"/>
                  </a:cubicBezTo>
                  <a:cubicBezTo>
                    <a:pt x="234" y="1786"/>
                    <a:pt x="292" y="1811"/>
                    <a:pt x="363" y="1811"/>
                  </a:cubicBezTo>
                  <a:cubicBezTo>
                    <a:pt x="434" y="1811"/>
                    <a:pt x="517" y="1786"/>
                    <a:pt x="601" y="1736"/>
                  </a:cubicBezTo>
                  <a:cubicBezTo>
                    <a:pt x="734" y="1669"/>
                    <a:pt x="834" y="1569"/>
                    <a:pt x="934" y="1502"/>
                  </a:cubicBezTo>
                  <a:cubicBezTo>
                    <a:pt x="1001" y="1435"/>
                    <a:pt x="1101" y="1335"/>
                    <a:pt x="1134" y="1235"/>
                  </a:cubicBezTo>
                  <a:cubicBezTo>
                    <a:pt x="1168" y="1202"/>
                    <a:pt x="1168" y="1168"/>
                    <a:pt x="1168" y="1102"/>
                  </a:cubicBezTo>
                  <a:cubicBezTo>
                    <a:pt x="1201" y="1068"/>
                    <a:pt x="1168" y="1035"/>
                    <a:pt x="1134" y="1002"/>
                  </a:cubicBezTo>
                  <a:cubicBezTo>
                    <a:pt x="1134" y="985"/>
                    <a:pt x="1126" y="977"/>
                    <a:pt x="1114" y="977"/>
                  </a:cubicBezTo>
                  <a:cubicBezTo>
                    <a:pt x="1101" y="977"/>
                    <a:pt x="1084" y="985"/>
                    <a:pt x="1068" y="1002"/>
                  </a:cubicBezTo>
                  <a:cubicBezTo>
                    <a:pt x="1034" y="1035"/>
                    <a:pt x="1001" y="1068"/>
                    <a:pt x="968" y="1102"/>
                  </a:cubicBezTo>
                  <a:cubicBezTo>
                    <a:pt x="868" y="1202"/>
                    <a:pt x="734" y="1302"/>
                    <a:pt x="634" y="1402"/>
                  </a:cubicBezTo>
                  <a:cubicBezTo>
                    <a:pt x="563" y="1426"/>
                    <a:pt x="509" y="1449"/>
                    <a:pt x="448" y="1449"/>
                  </a:cubicBezTo>
                  <a:cubicBezTo>
                    <a:pt x="423" y="1449"/>
                    <a:pt x="396" y="1445"/>
                    <a:pt x="367" y="1435"/>
                  </a:cubicBezTo>
                  <a:cubicBezTo>
                    <a:pt x="300" y="1402"/>
                    <a:pt x="267" y="1369"/>
                    <a:pt x="267" y="1302"/>
                  </a:cubicBezTo>
                  <a:lnTo>
                    <a:pt x="1201" y="768"/>
                  </a:lnTo>
                  <a:lnTo>
                    <a:pt x="1201" y="601"/>
                  </a:lnTo>
                  <a:cubicBezTo>
                    <a:pt x="1201" y="501"/>
                    <a:pt x="1201" y="401"/>
                    <a:pt x="1168" y="301"/>
                  </a:cubicBezTo>
                  <a:cubicBezTo>
                    <a:pt x="1134" y="234"/>
                    <a:pt x="1101" y="134"/>
                    <a:pt x="1034" y="68"/>
                  </a:cubicBezTo>
                  <a:cubicBezTo>
                    <a:pt x="1001" y="34"/>
                    <a:pt x="934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398;p56">
              <a:extLst>
                <a:ext uri="{FF2B5EF4-FFF2-40B4-BE49-F238E27FC236}">
                  <a16:creationId xmlns:a16="http://schemas.microsoft.com/office/drawing/2014/main" id="{DB069C4D-2969-4222-852A-32BD5FB6A5E4}"/>
                </a:ext>
              </a:extLst>
            </p:cNvPr>
            <p:cNvSpPr/>
            <p:nvPr/>
          </p:nvSpPr>
          <p:spPr>
            <a:xfrm>
              <a:off x="2274300" y="2514950"/>
              <a:ext cx="28375" cy="67150"/>
            </a:xfrm>
            <a:custGeom>
              <a:avLst/>
              <a:gdLst/>
              <a:ahLst/>
              <a:cxnLst/>
              <a:rect l="l" t="t" r="r" b="b"/>
              <a:pathLst>
                <a:path w="1135" h="2686" extrusionOk="0">
                  <a:moveTo>
                    <a:pt x="1043" y="1"/>
                  </a:moveTo>
                  <a:cubicBezTo>
                    <a:pt x="1018" y="1"/>
                    <a:pt x="984" y="9"/>
                    <a:pt x="934" y="26"/>
                  </a:cubicBezTo>
                  <a:cubicBezTo>
                    <a:pt x="868" y="26"/>
                    <a:pt x="801" y="59"/>
                    <a:pt x="734" y="126"/>
                  </a:cubicBezTo>
                  <a:cubicBezTo>
                    <a:pt x="567" y="192"/>
                    <a:pt x="467" y="292"/>
                    <a:pt x="401" y="459"/>
                  </a:cubicBezTo>
                  <a:cubicBezTo>
                    <a:pt x="334" y="593"/>
                    <a:pt x="301" y="726"/>
                    <a:pt x="301" y="893"/>
                  </a:cubicBezTo>
                  <a:lnTo>
                    <a:pt x="301" y="1026"/>
                  </a:lnTo>
                  <a:lnTo>
                    <a:pt x="167" y="1093"/>
                  </a:lnTo>
                  <a:cubicBezTo>
                    <a:pt x="134" y="1126"/>
                    <a:pt x="100" y="1160"/>
                    <a:pt x="67" y="1193"/>
                  </a:cubicBezTo>
                  <a:cubicBezTo>
                    <a:pt x="34" y="1260"/>
                    <a:pt x="34" y="1293"/>
                    <a:pt x="34" y="1360"/>
                  </a:cubicBezTo>
                  <a:cubicBezTo>
                    <a:pt x="34" y="1393"/>
                    <a:pt x="34" y="1427"/>
                    <a:pt x="67" y="1460"/>
                  </a:cubicBezTo>
                  <a:cubicBezTo>
                    <a:pt x="67" y="1477"/>
                    <a:pt x="84" y="1485"/>
                    <a:pt x="105" y="1485"/>
                  </a:cubicBezTo>
                  <a:cubicBezTo>
                    <a:pt x="125" y="1485"/>
                    <a:pt x="150" y="1477"/>
                    <a:pt x="167" y="1460"/>
                  </a:cubicBezTo>
                  <a:lnTo>
                    <a:pt x="301" y="1393"/>
                  </a:lnTo>
                  <a:lnTo>
                    <a:pt x="301" y="2227"/>
                  </a:lnTo>
                  <a:lnTo>
                    <a:pt x="167" y="2294"/>
                  </a:lnTo>
                  <a:cubicBezTo>
                    <a:pt x="100" y="2327"/>
                    <a:pt x="67" y="2361"/>
                    <a:pt x="34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27"/>
                    <a:pt x="34" y="2661"/>
                  </a:cubicBezTo>
                  <a:cubicBezTo>
                    <a:pt x="50" y="2677"/>
                    <a:pt x="67" y="2686"/>
                    <a:pt x="88" y="2686"/>
                  </a:cubicBezTo>
                  <a:cubicBezTo>
                    <a:pt x="109" y="2686"/>
                    <a:pt x="134" y="2677"/>
                    <a:pt x="167" y="2661"/>
                  </a:cubicBezTo>
                  <a:lnTo>
                    <a:pt x="834" y="2260"/>
                  </a:lnTo>
                  <a:cubicBezTo>
                    <a:pt x="901" y="2227"/>
                    <a:pt x="934" y="2194"/>
                    <a:pt x="968" y="2127"/>
                  </a:cubicBezTo>
                  <a:cubicBezTo>
                    <a:pt x="968" y="2094"/>
                    <a:pt x="1001" y="2060"/>
                    <a:pt x="1001" y="1994"/>
                  </a:cubicBezTo>
                  <a:cubicBezTo>
                    <a:pt x="1001" y="1960"/>
                    <a:pt x="968" y="1927"/>
                    <a:pt x="968" y="1894"/>
                  </a:cubicBezTo>
                  <a:cubicBezTo>
                    <a:pt x="958" y="1884"/>
                    <a:pt x="948" y="1880"/>
                    <a:pt x="938" y="1880"/>
                  </a:cubicBezTo>
                  <a:cubicBezTo>
                    <a:pt x="912" y="1880"/>
                    <a:pt x="881" y="1903"/>
                    <a:pt x="834" y="1927"/>
                  </a:cubicBezTo>
                  <a:lnTo>
                    <a:pt x="501" y="2094"/>
                  </a:lnTo>
                  <a:lnTo>
                    <a:pt x="501" y="1260"/>
                  </a:lnTo>
                  <a:lnTo>
                    <a:pt x="868" y="1060"/>
                  </a:lnTo>
                  <a:cubicBezTo>
                    <a:pt x="901" y="1026"/>
                    <a:pt x="968" y="993"/>
                    <a:pt x="968" y="926"/>
                  </a:cubicBezTo>
                  <a:cubicBezTo>
                    <a:pt x="1001" y="893"/>
                    <a:pt x="1001" y="859"/>
                    <a:pt x="1001" y="793"/>
                  </a:cubicBezTo>
                  <a:cubicBezTo>
                    <a:pt x="1001" y="759"/>
                    <a:pt x="1001" y="726"/>
                    <a:pt x="968" y="693"/>
                  </a:cubicBezTo>
                  <a:cubicBezTo>
                    <a:pt x="968" y="683"/>
                    <a:pt x="965" y="679"/>
                    <a:pt x="959" y="679"/>
                  </a:cubicBezTo>
                  <a:cubicBezTo>
                    <a:pt x="945" y="679"/>
                    <a:pt x="915" y="702"/>
                    <a:pt x="868" y="726"/>
                  </a:cubicBezTo>
                  <a:lnTo>
                    <a:pt x="501" y="926"/>
                  </a:lnTo>
                  <a:lnTo>
                    <a:pt x="501" y="793"/>
                  </a:lnTo>
                  <a:cubicBezTo>
                    <a:pt x="501" y="726"/>
                    <a:pt x="534" y="659"/>
                    <a:pt x="567" y="626"/>
                  </a:cubicBezTo>
                  <a:cubicBezTo>
                    <a:pt x="601" y="559"/>
                    <a:pt x="634" y="526"/>
                    <a:pt x="701" y="493"/>
                  </a:cubicBezTo>
                  <a:cubicBezTo>
                    <a:pt x="801" y="426"/>
                    <a:pt x="868" y="392"/>
                    <a:pt x="968" y="392"/>
                  </a:cubicBezTo>
                  <a:lnTo>
                    <a:pt x="1034" y="359"/>
                  </a:lnTo>
                  <a:cubicBezTo>
                    <a:pt x="1068" y="326"/>
                    <a:pt x="1101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26"/>
                    <a:pt x="1101" y="26"/>
                  </a:cubicBezTo>
                  <a:cubicBezTo>
                    <a:pt x="1084" y="9"/>
                    <a:pt x="1068" y="1"/>
                    <a:pt x="104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399;p56">
              <a:extLst>
                <a:ext uri="{FF2B5EF4-FFF2-40B4-BE49-F238E27FC236}">
                  <a16:creationId xmlns:a16="http://schemas.microsoft.com/office/drawing/2014/main" id="{C3E2D7CB-FBE2-4B8A-97E4-8259C2EC3B07}"/>
                </a:ext>
              </a:extLst>
            </p:cNvPr>
            <p:cNvSpPr/>
            <p:nvPr/>
          </p:nvSpPr>
          <p:spPr>
            <a:xfrm>
              <a:off x="2307650" y="2510775"/>
              <a:ext cx="29225" cy="52975"/>
            </a:xfrm>
            <a:custGeom>
              <a:avLst/>
              <a:gdLst/>
              <a:ahLst/>
              <a:cxnLst/>
              <a:rect l="l" t="t" r="r" b="b"/>
              <a:pathLst>
                <a:path w="1169" h="2119" extrusionOk="0">
                  <a:moveTo>
                    <a:pt x="1001" y="1"/>
                  </a:moveTo>
                  <a:cubicBezTo>
                    <a:pt x="968" y="1"/>
                    <a:pt x="935" y="9"/>
                    <a:pt x="901" y="26"/>
                  </a:cubicBezTo>
                  <a:cubicBezTo>
                    <a:pt x="835" y="59"/>
                    <a:pt x="768" y="126"/>
                    <a:pt x="734" y="159"/>
                  </a:cubicBezTo>
                  <a:cubicBezTo>
                    <a:pt x="634" y="293"/>
                    <a:pt x="568" y="393"/>
                    <a:pt x="501" y="526"/>
                  </a:cubicBezTo>
                  <a:lnTo>
                    <a:pt x="501" y="293"/>
                  </a:lnTo>
                  <a:lnTo>
                    <a:pt x="201" y="493"/>
                  </a:lnTo>
                  <a:cubicBezTo>
                    <a:pt x="134" y="526"/>
                    <a:pt x="101" y="559"/>
                    <a:pt x="101" y="626"/>
                  </a:cubicBezTo>
                  <a:cubicBezTo>
                    <a:pt x="67" y="660"/>
                    <a:pt x="34" y="726"/>
                    <a:pt x="34" y="760"/>
                  </a:cubicBezTo>
                  <a:cubicBezTo>
                    <a:pt x="34" y="793"/>
                    <a:pt x="67" y="860"/>
                    <a:pt x="101" y="860"/>
                  </a:cubicBezTo>
                  <a:cubicBezTo>
                    <a:pt x="101" y="888"/>
                    <a:pt x="107" y="898"/>
                    <a:pt x="119" y="898"/>
                  </a:cubicBezTo>
                  <a:cubicBezTo>
                    <a:pt x="135" y="898"/>
                    <a:pt x="162" y="879"/>
                    <a:pt x="201" y="860"/>
                  </a:cubicBezTo>
                  <a:lnTo>
                    <a:pt x="267" y="826"/>
                  </a:lnTo>
                  <a:lnTo>
                    <a:pt x="267" y="1660"/>
                  </a:lnTo>
                  <a:lnTo>
                    <a:pt x="134" y="1727"/>
                  </a:lnTo>
                  <a:cubicBezTo>
                    <a:pt x="101" y="1760"/>
                    <a:pt x="67" y="1794"/>
                    <a:pt x="34" y="1860"/>
                  </a:cubicBezTo>
                  <a:cubicBezTo>
                    <a:pt x="1" y="1894"/>
                    <a:pt x="1" y="1927"/>
                    <a:pt x="1" y="1994"/>
                  </a:cubicBezTo>
                  <a:cubicBezTo>
                    <a:pt x="1" y="2027"/>
                    <a:pt x="1" y="2061"/>
                    <a:pt x="34" y="2094"/>
                  </a:cubicBezTo>
                  <a:cubicBezTo>
                    <a:pt x="51" y="2111"/>
                    <a:pt x="67" y="2119"/>
                    <a:pt x="84" y="2119"/>
                  </a:cubicBezTo>
                  <a:cubicBezTo>
                    <a:pt x="101" y="2119"/>
                    <a:pt x="117" y="2111"/>
                    <a:pt x="134" y="2094"/>
                  </a:cubicBezTo>
                  <a:lnTo>
                    <a:pt x="835" y="1694"/>
                  </a:lnTo>
                  <a:cubicBezTo>
                    <a:pt x="935" y="1627"/>
                    <a:pt x="968" y="1527"/>
                    <a:pt x="968" y="1427"/>
                  </a:cubicBezTo>
                  <a:cubicBezTo>
                    <a:pt x="1001" y="1393"/>
                    <a:pt x="968" y="1360"/>
                    <a:pt x="935" y="1327"/>
                  </a:cubicBezTo>
                  <a:cubicBezTo>
                    <a:pt x="935" y="1310"/>
                    <a:pt x="926" y="1302"/>
                    <a:pt x="910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826"/>
                    <a:pt x="668" y="693"/>
                    <a:pt x="734" y="593"/>
                  </a:cubicBezTo>
                  <a:cubicBezTo>
                    <a:pt x="768" y="526"/>
                    <a:pt x="835" y="459"/>
                    <a:pt x="901" y="426"/>
                  </a:cubicBezTo>
                  <a:cubicBezTo>
                    <a:pt x="901" y="409"/>
                    <a:pt x="910" y="401"/>
                    <a:pt x="922" y="401"/>
                  </a:cubicBezTo>
                  <a:cubicBezTo>
                    <a:pt x="935" y="401"/>
                    <a:pt x="951" y="409"/>
                    <a:pt x="968" y="426"/>
                  </a:cubicBezTo>
                  <a:lnTo>
                    <a:pt x="1068" y="426"/>
                  </a:lnTo>
                  <a:cubicBezTo>
                    <a:pt x="1101" y="393"/>
                    <a:pt x="1135" y="359"/>
                    <a:pt x="1135" y="326"/>
                  </a:cubicBezTo>
                  <a:cubicBezTo>
                    <a:pt x="1168" y="259"/>
                    <a:pt x="1168" y="226"/>
                    <a:pt x="1168" y="159"/>
                  </a:cubicBezTo>
                  <a:cubicBezTo>
                    <a:pt x="1168" y="126"/>
                    <a:pt x="1135" y="59"/>
                    <a:pt x="1101" y="26"/>
                  </a:cubicBezTo>
                  <a:cubicBezTo>
                    <a:pt x="1068" y="9"/>
                    <a:pt x="1035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400;p56">
              <a:extLst>
                <a:ext uri="{FF2B5EF4-FFF2-40B4-BE49-F238E27FC236}">
                  <a16:creationId xmlns:a16="http://schemas.microsoft.com/office/drawing/2014/main" id="{02E477A1-A6EC-4386-84B1-109D5B7DA1A4}"/>
                </a:ext>
              </a:extLst>
            </p:cNvPr>
            <p:cNvSpPr/>
            <p:nvPr/>
          </p:nvSpPr>
          <p:spPr>
            <a:xfrm>
              <a:off x="2341000" y="2494725"/>
              <a:ext cx="30050" cy="45050"/>
            </a:xfrm>
            <a:custGeom>
              <a:avLst/>
              <a:gdLst/>
              <a:ahLst/>
              <a:cxnLst/>
              <a:rect l="l" t="t" r="r" b="b"/>
              <a:pathLst>
                <a:path w="1202" h="1802" extrusionOk="0">
                  <a:moveTo>
                    <a:pt x="694" y="379"/>
                  </a:moveTo>
                  <a:cubicBezTo>
                    <a:pt x="724" y="379"/>
                    <a:pt x="760" y="387"/>
                    <a:pt x="801" y="401"/>
                  </a:cubicBezTo>
                  <a:cubicBezTo>
                    <a:pt x="835" y="401"/>
                    <a:pt x="902" y="468"/>
                    <a:pt x="935" y="534"/>
                  </a:cubicBezTo>
                  <a:lnTo>
                    <a:pt x="234" y="901"/>
                  </a:lnTo>
                  <a:cubicBezTo>
                    <a:pt x="268" y="801"/>
                    <a:pt x="334" y="701"/>
                    <a:pt x="401" y="601"/>
                  </a:cubicBezTo>
                  <a:cubicBezTo>
                    <a:pt x="435" y="534"/>
                    <a:pt x="501" y="468"/>
                    <a:pt x="601" y="434"/>
                  </a:cubicBezTo>
                  <a:cubicBezTo>
                    <a:pt x="621" y="395"/>
                    <a:pt x="652" y="379"/>
                    <a:pt x="694" y="379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68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34" y="1769"/>
                    <a:pt x="293" y="1802"/>
                    <a:pt x="364" y="1802"/>
                  </a:cubicBezTo>
                  <a:cubicBezTo>
                    <a:pt x="435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02" y="1402"/>
                    <a:pt x="1102" y="1302"/>
                    <a:pt x="1135" y="1235"/>
                  </a:cubicBezTo>
                  <a:cubicBezTo>
                    <a:pt x="1168" y="1168"/>
                    <a:pt x="1168" y="1135"/>
                    <a:pt x="1168" y="1101"/>
                  </a:cubicBezTo>
                  <a:cubicBezTo>
                    <a:pt x="1168" y="1035"/>
                    <a:pt x="1168" y="1001"/>
                    <a:pt x="1135" y="968"/>
                  </a:cubicBezTo>
                  <a:lnTo>
                    <a:pt x="1068" y="968"/>
                  </a:lnTo>
                  <a:cubicBezTo>
                    <a:pt x="1035" y="1001"/>
                    <a:pt x="1002" y="1035"/>
                    <a:pt x="968" y="1068"/>
                  </a:cubicBezTo>
                  <a:cubicBezTo>
                    <a:pt x="835" y="1201"/>
                    <a:pt x="735" y="1268"/>
                    <a:pt x="635" y="1368"/>
                  </a:cubicBezTo>
                  <a:cubicBezTo>
                    <a:pt x="564" y="1392"/>
                    <a:pt x="510" y="1415"/>
                    <a:pt x="449" y="1415"/>
                  </a:cubicBezTo>
                  <a:cubicBezTo>
                    <a:pt x="424" y="1415"/>
                    <a:pt x="397" y="1411"/>
                    <a:pt x="368" y="1402"/>
                  </a:cubicBezTo>
                  <a:cubicBezTo>
                    <a:pt x="301" y="1402"/>
                    <a:pt x="268" y="1335"/>
                    <a:pt x="268" y="1268"/>
                  </a:cubicBezTo>
                  <a:lnTo>
                    <a:pt x="1168" y="734"/>
                  </a:lnTo>
                  <a:lnTo>
                    <a:pt x="1202" y="568"/>
                  </a:lnTo>
                  <a:cubicBezTo>
                    <a:pt x="1202" y="468"/>
                    <a:pt x="1202" y="368"/>
                    <a:pt x="1168" y="301"/>
                  </a:cubicBezTo>
                  <a:cubicBezTo>
                    <a:pt x="1135" y="201"/>
                    <a:pt x="1102" y="134"/>
                    <a:pt x="1035" y="67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401;p56">
              <a:extLst>
                <a:ext uri="{FF2B5EF4-FFF2-40B4-BE49-F238E27FC236}">
                  <a16:creationId xmlns:a16="http://schemas.microsoft.com/office/drawing/2014/main" id="{DD1C6048-661A-43EB-9CAB-E2A3CDB8BD65}"/>
                </a:ext>
              </a:extLst>
            </p:cNvPr>
            <p:cNvSpPr/>
            <p:nvPr/>
          </p:nvSpPr>
          <p:spPr>
            <a:xfrm>
              <a:off x="2374375" y="2469075"/>
              <a:ext cx="34200" cy="64175"/>
            </a:xfrm>
            <a:custGeom>
              <a:avLst/>
              <a:gdLst/>
              <a:ahLst/>
              <a:cxnLst/>
              <a:rect l="l" t="t" r="r" b="b"/>
              <a:pathLst>
                <a:path w="1368" h="2567" extrusionOk="0">
                  <a:moveTo>
                    <a:pt x="801" y="626"/>
                  </a:moveTo>
                  <a:cubicBezTo>
                    <a:pt x="834" y="660"/>
                    <a:pt x="901" y="693"/>
                    <a:pt x="901" y="760"/>
                  </a:cubicBezTo>
                  <a:cubicBezTo>
                    <a:pt x="934" y="793"/>
                    <a:pt x="934" y="860"/>
                    <a:pt x="934" y="927"/>
                  </a:cubicBezTo>
                  <a:cubicBezTo>
                    <a:pt x="934" y="1027"/>
                    <a:pt x="901" y="1160"/>
                    <a:pt x="834" y="1260"/>
                  </a:cubicBezTo>
                  <a:cubicBezTo>
                    <a:pt x="801" y="1360"/>
                    <a:pt x="701" y="1460"/>
                    <a:pt x="601" y="1527"/>
                  </a:cubicBezTo>
                  <a:cubicBezTo>
                    <a:pt x="567" y="1560"/>
                    <a:pt x="526" y="1577"/>
                    <a:pt x="484" y="1577"/>
                  </a:cubicBezTo>
                  <a:cubicBezTo>
                    <a:pt x="442" y="1577"/>
                    <a:pt x="400" y="1560"/>
                    <a:pt x="367" y="1527"/>
                  </a:cubicBezTo>
                  <a:cubicBezTo>
                    <a:pt x="300" y="1460"/>
                    <a:pt x="267" y="1394"/>
                    <a:pt x="267" y="1327"/>
                  </a:cubicBezTo>
                  <a:cubicBezTo>
                    <a:pt x="267" y="1227"/>
                    <a:pt x="300" y="1093"/>
                    <a:pt x="334" y="1027"/>
                  </a:cubicBezTo>
                  <a:cubicBezTo>
                    <a:pt x="400" y="860"/>
                    <a:pt x="501" y="760"/>
                    <a:pt x="601" y="660"/>
                  </a:cubicBezTo>
                  <a:cubicBezTo>
                    <a:pt x="667" y="626"/>
                    <a:pt x="734" y="626"/>
                    <a:pt x="801" y="626"/>
                  </a:cubicBezTo>
                  <a:close/>
                  <a:moveTo>
                    <a:pt x="1280" y="1"/>
                  </a:moveTo>
                  <a:cubicBezTo>
                    <a:pt x="1259" y="1"/>
                    <a:pt x="1234" y="9"/>
                    <a:pt x="1201" y="26"/>
                  </a:cubicBezTo>
                  <a:lnTo>
                    <a:pt x="934" y="159"/>
                  </a:lnTo>
                  <a:lnTo>
                    <a:pt x="934" y="293"/>
                  </a:lnTo>
                  <a:cubicBezTo>
                    <a:pt x="901" y="259"/>
                    <a:pt x="834" y="259"/>
                    <a:pt x="801" y="259"/>
                  </a:cubicBezTo>
                  <a:cubicBezTo>
                    <a:pt x="734" y="259"/>
                    <a:pt x="667" y="293"/>
                    <a:pt x="601" y="326"/>
                  </a:cubicBezTo>
                  <a:cubicBezTo>
                    <a:pt x="434" y="426"/>
                    <a:pt x="267" y="593"/>
                    <a:pt x="200" y="793"/>
                  </a:cubicBezTo>
                  <a:cubicBezTo>
                    <a:pt x="100" y="993"/>
                    <a:pt x="34" y="1227"/>
                    <a:pt x="34" y="1460"/>
                  </a:cubicBezTo>
                  <a:cubicBezTo>
                    <a:pt x="0" y="1627"/>
                    <a:pt x="67" y="1794"/>
                    <a:pt x="234" y="1894"/>
                  </a:cubicBezTo>
                  <a:cubicBezTo>
                    <a:pt x="284" y="1927"/>
                    <a:pt x="342" y="1944"/>
                    <a:pt x="405" y="1944"/>
                  </a:cubicBezTo>
                  <a:cubicBezTo>
                    <a:pt x="467" y="1944"/>
                    <a:pt x="534" y="1927"/>
                    <a:pt x="601" y="1894"/>
                  </a:cubicBezTo>
                  <a:cubicBezTo>
                    <a:pt x="667" y="1827"/>
                    <a:pt x="701" y="1794"/>
                    <a:pt x="767" y="1727"/>
                  </a:cubicBezTo>
                  <a:cubicBezTo>
                    <a:pt x="834" y="1660"/>
                    <a:pt x="867" y="1594"/>
                    <a:pt x="934" y="1527"/>
                  </a:cubicBezTo>
                  <a:lnTo>
                    <a:pt x="934" y="2094"/>
                  </a:lnTo>
                  <a:lnTo>
                    <a:pt x="801" y="2161"/>
                  </a:lnTo>
                  <a:cubicBezTo>
                    <a:pt x="734" y="2194"/>
                    <a:pt x="701" y="2227"/>
                    <a:pt x="667" y="2294"/>
                  </a:cubicBezTo>
                  <a:cubicBezTo>
                    <a:pt x="667" y="2328"/>
                    <a:pt x="634" y="2394"/>
                    <a:pt x="634" y="2428"/>
                  </a:cubicBezTo>
                  <a:cubicBezTo>
                    <a:pt x="634" y="2461"/>
                    <a:pt x="667" y="2528"/>
                    <a:pt x="667" y="2528"/>
                  </a:cubicBezTo>
                  <a:cubicBezTo>
                    <a:pt x="681" y="2556"/>
                    <a:pt x="696" y="2566"/>
                    <a:pt x="712" y="2566"/>
                  </a:cubicBezTo>
                  <a:cubicBezTo>
                    <a:pt x="735" y="2566"/>
                    <a:pt x="762" y="2547"/>
                    <a:pt x="801" y="2528"/>
                  </a:cubicBezTo>
                  <a:lnTo>
                    <a:pt x="1201" y="2294"/>
                  </a:lnTo>
                  <a:cubicBezTo>
                    <a:pt x="1268" y="2294"/>
                    <a:pt x="1301" y="2227"/>
                    <a:pt x="1334" y="2194"/>
                  </a:cubicBezTo>
                  <a:cubicBezTo>
                    <a:pt x="1368" y="2161"/>
                    <a:pt x="1368" y="2094"/>
                    <a:pt x="1368" y="2061"/>
                  </a:cubicBezTo>
                  <a:cubicBezTo>
                    <a:pt x="1368" y="1994"/>
                    <a:pt x="1368" y="1961"/>
                    <a:pt x="1334" y="1927"/>
                  </a:cubicBezTo>
                  <a:cubicBezTo>
                    <a:pt x="1318" y="1911"/>
                    <a:pt x="1301" y="1902"/>
                    <a:pt x="1280" y="1902"/>
                  </a:cubicBezTo>
                  <a:cubicBezTo>
                    <a:pt x="1259" y="1902"/>
                    <a:pt x="1234" y="1911"/>
                    <a:pt x="1201" y="1927"/>
                  </a:cubicBezTo>
                  <a:lnTo>
                    <a:pt x="1168" y="1961"/>
                  </a:lnTo>
                  <a:lnTo>
                    <a:pt x="1168" y="393"/>
                  </a:lnTo>
                  <a:lnTo>
                    <a:pt x="1201" y="393"/>
                  </a:lnTo>
                  <a:cubicBezTo>
                    <a:pt x="1268" y="359"/>
                    <a:pt x="1301" y="326"/>
                    <a:pt x="1334" y="259"/>
                  </a:cubicBezTo>
                  <a:cubicBezTo>
                    <a:pt x="1368" y="226"/>
                    <a:pt x="1368" y="159"/>
                    <a:pt x="1368" y="126"/>
                  </a:cubicBezTo>
                  <a:cubicBezTo>
                    <a:pt x="1368" y="93"/>
                    <a:pt x="1368" y="59"/>
                    <a:pt x="1334" y="26"/>
                  </a:cubicBezTo>
                  <a:cubicBezTo>
                    <a:pt x="1318" y="9"/>
                    <a:pt x="1301" y="1"/>
                    <a:pt x="12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402;p56">
              <a:extLst>
                <a:ext uri="{FF2B5EF4-FFF2-40B4-BE49-F238E27FC236}">
                  <a16:creationId xmlns:a16="http://schemas.microsoft.com/office/drawing/2014/main" id="{45E635EB-B146-46FD-AA81-50D7D7060AFA}"/>
                </a:ext>
              </a:extLst>
            </p:cNvPr>
            <p:cNvSpPr/>
            <p:nvPr/>
          </p:nvSpPr>
          <p:spPr>
            <a:xfrm>
              <a:off x="2410225" y="24532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80" y="0"/>
                  </a:moveTo>
                  <a:cubicBezTo>
                    <a:pt x="167" y="0"/>
                    <a:pt x="151" y="8"/>
                    <a:pt x="134" y="25"/>
                  </a:cubicBezTo>
                  <a:cubicBezTo>
                    <a:pt x="101" y="25"/>
                    <a:pt x="67" y="58"/>
                    <a:pt x="34" y="125"/>
                  </a:cubicBezTo>
                  <a:cubicBezTo>
                    <a:pt x="34" y="159"/>
                    <a:pt x="1" y="192"/>
                    <a:pt x="1" y="259"/>
                  </a:cubicBezTo>
                  <a:cubicBezTo>
                    <a:pt x="1" y="292"/>
                    <a:pt x="1" y="325"/>
                    <a:pt x="1" y="359"/>
                  </a:cubicBezTo>
                  <a:cubicBezTo>
                    <a:pt x="34" y="359"/>
                    <a:pt x="67" y="392"/>
                    <a:pt x="101" y="392"/>
                  </a:cubicBezTo>
                  <a:lnTo>
                    <a:pt x="834" y="592"/>
                  </a:lnTo>
                  <a:lnTo>
                    <a:pt x="101" y="1626"/>
                  </a:lnTo>
                  <a:cubicBezTo>
                    <a:pt x="67" y="1660"/>
                    <a:pt x="34" y="1726"/>
                    <a:pt x="1" y="1760"/>
                  </a:cubicBezTo>
                  <a:cubicBezTo>
                    <a:pt x="1" y="1793"/>
                    <a:pt x="1" y="1826"/>
                    <a:pt x="1" y="1860"/>
                  </a:cubicBezTo>
                  <a:cubicBezTo>
                    <a:pt x="1" y="1893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01" y="1893"/>
                  </a:cubicBezTo>
                  <a:lnTo>
                    <a:pt x="1301" y="325"/>
                  </a:lnTo>
                  <a:lnTo>
                    <a:pt x="201" y="25"/>
                  </a:lnTo>
                  <a:cubicBezTo>
                    <a:pt x="201" y="8"/>
                    <a:pt x="192" y="0"/>
                    <a:pt x="1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403;p56">
              <a:extLst>
                <a:ext uri="{FF2B5EF4-FFF2-40B4-BE49-F238E27FC236}">
                  <a16:creationId xmlns:a16="http://schemas.microsoft.com/office/drawing/2014/main" id="{250C0B3E-A9BC-4743-AA42-04372DDA240B}"/>
                </a:ext>
              </a:extLst>
            </p:cNvPr>
            <p:cNvSpPr/>
            <p:nvPr/>
          </p:nvSpPr>
          <p:spPr>
            <a:xfrm>
              <a:off x="2441925" y="2432400"/>
              <a:ext cx="36700" cy="54650"/>
            </a:xfrm>
            <a:custGeom>
              <a:avLst/>
              <a:gdLst/>
              <a:ahLst/>
              <a:cxnLst/>
              <a:rect l="l" t="t" r="r" b="b"/>
              <a:pathLst>
                <a:path w="1468" h="2186" extrusionOk="0">
                  <a:moveTo>
                    <a:pt x="1101" y="0"/>
                  </a:moveTo>
                  <a:cubicBezTo>
                    <a:pt x="1068" y="0"/>
                    <a:pt x="1034" y="9"/>
                    <a:pt x="1001" y="25"/>
                  </a:cubicBezTo>
                  <a:cubicBezTo>
                    <a:pt x="934" y="59"/>
                    <a:pt x="901" y="92"/>
                    <a:pt x="867" y="125"/>
                  </a:cubicBezTo>
                  <a:cubicBezTo>
                    <a:pt x="834" y="192"/>
                    <a:pt x="801" y="259"/>
                    <a:pt x="767" y="325"/>
                  </a:cubicBezTo>
                  <a:cubicBezTo>
                    <a:pt x="734" y="292"/>
                    <a:pt x="701" y="259"/>
                    <a:pt x="667" y="259"/>
                  </a:cubicBezTo>
                  <a:cubicBezTo>
                    <a:pt x="651" y="242"/>
                    <a:pt x="634" y="234"/>
                    <a:pt x="617" y="234"/>
                  </a:cubicBezTo>
                  <a:cubicBezTo>
                    <a:pt x="601" y="234"/>
                    <a:pt x="584" y="242"/>
                    <a:pt x="567" y="259"/>
                  </a:cubicBezTo>
                  <a:cubicBezTo>
                    <a:pt x="534" y="259"/>
                    <a:pt x="500" y="292"/>
                    <a:pt x="467" y="325"/>
                  </a:cubicBezTo>
                  <a:cubicBezTo>
                    <a:pt x="434" y="392"/>
                    <a:pt x="400" y="459"/>
                    <a:pt x="367" y="526"/>
                  </a:cubicBezTo>
                  <a:lnTo>
                    <a:pt x="367" y="425"/>
                  </a:lnTo>
                  <a:lnTo>
                    <a:pt x="167" y="592"/>
                  </a:lnTo>
                  <a:cubicBezTo>
                    <a:pt x="100" y="626"/>
                    <a:pt x="67" y="659"/>
                    <a:pt x="33" y="726"/>
                  </a:cubicBezTo>
                  <a:cubicBezTo>
                    <a:pt x="33" y="759"/>
                    <a:pt x="0" y="792"/>
                    <a:pt x="0" y="859"/>
                  </a:cubicBezTo>
                  <a:cubicBezTo>
                    <a:pt x="0" y="892"/>
                    <a:pt x="33" y="926"/>
                    <a:pt x="33" y="959"/>
                  </a:cubicBezTo>
                  <a:cubicBezTo>
                    <a:pt x="50" y="976"/>
                    <a:pt x="67" y="984"/>
                    <a:pt x="88" y="984"/>
                  </a:cubicBezTo>
                  <a:cubicBezTo>
                    <a:pt x="109" y="984"/>
                    <a:pt x="134" y="976"/>
                    <a:pt x="167" y="959"/>
                  </a:cubicBezTo>
                  <a:lnTo>
                    <a:pt x="167" y="1793"/>
                  </a:lnTo>
                  <a:cubicBezTo>
                    <a:pt x="100" y="1826"/>
                    <a:pt x="67" y="1860"/>
                    <a:pt x="33" y="1893"/>
                  </a:cubicBezTo>
                  <a:cubicBezTo>
                    <a:pt x="33" y="1960"/>
                    <a:pt x="0" y="1993"/>
                    <a:pt x="0" y="2060"/>
                  </a:cubicBezTo>
                  <a:cubicBezTo>
                    <a:pt x="0" y="2093"/>
                    <a:pt x="33" y="2127"/>
                    <a:pt x="33" y="2160"/>
                  </a:cubicBezTo>
                  <a:cubicBezTo>
                    <a:pt x="50" y="2177"/>
                    <a:pt x="67" y="2185"/>
                    <a:pt x="88" y="2185"/>
                  </a:cubicBezTo>
                  <a:cubicBezTo>
                    <a:pt x="109" y="2185"/>
                    <a:pt x="134" y="2177"/>
                    <a:pt x="167" y="2160"/>
                  </a:cubicBezTo>
                  <a:lnTo>
                    <a:pt x="367" y="2027"/>
                  </a:lnTo>
                  <a:cubicBezTo>
                    <a:pt x="400" y="1993"/>
                    <a:pt x="467" y="1960"/>
                    <a:pt x="500" y="1927"/>
                  </a:cubicBezTo>
                  <a:cubicBezTo>
                    <a:pt x="500" y="1860"/>
                    <a:pt x="534" y="1826"/>
                    <a:pt x="534" y="1760"/>
                  </a:cubicBezTo>
                  <a:cubicBezTo>
                    <a:pt x="534" y="1726"/>
                    <a:pt x="500" y="1693"/>
                    <a:pt x="500" y="1660"/>
                  </a:cubicBezTo>
                  <a:cubicBezTo>
                    <a:pt x="484" y="1643"/>
                    <a:pt x="467" y="1635"/>
                    <a:pt x="446" y="1635"/>
                  </a:cubicBezTo>
                  <a:cubicBezTo>
                    <a:pt x="425" y="1635"/>
                    <a:pt x="400" y="1643"/>
                    <a:pt x="367" y="1660"/>
                  </a:cubicBezTo>
                  <a:lnTo>
                    <a:pt x="367" y="959"/>
                  </a:lnTo>
                  <a:cubicBezTo>
                    <a:pt x="400" y="892"/>
                    <a:pt x="434" y="826"/>
                    <a:pt x="467" y="759"/>
                  </a:cubicBezTo>
                  <a:cubicBezTo>
                    <a:pt x="500" y="726"/>
                    <a:pt x="534" y="692"/>
                    <a:pt x="567" y="659"/>
                  </a:cubicBezTo>
                  <a:lnTo>
                    <a:pt x="601" y="659"/>
                  </a:lnTo>
                  <a:cubicBezTo>
                    <a:pt x="634" y="692"/>
                    <a:pt x="634" y="726"/>
                    <a:pt x="634" y="759"/>
                  </a:cubicBezTo>
                  <a:lnTo>
                    <a:pt x="634" y="1860"/>
                  </a:lnTo>
                  <a:lnTo>
                    <a:pt x="834" y="1760"/>
                  </a:lnTo>
                  <a:cubicBezTo>
                    <a:pt x="901" y="1726"/>
                    <a:pt x="934" y="1693"/>
                    <a:pt x="967" y="1626"/>
                  </a:cubicBezTo>
                  <a:cubicBezTo>
                    <a:pt x="967" y="1593"/>
                    <a:pt x="1001" y="1526"/>
                    <a:pt x="1001" y="1493"/>
                  </a:cubicBezTo>
                  <a:cubicBezTo>
                    <a:pt x="1001" y="1426"/>
                    <a:pt x="967" y="1426"/>
                    <a:pt x="967" y="1393"/>
                  </a:cubicBezTo>
                  <a:cubicBezTo>
                    <a:pt x="951" y="1376"/>
                    <a:pt x="934" y="1368"/>
                    <a:pt x="917" y="1368"/>
                  </a:cubicBezTo>
                  <a:cubicBezTo>
                    <a:pt x="901" y="1368"/>
                    <a:pt x="884" y="1376"/>
                    <a:pt x="867" y="1393"/>
                  </a:cubicBezTo>
                  <a:lnTo>
                    <a:pt x="867" y="692"/>
                  </a:lnTo>
                  <a:cubicBezTo>
                    <a:pt x="867" y="592"/>
                    <a:pt x="901" y="526"/>
                    <a:pt x="967" y="459"/>
                  </a:cubicBezTo>
                  <a:cubicBezTo>
                    <a:pt x="967" y="425"/>
                    <a:pt x="1001" y="425"/>
                    <a:pt x="1034" y="392"/>
                  </a:cubicBezTo>
                  <a:lnTo>
                    <a:pt x="1068" y="392"/>
                  </a:lnTo>
                  <a:cubicBezTo>
                    <a:pt x="1101" y="425"/>
                    <a:pt x="1101" y="459"/>
                    <a:pt x="1068" y="492"/>
                  </a:cubicBezTo>
                  <a:lnTo>
                    <a:pt x="1068" y="1593"/>
                  </a:lnTo>
                  <a:lnTo>
                    <a:pt x="1301" y="1460"/>
                  </a:lnTo>
                  <a:cubicBezTo>
                    <a:pt x="1334" y="1426"/>
                    <a:pt x="1401" y="1393"/>
                    <a:pt x="1401" y="1359"/>
                  </a:cubicBezTo>
                  <a:cubicBezTo>
                    <a:pt x="1434" y="1293"/>
                    <a:pt x="1434" y="1259"/>
                    <a:pt x="1434" y="1226"/>
                  </a:cubicBezTo>
                  <a:cubicBezTo>
                    <a:pt x="1468" y="1159"/>
                    <a:pt x="1434" y="1126"/>
                    <a:pt x="1401" y="1093"/>
                  </a:cubicBezTo>
                  <a:cubicBezTo>
                    <a:pt x="1401" y="1076"/>
                    <a:pt x="1393" y="1068"/>
                    <a:pt x="1376" y="1068"/>
                  </a:cubicBezTo>
                  <a:cubicBezTo>
                    <a:pt x="1359" y="1068"/>
                    <a:pt x="1334" y="1076"/>
                    <a:pt x="1301" y="1093"/>
                  </a:cubicBezTo>
                  <a:lnTo>
                    <a:pt x="1301" y="325"/>
                  </a:lnTo>
                  <a:cubicBezTo>
                    <a:pt x="1334" y="225"/>
                    <a:pt x="1268" y="92"/>
                    <a:pt x="1201" y="25"/>
                  </a:cubicBezTo>
                  <a:cubicBezTo>
                    <a:pt x="1168" y="9"/>
                    <a:pt x="1134" y="0"/>
                    <a:pt x="11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404;p56">
              <a:extLst>
                <a:ext uri="{FF2B5EF4-FFF2-40B4-BE49-F238E27FC236}">
                  <a16:creationId xmlns:a16="http://schemas.microsoft.com/office/drawing/2014/main" id="{E065BCB9-9ED6-482A-9972-6610B4130847}"/>
                </a:ext>
              </a:extLst>
            </p:cNvPr>
            <p:cNvSpPr/>
            <p:nvPr/>
          </p:nvSpPr>
          <p:spPr>
            <a:xfrm>
              <a:off x="2479450" y="2415150"/>
              <a:ext cx="29200" cy="44575"/>
            </a:xfrm>
            <a:custGeom>
              <a:avLst/>
              <a:gdLst/>
              <a:ahLst/>
              <a:cxnLst/>
              <a:rect l="l" t="t" r="r" b="b"/>
              <a:pathLst>
                <a:path w="1168" h="1783" extrusionOk="0">
                  <a:moveTo>
                    <a:pt x="719" y="368"/>
                  </a:moveTo>
                  <a:cubicBezTo>
                    <a:pt x="774" y="368"/>
                    <a:pt x="831" y="393"/>
                    <a:pt x="867" y="448"/>
                  </a:cubicBezTo>
                  <a:cubicBezTo>
                    <a:pt x="934" y="515"/>
                    <a:pt x="968" y="615"/>
                    <a:pt x="968" y="715"/>
                  </a:cubicBezTo>
                  <a:cubicBezTo>
                    <a:pt x="968" y="849"/>
                    <a:pt x="934" y="949"/>
                    <a:pt x="834" y="1082"/>
                  </a:cubicBezTo>
                  <a:cubicBezTo>
                    <a:pt x="801" y="1182"/>
                    <a:pt x="701" y="1282"/>
                    <a:pt x="601" y="1382"/>
                  </a:cubicBezTo>
                  <a:cubicBezTo>
                    <a:pt x="551" y="1399"/>
                    <a:pt x="501" y="1407"/>
                    <a:pt x="455" y="1407"/>
                  </a:cubicBezTo>
                  <a:cubicBezTo>
                    <a:pt x="409" y="1407"/>
                    <a:pt x="367" y="1399"/>
                    <a:pt x="334" y="1382"/>
                  </a:cubicBezTo>
                  <a:cubicBezTo>
                    <a:pt x="267" y="1316"/>
                    <a:pt x="234" y="1216"/>
                    <a:pt x="234" y="1115"/>
                  </a:cubicBezTo>
                  <a:cubicBezTo>
                    <a:pt x="234" y="982"/>
                    <a:pt x="267" y="849"/>
                    <a:pt x="334" y="715"/>
                  </a:cubicBezTo>
                  <a:cubicBezTo>
                    <a:pt x="400" y="582"/>
                    <a:pt x="467" y="482"/>
                    <a:pt x="601" y="415"/>
                  </a:cubicBezTo>
                  <a:cubicBezTo>
                    <a:pt x="631" y="385"/>
                    <a:pt x="674" y="368"/>
                    <a:pt x="719" y="368"/>
                  </a:cubicBezTo>
                  <a:close/>
                  <a:moveTo>
                    <a:pt x="807" y="1"/>
                  </a:moveTo>
                  <a:cubicBezTo>
                    <a:pt x="728" y="1"/>
                    <a:pt x="648" y="24"/>
                    <a:pt x="601" y="48"/>
                  </a:cubicBezTo>
                  <a:cubicBezTo>
                    <a:pt x="467" y="115"/>
                    <a:pt x="367" y="215"/>
                    <a:pt x="300" y="348"/>
                  </a:cubicBezTo>
                  <a:cubicBezTo>
                    <a:pt x="200" y="482"/>
                    <a:pt x="134" y="615"/>
                    <a:pt x="67" y="782"/>
                  </a:cubicBezTo>
                  <a:cubicBezTo>
                    <a:pt x="34" y="949"/>
                    <a:pt x="0" y="1082"/>
                    <a:pt x="0" y="1249"/>
                  </a:cubicBezTo>
                  <a:cubicBezTo>
                    <a:pt x="0" y="1349"/>
                    <a:pt x="34" y="1482"/>
                    <a:pt x="67" y="1582"/>
                  </a:cubicBezTo>
                  <a:cubicBezTo>
                    <a:pt x="134" y="1683"/>
                    <a:pt x="200" y="1749"/>
                    <a:pt x="300" y="1783"/>
                  </a:cubicBezTo>
                  <a:cubicBezTo>
                    <a:pt x="400" y="1783"/>
                    <a:pt x="501" y="1749"/>
                    <a:pt x="601" y="1716"/>
                  </a:cubicBezTo>
                  <a:cubicBezTo>
                    <a:pt x="701" y="1616"/>
                    <a:pt x="801" y="1549"/>
                    <a:pt x="901" y="1416"/>
                  </a:cubicBezTo>
                  <a:cubicBezTo>
                    <a:pt x="1068" y="1182"/>
                    <a:pt x="1168" y="882"/>
                    <a:pt x="1168" y="582"/>
                  </a:cubicBezTo>
                  <a:cubicBezTo>
                    <a:pt x="1168" y="448"/>
                    <a:pt x="1168" y="315"/>
                    <a:pt x="1101" y="215"/>
                  </a:cubicBezTo>
                  <a:cubicBezTo>
                    <a:pt x="1068" y="115"/>
                    <a:pt x="1001" y="15"/>
                    <a:pt x="901" y="15"/>
                  </a:cubicBezTo>
                  <a:cubicBezTo>
                    <a:pt x="871" y="5"/>
                    <a:pt x="839" y="1"/>
                    <a:pt x="80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405;p56">
              <a:extLst>
                <a:ext uri="{FF2B5EF4-FFF2-40B4-BE49-F238E27FC236}">
                  <a16:creationId xmlns:a16="http://schemas.microsoft.com/office/drawing/2014/main" id="{C04BD6B7-71F9-4CEC-AA9F-3EED898B4551}"/>
                </a:ext>
              </a:extLst>
            </p:cNvPr>
            <p:cNvSpPr/>
            <p:nvPr/>
          </p:nvSpPr>
          <p:spPr>
            <a:xfrm>
              <a:off x="2512800" y="2394250"/>
              <a:ext cx="31725" cy="49425"/>
            </a:xfrm>
            <a:custGeom>
              <a:avLst/>
              <a:gdLst/>
              <a:ahLst/>
              <a:cxnLst/>
              <a:rect l="l" t="t" r="r" b="b"/>
              <a:pathLst>
                <a:path w="1269" h="1977" extrusionOk="0">
                  <a:moveTo>
                    <a:pt x="880" y="0"/>
                  </a:moveTo>
                  <a:cubicBezTo>
                    <a:pt x="826" y="0"/>
                    <a:pt x="768" y="17"/>
                    <a:pt x="701" y="50"/>
                  </a:cubicBezTo>
                  <a:cubicBezTo>
                    <a:pt x="634" y="83"/>
                    <a:pt x="601" y="150"/>
                    <a:pt x="534" y="184"/>
                  </a:cubicBezTo>
                  <a:cubicBezTo>
                    <a:pt x="501" y="250"/>
                    <a:pt x="434" y="317"/>
                    <a:pt x="401" y="384"/>
                  </a:cubicBezTo>
                  <a:lnTo>
                    <a:pt x="401" y="284"/>
                  </a:lnTo>
                  <a:lnTo>
                    <a:pt x="201" y="384"/>
                  </a:lnTo>
                  <a:cubicBezTo>
                    <a:pt x="134" y="417"/>
                    <a:pt x="101" y="450"/>
                    <a:pt x="67" y="484"/>
                  </a:cubicBezTo>
                  <a:cubicBezTo>
                    <a:pt x="67" y="550"/>
                    <a:pt x="34" y="584"/>
                    <a:pt x="34" y="651"/>
                  </a:cubicBezTo>
                  <a:cubicBezTo>
                    <a:pt x="34" y="684"/>
                    <a:pt x="34" y="717"/>
                    <a:pt x="67" y="751"/>
                  </a:cubicBezTo>
                  <a:cubicBezTo>
                    <a:pt x="84" y="767"/>
                    <a:pt x="101" y="776"/>
                    <a:pt x="117" y="776"/>
                  </a:cubicBezTo>
                  <a:cubicBezTo>
                    <a:pt x="134" y="776"/>
                    <a:pt x="151" y="767"/>
                    <a:pt x="167" y="751"/>
                  </a:cubicBezTo>
                  <a:lnTo>
                    <a:pt x="167" y="1585"/>
                  </a:lnTo>
                  <a:cubicBezTo>
                    <a:pt x="134" y="1618"/>
                    <a:pt x="101" y="1651"/>
                    <a:pt x="67" y="1685"/>
                  </a:cubicBezTo>
                  <a:cubicBezTo>
                    <a:pt x="34" y="1718"/>
                    <a:pt x="0" y="1785"/>
                    <a:pt x="0" y="1851"/>
                  </a:cubicBezTo>
                  <a:cubicBezTo>
                    <a:pt x="0" y="1885"/>
                    <a:pt x="34" y="1951"/>
                    <a:pt x="34" y="1951"/>
                  </a:cubicBezTo>
                  <a:cubicBezTo>
                    <a:pt x="50" y="1968"/>
                    <a:pt x="67" y="1976"/>
                    <a:pt x="88" y="1976"/>
                  </a:cubicBezTo>
                  <a:cubicBezTo>
                    <a:pt x="109" y="1976"/>
                    <a:pt x="134" y="1968"/>
                    <a:pt x="167" y="1951"/>
                  </a:cubicBezTo>
                  <a:lnTo>
                    <a:pt x="434" y="1785"/>
                  </a:lnTo>
                  <a:cubicBezTo>
                    <a:pt x="467" y="1785"/>
                    <a:pt x="501" y="1718"/>
                    <a:pt x="534" y="1685"/>
                  </a:cubicBezTo>
                  <a:cubicBezTo>
                    <a:pt x="568" y="1651"/>
                    <a:pt x="568" y="1585"/>
                    <a:pt x="568" y="1551"/>
                  </a:cubicBezTo>
                  <a:cubicBezTo>
                    <a:pt x="568" y="1484"/>
                    <a:pt x="568" y="1418"/>
                    <a:pt x="534" y="1418"/>
                  </a:cubicBezTo>
                  <a:cubicBezTo>
                    <a:pt x="467" y="1418"/>
                    <a:pt x="434" y="1418"/>
                    <a:pt x="401" y="1451"/>
                  </a:cubicBezTo>
                  <a:lnTo>
                    <a:pt x="401" y="817"/>
                  </a:lnTo>
                  <a:cubicBezTo>
                    <a:pt x="434" y="717"/>
                    <a:pt x="501" y="617"/>
                    <a:pt x="568" y="517"/>
                  </a:cubicBezTo>
                  <a:cubicBezTo>
                    <a:pt x="601" y="484"/>
                    <a:pt x="634" y="417"/>
                    <a:pt x="701" y="384"/>
                  </a:cubicBezTo>
                  <a:cubicBezTo>
                    <a:pt x="745" y="384"/>
                    <a:pt x="775" y="369"/>
                    <a:pt x="800" y="369"/>
                  </a:cubicBezTo>
                  <a:cubicBezTo>
                    <a:pt x="812" y="369"/>
                    <a:pt x="823" y="373"/>
                    <a:pt x="834" y="384"/>
                  </a:cubicBezTo>
                  <a:cubicBezTo>
                    <a:pt x="868" y="417"/>
                    <a:pt x="901" y="450"/>
                    <a:pt x="901" y="517"/>
                  </a:cubicBezTo>
                  <a:lnTo>
                    <a:pt x="901" y="1184"/>
                  </a:lnTo>
                  <a:cubicBezTo>
                    <a:pt x="834" y="1184"/>
                    <a:pt x="801" y="1251"/>
                    <a:pt x="801" y="1284"/>
                  </a:cubicBezTo>
                  <a:cubicBezTo>
                    <a:pt x="768" y="1318"/>
                    <a:pt x="734" y="1384"/>
                    <a:pt x="734" y="1418"/>
                  </a:cubicBezTo>
                  <a:cubicBezTo>
                    <a:pt x="734" y="1484"/>
                    <a:pt x="768" y="1518"/>
                    <a:pt x="801" y="1551"/>
                  </a:cubicBezTo>
                  <a:cubicBezTo>
                    <a:pt x="801" y="1568"/>
                    <a:pt x="809" y="1576"/>
                    <a:pt x="826" y="1576"/>
                  </a:cubicBezTo>
                  <a:cubicBezTo>
                    <a:pt x="843" y="1576"/>
                    <a:pt x="868" y="1568"/>
                    <a:pt x="901" y="1551"/>
                  </a:cubicBezTo>
                  <a:lnTo>
                    <a:pt x="1101" y="1418"/>
                  </a:lnTo>
                  <a:cubicBezTo>
                    <a:pt x="1168" y="1384"/>
                    <a:pt x="1201" y="1351"/>
                    <a:pt x="1235" y="1318"/>
                  </a:cubicBezTo>
                  <a:cubicBezTo>
                    <a:pt x="1235" y="1251"/>
                    <a:pt x="1268" y="1218"/>
                    <a:pt x="1268" y="1151"/>
                  </a:cubicBezTo>
                  <a:cubicBezTo>
                    <a:pt x="1268" y="1118"/>
                    <a:pt x="1235" y="1084"/>
                    <a:pt x="1235" y="1051"/>
                  </a:cubicBezTo>
                  <a:cubicBezTo>
                    <a:pt x="1218" y="1034"/>
                    <a:pt x="1201" y="1026"/>
                    <a:pt x="1185" y="1026"/>
                  </a:cubicBezTo>
                  <a:cubicBezTo>
                    <a:pt x="1168" y="1026"/>
                    <a:pt x="1151" y="1034"/>
                    <a:pt x="1135" y="1051"/>
                  </a:cubicBezTo>
                  <a:lnTo>
                    <a:pt x="1135" y="417"/>
                  </a:lnTo>
                  <a:cubicBezTo>
                    <a:pt x="1135" y="284"/>
                    <a:pt x="1101" y="150"/>
                    <a:pt x="1035" y="50"/>
                  </a:cubicBezTo>
                  <a:cubicBezTo>
                    <a:pt x="984" y="17"/>
                    <a:pt x="934" y="0"/>
                    <a:pt x="8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406;p56">
              <a:extLst>
                <a:ext uri="{FF2B5EF4-FFF2-40B4-BE49-F238E27FC236}">
                  <a16:creationId xmlns:a16="http://schemas.microsoft.com/office/drawing/2014/main" id="{E96C0B8F-77E3-41AD-A661-7E7033CEC11E}"/>
                </a:ext>
              </a:extLst>
            </p:cNvPr>
            <p:cNvSpPr/>
            <p:nvPr/>
          </p:nvSpPr>
          <p:spPr>
            <a:xfrm>
              <a:off x="2550325" y="2365675"/>
              <a:ext cx="29225" cy="52025"/>
            </a:xfrm>
            <a:custGeom>
              <a:avLst/>
              <a:gdLst/>
              <a:ahLst/>
              <a:cxnLst/>
              <a:rect l="l" t="t" r="r" b="b"/>
              <a:pathLst>
                <a:path w="1169" h="2081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2"/>
                    <a:pt x="267" y="126"/>
                  </a:cubicBezTo>
                  <a:cubicBezTo>
                    <a:pt x="234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93"/>
                  </a:lnTo>
                  <a:cubicBezTo>
                    <a:pt x="101" y="693"/>
                    <a:pt x="67" y="759"/>
                    <a:pt x="34" y="793"/>
                  </a:cubicBezTo>
                  <a:cubicBezTo>
                    <a:pt x="1" y="826"/>
                    <a:pt x="1" y="893"/>
                    <a:pt x="1" y="960"/>
                  </a:cubicBezTo>
                  <a:cubicBezTo>
                    <a:pt x="1" y="993"/>
                    <a:pt x="1" y="1026"/>
                    <a:pt x="34" y="1060"/>
                  </a:cubicBezTo>
                  <a:cubicBezTo>
                    <a:pt x="51" y="1076"/>
                    <a:pt x="67" y="1085"/>
                    <a:pt x="88" y="1085"/>
                  </a:cubicBezTo>
                  <a:cubicBezTo>
                    <a:pt x="109" y="1085"/>
                    <a:pt x="134" y="1076"/>
                    <a:pt x="167" y="1060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34" y="2060"/>
                  </a:cubicBezTo>
                  <a:cubicBezTo>
                    <a:pt x="359" y="2073"/>
                    <a:pt x="392" y="2080"/>
                    <a:pt x="431" y="2080"/>
                  </a:cubicBezTo>
                  <a:cubicBezTo>
                    <a:pt x="498" y="2080"/>
                    <a:pt x="583" y="2057"/>
                    <a:pt x="668" y="1994"/>
                  </a:cubicBezTo>
                  <a:cubicBezTo>
                    <a:pt x="768" y="1927"/>
                    <a:pt x="834" y="1860"/>
                    <a:pt x="935" y="1794"/>
                  </a:cubicBezTo>
                  <a:cubicBezTo>
                    <a:pt x="1001" y="1693"/>
                    <a:pt x="1101" y="1593"/>
                    <a:pt x="1135" y="1493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5" y="1260"/>
                  </a:cubicBezTo>
                  <a:lnTo>
                    <a:pt x="1068" y="1260"/>
                  </a:lnTo>
                  <a:cubicBezTo>
                    <a:pt x="1035" y="1293"/>
                    <a:pt x="1001" y="1327"/>
                    <a:pt x="968" y="1360"/>
                  </a:cubicBezTo>
                  <a:cubicBezTo>
                    <a:pt x="901" y="1493"/>
                    <a:pt x="768" y="1593"/>
                    <a:pt x="668" y="1660"/>
                  </a:cubicBezTo>
                  <a:cubicBezTo>
                    <a:pt x="568" y="1693"/>
                    <a:pt x="534" y="1693"/>
                    <a:pt x="501" y="1693"/>
                  </a:cubicBezTo>
                  <a:cubicBezTo>
                    <a:pt x="468" y="1693"/>
                    <a:pt x="468" y="1660"/>
                    <a:pt x="468" y="1560"/>
                  </a:cubicBezTo>
                  <a:lnTo>
                    <a:pt x="468" y="860"/>
                  </a:lnTo>
                  <a:lnTo>
                    <a:pt x="868" y="593"/>
                  </a:lnTo>
                  <a:cubicBezTo>
                    <a:pt x="935" y="593"/>
                    <a:pt x="968" y="526"/>
                    <a:pt x="1001" y="493"/>
                  </a:cubicBezTo>
                  <a:cubicBezTo>
                    <a:pt x="1001" y="459"/>
                    <a:pt x="1035" y="393"/>
                    <a:pt x="1035" y="359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868" y="259"/>
                  </a:cubicBezTo>
                  <a:lnTo>
                    <a:pt x="468" y="493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407;p56">
              <a:extLst>
                <a:ext uri="{FF2B5EF4-FFF2-40B4-BE49-F238E27FC236}">
                  <a16:creationId xmlns:a16="http://schemas.microsoft.com/office/drawing/2014/main" id="{8C0F4245-A696-40D3-B02D-61C55EF8D5AC}"/>
                </a:ext>
              </a:extLst>
            </p:cNvPr>
            <p:cNvSpPr/>
            <p:nvPr/>
          </p:nvSpPr>
          <p:spPr>
            <a:xfrm>
              <a:off x="2581175" y="234462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34" y="0"/>
                  </a:moveTo>
                  <a:lnTo>
                    <a:pt x="168" y="100"/>
                  </a:lnTo>
                  <a:cubicBezTo>
                    <a:pt x="101" y="134"/>
                    <a:pt x="67" y="167"/>
                    <a:pt x="34" y="234"/>
                  </a:cubicBezTo>
                  <a:cubicBezTo>
                    <a:pt x="34" y="267"/>
                    <a:pt x="1" y="334"/>
                    <a:pt x="1" y="367"/>
                  </a:cubicBezTo>
                  <a:cubicBezTo>
                    <a:pt x="1" y="401"/>
                    <a:pt x="34" y="434"/>
                    <a:pt x="34" y="467"/>
                  </a:cubicBezTo>
                  <a:cubicBezTo>
                    <a:pt x="51" y="484"/>
                    <a:pt x="67" y="492"/>
                    <a:pt x="88" y="492"/>
                  </a:cubicBezTo>
                  <a:cubicBezTo>
                    <a:pt x="109" y="492"/>
                    <a:pt x="134" y="484"/>
                    <a:pt x="168" y="467"/>
                  </a:cubicBezTo>
                  <a:lnTo>
                    <a:pt x="201" y="467"/>
                  </a:lnTo>
                  <a:lnTo>
                    <a:pt x="201" y="1968"/>
                  </a:lnTo>
                  <a:cubicBezTo>
                    <a:pt x="168" y="1968"/>
                    <a:pt x="134" y="2002"/>
                    <a:pt x="101" y="2068"/>
                  </a:cubicBezTo>
                  <a:cubicBezTo>
                    <a:pt x="67" y="2102"/>
                    <a:pt x="34" y="2169"/>
                    <a:pt x="34" y="2235"/>
                  </a:cubicBezTo>
                  <a:cubicBezTo>
                    <a:pt x="34" y="2269"/>
                    <a:pt x="34" y="2302"/>
                    <a:pt x="67" y="2335"/>
                  </a:cubicBezTo>
                  <a:cubicBezTo>
                    <a:pt x="84" y="2352"/>
                    <a:pt x="101" y="2360"/>
                    <a:pt x="122" y="2360"/>
                  </a:cubicBezTo>
                  <a:cubicBezTo>
                    <a:pt x="143" y="2360"/>
                    <a:pt x="168" y="2352"/>
                    <a:pt x="201" y="2335"/>
                  </a:cubicBezTo>
                  <a:lnTo>
                    <a:pt x="434" y="2169"/>
                  </a:lnTo>
                  <a:cubicBezTo>
                    <a:pt x="501" y="2135"/>
                    <a:pt x="534" y="2102"/>
                    <a:pt x="568" y="2068"/>
                  </a:cubicBezTo>
                  <a:cubicBezTo>
                    <a:pt x="601" y="2002"/>
                    <a:pt x="601" y="1968"/>
                    <a:pt x="601" y="1902"/>
                  </a:cubicBezTo>
                  <a:cubicBezTo>
                    <a:pt x="601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34" y="1835"/>
                  </a:cubicBezTo>
                  <a:lnTo>
                    <a:pt x="434" y="1168"/>
                  </a:lnTo>
                  <a:cubicBezTo>
                    <a:pt x="468" y="1068"/>
                    <a:pt x="534" y="968"/>
                    <a:pt x="601" y="901"/>
                  </a:cubicBezTo>
                  <a:cubicBezTo>
                    <a:pt x="635" y="834"/>
                    <a:pt x="668" y="801"/>
                    <a:pt x="701" y="768"/>
                  </a:cubicBezTo>
                  <a:cubicBezTo>
                    <a:pt x="735" y="756"/>
                    <a:pt x="761" y="753"/>
                    <a:pt x="782" y="753"/>
                  </a:cubicBezTo>
                  <a:cubicBezTo>
                    <a:pt x="824" y="753"/>
                    <a:pt x="846" y="768"/>
                    <a:pt x="868" y="768"/>
                  </a:cubicBez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35" y="1635"/>
                    <a:pt x="801" y="1668"/>
                  </a:cubicBezTo>
                  <a:cubicBezTo>
                    <a:pt x="768" y="1702"/>
                    <a:pt x="735" y="1768"/>
                    <a:pt x="735" y="1835"/>
                  </a:cubicBezTo>
                  <a:cubicBezTo>
                    <a:pt x="735" y="1868"/>
                    <a:pt x="768" y="1902"/>
                    <a:pt x="768" y="1935"/>
                  </a:cubicBezTo>
                  <a:cubicBezTo>
                    <a:pt x="785" y="1952"/>
                    <a:pt x="801" y="1960"/>
                    <a:pt x="822" y="1960"/>
                  </a:cubicBezTo>
                  <a:cubicBezTo>
                    <a:pt x="843" y="1960"/>
                    <a:pt x="868" y="1952"/>
                    <a:pt x="901" y="1935"/>
                  </a:cubicBezTo>
                  <a:lnTo>
                    <a:pt x="1168" y="1802"/>
                  </a:lnTo>
                  <a:cubicBezTo>
                    <a:pt x="1202" y="1768"/>
                    <a:pt x="1235" y="1735"/>
                    <a:pt x="1268" y="1668"/>
                  </a:cubicBezTo>
                  <a:cubicBezTo>
                    <a:pt x="1302" y="1635"/>
                    <a:pt x="1302" y="1568"/>
                    <a:pt x="1302" y="1535"/>
                  </a:cubicBezTo>
                  <a:cubicBezTo>
                    <a:pt x="1302" y="1468"/>
                    <a:pt x="1268" y="1435"/>
                    <a:pt x="1268" y="1401"/>
                  </a:cubicBezTo>
                  <a:cubicBezTo>
                    <a:pt x="1235" y="1401"/>
                    <a:pt x="1202" y="1435"/>
                    <a:pt x="1135" y="1468"/>
                  </a:cubicBezTo>
                  <a:lnTo>
                    <a:pt x="1135" y="801"/>
                  </a:lnTo>
                  <a:cubicBezTo>
                    <a:pt x="1135" y="701"/>
                    <a:pt x="1135" y="601"/>
                    <a:pt x="1068" y="501"/>
                  </a:cubicBezTo>
                  <a:cubicBezTo>
                    <a:pt x="1035" y="434"/>
                    <a:pt x="1001" y="401"/>
                    <a:pt x="935" y="401"/>
                  </a:cubicBezTo>
                  <a:cubicBezTo>
                    <a:pt x="868" y="401"/>
                    <a:pt x="768" y="401"/>
                    <a:pt x="735" y="467"/>
                  </a:cubicBezTo>
                  <a:cubicBezTo>
                    <a:pt x="668" y="501"/>
                    <a:pt x="601" y="534"/>
                    <a:pt x="568" y="567"/>
                  </a:cubicBezTo>
                  <a:cubicBezTo>
                    <a:pt x="534" y="634"/>
                    <a:pt x="468" y="701"/>
                    <a:pt x="434" y="76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408;p56">
              <a:extLst>
                <a:ext uri="{FF2B5EF4-FFF2-40B4-BE49-F238E27FC236}">
                  <a16:creationId xmlns:a16="http://schemas.microsoft.com/office/drawing/2014/main" id="{89854D52-54D5-420D-B20F-5BD34466C2A2}"/>
                </a:ext>
              </a:extLst>
            </p:cNvPr>
            <p:cNvSpPr/>
            <p:nvPr/>
          </p:nvSpPr>
          <p:spPr>
            <a:xfrm>
              <a:off x="2618700" y="2319600"/>
              <a:ext cx="26725" cy="63200"/>
            </a:xfrm>
            <a:custGeom>
              <a:avLst/>
              <a:gdLst/>
              <a:ahLst/>
              <a:cxnLst/>
              <a:rect l="l" t="t" r="r" b="b"/>
              <a:pathLst>
                <a:path w="1069" h="2528" extrusionOk="0">
                  <a:moveTo>
                    <a:pt x="668" y="1"/>
                  </a:moveTo>
                  <a:lnTo>
                    <a:pt x="268" y="234"/>
                  </a:lnTo>
                  <a:cubicBezTo>
                    <a:pt x="201" y="234"/>
                    <a:pt x="168" y="301"/>
                    <a:pt x="134" y="334"/>
                  </a:cubicBezTo>
                  <a:cubicBezTo>
                    <a:pt x="101" y="368"/>
                    <a:pt x="101" y="434"/>
                    <a:pt x="101" y="501"/>
                  </a:cubicBezTo>
                  <a:cubicBezTo>
                    <a:pt x="101" y="534"/>
                    <a:pt x="101" y="568"/>
                    <a:pt x="134" y="601"/>
                  </a:cubicBezTo>
                  <a:cubicBezTo>
                    <a:pt x="168" y="601"/>
                    <a:pt x="201" y="601"/>
                    <a:pt x="268" y="568"/>
                  </a:cubicBezTo>
                  <a:lnTo>
                    <a:pt x="434" y="468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36"/>
                  </a:cubicBezTo>
                  <a:cubicBezTo>
                    <a:pt x="34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9"/>
                    <a:pt x="1068" y="1735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69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409;p56">
              <a:extLst>
                <a:ext uri="{FF2B5EF4-FFF2-40B4-BE49-F238E27FC236}">
                  <a16:creationId xmlns:a16="http://schemas.microsoft.com/office/drawing/2014/main" id="{111CF4FE-019F-409C-81D2-25FE7632195E}"/>
                </a:ext>
              </a:extLst>
            </p:cNvPr>
            <p:cNvSpPr/>
            <p:nvPr/>
          </p:nvSpPr>
          <p:spPr>
            <a:xfrm>
              <a:off x="2651225" y="2310650"/>
              <a:ext cx="31725" cy="72975"/>
            </a:xfrm>
            <a:custGeom>
              <a:avLst/>
              <a:gdLst/>
              <a:ahLst/>
              <a:cxnLst/>
              <a:rect l="l" t="t" r="r" b="b"/>
              <a:pathLst>
                <a:path w="1269" h="2919" extrusionOk="0">
                  <a:moveTo>
                    <a:pt x="1181" y="0"/>
                  </a:moveTo>
                  <a:cubicBezTo>
                    <a:pt x="1160" y="0"/>
                    <a:pt x="1135" y="8"/>
                    <a:pt x="1102" y="25"/>
                  </a:cubicBezTo>
                  <a:lnTo>
                    <a:pt x="901" y="158"/>
                  </a:lnTo>
                  <a:cubicBezTo>
                    <a:pt x="868" y="192"/>
                    <a:pt x="801" y="225"/>
                    <a:pt x="801" y="292"/>
                  </a:cubicBezTo>
                  <a:cubicBezTo>
                    <a:pt x="768" y="325"/>
                    <a:pt x="735" y="359"/>
                    <a:pt x="735" y="425"/>
                  </a:cubicBezTo>
                  <a:cubicBezTo>
                    <a:pt x="735" y="459"/>
                    <a:pt x="768" y="492"/>
                    <a:pt x="801" y="525"/>
                  </a:cubicBezTo>
                  <a:cubicBezTo>
                    <a:pt x="801" y="542"/>
                    <a:pt x="810" y="550"/>
                    <a:pt x="826" y="550"/>
                  </a:cubicBezTo>
                  <a:cubicBezTo>
                    <a:pt x="843" y="550"/>
                    <a:pt x="868" y="542"/>
                    <a:pt x="901" y="525"/>
                  </a:cubicBezTo>
                  <a:lnTo>
                    <a:pt x="901" y="525"/>
                  </a:lnTo>
                  <a:lnTo>
                    <a:pt x="635" y="1493"/>
                  </a:lnTo>
                  <a:lnTo>
                    <a:pt x="368" y="826"/>
                  </a:lnTo>
                  <a:cubicBezTo>
                    <a:pt x="401" y="792"/>
                    <a:pt x="434" y="759"/>
                    <a:pt x="468" y="726"/>
                  </a:cubicBezTo>
                  <a:cubicBezTo>
                    <a:pt x="501" y="692"/>
                    <a:pt x="501" y="625"/>
                    <a:pt x="501" y="592"/>
                  </a:cubicBezTo>
                  <a:cubicBezTo>
                    <a:pt x="501" y="525"/>
                    <a:pt x="501" y="492"/>
                    <a:pt x="468" y="459"/>
                  </a:cubicBezTo>
                  <a:cubicBezTo>
                    <a:pt x="451" y="442"/>
                    <a:pt x="434" y="434"/>
                    <a:pt x="418" y="434"/>
                  </a:cubicBezTo>
                  <a:cubicBezTo>
                    <a:pt x="401" y="434"/>
                    <a:pt x="384" y="442"/>
                    <a:pt x="368" y="459"/>
                  </a:cubicBezTo>
                  <a:lnTo>
                    <a:pt x="134" y="592"/>
                  </a:lnTo>
                  <a:cubicBezTo>
                    <a:pt x="101" y="625"/>
                    <a:pt x="67" y="659"/>
                    <a:pt x="34" y="692"/>
                  </a:cubicBezTo>
                  <a:cubicBezTo>
                    <a:pt x="1" y="759"/>
                    <a:pt x="1" y="792"/>
                    <a:pt x="1" y="859"/>
                  </a:cubicBezTo>
                  <a:cubicBezTo>
                    <a:pt x="1" y="892"/>
                    <a:pt x="1" y="926"/>
                    <a:pt x="34" y="959"/>
                  </a:cubicBezTo>
                  <a:lnTo>
                    <a:pt x="101" y="959"/>
                  </a:lnTo>
                  <a:lnTo>
                    <a:pt x="501" y="1893"/>
                  </a:lnTo>
                  <a:lnTo>
                    <a:pt x="368" y="2393"/>
                  </a:lnTo>
                  <a:lnTo>
                    <a:pt x="134" y="2527"/>
                  </a:lnTo>
                  <a:cubicBezTo>
                    <a:pt x="101" y="2560"/>
                    <a:pt x="67" y="2594"/>
                    <a:pt x="34" y="2627"/>
                  </a:cubicBezTo>
                  <a:cubicBezTo>
                    <a:pt x="1" y="2694"/>
                    <a:pt x="1" y="2727"/>
                    <a:pt x="1" y="2794"/>
                  </a:cubicBezTo>
                  <a:cubicBezTo>
                    <a:pt x="1" y="2827"/>
                    <a:pt x="1" y="2860"/>
                    <a:pt x="34" y="2894"/>
                  </a:cubicBezTo>
                  <a:cubicBezTo>
                    <a:pt x="51" y="2910"/>
                    <a:pt x="67" y="2919"/>
                    <a:pt x="84" y="2919"/>
                  </a:cubicBezTo>
                  <a:cubicBezTo>
                    <a:pt x="101" y="2919"/>
                    <a:pt x="117" y="2910"/>
                    <a:pt x="134" y="2894"/>
                  </a:cubicBezTo>
                  <a:lnTo>
                    <a:pt x="635" y="2594"/>
                  </a:lnTo>
                  <a:cubicBezTo>
                    <a:pt x="701" y="2560"/>
                    <a:pt x="735" y="2527"/>
                    <a:pt x="768" y="2493"/>
                  </a:cubicBezTo>
                  <a:cubicBezTo>
                    <a:pt x="768" y="2427"/>
                    <a:pt x="801" y="2393"/>
                    <a:pt x="801" y="2327"/>
                  </a:cubicBezTo>
                  <a:cubicBezTo>
                    <a:pt x="801" y="2260"/>
                    <a:pt x="768" y="2227"/>
                    <a:pt x="735" y="2227"/>
                  </a:cubicBezTo>
                  <a:cubicBezTo>
                    <a:pt x="701" y="2227"/>
                    <a:pt x="668" y="2227"/>
                    <a:pt x="635" y="2260"/>
                  </a:cubicBezTo>
                  <a:lnTo>
                    <a:pt x="1135" y="392"/>
                  </a:lnTo>
                  <a:cubicBezTo>
                    <a:pt x="1202" y="359"/>
                    <a:pt x="1202" y="325"/>
                    <a:pt x="1235" y="292"/>
                  </a:cubicBezTo>
                  <a:cubicBezTo>
                    <a:pt x="1268" y="225"/>
                    <a:pt x="1268" y="192"/>
                    <a:pt x="1268" y="158"/>
                  </a:cubicBezTo>
                  <a:cubicBezTo>
                    <a:pt x="1268" y="92"/>
                    <a:pt x="1268" y="58"/>
                    <a:pt x="1235" y="25"/>
                  </a:cubicBezTo>
                  <a:cubicBezTo>
                    <a:pt x="1218" y="8"/>
                    <a:pt x="1202" y="0"/>
                    <a:pt x="1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410;p56">
              <a:extLst>
                <a:ext uri="{FF2B5EF4-FFF2-40B4-BE49-F238E27FC236}">
                  <a16:creationId xmlns:a16="http://schemas.microsoft.com/office/drawing/2014/main" id="{72600FAD-F158-49E9-BDD1-4AB0AEB3FC5B}"/>
                </a:ext>
              </a:extLst>
            </p:cNvPr>
            <p:cNvSpPr/>
            <p:nvPr/>
          </p:nvSpPr>
          <p:spPr>
            <a:xfrm>
              <a:off x="2682925" y="2279775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247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4" y="93"/>
                    <a:pt x="1101" y="126"/>
                  </a:cubicBezTo>
                  <a:lnTo>
                    <a:pt x="0" y="1694"/>
                  </a:lnTo>
                  <a:lnTo>
                    <a:pt x="1101" y="1994"/>
                  </a:lnTo>
                  <a:cubicBezTo>
                    <a:pt x="1118" y="2011"/>
                    <a:pt x="1134" y="2019"/>
                    <a:pt x="1151" y="2019"/>
                  </a:cubicBezTo>
                  <a:cubicBezTo>
                    <a:pt x="1168" y="2019"/>
                    <a:pt x="1184" y="2011"/>
                    <a:pt x="1201" y="1994"/>
                  </a:cubicBezTo>
                  <a:cubicBezTo>
                    <a:pt x="1235" y="1961"/>
                    <a:pt x="1268" y="1927"/>
                    <a:pt x="1268" y="1894"/>
                  </a:cubicBezTo>
                  <a:cubicBezTo>
                    <a:pt x="1301" y="1860"/>
                    <a:pt x="1301" y="1794"/>
                    <a:pt x="1301" y="1760"/>
                  </a:cubicBezTo>
                  <a:cubicBezTo>
                    <a:pt x="1301" y="1727"/>
                    <a:pt x="1301" y="1694"/>
                    <a:pt x="1301" y="1660"/>
                  </a:cubicBezTo>
                  <a:cubicBezTo>
                    <a:pt x="1301" y="1660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1" y="293"/>
                    <a:pt x="1301" y="226"/>
                  </a:cubicBezTo>
                  <a:cubicBezTo>
                    <a:pt x="1301" y="193"/>
                    <a:pt x="1301" y="159"/>
                    <a:pt x="1301" y="126"/>
                  </a:cubicBezTo>
                  <a:cubicBezTo>
                    <a:pt x="1301" y="93"/>
                    <a:pt x="1301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411;p56">
              <a:extLst>
                <a:ext uri="{FF2B5EF4-FFF2-40B4-BE49-F238E27FC236}">
                  <a16:creationId xmlns:a16="http://schemas.microsoft.com/office/drawing/2014/main" id="{86AEEE6B-5E7A-4450-A0B1-7B27B1A08814}"/>
                </a:ext>
              </a:extLst>
            </p:cNvPr>
            <p:cNvSpPr/>
            <p:nvPr/>
          </p:nvSpPr>
          <p:spPr>
            <a:xfrm>
              <a:off x="2723775" y="2249550"/>
              <a:ext cx="24225" cy="83200"/>
            </a:xfrm>
            <a:custGeom>
              <a:avLst/>
              <a:gdLst/>
              <a:ahLst/>
              <a:cxnLst/>
              <a:rect l="l" t="t" r="r" b="b"/>
              <a:pathLst>
                <a:path w="969" h="3328" extrusionOk="0">
                  <a:moveTo>
                    <a:pt x="868" y="1"/>
                  </a:moveTo>
                  <a:cubicBezTo>
                    <a:pt x="835" y="34"/>
                    <a:pt x="801" y="67"/>
                    <a:pt x="801" y="101"/>
                  </a:cubicBezTo>
                  <a:cubicBezTo>
                    <a:pt x="768" y="134"/>
                    <a:pt x="768" y="201"/>
                    <a:pt x="735" y="234"/>
                  </a:cubicBezTo>
                  <a:lnTo>
                    <a:pt x="34" y="3069"/>
                  </a:lnTo>
                  <a:cubicBezTo>
                    <a:pt x="1" y="3103"/>
                    <a:pt x="1" y="3170"/>
                    <a:pt x="1" y="3203"/>
                  </a:cubicBezTo>
                  <a:cubicBezTo>
                    <a:pt x="1" y="3236"/>
                    <a:pt x="1" y="3270"/>
                    <a:pt x="34" y="3303"/>
                  </a:cubicBezTo>
                  <a:cubicBezTo>
                    <a:pt x="34" y="3320"/>
                    <a:pt x="51" y="3328"/>
                    <a:pt x="68" y="3328"/>
                  </a:cubicBezTo>
                  <a:cubicBezTo>
                    <a:pt x="84" y="3328"/>
                    <a:pt x="101" y="3320"/>
                    <a:pt x="101" y="3303"/>
                  </a:cubicBezTo>
                  <a:cubicBezTo>
                    <a:pt x="134" y="3303"/>
                    <a:pt x="168" y="3270"/>
                    <a:pt x="168" y="3236"/>
                  </a:cubicBezTo>
                  <a:cubicBezTo>
                    <a:pt x="201" y="3203"/>
                    <a:pt x="201" y="3136"/>
                    <a:pt x="234" y="3103"/>
                  </a:cubicBezTo>
                  <a:lnTo>
                    <a:pt x="968" y="267"/>
                  </a:lnTo>
                  <a:cubicBezTo>
                    <a:pt x="968" y="201"/>
                    <a:pt x="968" y="167"/>
                    <a:pt x="968" y="101"/>
                  </a:cubicBezTo>
                  <a:cubicBezTo>
                    <a:pt x="968" y="67"/>
                    <a:pt x="968" y="34"/>
                    <a:pt x="9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412;p56">
              <a:extLst>
                <a:ext uri="{FF2B5EF4-FFF2-40B4-BE49-F238E27FC236}">
                  <a16:creationId xmlns:a16="http://schemas.microsoft.com/office/drawing/2014/main" id="{4ADA45A3-C103-4300-BD31-2E928D2CBCDC}"/>
                </a:ext>
              </a:extLst>
            </p:cNvPr>
            <p:cNvSpPr/>
            <p:nvPr/>
          </p:nvSpPr>
          <p:spPr>
            <a:xfrm>
              <a:off x="2756300" y="2251425"/>
              <a:ext cx="29225" cy="48225"/>
            </a:xfrm>
            <a:custGeom>
              <a:avLst/>
              <a:gdLst/>
              <a:ahLst/>
              <a:cxnLst/>
              <a:rect l="l" t="t" r="r" b="b"/>
              <a:pathLst>
                <a:path w="1169" h="1929" extrusionOk="0">
                  <a:moveTo>
                    <a:pt x="1047" y="1"/>
                  </a:moveTo>
                  <a:cubicBezTo>
                    <a:pt x="1035" y="1"/>
                    <a:pt x="1018" y="9"/>
                    <a:pt x="1001" y="26"/>
                  </a:cubicBezTo>
                  <a:cubicBezTo>
                    <a:pt x="968" y="59"/>
                    <a:pt x="935" y="92"/>
                    <a:pt x="935" y="126"/>
                  </a:cubicBezTo>
                  <a:cubicBezTo>
                    <a:pt x="890" y="126"/>
                    <a:pt x="846" y="111"/>
                    <a:pt x="811" y="111"/>
                  </a:cubicBezTo>
                  <a:cubicBezTo>
                    <a:pt x="794" y="111"/>
                    <a:pt x="779" y="115"/>
                    <a:pt x="768" y="126"/>
                  </a:cubicBezTo>
                  <a:cubicBezTo>
                    <a:pt x="701" y="126"/>
                    <a:pt x="635" y="159"/>
                    <a:pt x="568" y="192"/>
                  </a:cubicBezTo>
                  <a:cubicBezTo>
                    <a:pt x="401" y="293"/>
                    <a:pt x="268" y="459"/>
                    <a:pt x="168" y="659"/>
                  </a:cubicBezTo>
                  <a:cubicBezTo>
                    <a:pt x="67" y="893"/>
                    <a:pt x="1" y="1126"/>
                    <a:pt x="1" y="1393"/>
                  </a:cubicBezTo>
                  <a:cubicBezTo>
                    <a:pt x="1" y="1660"/>
                    <a:pt x="101" y="1827"/>
                    <a:pt x="201" y="1894"/>
                  </a:cubicBezTo>
                  <a:cubicBezTo>
                    <a:pt x="236" y="1917"/>
                    <a:pt x="276" y="1928"/>
                    <a:pt x="321" y="1928"/>
                  </a:cubicBezTo>
                  <a:cubicBezTo>
                    <a:pt x="404" y="1928"/>
                    <a:pt x="505" y="1892"/>
                    <a:pt x="635" y="1827"/>
                  </a:cubicBezTo>
                  <a:cubicBezTo>
                    <a:pt x="801" y="1727"/>
                    <a:pt x="968" y="1593"/>
                    <a:pt x="1068" y="1393"/>
                  </a:cubicBezTo>
                  <a:cubicBezTo>
                    <a:pt x="1135" y="1327"/>
                    <a:pt x="1168" y="1227"/>
                    <a:pt x="1168" y="1126"/>
                  </a:cubicBezTo>
                  <a:cubicBezTo>
                    <a:pt x="1168" y="1093"/>
                    <a:pt x="1168" y="1060"/>
                    <a:pt x="1135" y="1026"/>
                  </a:cubicBezTo>
                  <a:cubicBezTo>
                    <a:pt x="1118" y="1010"/>
                    <a:pt x="1102" y="1001"/>
                    <a:pt x="1089" y="1001"/>
                  </a:cubicBezTo>
                  <a:cubicBezTo>
                    <a:pt x="1077" y="1001"/>
                    <a:pt x="1068" y="1010"/>
                    <a:pt x="1068" y="1026"/>
                  </a:cubicBezTo>
                  <a:cubicBezTo>
                    <a:pt x="1035" y="1060"/>
                    <a:pt x="1001" y="1093"/>
                    <a:pt x="968" y="1126"/>
                  </a:cubicBezTo>
                  <a:cubicBezTo>
                    <a:pt x="935" y="1193"/>
                    <a:pt x="901" y="1227"/>
                    <a:pt x="868" y="1293"/>
                  </a:cubicBezTo>
                  <a:cubicBezTo>
                    <a:pt x="801" y="1360"/>
                    <a:pt x="735" y="1427"/>
                    <a:pt x="635" y="1460"/>
                  </a:cubicBezTo>
                  <a:cubicBezTo>
                    <a:pt x="550" y="1523"/>
                    <a:pt x="479" y="1547"/>
                    <a:pt x="421" y="1547"/>
                  </a:cubicBezTo>
                  <a:cubicBezTo>
                    <a:pt x="388" y="1547"/>
                    <a:pt x="359" y="1539"/>
                    <a:pt x="334" y="1527"/>
                  </a:cubicBezTo>
                  <a:cubicBezTo>
                    <a:pt x="268" y="1460"/>
                    <a:pt x="234" y="1360"/>
                    <a:pt x="234" y="1260"/>
                  </a:cubicBezTo>
                  <a:cubicBezTo>
                    <a:pt x="234" y="1126"/>
                    <a:pt x="268" y="960"/>
                    <a:pt x="334" y="860"/>
                  </a:cubicBezTo>
                  <a:cubicBezTo>
                    <a:pt x="401" y="726"/>
                    <a:pt x="468" y="626"/>
                    <a:pt x="601" y="559"/>
                  </a:cubicBezTo>
                  <a:cubicBezTo>
                    <a:pt x="668" y="493"/>
                    <a:pt x="735" y="493"/>
                    <a:pt x="835" y="493"/>
                  </a:cubicBezTo>
                  <a:cubicBezTo>
                    <a:pt x="868" y="526"/>
                    <a:pt x="868" y="559"/>
                    <a:pt x="868" y="593"/>
                  </a:cubicBezTo>
                  <a:cubicBezTo>
                    <a:pt x="901" y="659"/>
                    <a:pt x="935" y="693"/>
                    <a:pt x="935" y="693"/>
                  </a:cubicBezTo>
                  <a:cubicBezTo>
                    <a:pt x="935" y="709"/>
                    <a:pt x="943" y="718"/>
                    <a:pt x="956" y="718"/>
                  </a:cubicBezTo>
                  <a:cubicBezTo>
                    <a:pt x="968" y="718"/>
                    <a:pt x="985" y="709"/>
                    <a:pt x="1001" y="693"/>
                  </a:cubicBezTo>
                  <a:cubicBezTo>
                    <a:pt x="1035" y="693"/>
                    <a:pt x="1068" y="659"/>
                    <a:pt x="1068" y="593"/>
                  </a:cubicBezTo>
                  <a:cubicBezTo>
                    <a:pt x="1102" y="526"/>
                    <a:pt x="1102" y="459"/>
                    <a:pt x="1102" y="393"/>
                  </a:cubicBezTo>
                  <a:lnTo>
                    <a:pt x="1102" y="192"/>
                  </a:lnTo>
                  <a:cubicBezTo>
                    <a:pt x="1135" y="126"/>
                    <a:pt x="1102" y="59"/>
                    <a:pt x="1068" y="26"/>
                  </a:cubicBezTo>
                  <a:cubicBezTo>
                    <a:pt x="1068" y="9"/>
                    <a:pt x="1060" y="1"/>
                    <a:pt x="10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413;p56">
              <a:extLst>
                <a:ext uri="{FF2B5EF4-FFF2-40B4-BE49-F238E27FC236}">
                  <a16:creationId xmlns:a16="http://schemas.microsoft.com/office/drawing/2014/main" id="{0B5844B9-7542-4193-846E-4B73B6104B69}"/>
                </a:ext>
              </a:extLst>
            </p:cNvPr>
            <p:cNvSpPr/>
            <p:nvPr/>
          </p:nvSpPr>
          <p:spPr>
            <a:xfrm>
              <a:off x="2788825" y="2225375"/>
              <a:ext cx="32550" cy="59025"/>
            </a:xfrm>
            <a:custGeom>
              <a:avLst/>
              <a:gdLst/>
              <a:ahLst/>
              <a:cxnLst/>
              <a:rect l="l" t="t" r="r" b="b"/>
              <a:pathLst>
                <a:path w="1302" h="2361" extrusionOk="0">
                  <a:moveTo>
                    <a:pt x="401" y="0"/>
                  </a:moveTo>
                  <a:lnTo>
                    <a:pt x="134" y="67"/>
                  </a:lnTo>
                  <a:cubicBezTo>
                    <a:pt x="101" y="100"/>
                    <a:pt x="67" y="134"/>
                    <a:pt x="34" y="200"/>
                  </a:cubicBezTo>
                  <a:cubicBezTo>
                    <a:pt x="1" y="234"/>
                    <a:pt x="1" y="267"/>
                    <a:pt x="1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51" y="451"/>
                    <a:pt x="67" y="459"/>
                    <a:pt x="84" y="459"/>
                  </a:cubicBezTo>
                  <a:cubicBezTo>
                    <a:pt x="101" y="459"/>
                    <a:pt x="117" y="451"/>
                    <a:pt x="134" y="434"/>
                  </a:cubicBezTo>
                  <a:lnTo>
                    <a:pt x="167" y="434"/>
                  </a:lnTo>
                  <a:lnTo>
                    <a:pt x="167" y="1935"/>
                  </a:lnTo>
                  <a:cubicBezTo>
                    <a:pt x="134" y="1968"/>
                    <a:pt x="101" y="2002"/>
                    <a:pt x="67" y="2035"/>
                  </a:cubicBezTo>
                  <a:cubicBezTo>
                    <a:pt x="34" y="2102"/>
                    <a:pt x="34" y="2135"/>
                    <a:pt x="1" y="2202"/>
                  </a:cubicBezTo>
                  <a:cubicBezTo>
                    <a:pt x="1" y="2269"/>
                    <a:pt x="34" y="2302"/>
                    <a:pt x="67" y="2335"/>
                  </a:cubicBezTo>
                  <a:cubicBezTo>
                    <a:pt x="67" y="2352"/>
                    <a:pt x="76" y="2360"/>
                    <a:pt x="92" y="2360"/>
                  </a:cubicBezTo>
                  <a:cubicBezTo>
                    <a:pt x="109" y="2360"/>
                    <a:pt x="134" y="2352"/>
                    <a:pt x="167" y="2335"/>
                  </a:cubicBezTo>
                  <a:lnTo>
                    <a:pt x="434" y="2168"/>
                  </a:lnTo>
                  <a:cubicBezTo>
                    <a:pt x="468" y="2135"/>
                    <a:pt x="501" y="2102"/>
                    <a:pt x="534" y="2068"/>
                  </a:cubicBezTo>
                  <a:cubicBezTo>
                    <a:pt x="568" y="2002"/>
                    <a:pt x="568" y="1968"/>
                    <a:pt x="568" y="1902"/>
                  </a:cubicBezTo>
                  <a:cubicBezTo>
                    <a:pt x="568" y="1835"/>
                    <a:pt x="568" y="1802"/>
                    <a:pt x="534" y="1802"/>
                  </a:cubicBezTo>
                  <a:cubicBezTo>
                    <a:pt x="501" y="1802"/>
                    <a:pt x="468" y="1802"/>
                    <a:pt x="401" y="1835"/>
                  </a:cubicBezTo>
                  <a:lnTo>
                    <a:pt x="401" y="1168"/>
                  </a:lnTo>
                  <a:cubicBezTo>
                    <a:pt x="468" y="1068"/>
                    <a:pt x="501" y="1001"/>
                    <a:pt x="568" y="901"/>
                  </a:cubicBezTo>
                  <a:cubicBezTo>
                    <a:pt x="601" y="834"/>
                    <a:pt x="634" y="801"/>
                    <a:pt x="701" y="767"/>
                  </a:cubicBezTo>
                  <a:lnTo>
                    <a:pt x="868" y="767"/>
                  </a:lnTo>
                  <a:cubicBezTo>
                    <a:pt x="901" y="801"/>
                    <a:pt x="901" y="834"/>
                    <a:pt x="901" y="934"/>
                  </a:cubicBezTo>
                  <a:lnTo>
                    <a:pt x="901" y="1568"/>
                  </a:lnTo>
                  <a:cubicBezTo>
                    <a:pt x="868" y="1601"/>
                    <a:pt x="801" y="1635"/>
                    <a:pt x="768" y="1668"/>
                  </a:cubicBezTo>
                  <a:cubicBezTo>
                    <a:pt x="735" y="1701"/>
                    <a:pt x="735" y="1768"/>
                    <a:pt x="735" y="1835"/>
                  </a:cubicBezTo>
                  <a:cubicBezTo>
                    <a:pt x="735" y="1868"/>
                    <a:pt x="735" y="1902"/>
                    <a:pt x="768" y="1935"/>
                  </a:cubicBezTo>
                  <a:cubicBezTo>
                    <a:pt x="785" y="1952"/>
                    <a:pt x="801" y="1960"/>
                    <a:pt x="818" y="1960"/>
                  </a:cubicBezTo>
                  <a:cubicBezTo>
                    <a:pt x="835" y="1960"/>
                    <a:pt x="851" y="1952"/>
                    <a:pt x="868" y="1935"/>
                  </a:cubicBezTo>
                  <a:lnTo>
                    <a:pt x="1135" y="1768"/>
                  </a:lnTo>
                  <a:cubicBezTo>
                    <a:pt x="1202" y="1735"/>
                    <a:pt x="1235" y="1701"/>
                    <a:pt x="1268" y="1668"/>
                  </a:cubicBezTo>
                  <a:cubicBezTo>
                    <a:pt x="1268" y="1635"/>
                    <a:pt x="1302" y="1568"/>
                    <a:pt x="1302" y="1535"/>
                  </a:cubicBezTo>
                  <a:cubicBezTo>
                    <a:pt x="1302" y="1468"/>
                    <a:pt x="1268" y="1401"/>
                    <a:pt x="1235" y="1401"/>
                  </a:cubicBezTo>
                  <a:cubicBezTo>
                    <a:pt x="1202" y="1401"/>
                    <a:pt x="1168" y="1401"/>
                    <a:pt x="1135" y="1435"/>
                  </a:cubicBezTo>
                  <a:lnTo>
                    <a:pt x="1135" y="801"/>
                  </a:lnTo>
                  <a:cubicBezTo>
                    <a:pt x="1135" y="667"/>
                    <a:pt x="1101" y="567"/>
                    <a:pt x="1068" y="501"/>
                  </a:cubicBezTo>
                  <a:cubicBezTo>
                    <a:pt x="1035" y="434"/>
                    <a:pt x="968" y="401"/>
                    <a:pt x="901" y="367"/>
                  </a:cubicBezTo>
                  <a:cubicBezTo>
                    <a:pt x="835" y="367"/>
                    <a:pt x="768" y="401"/>
                    <a:pt x="701" y="434"/>
                  </a:cubicBezTo>
                  <a:cubicBezTo>
                    <a:pt x="634" y="467"/>
                    <a:pt x="601" y="501"/>
                    <a:pt x="568" y="567"/>
                  </a:cubicBezTo>
                  <a:cubicBezTo>
                    <a:pt x="501" y="601"/>
                    <a:pt x="468" y="667"/>
                    <a:pt x="401" y="734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414;p56">
              <a:extLst>
                <a:ext uri="{FF2B5EF4-FFF2-40B4-BE49-F238E27FC236}">
                  <a16:creationId xmlns:a16="http://schemas.microsoft.com/office/drawing/2014/main" id="{0CF8A20C-F8E5-4461-9322-09383C0C23A0}"/>
                </a:ext>
              </a:extLst>
            </p:cNvPr>
            <p:cNvSpPr/>
            <p:nvPr/>
          </p:nvSpPr>
          <p:spPr>
            <a:xfrm>
              <a:off x="2824700" y="2215275"/>
              <a:ext cx="30025" cy="46600"/>
            </a:xfrm>
            <a:custGeom>
              <a:avLst/>
              <a:gdLst/>
              <a:ahLst/>
              <a:cxnLst/>
              <a:rect l="l" t="t" r="r" b="b"/>
              <a:pathLst>
                <a:path w="1201" h="1864" extrusionOk="0">
                  <a:moveTo>
                    <a:pt x="801" y="938"/>
                  </a:moveTo>
                  <a:lnTo>
                    <a:pt x="801" y="1071"/>
                  </a:lnTo>
                  <a:cubicBezTo>
                    <a:pt x="734" y="1171"/>
                    <a:pt x="667" y="1238"/>
                    <a:pt x="600" y="1305"/>
                  </a:cubicBezTo>
                  <a:cubicBezTo>
                    <a:pt x="567" y="1372"/>
                    <a:pt x="500" y="1438"/>
                    <a:pt x="434" y="1472"/>
                  </a:cubicBezTo>
                  <a:cubicBezTo>
                    <a:pt x="367" y="1505"/>
                    <a:pt x="300" y="1505"/>
                    <a:pt x="267" y="1505"/>
                  </a:cubicBezTo>
                  <a:cubicBezTo>
                    <a:pt x="234" y="1505"/>
                    <a:pt x="234" y="1472"/>
                    <a:pt x="234" y="1438"/>
                  </a:cubicBezTo>
                  <a:cubicBezTo>
                    <a:pt x="267" y="1372"/>
                    <a:pt x="267" y="1338"/>
                    <a:pt x="300" y="1272"/>
                  </a:cubicBezTo>
                  <a:cubicBezTo>
                    <a:pt x="367" y="1171"/>
                    <a:pt x="434" y="1105"/>
                    <a:pt x="534" y="1038"/>
                  </a:cubicBezTo>
                  <a:cubicBezTo>
                    <a:pt x="634" y="971"/>
                    <a:pt x="701" y="938"/>
                    <a:pt x="801" y="938"/>
                  </a:cubicBezTo>
                  <a:close/>
                  <a:moveTo>
                    <a:pt x="784" y="1"/>
                  </a:moveTo>
                  <a:cubicBezTo>
                    <a:pt x="719" y="1"/>
                    <a:pt x="650" y="29"/>
                    <a:pt x="567" y="71"/>
                  </a:cubicBezTo>
                  <a:cubicBezTo>
                    <a:pt x="500" y="104"/>
                    <a:pt x="467" y="137"/>
                    <a:pt x="400" y="171"/>
                  </a:cubicBezTo>
                  <a:cubicBezTo>
                    <a:pt x="334" y="237"/>
                    <a:pt x="300" y="271"/>
                    <a:pt x="234" y="338"/>
                  </a:cubicBezTo>
                  <a:cubicBezTo>
                    <a:pt x="200" y="371"/>
                    <a:pt x="167" y="404"/>
                    <a:pt x="167" y="438"/>
                  </a:cubicBezTo>
                  <a:cubicBezTo>
                    <a:pt x="133" y="438"/>
                    <a:pt x="133" y="471"/>
                    <a:pt x="133" y="504"/>
                  </a:cubicBezTo>
                  <a:cubicBezTo>
                    <a:pt x="133" y="538"/>
                    <a:pt x="133" y="571"/>
                    <a:pt x="133" y="571"/>
                  </a:cubicBezTo>
                  <a:cubicBezTo>
                    <a:pt x="133" y="638"/>
                    <a:pt x="133" y="671"/>
                    <a:pt x="167" y="704"/>
                  </a:cubicBezTo>
                  <a:lnTo>
                    <a:pt x="234" y="704"/>
                  </a:lnTo>
                  <a:cubicBezTo>
                    <a:pt x="267" y="671"/>
                    <a:pt x="300" y="638"/>
                    <a:pt x="334" y="638"/>
                  </a:cubicBezTo>
                  <a:cubicBezTo>
                    <a:pt x="400" y="538"/>
                    <a:pt x="500" y="471"/>
                    <a:pt x="600" y="404"/>
                  </a:cubicBezTo>
                  <a:cubicBezTo>
                    <a:pt x="648" y="381"/>
                    <a:pt x="678" y="357"/>
                    <a:pt x="716" y="357"/>
                  </a:cubicBezTo>
                  <a:cubicBezTo>
                    <a:pt x="731" y="357"/>
                    <a:pt x="748" y="361"/>
                    <a:pt x="767" y="371"/>
                  </a:cubicBezTo>
                  <a:cubicBezTo>
                    <a:pt x="801" y="371"/>
                    <a:pt x="801" y="404"/>
                    <a:pt x="801" y="471"/>
                  </a:cubicBezTo>
                  <a:lnTo>
                    <a:pt x="801" y="538"/>
                  </a:lnTo>
                  <a:cubicBezTo>
                    <a:pt x="701" y="571"/>
                    <a:pt x="634" y="604"/>
                    <a:pt x="567" y="638"/>
                  </a:cubicBezTo>
                  <a:cubicBezTo>
                    <a:pt x="234" y="838"/>
                    <a:pt x="33" y="1205"/>
                    <a:pt x="0" y="1572"/>
                  </a:cubicBezTo>
                  <a:cubicBezTo>
                    <a:pt x="0" y="1672"/>
                    <a:pt x="33" y="1772"/>
                    <a:pt x="133" y="1839"/>
                  </a:cubicBezTo>
                  <a:cubicBezTo>
                    <a:pt x="167" y="1855"/>
                    <a:pt x="217" y="1864"/>
                    <a:pt x="271" y="1864"/>
                  </a:cubicBezTo>
                  <a:cubicBezTo>
                    <a:pt x="325" y="1864"/>
                    <a:pt x="384" y="1855"/>
                    <a:pt x="434" y="1839"/>
                  </a:cubicBezTo>
                  <a:cubicBezTo>
                    <a:pt x="500" y="1772"/>
                    <a:pt x="567" y="1739"/>
                    <a:pt x="600" y="1672"/>
                  </a:cubicBezTo>
                  <a:cubicBezTo>
                    <a:pt x="667" y="1605"/>
                    <a:pt x="734" y="1538"/>
                    <a:pt x="801" y="1472"/>
                  </a:cubicBezTo>
                  <a:lnTo>
                    <a:pt x="801" y="1538"/>
                  </a:lnTo>
                  <a:lnTo>
                    <a:pt x="1067" y="1372"/>
                  </a:lnTo>
                  <a:cubicBezTo>
                    <a:pt x="1101" y="1338"/>
                    <a:pt x="1134" y="1305"/>
                    <a:pt x="1168" y="1272"/>
                  </a:cubicBezTo>
                  <a:cubicBezTo>
                    <a:pt x="1201" y="1238"/>
                    <a:pt x="1201" y="1171"/>
                    <a:pt x="1201" y="1138"/>
                  </a:cubicBezTo>
                  <a:cubicBezTo>
                    <a:pt x="1201" y="1071"/>
                    <a:pt x="1201" y="1038"/>
                    <a:pt x="1168" y="1005"/>
                  </a:cubicBezTo>
                  <a:cubicBezTo>
                    <a:pt x="1134" y="1005"/>
                    <a:pt x="1101" y="1005"/>
                    <a:pt x="1067" y="1038"/>
                  </a:cubicBezTo>
                  <a:lnTo>
                    <a:pt x="1001" y="1071"/>
                  </a:lnTo>
                  <a:lnTo>
                    <a:pt x="1001" y="338"/>
                  </a:lnTo>
                  <a:cubicBezTo>
                    <a:pt x="1001" y="171"/>
                    <a:pt x="967" y="71"/>
                    <a:pt x="901" y="37"/>
                  </a:cubicBezTo>
                  <a:cubicBezTo>
                    <a:pt x="862" y="12"/>
                    <a:pt x="824" y="1"/>
                    <a:pt x="7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415;p56">
              <a:extLst>
                <a:ext uri="{FF2B5EF4-FFF2-40B4-BE49-F238E27FC236}">
                  <a16:creationId xmlns:a16="http://schemas.microsoft.com/office/drawing/2014/main" id="{09AD18B8-AD3A-477F-AB3E-67EAEF78D4F2}"/>
                </a:ext>
              </a:extLst>
            </p:cNvPr>
            <p:cNvSpPr/>
            <p:nvPr/>
          </p:nvSpPr>
          <p:spPr>
            <a:xfrm>
              <a:off x="2858875" y="2194925"/>
              <a:ext cx="30875" cy="49450"/>
            </a:xfrm>
            <a:custGeom>
              <a:avLst/>
              <a:gdLst/>
              <a:ahLst/>
              <a:cxnLst/>
              <a:rect l="l" t="t" r="r" b="b"/>
              <a:pathLst>
                <a:path w="1235" h="1978" extrusionOk="0">
                  <a:moveTo>
                    <a:pt x="876" y="1"/>
                  </a:moveTo>
                  <a:cubicBezTo>
                    <a:pt x="826" y="1"/>
                    <a:pt x="768" y="17"/>
                    <a:pt x="701" y="51"/>
                  </a:cubicBezTo>
                  <a:cubicBezTo>
                    <a:pt x="634" y="84"/>
                    <a:pt x="568" y="151"/>
                    <a:pt x="534" y="184"/>
                  </a:cubicBezTo>
                  <a:cubicBezTo>
                    <a:pt x="468" y="251"/>
                    <a:pt x="434" y="318"/>
                    <a:pt x="401" y="384"/>
                  </a:cubicBezTo>
                  <a:lnTo>
                    <a:pt x="401" y="284"/>
                  </a:lnTo>
                  <a:lnTo>
                    <a:pt x="167" y="384"/>
                  </a:lnTo>
                  <a:cubicBezTo>
                    <a:pt x="134" y="418"/>
                    <a:pt x="67" y="451"/>
                    <a:pt x="67" y="518"/>
                  </a:cubicBezTo>
                  <a:cubicBezTo>
                    <a:pt x="34" y="551"/>
                    <a:pt x="1" y="584"/>
                    <a:pt x="1" y="651"/>
                  </a:cubicBezTo>
                  <a:cubicBezTo>
                    <a:pt x="1" y="685"/>
                    <a:pt x="34" y="718"/>
                    <a:pt x="67" y="751"/>
                  </a:cubicBezTo>
                  <a:cubicBezTo>
                    <a:pt x="67" y="768"/>
                    <a:pt x="76" y="776"/>
                    <a:pt x="92" y="776"/>
                  </a:cubicBezTo>
                  <a:cubicBezTo>
                    <a:pt x="109" y="776"/>
                    <a:pt x="134" y="768"/>
                    <a:pt x="167" y="751"/>
                  </a:cubicBezTo>
                  <a:lnTo>
                    <a:pt x="167" y="1585"/>
                  </a:lnTo>
                  <a:cubicBezTo>
                    <a:pt x="101" y="1619"/>
                    <a:pt x="67" y="1652"/>
                    <a:pt x="34" y="1685"/>
                  </a:cubicBezTo>
                  <a:cubicBezTo>
                    <a:pt x="1" y="1719"/>
                    <a:pt x="1" y="1785"/>
                    <a:pt x="1" y="1852"/>
                  </a:cubicBezTo>
                  <a:cubicBezTo>
                    <a:pt x="1" y="1885"/>
                    <a:pt x="1" y="1919"/>
                    <a:pt x="34" y="1952"/>
                  </a:cubicBezTo>
                  <a:cubicBezTo>
                    <a:pt x="34" y="1969"/>
                    <a:pt x="51" y="1977"/>
                    <a:pt x="72" y="1977"/>
                  </a:cubicBezTo>
                  <a:cubicBezTo>
                    <a:pt x="92" y="1977"/>
                    <a:pt x="117" y="1969"/>
                    <a:pt x="134" y="1952"/>
                  </a:cubicBezTo>
                  <a:lnTo>
                    <a:pt x="401" y="1785"/>
                  </a:lnTo>
                  <a:cubicBezTo>
                    <a:pt x="434" y="1752"/>
                    <a:pt x="501" y="1719"/>
                    <a:pt x="501" y="1685"/>
                  </a:cubicBezTo>
                  <a:cubicBezTo>
                    <a:pt x="534" y="1619"/>
                    <a:pt x="568" y="1585"/>
                    <a:pt x="534" y="1518"/>
                  </a:cubicBezTo>
                  <a:cubicBezTo>
                    <a:pt x="534" y="1452"/>
                    <a:pt x="534" y="1418"/>
                    <a:pt x="501" y="1418"/>
                  </a:cubicBezTo>
                  <a:cubicBezTo>
                    <a:pt x="468" y="1418"/>
                    <a:pt x="434" y="1418"/>
                    <a:pt x="368" y="1452"/>
                  </a:cubicBezTo>
                  <a:lnTo>
                    <a:pt x="368" y="818"/>
                  </a:lnTo>
                  <a:cubicBezTo>
                    <a:pt x="434" y="718"/>
                    <a:pt x="468" y="618"/>
                    <a:pt x="534" y="518"/>
                  </a:cubicBezTo>
                  <a:cubicBezTo>
                    <a:pt x="568" y="451"/>
                    <a:pt x="634" y="418"/>
                    <a:pt x="668" y="384"/>
                  </a:cubicBezTo>
                  <a:lnTo>
                    <a:pt x="835" y="384"/>
                  </a:lnTo>
                  <a:cubicBezTo>
                    <a:pt x="868" y="418"/>
                    <a:pt x="868" y="451"/>
                    <a:pt x="868" y="551"/>
                  </a:cubicBezTo>
                  <a:lnTo>
                    <a:pt x="868" y="1185"/>
                  </a:lnTo>
                  <a:cubicBezTo>
                    <a:pt x="835" y="1218"/>
                    <a:pt x="801" y="1252"/>
                    <a:pt x="768" y="1318"/>
                  </a:cubicBezTo>
                  <a:cubicBezTo>
                    <a:pt x="735" y="1352"/>
                    <a:pt x="735" y="1385"/>
                    <a:pt x="735" y="1452"/>
                  </a:cubicBezTo>
                  <a:cubicBezTo>
                    <a:pt x="735" y="1485"/>
                    <a:pt x="735" y="1518"/>
                    <a:pt x="768" y="1552"/>
                  </a:cubicBezTo>
                  <a:cubicBezTo>
                    <a:pt x="785" y="1568"/>
                    <a:pt x="801" y="1577"/>
                    <a:pt x="818" y="1577"/>
                  </a:cubicBezTo>
                  <a:cubicBezTo>
                    <a:pt x="835" y="1577"/>
                    <a:pt x="851" y="1568"/>
                    <a:pt x="868" y="1552"/>
                  </a:cubicBezTo>
                  <a:lnTo>
                    <a:pt x="1068" y="1418"/>
                  </a:lnTo>
                  <a:cubicBezTo>
                    <a:pt x="1168" y="1352"/>
                    <a:pt x="1235" y="1252"/>
                    <a:pt x="1235" y="1152"/>
                  </a:cubicBezTo>
                  <a:cubicBezTo>
                    <a:pt x="1235" y="1118"/>
                    <a:pt x="1235" y="1085"/>
                    <a:pt x="1202" y="1051"/>
                  </a:cubicBezTo>
                  <a:cubicBezTo>
                    <a:pt x="1185" y="1035"/>
                    <a:pt x="1168" y="1026"/>
                    <a:pt x="1151" y="1026"/>
                  </a:cubicBezTo>
                  <a:cubicBezTo>
                    <a:pt x="1135" y="1026"/>
                    <a:pt x="1118" y="1035"/>
                    <a:pt x="1101" y="1051"/>
                  </a:cubicBezTo>
                  <a:lnTo>
                    <a:pt x="1101" y="418"/>
                  </a:lnTo>
                  <a:cubicBezTo>
                    <a:pt x="1101" y="284"/>
                    <a:pt x="1068" y="151"/>
                    <a:pt x="1001" y="51"/>
                  </a:cubicBezTo>
                  <a:cubicBezTo>
                    <a:pt x="968" y="17"/>
                    <a:pt x="926" y="1"/>
                    <a:pt x="87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416;p56">
              <a:extLst>
                <a:ext uri="{FF2B5EF4-FFF2-40B4-BE49-F238E27FC236}">
                  <a16:creationId xmlns:a16="http://schemas.microsoft.com/office/drawing/2014/main" id="{EDA920D9-31BA-483E-92A2-CC9CC33081B5}"/>
                </a:ext>
              </a:extLst>
            </p:cNvPr>
            <p:cNvSpPr/>
            <p:nvPr/>
          </p:nvSpPr>
          <p:spPr>
            <a:xfrm>
              <a:off x="2893075" y="2169700"/>
              <a:ext cx="32550" cy="68000"/>
            </a:xfrm>
            <a:custGeom>
              <a:avLst/>
              <a:gdLst/>
              <a:ahLst/>
              <a:cxnLst/>
              <a:rect l="l" t="t" r="r" b="b"/>
              <a:pathLst>
                <a:path w="1302" h="2720" extrusionOk="0">
                  <a:moveTo>
                    <a:pt x="667" y="643"/>
                  </a:moveTo>
                  <a:cubicBezTo>
                    <a:pt x="701" y="643"/>
                    <a:pt x="734" y="659"/>
                    <a:pt x="768" y="693"/>
                  </a:cubicBezTo>
                  <a:cubicBezTo>
                    <a:pt x="834" y="760"/>
                    <a:pt x="868" y="860"/>
                    <a:pt x="868" y="960"/>
                  </a:cubicBezTo>
                  <a:lnTo>
                    <a:pt x="868" y="993"/>
                  </a:lnTo>
                  <a:cubicBezTo>
                    <a:pt x="868" y="1126"/>
                    <a:pt x="834" y="1227"/>
                    <a:pt x="768" y="1360"/>
                  </a:cubicBezTo>
                  <a:cubicBezTo>
                    <a:pt x="734" y="1460"/>
                    <a:pt x="667" y="1560"/>
                    <a:pt x="567" y="1627"/>
                  </a:cubicBezTo>
                  <a:cubicBezTo>
                    <a:pt x="534" y="1643"/>
                    <a:pt x="492" y="1652"/>
                    <a:pt x="451" y="1652"/>
                  </a:cubicBezTo>
                  <a:cubicBezTo>
                    <a:pt x="409" y="1652"/>
                    <a:pt x="367" y="1643"/>
                    <a:pt x="334" y="1627"/>
                  </a:cubicBezTo>
                  <a:cubicBezTo>
                    <a:pt x="267" y="1560"/>
                    <a:pt x="234" y="1427"/>
                    <a:pt x="234" y="1327"/>
                  </a:cubicBezTo>
                  <a:cubicBezTo>
                    <a:pt x="234" y="1193"/>
                    <a:pt x="267" y="1060"/>
                    <a:pt x="334" y="960"/>
                  </a:cubicBezTo>
                  <a:cubicBezTo>
                    <a:pt x="367" y="826"/>
                    <a:pt x="467" y="760"/>
                    <a:pt x="567" y="693"/>
                  </a:cubicBezTo>
                  <a:cubicBezTo>
                    <a:pt x="601" y="659"/>
                    <a:pt x="634" y="643"/>
                    <a:pt x="667" y="643"/>
                  </a:cubicBezTo>
                  <a:close/>
                  <a:moveTo>
                    <a:pt x="1214" y="1"/>
                  </a:moveTo>
                  <a:cubicBezTo>
                    <a:pt x="1193" y="1"/>
                    <a:pt x="1168" y="9"/>
                    <a:pt x="1134" y="26"/>
                  </a:cubicBezTo>
                  <a:lnTo>
                    <a:pt x="868" y="192"/>
                  </a:lnTo>
                  <a:lnTo>
                    <a:pt x="868" y="293"/>
                  </a:lnTo>
                  <a:cubicBezTo>
                    <a:pt x="834" y="259"/>
                    <a:pt x="768" y="226"/>
                    <a:pt x="734" y="226"/>
                  </a:cubicBezTo>
                  <a:cubicBezTo>
                    <a:pt x="667" y="226"/>
                    <a:pt x="601" y="259"/>
                    <a:pt x="567" y="293"/>
                  </a:cubicBezTo>
                  <a:cubicBezTo>
                    <a:pt x="401" y="393"/>
                    <a:pt x="267" y="559"/>
                    <a:pt x="167" y="726"/>
                  </a:cubicBezTo>
                  <a:cubicBezTo>
                    <a:pt x="67" y="960"/>
                    <a:pt x="0" y="1193"/>
                    <a:pt x="0" y="1427"/>
                  </a:cubicBezTo>
                  <a:cubicBezTo>
                    <a:pt x="0" y="1593"/>
                    <a:pt x="67" y="1794"/>
                    <a:pt x="167" y="1927"/>
                  </a:cubicBezTo>
                  <a:cubicBezTo>
                    <a:pt x="217" y="1977"/>
                    <a:pt x="284" y="2002"/>
                    <a:pt x="355" y="2002"/>
                  </a:cubicBezTo>
                  <a:cubicBezTo>
                    <a:pt x="426" y="2002"/>
                    <a:pt x="501" y="1977"/>
                    <a:pt x="567" y="1927"/>
                  </a:cubicBezTo>
                  <a:cubicBezTo>
                    <a:pt x="601" y="1894"/>
                    <a:pt x="667" y="1827"/>
                    <a:pt x="701" y="1794"/>
                  </a:cubicBezTo>
                  <a:cubicBezTo>
                    <a:pt x="768" y="1727"/>
                    <a:pt x="834" y="1660"/>
                    <a:pt x="868" y="1593"/>
                  </a:cubicBezTo>
                  <a:lnTo>
                    <a:pt x="868" y="1760"/>
                  </a:lnTo>
                  <a:cubicBezTo>
                    <a:pt x="868" y="1827"/>
                    <a:pt x="868" y="1927"/>
                    <a:pt x="801" y="1994"/>
                  </a:cubicBezTo>
                  <a:cubicBezTo>
                    <a:pt x="768" y="2094"/>
                    <a:pt x="734" y="2161"/>
                    <a:pt x="634" y="2194"/>
                  </a:cubicBezTo>
                  <a:lnTo>
                    <a:pt x="401" y="2327"/>
                  </a:lnTo>
                  <a:cubicBezTo>
                    <a:pt x="367" y="2361"/>
                    <a:pt x="301" y="2394"/>
                    <a:pt x="267" y="2461"/>
                  </a:cubicBezTo>
                  <a:cubicBezTo>
                    <a:pt x="267" y="2494"/>
                    <a:pt x="267" y="2527"/>
                    <a:pt x="234" y="2594"/>
                  </a:cubicBezTo>
                  <a:cubicBezTo>
                    <a:pt x="234" y="2628"/>
                    <a:pt x="267" y="2661"/>
                    <a:pt x="267" y="2694"/>
                  </a:cubicBezTo>
                  <a:cubicBezTo>
                    <a:pt x="284" y="2711"/>
                    <a:pt x="301" y="2719"/>
                    <a:pt x="321" y="2719"/>
                  </a:cubicBezTo>
                  <a:cubicBezTo>
                    <a:pt x="342" y="2719"/>
                    <a:pt x="367" y="2711"/>
                    <a:pt x="401" y="2694"/>
                  </a:cubicBezTo>
                  <a:lnTo>
                    <a:pt x="667" y="2561"/>
                  </a:lnTo>
                  <a:cubicBezTo>
                    <a:pt x="768" y="2494"/>
                    <a:pt x="834" y="2394"/>
                    <a:pt x="901" y="2327"/>
                  </a:cubicBezTo>
                  <a:cubicBezTo>
                    <a:pt x="968" y="2227"/>
                    <a:pt x="1001" y="2094"/>
                    <a:pt x="1034" y="1994"/>
                  </a:cubicBezTo>
                  <a:cubicBezTo>
                    <a:pt x="1068" y="1860"/>
                    <a:pt x="1101" y="1760"/>
                    <a:pt x="1101" y="1627"/>
                  </a:cubicBezTo>
                  <a:lnTo>
                    <a:pt x="1101" y="393"/>
                  </a:lnTo>
                  <a:lnTo>
                    <a:pt x="1134" y="393"/>
                  </a:lnTo>
                  <a:cubicBezTo>
                    <a:pt x="1168" y="359"/>
                    <a:pt x="1235" y="326"/>
                    <a:pt x="1268" y="259"/>
                  </a:cubicBezTo>
                  <a:cubicBezTo>
                    <a:pt x="1268" y="226"/>
                    <a:pt x="1301" y="192"/>
                    <a:pt x="1301" y="126"/>
                  </a:cubicBezTo>
                  <a:cubicBezTo>
                    <a:pt x="1301" y="92"/>
                    <a:pt x="1268" y="59"/>
                    <a:pt x="1268" y="26"/>
                  </a:cubicBezTo>
                  <a:cubicBezTo>
                    <a:pt x="1251" y="9"/>
                    <a:pt x="1235" y="1"/>
                    <a:pt x="12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417;p56">
              <a:extLst>
                <a:ext uri="{FF2B5EF4-FFF2-40B4-BE49-F238E27FC236}">
                  <a16:creationId xmlns:a16="http://schemas.microsoft.com/office/drawing/2014/main" id="{3DB8661F-C326-4829-AD97-1271FE7D4260}"/>
                </a:ext>
              </a:extLst>
            </p:cNvPr>
            <p:cNvSpPr/>
            <p:nvPr/>
          </p:nvSpPr>
          <p:spPr>
            <a:xfrm>
              <a:off x="2928100" y="2155325"/>
              <a:ext cx="30050" cy="45250"/>
            </a:xfrm>
            <a:custGeom>
              <a:avLst/>
              <a:gdLst/>
              <a:ahLst/>
              <a:cxnLst/>
              <a:rect l="l" t="t" r="r" b="b"/>
              <a:pathLst>
                <a:path w="1202" h="1810" extrusionOk="0">
                  <a:moveTo>
                    <a:pt x="801" y="401"/>
                  </a:moveTo>
                  <a:cubicBezTo>
                    <a:pt x="834" y="434"/>
                    <a:pt x="901" y="467"/>
                    <a:pt x="934" y="534"/>
                  </a:cubicBezTo>
                  <a:lnTo>
                    <a:pt x="234" y="934"/>
                  </a:lnTo>
                  <a:cubicBezTo>
                    <a:pt x="267" y="834"/>
                    <a:pt x="334" y="734"/>
                    <a:pt x="401" y="634"/>
                  </a:cubicBezTo>
                  <a:cubicBezTo>
                    <a:pt x="434" y="567"/>
                    <a:pt x="501" y="501"/>
                    <a:pt x="601" y="434"/>
                  </a:cubicBezTo>
                  <a:cubicBezTo>
                    <a:pt x="634" y="401"/>
                    <a:pt x="701" y="401"/>
                    <a:pt x="801" y="401"/>
                  </a:cubicBezTo>
                  <a:close/>
                  <a:moveTo>
                    <a:pt x="868" y="0"/>
                  </a:moveTo>
                  <a:cubicBezTo>
                    <a:pt x="768" y="0"/>
                    <a:pt x="667" y="34"/>
                    <a:pt x="601" y="67"/>
                  </a:cubicBezTo>
                  <a:cubicBezTo>
                    <a:pt x="434" y="167"/>
                    <a:pt x="267" y="334"/>
                    <a:pt x="200" y="534"/>
                  </a:cubicBezTo>
                  <a:cubicBezTo>
                    <a:pt x="67" y="767"/>
                    <a:pt x="0" y="1001"/>
                    <a:pt x="0" y="1234"/>
                  </a:cubicBezTo>
                  <a:cubicBezTo>
                    <a:pt x="0" y="1401"/>
                    <a:pt x="67" y="1601"/>
                    <a:pt x="167" y="1735"/>
                  </a:cubicBezTo>
                  <a:cubicBezTo>
                    <a:pt x="217" y="1785"/>
                    <a:pt x="276" y="1810"/>
                    <a:pt x="346" y="1810"/>
                  </a:cubicBezTo>
                  <a:cubicBezTo>
                    <a:pt x="417" y="1810"/>
                    <a:pt x="501" y="1785"/>
                    <a:pt x="601" y="1735"/>
                  </a:cubicBezTo>
                  <a:cubicBezTo>
                    <a:pt x="701" y="1668"/>
                    <a:pt x="834" y="1568"/>
                    <a:pt x="934" y="1468"/>
                  </a:cubicBezTo>
                  <a:cubicBezTo>
                    <a:pt x="1001" y="1401"/>
                    <a:pt x="1068" y="1335"/>
                    <a:pt x="1134" y="1234"/>
                  </a:cubicBezTo>
                  <a:cubicBezTo>
                    <a:pt x="1168" y="1201"/>
                    <a:pt x="1168" y="1134"/>
                    <a:pt x="1168" y="1101"/>
                  </a:cubicBezTo>
                  <a:cubicBezTo>
                    <a:pt x="1168" y="1068"/>
                    <a:pt x="1168" y="1034"/>
                    <a:pt x="1134" y="1001"/>
                  </a:cubicBezTo>
                  <a:cubicBezTo>
                    <a:pt x="1118" y="984"/>
                    <a:pt x="1109" y="976"/>
                    <a:pt x="1101" y="976"/>
                  </a:cubicBezTo>
                  <a:cubicBezTo>
                    <a:pt x="1093" y="976"/>
                    <a:pt x="1084" y="984"/>
                    <a:pt x="1068" y="1001"/>
                  </a:cubicBezTo>
                  <a:cubicBezTo>
                    <a:pt x="1034" y="1034"/>
                    <a:pt x="968" y="1068"/>
                    <a:pt x="934" y="1101"/>
                  </a:cubicBezTo>
                  <a:cubicBezTo>
                    <a:pt x="834" y="1201"/>
                    <a:pt x="734" y="1301"/>
                    <a:pt x="601" y="1368"/>
                  </a:cubicBezTo>
                  <a:cubicBezTo>
                    <a:pt x="534" y="1435"/>
                    <a:pt x="467" y="1435"/>
                    <a:pt x="367" y="1435"/>
                  </a:cubicBezTo>
                  <a:cubicBezTo>
                    <a:pt x="301" y="1401"/>
                    <a:pt x="267" y="1368"/>
                    <a:pt x="234" y="1301"/>
                  </a:cubicBezTo>
                  <a:lnTo>
                    <a:pt x="1168" y="767"/>
                  </a:lnTo>
                  <a:lnTo>
                    <a:pt x="1201" y="567"/>
                  </a:lnTo>
                  <a:cubicBezTo>
                    <a:pt x="1201" y="467"/>
                    <a:pt x="1201" y="401"/>
                    <a:pt x="1168" y="300"/>
                  </a:cubicBezTo>
                  <a:cubicBezTo>
                    <a:pt x="1134" y="200"/>
                    <a:pt x="1101" y="134"/>
                    <a:pt x="1034" y="67"/>
                  </a:cubicBezTo>
                  <a:cubicBezTo>
                    <a:pt x="968" y="34"/>
                    <a:pt x="934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418;p56">
              <a:extLst>
                <a:ext uri="{FF2B5EF4-FFF2-40B4-BE49-F238E27FC236}">
                  <a16:creationId xmlns:a16="http://schemas.microsoft.com/office/drawing/2014/main" id="{430B1E82-A246-4474-A5CD-018D93EF9E3E}"/>
                </a:ext>
              </a:extLst>
            </p:cNvPr>
            <p:cNvSpPr/>
            <p:nvPr/>
          </p:nvSpPr>
          <p:spPr>
            <a:xfrm>
              <a:off x="2964800" y="2115500"/>
              <a:ext cx="28375" cy="68000"/>
            </a:xfrm>
            <a:custGeom>
              <a:avLst/>
              <a:gdLst/>
              <a:ahLst/>
              <a:cxnLst/>
              <a:rect l="l" t="t" r="r" b="b"/>
              <a:pathLst>
                <a:path w="1135" h="2720" extrusionOk="0">
                  <a:moveTo>
                    <a:pt x="1042" y="0"/>
                  </a:moveTo>
                  <a:cubicBezTo>
                    <a:pt x="1017" y="0"/>
                    <a:pt x="984" y="9"/>
                    <a:pt x="934" y="25"/>
                  </a:cubicBezTo>
                  <a:cubicBezTo>
                    <a:pt x="867" y="59"/>
                    <a:pt x="801" y="92"/>
                    <a:pt x="734" y="126"/>
                  </a:cubicBezTo>
                  <a:cubicBezTo>
                    <a:pt x="567" y="192"/>
                    <a:pt x="467" y="326"/>
                    <a:pt x="400" y="459"/>
                  </a:cubicBezTo>
                  <a:cubicBezTo>
                    <a:pt x="334" y="593"/>
                    <a:pt x="300" y="759"/>
                    <a:pt x="300" y="893"/>
                  </a:cubicBezTo>
                  <a:lnTo>
                    <a:pt x="300" y="1026"/>
                  </a:lnTo>
                  <a:lnTo>
                    <a:pt x="167" y="1093"/>
                  </a:lnTo>
                  <a:cubicBezTo>
                    <a:pt x="133" y="1126"/>
                    <a:pt x="100" y="1160"/>
                    <a:pt x="67" y="1226"/>
                  </a:cubicBezTo>
                  <a:cubicBezTo>
                    <a:pt x="33" y="1260"/>
                    <a:pt x="33" y="1293"/>
                    <a:pt x="33" y="1360"/>
                  </a:cubicBezTo>
                  <a:cubicBezTo>
                    <a:pt x="33" y="1393"/>
                    <a:pt x="33" y="1426"/>
                    <a:pt x="67" y="1460"/>
                  </a:cubicBezTo>
                  <a:cubicBezTo>
                    <a:pt x="83" y="1476"/>
                    <a:pt x="100" y="1485"/>
                    <a:pt x="117" y="1485"/>
                  </a:cubicBezTo>
                  <a:cubicBezTo>
                    <a:pt x="133" y="1485"/>
                    <a:pt x="150" y="1476"/>
                    <a:pt x="167" y="1460"/>
                  </a:cubicBezTo>
                  <a:lnTo>
                    <a:pt x="300" y="1393"/>
                  </a:lnTo>
                  <a:lnTo>
                    <a:pt x="300" y="2227"/>
                  </a:lnTo>
                  <a:lnTo>
                    <a:pt x="167" y="2327"/>
                  </a:lnTo>
                  <a:cubicBezTo>
                    <a:pt x="100" y="2327"/>
                    <a:pt x="67" y="2394"/>
                    <a:pt x="33" y="2427"/>
                  </a:cubicBezTo>
                  <a:cubicBezTo>
                    <a:pt x="0" y="2461"/>
                    <a:pt x="0" y="2527"/>
                    <a:pt x="0" y="2561"/>
                  </a:cubicBezTo>
                  <a:cubicBezTo>
                    <a:pt x="0" y="2594"/>
                    <a:pt x="0" y="2661"/>
                    <a:pt x="33" y="2694"/>
                  </a:cubicBezTo>
                  <a:cubicBezTo>
                    <a:pt x="50" y="2711"/>
                    <a:pt x="67" y="2719"/>
                    <a:pt x="88" y="2719"/>
                  </a:cubicBezTo>
                  <a:cubicBezTo>
                    <a:pt x="108" y="2719"/>
                    <a:pt x="133" y="2711"/>
                    <a:pt x="167" y="2694"/>
                  </a:cubicBezTo>
                  <a:lnTo>
                    <a:pt x="834" y="2294"/>
                  </a:lnTo>
                  <a:cubicBezTo>
                    <a:pt x="867" y="2260"/>
                    <a:pt x="934" y="2227"/>
                    <a:pt x="967" y="2160"/>
                  </a:cubicBezTo>
                  <a:cubicBezTo>
                    <a:pt x="967" y="2127"/>
                    <a:pt x="1001" y="2060"/>
                    <a:pt x="1001" y="2027"/>
                  </a:cubicBezTo>
                  <a:cubicBezTo>
                    <a:pt x="1001" y="1994"/>
                    <a:pt x="967" y="1960"/>
                    <a:pt x="967" y="1927"/>
                  </a:cubicBezTo>
                  <a:cubicBezTo>
                    <a:pt x="951" y="1910"/>
                    <a:pt x="934" y="1902"/>
                    <a:pt x="913" y="1902"/>
                  </a:cubicBezTo>
                  <a:cubicBezTo>
                    <a:pt x="892" y="1902"/>
                    <a:pt x="867" y="1910"/>
                    <a:pt x="834" y="1927"/>
                  </a:cubicBezTo>
                  <a:lnTo>
                    <a:pt x="500" y="2094"/>
                  </a:lnTo>
                  <a:lnTo>
                    <a:pt x="500" y="1260"/>
                  </a:lnTo>
                  <a:lnTo>
                    <a:pt x="867" y="1093"/>
                  </a:lnTo>
                  <a:cubicBezTo>
                    <a:pt x="901" y="1060"/>
                    <a:pt x="967" y="1026"/>
                    <a:pt x="967" y="959"/>
                  </a:cubicBezTo>
                  <a:cubicBezTo>
                    <a:pt x="1001" y="926"/>
                    <a:pt x="1001" y="859"/>
                    <a:pt x="1001" y="826"/>
                  </a:cubicBezTo>
                  <a:cubicBezTo>
                    <a:pt x="1001" y="793"/>
                    <a:pt x="1001" y="759"/>
                    <a:pt x="967" y="726"/>
                  </a:cubicBezTo>
                  <a:cubicBezTo>
                    <a:pt x="967" y="709"/>
                    <a:pt x="959" y="701"/>
                    <a:pt x="942" y="701"/>
                  </a:cubicBezTo>
                  <a:cubicBezTo>
                    <a:pt x="926" y="701"/>
                    <a:pt x="901" y="709"/>
                    <a:pt x="867" y="726"/>
                  </a:cubicBezTo>
                  <a:lnTo>
                    <a:pt x="500" y="926"/>
                  </a:lnTo>
                  <a:lnTo>
                    <a:pt x="500" y="793"/>
                  </a:lnTo>
                  <a:cubicBezTo>
                    <a:pt x="500" y="726"/>
                    <a:pt x="534" y="693"/>
                    <a:pt x="567" y="626"/>
                  </a:cubicBezTo>
                  <a:cubicBezTo>
                    <a:pt x="600" y="559"/>
                    <a:pt x="634" y="526"/>
                    <a:pt x="701" y="492"/>
                  </a:cubicBezTo>
                  <a:cubicBezTo>
                    <a:pt x="801" y="459"/>
                    <a:pt x="867" y="426"/>
                    <a:pt x="967" y="392"/>
                  </a:cubicBezTo>
                  <a:lnTo>
                    <a:pt x="1034" y="359"/>
                  </a:lnTo>
                  <a:cubicBezTo>
                    <a:pt x="1067" y="326"/>
                    <a:pt x="1067" y="292"/>
                    <a:pt x="1101" y="259"/>
                  </a:cubicBezTo>
                  <a:cubicBezTo>
                    <a:pt x="1134" y="226"/>
                    <a:pt x="1134" y="159"/>
                    <a:pt x="1134" y="126"/>
                  </a:cubicBezTo>
                  <a:cubicBezTo>
                    <a:pt x="1134" y="92"/>
                    <a:pt x="1134" y="59"/>
                    <a:pt x="1101" y="25"/>
                  </a:cubicBezTo>
                  <a:cubicBezTo>
                    <a:pt x="1084" y="9"/>
                    <a:pt x="1067" y="0"/>
                    <a:pt x="104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419;p56">
              <a:extLst>
                <a:ext uri="{FF2B5EF4-FFF2-40B4-BE49-F238E27FC236}">
                  <a16:creationId xmlns:a16="http://schemas.microsoft.com/office/drawing/2014/main" id="{5D644349-9231-4EBB-8464-E477893F62EE}"/>
                </a:ext>
              </a:extLst>
            </p:cNvPr>
            <p:cNvSpPr/>
            <p:nvPr/>
          </p:nvSpPr>
          <p:spPr>
            <a:xfrm>
              <a:off x="2998150" y="2112150"/>
              <a:ext cx="29200" cy="53575"/>
            </a:xfrm>
            <a:custGeom>
              <a:avLst/>
              <a:gdLst/>
              <a:ahLst/>
              <a:cxnLst/>
              <a:rect l="l" t="t" r="r" b="b"/>
              <a:pathLst>
                <a:path w="1168" h="2143" extrusionOk="0">
                  <a:moveTo>
                    <a:pt x="1001" y="1"/>
                  </a:moveTo>
                  <a:cubicBezTo>
                    <a:pt x="968" y="1"/>
                    <a:pt x="934" y="9"/>
                    <a:pt x="901" y="26"/>
                  </a:cubicBezTo>
                  <a:cubicBezTo>
                    <a:pt x="834" y="59"/>
                    <a:pt x="768" y="126"/>
                    <a:pt x="734" y="159"/>
                  </a:cubicBezTo>
                  <a:cubicBezTo>
                    <a:pt x="667" y="293"/>
                    <a:pt x="567" y="393"/>
                    <a:pt x="501" y="526"/>
                  </a:cubicBezTo>
                  <a:lnTo>
                    <a:pt x="501" y="293"/>
                  </a:lnTo>
                  <a:lnTo>
                    <a:pt x="200" y="526"/>
                  </a:lnTo>
                  <a:cubicBezTo>
                    <a:pt x="167" y="560"/>
                    <a:pt x="100" y="593"/>
                    <a:pt x="100" y="660"/>
                  </a:cubicBezTo>
                  <a:cubicBezTo>
                    <a:pt x="67" y="693"/>
                    <a:pt x="67" y="727"/>
                    <a:pt x="67" y="793"/>
                  </a:cubicBezTo>
                  <a:cubicBezTo>
                    <a:pt x="67" y="827"/>
                    <a:pt x="67" y="860"/>
                    <a:pt x="100" y="893"/>
                  </a:cubicBezTo>
                  <a:cubicBezTo>
                    <a:pt x="100" y="910"/>
                    <a:pt x="117" y="918"/>
                    <a:pt x="138" y="918"/>
                  </a:cubicBezTo>
                  <a:cubicBezTo>
                    <a:pt x="159" y="918"/>
                    <a:pt x="184" y="910"/>
                    <a:pt x="200" y="893"/>
                  </a:cubicBezTo>
                  <a:lnTo>
                    <a:pt x="301" y="827"/>
                  </a:lnTo>
                  <a:lnTo>
                    <a:pt x="301" y="1661"/>
                  </a:lnTo>
                  <a:lnTo>
                    <a:pt x="167" y="1761"/>
                  </a:lnTo>
                  <a:cubicBezTo>
                    <a:pt x="100" y="1761"/>
                    <a:pt x="67" y="1827"/>
                    <a:pt x="34" y="1861"/>
                  </a:cubicBezTo>
                  <a:cubicBezTo>
                    <a:pt x="0" y="1894"/>
                    <a:pt x="0" y="1961"/>
                    <a:pt x="0" y="1994"/>
                  </a:cubicBezTo>
                  <a:cubicBezTo>
                    <a:pt x="0" y="2061"/>
                    <a:pt x="0" y="2094"/>
                    <a:pt x="34" y="2128"/>
                  </a:cubicBezTo>
                  <a:cubicBezTo>
                    <a:pt x="45" y="2139"/>
                    <a:pt x="56" y="2142"/>
                    <a:pt x="68" y="2142"/>
                  </a:cubicBezTo>
                  <a:cubicBezTo>
                    <a:pt x="93" y="2142"/>
                    <a:pt x="123" y="2128"/>
                    <a:pt x="167" y="2128"/>
                  </a:cubicBezTo>
                  <a:lnTo>
                    <a:pt x="834" y="1694"/>
                  </a:lnTo>
                  <a:cubicBezTo>
                    <a:pt x="901" y="1661"/>
                    <a:pt x="934" y="1627"/>
                    <a:pt x="968" y="1594"/>
                  </a:cubicBezTo>
                  <a:cubicBezTo>
                    <a:pt x="968" y="1527"/>
                    <a:pt x="1001" y="1494"/>
                    <a:pt x="1001" y="1427"/>
                  </a:cubicBezTo>
                  <a:cubicBezTo>
                    <a:pt x="1001" y="1394"/>
                    <a:pt x="968" y="1360"/>
                    <a:pt x="968" y="1327"/>
                  </a:cubicBezTo>
                  <a:cubicBezTo>
                    <a:pt x="951" y="1310"/>
                    <a:pt x="934" y="1302"/>
                    <a:pt x="913" y="1302"/>
                  </a:cubicBezTo>
                  <a:cubicBezTo>
                    <a:pt x="893" y="1302"/>
                    <a:pt x="868" y="1310"/>
                    <a:pt x="834" y="1327"/>
                  </a:cubicBezTo>
                  <a:lnTo>
                    <a:pt x="501" y="1527"/>
                  </a:lnTo>
                  <a:lnTo>
                    <a:pt x="501" y="993"/>
                  </a:lnTo>
                  <a:cubicBezTo>
                    <a:pt x="601" y="793"/>
                    <a:pt x="701" y="660"/>
                    <a:pt x="734" y="560"/>
                  </a:cubicBezTo>
                  <a:cubicBezTo>
                    <a:pt x="801" y="493"/>
                    <a:pt x="834" y="460"/>
                    <a:pt x="901" y="393"/>
                  </a:cubicBezTo>
                  <a:lnTo>
                    <a:pt x="968" y="393"/>
                  </a:lnTo>
                  <a:cubicBezTo>
                    <a:pt x="984" y="410"/>
                    <a:pt x="1001" y="418"/>
                    <a:pt x="1018" y="418"/>
                  </a:cubicBezTo>
                  <a:cubicBezTo>
                    <a:pt x="1034" y="418"/>
                    <a:pt x="1051" y="410"/>
                    <a:pt x="1068" y="393"/>
                  </a:cubicBezTo>
                  <a:cubicBezTo>
                    <a:pt x="1101" y="393"/>
                    <a:pt x="1134" y="360"/>
                    <a:pt x="1134" y="293"/>
                  </a:cubicBezTo>
                  <a:cubicBezTo>
                    <a:pt x="1168" y="260"/>
                    <a:pt x="1168" y="226"/>
                    <a:pt x="1168" y="159"/>
                  </a:cubicBezTo>
                  <a:cubicBezTo>
                    <a:pt x="1168" y="93"/>
                    <a:pt x="1168" y="59"/>
                    <a:pt x="1101" y="26"/>
                  </a:cubicBezTo>
                  <a:cubicBezTo>
                    <a:pt x="1068" y="9"/>
                    <a:pt x="1034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420;p56">
              <a:extLst>
                <a:ext uri="{FF2B5EF4-FFF2-40B4-BE49-F238E27FC236}">
                  <a16:creationId xmlns:a16="http://schemas.microsoft.com/office/drawing/2014/main" id="{B0F37B5A-AE3F-4B92-AB97-9BA007755B29}"/>
                </a:ext>
              </a:extLst>
            </p:cNvPr>
            <p:cNvSpPr/>
            <p:nvPr/>
          </p:nvSpPr>
          <p:spPr>
            <a:xfrm>
              <a:off x="3031500" y="2096100"/>
              <a:ext cx="30050" cy="45075"/>
            </a:xfrm>
            <a:custGeom>
              <a:avLst/>
              <a:gdLst/>
              <a:ahLst/>
              <a:cxnLst/>
              <a:rect l="l" t="t" r="r" b="b"/>
              <a:pathLst>
                <a:path w="1202" h="1803" extrusionOk="0">
                  <a:moveTo>
                    <a:pt x="743" y="387"/>
                  </a:moveTo>
                  <a:cubicBezTo>
                    <a:pt x="762" y="387"/>
                    <a:pt x="782" y="391"/>
                    <a:pt x="801" y="401"/>
                  </a:cubicBezTo>
                  <a:cubicBezTo>
                    <a:pt x="868" y="401"/>
                    <a:pt x="901" y="468"/>
                    <a:pt x="935" y="535"/>
                  </a:cubicBezTo>
                  <a:lnTo>
                    <a:pt x="267" y="902"/>
                  </a:lnTo>
                  <a:cubicBezTo>
                    <a:pt x="267" y="801"/>
                    <a:pt x="334" y="701"/>
                    <a:pt x="401" y="601"/>
                  </a:cubicBezTo>
                  <a:cubicBezTo>
                    <a:pt x="434" y="535"/>
                    <a:pt x="501" y="468"/>
                    <a:pt x="601" y="435"/>
                  </a:cubicBezTo>
                  <a:cubicBezTo>
                    <a:pt x="648" y="411"/>
                    <a:pt x="695" y="387"/>
                    <a:pt x="743" y="387"/>
                  </a:cubicBezTo>
                  <a:close/>
                  <a:moveTo>
                    <a:pt x="868" y="1"/>
                  </a:moveTo>
                  <a:cubicBezTo>
                    <a:pt x="768" y="1"/>
                    <a:pt x="701" y="1"/>
                    <a:pt x="601" y="68"/>
                  </a:cubicBezTo>
                  <a:cubicBezTo>
                    <a:pt x="434" y="168"/>
                    <a:pt x="301" y="334"/>
                    <a:pt x="201" y="535"/>
                  </a:cubicBezTo>
                  <a:cubicBezTo>
                    <a:pt x="67" y="735"/>
                    <a:pt x="34" y="968"/>
                    <a:pt x="34" y="1235"/>
                  </a:cubicBezTo>
                  <a:cubicBezTo>
                    <a:pt x="1" y="1402"/>
                    <a:pt x="67" y="1569"/>
                    <a:pt x="201" y="1702"/>
                  </a:cubicBezTo>
                  <a:cubicBezTo>
                    <a:pt x="234" y="1769"/>
                    <a:pt x="292" y="1802"/>
                    <a:pt x="363" y="1802"/>
                  </a:cubicBezTo>
                  <a:cubicBezTo>
                    <a:pt x="434" y="1802"/>
                    <a:pt x="518" y="1769"/>
                    <a:pt x="601" y="1702"/>
                  </a:cubicBezTo>
                  <a:cubicBezTo>
                    <a:pt x="734" y="1635"/>
                    <a:pt x="835" y="1569"/>
                    <a:pt x="935" y="1469"/>
                  </a:cubicBezTo>
                  <a:cubicBezTo>
                    <a:pt x="1001" y="1402"/>
                    <a:pt x="1101" y="1302"/>
                    <a:pt x="1135" y="1235"/>
                  </a:cubicBezTo>
                  <a:cubicBezTo>
                    <a:pt x="1168" y="1168"/>
                    <a:pt x="1168" y="1135"/>
                    <a:pt x="1168" y="1102"/>
                  </a:cubicBezTo>
                  <a:cubicBezTo>
                    <a:pt x="1168" y="1035"/>
                    <a:pt x="1168" y="1002"/>
                    <a:pt x="1135" y="968"/>
                  </a:cubicBezTo>
                  <a:lnTo>
                    <a:pt x="1068" y="968"/>
                  </a:lnTo>
                  <a:cubicBezTo>
                    <a:pt x="1035" y="1002"/>
                    <a:pt x="1001" y="1035"/>
                    <a:pt x="968" y="1102"/>
                  </a:cubicBezTo>
                  <a:cubicBezTo>
                    <a:pt x="868" y="1202"/>
                    <a:pt x="734" y="1268"/>
                    <a:pt x="634" y="1369"/>
                  </a:cubicBezTo>
                  <a:cubicBezTo>
                    <a:pt x="534" y="1402"/>
                    <a:pt x="468" y="1435"/>
                    <a:pt x="368" y="1435"/>
                  </a:cubicBezTo>
                  <a:cubicBezTo>
                    <a:pt x="301" y="1402"/>
                    <a:pt x="267" y="1335"/>
                    <a:pt x="234" y="1268"/>
                  </a:cubicBezTo>
                  <a:lnTo>
                    <a:pt x="1168" y="735"/>
                  </a:lnTo>
                  <a:lnTo>
                    <a:pt x="1201" y="568"/>
                  </a:lnTo>
                  <a:cubicBezTo>
                    <a:pt x="1201" y="468"/>
                    <a:pt x="1201" y="368"/>
                    <a:pt x="1168" y="301"/>
                  </a:cubicBezTo>
                  <a:cubicBezTo>
                    <a:pt x="1135" y="201"/>
                    <a:pt x="1101" y="101"/>
                    <a:pt x="1035" y="34"/>
                  </a:cubicBezTo>
                  <a:cubicBezTo>
                    <a:pt x="1001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421;p56">
              <a:extLst>
                <a:ext uri="{FF2B5EF4-FFF2-40B4-BE49-F238E27FC236}">
                  <a16:creationId xmlns:a16="http://schemas.microsoft.com/office/drawing/2014/main" id="{1E56E4F9-5114-41B4-8DB0-7AEBB27FA59B}"/>
                </a:ext>
              </a:extLst>
            </p:cNvPr>
            <p:cNvSpPr/>
            <p:nvPr/>
          </p:nvSpPr>
          <p:spPr>
            <a:xfrm>
              <a:off x="3064850" y="2069625"/>
              <a:ext cx="34225" cy="64650"/>
            </a:xfrm>
            <a:custGeom>
              <a:avLst/>
              <a:gdLst/>
              <a:ahLst/>
              <a:cxnLst/>
              <a:rect l="l" t="t" r="r" b="b"/>
              <a:pathLst>
                <a:path w="1369" h="2586" extrusionOk="0">
                  <a:moveTo>
                    <a:pt x="801" y="660"/>
                  </a:moveTo>
                  <a:cubicBezTo>
                    <a:pt x="868" y="693"/>
                    <a:pt x="902" y="726"/>
                    <a:pt x="935" y="793"/>
                  </a:cubicBezTo>
                  <a:cubicBezTo>
                    <a:pt x="935" y="826"/>
                    <a:pt x="968" y="893"/>
                    <a:pt x="968" y="960"/>
                  </a:cubicBezTo>
                  <a:cubicBezTo>
                    <a:pt x="935" y="1060"/>
                    <a:pt x="902" y="1193"/>
                    <a:pt x="868" y="1293"/>
                  </a:cubicBezTo>
                  <a:cubicBezTo>
                    <a:pt x="801" y="1393"/>
                    <a:pt x="735" y="1494"/>
                    <a:pt x="635" y="1560"/>
                  </a:cubicBezTo>
                  <a:cubicBezTo>
                    <a:pt x="585" y="1577"/>
                    <a:pt x="535" y="1585"/>
                    <a:pt x="489" y="1585"/>
                  </a:cubicBezTo>
                  <a:cubicBezTo>
                    <a:pt x="443" y="1585"/>
                    <a:pt x="401" y="1577"/>
                    <a:pt x="368" y="1560"/>
                  </a:cubicBezTo>
                  <a:cubicBezTo>
                    <a:pt x="301" y="1494"/>
                    <a:pt x="268" y="1427"/>
                    <a:pt x="301" y="1327"/>
                  </a:cubicBezTo>
                  <a:cubicBezTo>
                    <a:pt x="301" y="1227"/>
                    <a:pt x="301" y="1127"/>
                    <a:pt x="368" y="1060"/>
                  </a:cubicBezTo>
                  <a:cubicBezTo>
                    <a:pt x="401" y="893"/>
                    <a:pt x="501" y="760"/>
                    <a:pt x="635" y="693"/>
                  </a:cubicBezTo>
                  <a:cubicBezTo>
                    <a:pt x="668" y="660"/>
                    <a:pt x="735" y="660"/>
                    <a:pt x="801" y="660"/>
                  </a:cubicBezTo>
                  <a:close/>
                  <a:moveTo>
                    <a:pt x="1277" y="1"/>
                  </a:moveTo>
                  <a:cubicBezTo>
                    <a:pt x="1260" y="1"/>
                    <a:pt x="1235" y="9"/>
                    <a:pt x="1202" y="26"/>
                  </a:cubicBezTo>
                  <a:lnTo>
                    <a:pt x="935" y="193"/>
                  </a:lnTo>
                  <a:lnTo>
                    <a:pt x="935" y="326"/>
                  </a:lnTo>
                  <a:cubicBezTo>
                    <a:pt x="911" y="302"/>
                    <a:pt x="871" y="279"/>
                    <a:pt x="826" y="279"/>
                  </a:cubicBezTo>
                  <a:cubicBezTo>
                    <a:pt x="807" y="279"/>
                    <a:pt x="788" y="283"/>
                    <a:pt x="768" y="293"/>
                  </a:cubicBezTo>
                  <a:cubicBezTo>
                    <a:pt x="701" y="293"/>
                    <a:pt x="668" y="293"/>
                    <a:pt x="601" y="326"/>
                  </a:cubicBezTo>
                  <a:cubicBezTo>
                    <a:pt x="435" y="459"/>
                    <a:pt x="301" y="626"/>
                    <a:pt x="201" y="826"/>
                  </a:cubicBezTo>
                  <a:cubicBezTo>
                    <a:pt x="101" y="1027"/>
                    <a:pt x="34" y="1227"/>
                    <a:pt x="34" y="1460"/>
                  </a:cubicBezTo>
                  <a:cubicBezTo>
                    <a:pt x="1" y="1627"/>
                    <a:pt x="101" y="1827"/>
                    <a:pt x="234" y="1927"/>
                  </a:cubicBezTo>
                  <a:cubicBezTo>
                    <a:pt x="273" y="1953"/>
                    <a:pt x="321" y="1964"/>
                    <a:pt x="371" y="1964"/>
                  </a:cubicBezTo>
                  <a:cubicBezTo>
                    <a:pt x="452" y="1964"/>
                    <a:pt x="539" y="1935"/>
                    <a:pt x="601" y="1894"/>
                  </a:cubicBezTo>
                  <a:cubicBezTo>
                    <a:pt x="668" y="1860"/>
                    <a:pt x="735" y="1827"/>
                    <a:pt x="768" y="1760"/>
                  </a:cubicBezTo>
                  <a:cubicBezTo>
                    <a:pt x="835" y="1694"/>
                    <a:pt x="902" y="1627"/>
                    <a:pt x="935" y="1560"/>
                  </a:cubicBezTo>
                  <a:lnTo>
                    <a:pt x="935" y="2127"/>
                  </a:lnTo>
                  <a:lnTo>
                    <a:pt x="801" y="2194"/>
                  </a:lnTo>
                  <a:cubicBezTo>
                    <a:pt x="768" y="2227"/>
                    <a:pt x="701" y="2261"/>
                    <a:pt x="701" y="2327"/>
                  </a:cubicBezTo>
                  <a:cubicBezTo>
                    <a:pt x="668" y="2361"/>
                    <a:pt x="635" y="2394"/>
                    <a:pt x="635" y="2461"/>
                  </a:cubicBezTo>
                  <a:cubicBezTo>
                    <a:pt x="635" y="2494"/>
                    <a:pt x="668" y="2528"/>
                    <a:pt x="701" y="2561"/>
                  </a:cubicBezTo>
                  <a:cubicBezTo>
                    <a:pt x="701" y="2578"/>
                    <a:pt x="710" y="2586"/>
                    <a:pt x="726" y="2586"/>
                  </a:cubicBezTo>
                  <a:cubicBezTo>
                    <a:pt x="743" y="2586"/>
                    <a:pt x="768" y="2578"/>
                    <a:pt x="801" y="2561"/>
                  </a:cubicBezTo>
                  <a:lnTo>
                    <a:pt x="1235" y="2327"/>
                  </a:lnTo>
                  <a:cubicBezTo>
                    <a:pt x="1268" y="2294"/>
                    <a:pt x="1302" y="2261"/>
                    <a:pt x="1335" y="2227"/>
                  </a:cubicBezTo>
                  <a:cubicBezTo>
                    <a:pt x="1369" y="2161"/>
                    <a:pt x="1369" y="2127"/>
                    <a:pt x="1369" y="2061"/>
                  </a:cubicBezTo>
                  <a:cubicBezTo>
                    <a:pt x="1369" y="2027"/>
                    <a:pt x="1369" y="1994"/>
                    <a:pt x="1335" y="1961"/>
                  </a:cubicBezTo>
                  <a:cubicBezTo>
                    <a:pt x="1318" y="1944"/>
                    <a:pt x="1302" y="1935"/>
                    <a:pt x="1285" y="1935"/>
                  </a:cubicBezTo>
                  <a:cubicBezTo>
                    <a:pt x="1268" y="1935"/>
                    <a:pt x="1252" y="1944"/>
                    <a:pt x="1235" y="1961"/>
                  </a:cubicBezTo>
                  <a:lnTo>
                    <a:pt x="1168" y="1994"/>
                  </a:lnTo>
                  <a:lnTo>
                    <a:pt x="1168" y="426"/>
                  </a:lnTo>
                  <a:lnTo>
                    <a:pt x="1202" y="393"/>
                  </a:lnTo>
                  <a:cubicBezTo>
                    <a:pt x="1268" y="359"/>
                    <a:pt x="1302" y="326"/>
                    <a:pt x="1335" y="293"/>
                  </a:cubicBezTo>
                  <a:cubicBezTo>
                    <a:pt x="1335" y="226"/>
                    <a:pt x="1369" y="193"/>
                    <a:pt x="1369" y="159"/>
                  </a:cubicBezTo>
                  <a:cubicBezTo>
                    <a:pt x="1369" y="93"/>
                    <a:pt x="1335" y="59"/>
                    <a:pt x="1302" y="26"/>
                  </a:cubicBezTo>
                  <a:cubicBezTo>
                    <a:pt x="1302" y="9"/>
                    <a:pt x="1293" y="1"/>
                    <a:pt x="127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422;p56">
              <a:extLst>
                <a:ext uri="{FF2B5EF4-FFF2-40B4-BE49-F238E27FC236}">
                  <a16:creationId xmlns:a16="http://schemas.microsoft.com/office/drawing/2014/main" id="{6067A67A-8682-46DE-B406-0EA6A70C5C97}"/>
                </a:ext>
              </a:extLst>
            </p:cNvPr>
            <p:cNvSpPr/>
            <p:nvPr/>
          </p:nvSpPr>
          <p:spPr>
            <a:xfrm>
              <a:off x="3101550" y="2054425"/>
              <a:ext cx="32550" cy="50050"/>
            </a:xfrm>
            <a:custGeom>
              <a:avLst/>
              <a:gdLst/>
              <a:ahLst/>
              <a:cxnLst/>
              <a:rect l="l" t="t" r="r" b="b"/>
              <a:pathLst>
                <a:path w="1302" h="2002" extrusionOk="0">
                  <a:moveTo>
                    <a:pt x="101" y="0"/>
                  </a:moveTo>
                  <a:cubicBezTo>
                    <a:pt x="67" y="33"/>
                    <a:pt x="34" y="67"/>
                    <a:pt x="34" y="133"/>
                  </a:cubicBezTo>
                  <a:cubicBezTo>
                    <a:pt x="1" y="167"/>
                    <a:pt x="1" y="200"/>
                    <a:pt x="1" y="267"/>
                  </a:cubicBezTo>
                  <a:cubicBezTo>
                    <a:pt x="1" y="300"/>
                    <a:pt x="1" y="334"/>
                    <a:pt x="1" y="334"/>
                  </a:cubicBezTo>
                  <a:cubicBezTo>
                    <a:pt x="34" y="367"/>
                    <a:pt x="34" y="367"/>
                    <a:pt x="67" y="400"/>
                  </a:cubicBezTo>
                  <a:lnTo>
                    <a:pt x="801" y="600"/>
                  </a:lnTo>
                  <a:lnTo>
                    <a:pt x="67" y="1668"/>
                  </a:lnTo>
                  <a:cubicBezTo>
                    <a:pt x="34" y="1701"/>
                    <a:pt x="34" y="1735"/>
                    <a:pt x="1" y="1768"/>
                  </a:cubicBezTo>
                  <a:cubicBezTo>
                    <a:pt x="1" y="1801"/>
                    <a:pt x="1" y="1835"/>
                    <a:pt x="1" y="1868"/>
                  </a:cubicBezTo>
                  <a:cubicBezTo>
                    <a:pt x="1" y="1935"/>
                    <a:pt x="1" y="1968"/>
                    <a:pt x="34" y="2001"/>
                  </a:cubicBezTo>
                  <a:lnTo>
                    <a:pt x="101" y="2001"/>
                  </a:lnTo>
                  <a:cubicBezTo>
                    <a:pt x="134" y="1968"/>
                    <a:pt x="167" y="1935"/>
                    <a:pt x="201" y="1901"/>
                  </a:cubicBezTo>
                  <a:lnTo>
                    <a:pt x="1302" y="3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423;p56">
              <a:extLst>
                <a:ext uri="{FF2B5EF4-FFF2-40B4-BE49-F238E27FC236}">
                  <a16:creationId xmlns:a16="http://schemas.microsoft.com/office/drawing/2014/main" id="{655E9A37-C4E5-4F10-94A3-6E46EE79FA9B}"/>
                </a:ext>
              </a:extLst>
            </p:cNvPr>
            <p:cNvSpPr/>
            <p:nvPr/>
          </p:nvSpPr>
          <p:spPr>
            <a:xfrm>
              <a:off x="2027450" y="2763450"/>
              <a:ext cx="33375" cy="49875"/>
            </a:xfrm>
            <a:custGeom>
              <a:avLst/>
              <a:gdLst/>
              <a:ahLst/>
              <a:cxnLst/>
              <a:rect l="l" t="t" r="r" b="b"/>
              <a:pathLst>
                <a:path w="1335" h="1995" extrusionOk="0">
                  <a:moveTo>
                    <a:pt x="1251" y="1"/>
                  </a:moveTo>
                  <a:cubicBezTo>
                    <a:pt x="1235" y="1"/>
                    <a:pt x="1218" y="9"/>
                    <a:pt x="1201" y="26"/>
                  </a:cubicBezTo>
                  <a:cubicBezTo>
                    <a:pt x="1168" y="59"/>
                    <a:pt x="1135" y="93"/>
                    <a:pt x="1135" y="126"/>
                  </a:cubicBezTo>
                  <a:lnTo>
                    <a:pt x="1" y="1694"/>
                  </a:lnTo>
                  <a:lnTo>
                    <a:pt x="1068" y="1994"/>
                  </a:lnTo>
                  <a:lnTo>
                    <a:pt x="1168" y="1994"/>
                  </a:lnTo>
                  <a:cubicBezTo>
                    <a:pt x="1201" y="1961"/>
                    <a:pt x="1235" y="1927"/>
                    <a:pt x="1235" y="1894"/>
                  </a:cubicBezTo>
                  <a:cubicBezTo>
                    <a:pt x="1268" y="1861"/>
                    <a:pt x="1268" y="1794"/>
                    <a:pt x="1268" y="1761"/>
                  </a:cubicBezTo>
                  <a:cubicBezTo>
                    <a:pt x="1302" y="1727"/>
                    <a:pt x="1302" y="1694"/>
                    <a:pt x="1268" y="1660"/>
                  </a:cubicBezTo>
                  <a:cubicBezTo>
                    <a:pt x="1268" y="1627"/>
                    <a:pt x="1235" y="1627"/>
                    <a:pt x="1201" y="1627"/>
                  </a:cubicBezTo>
                  <a:lnTo>
                    <a:pt x="468" y="1427"/>
                  </a:lnTo>
                  <a:lnTo>
                    <a:pt x="1268" y="360"/>
                  </a:lnTo>
                  <a:cubicBezTo>
                    <a:pt x="1268" y="326"/>
                    <a:pt x="1302" y="259"/>
                    <a:pt x="1335" y="226"/>
                  </a:cubicBezTo>
                  <a:cubicBezTo>
                    <a:pt x="1335" y="193"/>
                    <a:pt x="1335" y="159"/>
                    <a:pt x="1335" y="126"/>
                  </a:cubicBezTo>
                  <a:cubicBezTo>
                    <a:pt x="1335" y="93"/>
                    <a:pt x="1302" y="26"/>
                    <a:pt x="1302" y="26"/>
                  </a:cubicBezTo>
                  <a:cubicBezTo>
                    <a:pt x="1285" y="9"/>
                    <a:pt x="1268" y="1"/>
                    <a:pt x="12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424;p56">
              <a:extLst>
                <a:ext uri="{FF2B5EF4-FFF2-40B4-BE49-F238E27FC236}">
                  <a16:creationId xmlns:a16="http://schemas.microsoft.com/office/drawing/2014/main" id="{64DC8CFD-5FB7-4400-9EC3-0D0F213AA227}"/>
                </a:ext>
              </a:extLst>
            </p:cNvPr>
            <p:cNvSpPr/>
            <p:nvPr/>
          </p:nvSpPr>
          <p:spPr>
            <a:xfrm>
              <a:off x="2061650" y="2757425"/>
              <a:ext cx="34200" cy="69850"/>
            </a:xfrm>
            <a:custGeom>
              <a:avLst/>
              <a:gdLst/>
              <a:ahLst/>
              <a:cxnLst/>
              <a:rect l="l" t="t" r="r" b="b"/>
              <a:pathLst>
                <a:path w="1368" h="2794" extrusionOk="0">
                  <a:moveTo>
                    <a:pt x="882" y="400"/>
                  </a:moveTo>
                  <a:cubicBezTo>
                    <a:pt x="964" y="400"/>
                    <a:pt x="1045" y="445"/>
                    <a:pt x="1068" y="534"/>
                  </a:cubicBezTo>
                  <a:cubicBezTo>
                    <a:pt x="1101" y="567"/>
                    <a:pt x="1101" y="634"/>
                    <a:pt x="1134" y="701"/>
                  </a:cubicBezTo>
                  <a:cubicBezTo>
                    <a:pt x="1101" y="801"/>
                    <a:pt x="1068" y="934"/>
                    <a:pt x="1034" y="1034"/>
                  </a:cubicBezTo>
                  <a:cubicBezTo>
                    <a:pt x="968" y="1134"/>
                    <a:pt x="901" y="1234"/>
                    <a:pt x="767" y="1301"/>
                  </a:cubicBezTo>
                  <a:cubicBezTo>
                    <a:pt x="734" y="1334"/>
                    <a:pt x="692" y="1351"/>
                    <a:pt x="651" y="1351"/>
                  </a:cubicBezTo>
                  <a:cubicBezTo>
                    <a:pt x="609" y="1351"/>
                    <a:pt x="567" y="1334"/>
                    <a:pt x="534" y="1301"/>
                  </a:cubicBezTo>
                  <a:cubicBezTo>
                    <a:pt x="467" y="1234"/>
                    <a:pt x="434" y="1168"/>
                    <a:pt x="434" y="1101"/>
                  </a:cubicBezTo>
                  <a:cubicBezTo>
                    <a:pt x="434" y="967"/>
                    <a:pt x="467" y="867"/>
                    <a:pt x="501" y="801"/>
                  </a:cubicBezTo>
                  <a:cubicBezTo>
                    <a:pt x="567" y="634"/>
                    <a:pt x="667" y="534"/>
                    <a:pt x="767" y="434"/>
                  </a:cubicBezTo>
                  <a:cubicBezTo>
                    <a:pt x="801" y="412"/>
                    <a:pt x="842" y="400"/>
                    <a:pt x="882" y="400"/>
                  </a:cubicBezTo>
                  <a:close/>
                  <a:moveTo>
                    <a:pt x="984" y="0"/>
                  </a:moveTo>
                  <a:cubicBezTo>
                    <a:pt x="909" y="0"/>
                    <a:pt x="834" y="33"/>
                    <a:pt x="767" y="100"/>
                  </a:cubicBezTo>
                  <a:cubicBezTo>
                    <a:pt x="701" y="134"/>
                    <a:pt x="634" y="167"/>
                    <a:pt x="601" y="234"/>
                  </a:cubicBezTo>
                  <a:cubicBezTo>
                    <a:pt x="534" y="300"/>
                    <a:pt x="467" y="367"/>
                    <a:pt x="434" y="467"/>
                  </a:cubicBezTo>
                  <a:lnTo>
                    <a:pt x="434" y="334"/>
                  </a:lnTo>
                  <a:lnTo>
                    <a:pt x="167" y="500"/>
                  </a:lnTo>
                  <a:cubicBezTo>
                    <a:pt x="100" y="500"/>
                    <a:pt x="67" y="534"/>
                    <a:pt x="34" y="601"/>
                  </a:cubicBezTo>
                  <a:cubicBezTo>
                    <a:pt x="34" y="634"/>
                    <a:pt x="0" y="701"/>
                    <a:pt x="0" y="734"/>
                  </a:cubicBezTo>
                  <a:cubicBezTo>
                    <a:pt x="0" y="767"/>
                    <a:pt x="34" y="834"/>
                    <a:pt x="34" y="867"/>
                  </a:cubicBezTo>
                  <a:cubicBezTo>
                    <a:pt x="67" y="867"/>
                    <a:pt x="100" y="867"/>
                    <a:pt x="167" y="834"/>
                  </a:cubicBezTo>
                  <a:lnTo>
                    <a:pt x="200" y="834"/>
                  </a:lnTo>
                  <a:lnTo>
                    <a:pt x="200" y="2402"/>
                  </a:lnTo>
                  <a:lnTo>
                    <a:pt x="167" y="2402"/>
                  </a:lnTo>
                  <a:cubicBezTo>
                    <a:pt x="100" y="2435"/>
                    <a:pt x="67" y="2469"/>
                    <a:pt x="34" y="2535"/>
                  </a:cubicBezTo>
                  <a:cubicBezTo>
                    <a:pt x="34" y="2569"/>
                    <a:pt x="0" y="2602"/>
                    <a:pt x="0" y="2669"/>
                  </a:cubicBezTo>
                  <a:cubicBezTo>
                    <a:pt x="0" y="2702"/>
                    <a:pt x="34" y="2735"/>
                    <a:pt x="34" y="2769"/>
                  </a:cubicBezTo>
                  <a:cubicBezTo>
                    <a:pt x="50" y="2785"/>
                    <a:pt x="67" y="2794"/>
                    <a:pt x="88" y="2794"/>
                  </a:cubicBezTo>
                  <a:cubicBezTo>
                    <a:pt x="109" y="2794"/>
                    <a:pt x="134" y="2785"/>
                    <a:pt x="167" y="2769"/>
                  </a:cubicBezTo>
                  <a:lnTo>
                    <a:pt x="567" y="2535"/>
                  </a:lnTo>
                  <a:cubicBezTo>
                    <a:pt x="634" y="2502"/>
                    <a:pt x="667" y="2469"/>
                    <a:pt x="701" y="2402"/>
                  </a:cubicBezTo>
                  <a:cubicBezTo>
                    <a:pt x="734" y="2369"/>
                    <a:pt x="734" y="2302"/>
                    <a:pt x="734" y="2268"/>
                  </a:cubicBezTo>
                  <a:cubicBezTo>
                    <a:pt x="734" y="2235"/>
                    <a:pt x="734" y="2202"/>
                    <a:pt x="701" y="2168"/>
                  </a:cubicBezTo>
                  <a:cubicBezTo>
                    <a:pt x="684" y="2152"/>
                    <a:pt x="667" y="2143"/>
                    <a:pt x="647" y="2143"/>
                  </a:cubicBezTo>
                  <a:cubicBezTo>
                    <a:pt x="626" y="2143"/>
                    <a:pt x="601" y="2152"/>
                    <a:pt x="567" y="2168"/>
                  </a:cubicBezTo>
                  <a:lnTo>
                    <a:pt x="434" y="2268"/>
                  </a:lnTo>
                  <a:lnTo>
                    <a:pt x="434" y="1668"/>
                  </a:lnTo>
                  <a:cubicBezTo>
                    <a:pt x="501" y="1701"/>
                    <a:pt x="567" y="1701"/>
                    <a:pt x="634" y="1701"/>
                  </a:cubicBezTo>
                  <a:cubicBezTo>
                    <a:pt x="667" y="1701"/>
                    <a:pt x="734" y="1668"/>
                    <a:pt x="801" y="1635"/>
                  </a:cubicBezTo>
                  <a:cubicBezTo>
                    <a:pt x="934" y="1535"/>
                    <a:pt x="1068" y="1401"/>
                    <a:pt x="1168" y="1234"/>
                  </a:cubicBezTo>
                  <a:cubicBezTo>
                    <a:pt x="1268" y="1034"/>
                    <a:pt x="1335" y="801"/>
                    <a:pt x="1335" y="567"/>
                  </a:cubicBezTo>
                  <a:cubicBezTo>
                    <a:pt x="1368" y="367"/>
                    <a:pt x="1301" y="200"/>
                    <a:pt x="1201" y="100"/>
                  </a:cubicBezTo>
                  <a:cubicBezTo>
                    <a:pt x="1134" y="33"/>
                    <a:pt x="1059" y="0"/>
                    <a:pt x="98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425;p56">
              <a:extLst>
                <a:ext uri="{FF2B5EF4-FFF2-40B4-BE49-F238E27FC236}">
                  <a16:creationId xmlns:a16="http://schemas.microsoft.com/office/drawing/2014/main" id="{1A5F5635-7D8F-4AD4-95BC-4B27FC079EDA}"/>
                </a:ext>
              </a:extLst>
            </p:cNvPr>
            <p:cNvSpPr/>
            <p:nvPr/>
          </p:nvSpPr>
          <p:spPr>
            <a:xfrm>
              <a:off x="2100000" y="2735100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6" y="1"/>
                    <a:pt x="935" y="9"/>
                    <a:pt x="901" y="26"/>
                  </a:cubicBezTo>
                  <a:cubicBezTo>
                    <a:pt x="835" y="59"/>
                    <a:pt x="801" y="126"/>
                    <a:pt x="768" y="159"/>
                  </a:cubicBezTo>
                  <a:cubicBezTo>
                    <a:pt x="668" y="259"/>
                    <a:pt x="601" y="393"/>
                    <a:pt x="534" y="493"/>
                  </a:cubicBezTo>
                  <a:lnTo>
                    <a:pt x="534" y="293"/>
                  </a:lnTo>
                  <a:lnTo>
                    <a:pt x="234" y="493"/>
                  </a:lnTo>
                  <a:cubicBezTo>
                    <a:pt x="167" y="526"/>
                    <a:pt x="134" y="560"/>
                    <a:pt x="101" y="626"/>
                  </a:cubicBezTo>
                  <a:cubicBezTo>
                    <a:pt x="67" y="660"/>
                    <a:pt x="67" y="726"/>
                    <a:pt x="67" y="760"/>
                  </a:cubicBezTo>
                  <a:cubicBezTo>
                    <a:pt x="67" y="793"/>
                    <a:pt x="67" y="826"/>
                    <a:pt x="101" y="860"/>
                  </a:cubicBezTo>
                  <a:cubicBezTo>
                    <a:pt x="117" y="876"/>
                    <a:pt x="134" y="885"/>
                    <a:pt x="155" y="885"/>
                  </a:cubicBezTo>
                  <a:cubicBezTo>
                    <a:pt x="176" y="885"/>
                    <a:pt x="201" y="876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7" y="1727"/>
                  </a:lnTo>
                  <a:cubicBezTo>
                    <a:pt x="101" y="1760"/>
                    <a:pt x="67" y="1794"/>
                    <a:pt x="34" y="1827"/>
                  </a:cubicBezTo>
                  <a:cubicBezTo>
                    <a:pt x="34" y="1894"/>
                    <a:pt x="1" y="1927"/>
                    <a:pt x="1" y="1994"/>
                  </a:cubicBezTo>
                  <a:cubicBezTo>
                    <a:pt x="1" y="2027"/>
                    <a:pt x="34" y="2061"/>
                    <a:pt x="34" y="2094"/>
                  </a:cubicBezTo>
                  <a:cubicBezTo>
                    <a:pt x="51" y="2111"/>
                    <a:pt x="67" y="2119"/>
                    <a:pt x="88" y="2119"/>
                  </a:cubicBezTo>
                  <a:cubicBezTo>
                    <a:pt x="109" y="2119"/>
                    <a:pt x="134" y="2111"/>
                    <a:pt x="167" y="2094"/>
                  </a:cubicBezTo>
                  <a:lnTo>
                    <a:pt x="835" y="1694"/>
                  </a:lnTo>
                  <a:cubicBezTo>
                    <a:pt x="901" y="1660"/>
                    <a:pt x="935" y="1627"/>
                    <a:pt x="968" y="1594"/>
                  </a:cubicBezTo>
                  <a:cubicBezTo>
                    <a:pt x="1001" y="1527"/>
                    <a:pt x="1001" y="1494"/>
                    <a:pt x="1001" y="1427"/>
                  </a:cubicBezTo>
                  <a:cubicBezTo>
                    <a:pt x="1001" y="1393"/>
                    <a:pt x="1001" y="1360"/>
                    <a:pt x="968" y="1327"/>
                  </a:cubicBezTo>
                  <a:cubicBezTo>
                    <a:pt x="951" y="1310"/>
                    <a:pt x="935" y="1302"/>
                    <a:pt x="914" y="1302"/>
                  </a:cubicBezTo>
                  <a:cubicBezTo>
                    <a:pt x="893" y="1302"/>
                    <a:pt x="868" y="1310"/>
                    <a:pt x="835" y="1327"/>
                  </a:cubicBezTo>
                  <a:lnTo>
                    <a:pt x="534" y="1527"/>
                  </a:lnTo>
                  <a:lnTo>
                    <a:pt x="534" y="993"/>
                  </a:lnTo>
                  <a:cubicBezTo>
                    <a:pt x="634" y="826"/>
                    <a:pt x="701" y="693"/>
                    <a:pt x="768" y="593"/>
                  </a:cubicBezTo>
                  <a:cubicBezTo>
                    <a:pt x="801" y="526"/>
                    <a:pt x="835" y="459"/>
                    <a:pt x="901" y="393"/>
                  </a:cubicBezTo>
                  <a:cubicBezTo>
                    <a:pt x="912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1" y="393"/>
                  </a:cubicBezTo>
                  <a:cubicBezTo>
                    <a:pt x="1001" y="409"/>
                    <a:pt x="1010" y="418"/>
                    <a:pt x="1022" y="418"/>
                  </a:cubicBezTo>
                  <a:cubicBezTo>
                    <a:pt x="1035" y="418"/>
                    <a:pt x="1051" y="409"/>
                    <a:pt x="1068" y="393"/>
                  </a:cubicBezTo>
                  <a:cubicBezTo>
                    <a:pt x="1101" y="393"/>
                    <a:pt x="1135" y="359"/>
                    <a:pt x="1168" y="293"/>
                  </a:cubicBezTo>
                  <a:cubicBezTo>
                    <a:pt x="1168" y="259"/>
                    <a:pt x="1202" y="226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1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426;p56">
              <a:extLst>
                <a:ext uri="{FF2B5EF4-FFF2-40B4-BE49-F238E27FC236}">
                  <a16:creationId xmlns:a16="http://schemas.microsoft.com/office/drawing/2014/main" id="{AAF24290-618F-459C-8E05-B50337645A6E}"/>
                </a:ext>
              </a:extLst>
            </p:cNvPr>
            <p:cNvSpPr/>
            <p:nvPr/>
          </p:nvSpPr>
          <p:spPr>
            <a:xfrm>
              <a:off x="2135025" y="2704050"/>
              <a:ext cx="27550" cy="62350"/>
            </a:xfrm>
            <a:custGeom>
              <a:avLst/>
              <a:gdLst/>
              <a:ahLst/>
              <a:cxnLst/>
              <a:rect l="l" t="t" r="r" b="b"/>
              <a:pathLst>
                <a:path w="1102" h="2494" extrusionOk="0">
                  <a:moveTo>
                    <a:pt x="634" y="0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8" y="634"/>
                  </a:moveTo>
                  <a:lnTo>
                    <a:pt x="234" y="868"/>
                  </a:lnTo>
                  <a:cubicBezTo>
                    <a:pt x="201" y="901"/>
                    <a:pt x="134" y="934"/>
                    <a:pt x="134" y="1001"/>
                  </a:cubicBezTo>
                  <a:cubicBezTo>
                    <a:pt x="101" y="1034"/>
                    <a:pt x="101" y="1068"/>
                    <a:pt x="101" y="1134"/>
                  </a:cubicBezTo>
                  <a:cubicBezTo>
                    <a:pt x="101" y="1168"/>
                    <a:pt x="101" y="1201"/>
                    <a:pt x="134" y="1234"/>
                  </a:cubicBezTo>
                  <a:cubicBezTo>
                    <a:pt x="134" y="1251"/>
                    <a:pt x="151" y="1260"/>
                    <a:pt x="172" y="1260"/>
                  </a:cubicBezTo>
                  <a:cubicBezTo>
                    <a:pt x="192" y="1260"/>
                    <a:pt x="217" y="1251"/>
                    <a:pt x="234" y="1234"/>
                  </a:cubicBezTo>
                  <a:lnTo>
                    <a:pt x="434" y="1134"/>
                  </a:lnTo>
                  <a:lnTo>
                    <a:pt x="434" y="1968"/>
                  </a:lnTo>
                  <a:lnTo>
                    <a:pt x="167" y="2102"/>
                  </a:lnTo>
                  <a:cubicBezTo>
                    <a:pt x="101" y="2135"/>
                    <a:pt x="67" y="2168"/>
                    <a:pt x="34" y="2235"/>
                  </a:cubicBezTo>
                  <a:cubicBezTo>
                    <a:pt x="1" y="2269"/>
                    <a:pt x="1" y="2335"/>
                    <a:pt x="1" y="2369"/>
                  </a:cubicBezTo>
                  <a:cubicBezTo>
                    <a:pt x="1" y="2402"/>
                    <a:pt x="1" y="2435"/>
                    <a:pt x="34" y="2469"/>
                  </a:cubicBezTo>
                  <a:cubicBezTo>
                    <a:pt x="51" y="2485"/>
                    <a:pt x="67" y="2494"/>
                    <a:pt x="88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5" y="2068"/>
                  </a:lnTo>
                  <a:cubicBezTo>
                    <a:pt x="1001" y="2035"/>
                    <a:pt x="1035" y="2002"/>
                    <a:pt x="1068" y="1935"/>
                  </a:cubicBezTo>
                  <a:cubicBezTo>
                    <a:pt x="1068" y="1902"/>
                    <a:pt x="1101" y="1835"/>
                    <a:pt x="1101" y="1802"/>
                  </a:cubicBezTo>
                  <a:cubicBezTo>
                    <a:pt x="1101" y="1768"/>
                    <a:pt x="1068" y="1735"/>
                    <a:pt x="1068" y="1701"/>
                  </a:cubicBezTo>
                  <a:cubicBezTo>
                    <a:pt x="1051" y="1685"/>
                    <a:pt x="1035" y="1676"/>
                    <a:pt x="1014" y="1676"/>
                  </a:cubicBezTo>
                  <a:cubicBezTo>
                    <a:pt x="993" y="1676"/>
                    <a:pt x="968" y="1685"/>
                    <a:pt x="935" y="1701"/>
                  </a:cubicBezTo>
                  <a:lnTo>
                    <a:pt x="668" y="1868"/>
                  </a:lnTo>
                  <a:lnTo>
                    <a:pt x="668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427;p56">
              <a:extLst>
                <a:ext uri="{FF2B5EF4-FFF2-40B4-BE49-F238E27FC236}">
                  <a16:creationId xmlns:a16="http://schemas.microsoft.com/office/drawing/2014/main" id="{C00D1D0E-7198-4437-B118-8D1B93111B8F}"/>
                </a:ext>
              </a:extLst>
            </p:cNvPr>
            <p:cNvSpPr/>
            <p:nvPr/>
          </p:nvSpPr>
          <p:spPr>
            <a:xfrm>
              <a:off x="2168375" y="2698700"/>
              <a:ext cx="30050" cy="44575"/>
            </a:xfrm>
            <a:custGeom>
              <a:avLst/>
              <a:gdLst/>
              <a:ahLst/>
              <a:cxnLst/>
              <a:rect l="l" t="t" r="r" b="b"/>
              <a:pathLst>
                <a:path w="1202" h="1783" extrusionOk="0">
                  <a:moveTo>
                    <a:pt x="716" y="378"/>
                  </a:moveTo>
                  <a:cubicBezTo>
                    <a:pt x="778" y="378"/>
                    <a:pt x="840" y="407"/>
                    <a:pt x="902" y="448"/>
                  </a:cubicBezTo>
                  <a:cubicBezTo>
                    <a:pt x="935" y="514"/>
                    <a:pt x="968" y="615"/>
                    <a:pt x="968" y="715"/>
                  </a:cubicBezTo>
                  <a:cubicBezTo>
                    <a:pt x="968" y="848"/>
                    <a:pt x="935" y="981"/>
                    <a:pt x="868" y="1115"/>
                  </a:cubicBezTo>
                  <a:cubicBezTo>
                    <a:pt x="802" y="1215"/>
                    <a:pt x="701" y="1315"/>
                    <a:pt x="601" y="1382"/>
                  </a:cubicBezTo>
                  <a:cubicBezTo>
                    <a:pt x="568" y="1415"/>
                    <a:pt x="526" y="1432"/>
                    <a:pt x="480" y="1432"/>
                  </a:cubicBezTo>
                  <a:cubicBezTo>
                    <a:pt x="435" y="1432"/>
                    <a:pt x="385" y="1415"/>
                    <a:pt x="335" y="1382"/>
                  </a:cubicBezTo>
                  <a:cubicBezTo>
                    <a:pt x="268" y="1315"/>
                    <a:pt x="234" y="1248"/>
                    <a:pt x="234" y="1148"/>
                  </a:cubicBezTo>
                  <a:cubicBezTo>
                    <a:pt x="234" y="981"/>
                    <a:pt x="268" y="848"/>
                    <a:pt x="335" y="715"/>
                  </a:cubicBezTo>
                  <a:cubicBezTo>
                    <a:pt x="401" y="615"/>
                    <a:pt x="501" y="514"/>
                    <a:pt x="601" y="414"/>
                  </a:cubicBezTo>
                  <a:cubicBezTo>
                    <a:pt x="640" y="389"/>
                    <a:pt x="678" y="378"/>
                    <a:pt x="716" y="378"/>
                  </a:cubicBezTo>
                  <a:close/>
                  <a:moveTo>
                    <a:pt x="814" y="0"/>
                  </a:moveTo>
                  <a:cubicBezTo>
                    <a:pt x="743" y="0"/>
                    <a:pt x="672" y="24"/>
                    <a:pt x="601" y="47"/>
                  </a:cubicBezTo>
                  <a:cubicBezTo>
                    <a:pt x="501" y="114"/>
                    <a:pt x="368" y="214"/>
                    <a:pt x="301" y="348"/>
                  </a:cubicBezTo>
                  <a:cubicBezTo>
                    <a:pt x="201" y="481"/>
                    <a:pt x="134" y="615"/>
                    <a:pt x="101" y="781"/>
                  </a:cubicBezTo>
                  <a:cubicBezTo>
                    <a:pt x="34" y="915"/>
                    <a:pt x="34" y="1082"/>
                    <a:pt x="34" y="1248"/>
                  </a:cubicBezTo>
                  <a:cubicBezTo>
                    <a:pt x="1" y="1348"/>
                    <a:pt x="34" y="1482"/>
                    <a:pt x="101" y="1582"/>
                  </a:cubicBezTo>
                  <a:cubicBezTo>
                    <a:pt x="134" y="1682"/>
                    <a:pt x="201" y="1749"/>
                    <a:pt x="301" y="1782"/>
                  </a:cubicBezTo>
                  <a:cubicBezTo>
                    <a:pt x="401" y="1782"/>
                    <a:pt x="501" y="1749"/>
                    <a:pt x="601" y="1715"/>
                  </a:cubicBezTo>
                  <a:cubicBezTo>
                    <a:pt x="735" y="1615"/>
                    <a:pt x="835" y="1549"/>
                    <a:pt x="902" y="1415"/>
                  </a:cubicBezTo>
                  <a:cubicBezTo>
                    <a:pt x="1002" y="1282"/>
                    <a:pt x="1068" y="1148"/>
                    <a:pt x="1135" y="1015"/>
                  </a:cubicBezTo>
                  <a:cubicBezTo>
                    <a:pt x="1168" y="881"/>
                    <a:pt x="1202" y="715"/>
                    <a:pt x="1202" y="581"/>
                  </a:cubicBezTo>
                  <a:cubicBezTo>
                    <a:pt x="1202" y="448"/>
                    <a:pt x="1168" y="314"/>
                    <a:pt x="1102" y="181"/>
                  </a:cubicBezTo>
                  <a:cubicBezTo>
                    <a:pt x="1068" y="114"/>
                    <a:pt x="1002" y="14"/>
                    <a:pt x="902" y="14"/>
                  </a:cubicBezTo>
                  <a:cubicBezTo>
                    <a:pt x="872" y="4"/>
                    <a:pt x="843" y="0"/>
                    <a:pt x="8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428;p56">
              <a:extLst>
                <a:ext uri="{FF2B5EF4-FFF2-40B4-BE49-F238E27FC236}">
                  <a16:creationId xmlns:a16="http://schemas.microsoft.com/office/drawing/2014/main" id="{D7B517CA-813F-4A50-8194-AFF4F892709A}"/>
                </a:ext>
              </a:extLst>
            </p:cNvPr>
            <p:cNvSpPr/>
            <p:nvPr/>
          </p:nvSpPr>
          <p:spPr>
            <a:xfrm>
              <a:off x="2203400" y="2675075"/>
              <a:ext cx="30050" cy="53175"/>
            </a:xfrm>
            <a:custGeom>
              <a:avLst/>
              <a:gdLst/>
              <a:ahLst/>
              <a:cxnLst/>
              <a:rect l="l" t="t" r="r" b="b"/>
              <a:pathLst>
                <a:path w="1202" h="2127" extrusionOk="0">
                  <a:moveTo>
                    <a:pt x="1018" y="0"/>
                  </a:moveTo>
                  <a:cubicBezTo>
                    <a:pt x="977" y="0"/>
                    <a:pt x="935" y="8"/>
                    <a:pt x="902" y="25"/>
                  </a:cubicBezTo>
                  <a:cubicBezTo>
                    <a:pt x="868" y="58"/>
                    <a:pt x="802" y="125"/>
                    <a:pt x="768" y="159"/>
                  </a:cubicBezTo>
                  <a:cubicBezTo>
                    <a:pt x="668" y="259"/>
                    <a:pt x="601" y="392"/>
                    <a:pt x="535" y="525"/>
                  </a:cubicBezTo>
                  <a:lnTo>
                    <a:pt x="535" y="292"/>
                  </a:lnTo>
                  <a:lnTo>
                    <a:pt x="234" y="525"/>
                  </a:lnTo>
                  <a:cubicBezTo>
                    <a:pt x="168" y="559"/>
                    <a:pt x="134" y="592"/>
                    <a:pt x="101" y="626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5" y="917"/>
                  </a:cubicBezTo>
                  <a:cubicBezTo>
                    <a:pt x="176" y="917"/>
                    <a:pt x="201" y="909"/>
                    <a:pt x="234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34" y="1760"/>
                    <a:pt x="68" y="1826"/>
                    <a:pt x="68" y="1860"/>
                  </a:cubicBezTo>
                  <a:cubicBezTo>
                    <a:pt x="34" y="1893"/>
                    <a:pt x="34" y="1960"/>
                    <a:pt x="34" y="2027"/>
                  </a:cubicBezTo>
                  <a:cubicBezTo>
                    <a:pt x="1" y="2060"/>
                    <a:pt x="34" y="2093"/>
                    <a:pt x="68" y="2127"/>
                  </a:cubicBezTo>
                  <a:cubicBezTo>
                    <a:pt x="68" y="2127"/>
                    <a:pt x="134" y="2127"/>
                    <a:pt x="168" y="2093"/>
                  </a:cubicBezTo>
                  <a:lnTo>
                    <a:pt x="868" y="1693"/>
                  </a:lnTo>
                  <a:cubicBezTo>
                    <a:pt x="902" y="1693"/>
                    <a:pt x="935" y="1626"/>
                    <a:pt x="968" y="1593"/>
                  </a:cubicBezTo>
                  <a:cubicBezTo>
                    <a:pt x="1002" y="1560"/>
                    <a:pt x="1002" y="1493"/>
                    <a:pt x="1002" y="1426"/>
                  </a:cubicBezTo>
                  <a:cubicBezTo>
                    <a:pt x="1002" y="1393"/>
                    <a:pt x="1002" y="1359"/>
                    <a:pt x="968" y="1326"/>
                  </a:cubicBezTo>
                  <a:cubicBezTo>
                    <a:pt x="968" y="1309"/>
                    <a:pt x="952" y="1301"/>
                    <a:pt x="931" y="1301"/>
                  </a:cubicBezTo>
                  <a:cubicBezTo>
                    <a:pt x="910" y="1301"/>
                    <a:pt x="885" y="1309"/>
                    <a:pt x="868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35" y="826"/>
                    <a:pt x="701" y="692"/>
                    <a:pt x="768" y="592"/>
                  </a:cubicBezTo>
                  <a:cubicBezTo>
                    <a:pt x="802" y="525"/>
                    <a:pt x="868" y="459"/>
                    <a:pt x="902" y="392"/>
                  </a:cubicBezTo>
                  <a:cubicBezTo>
                    <a:pt x="913" y="381"/>
                    <a:pt x="924" y="377"/>
                    <a:pt x="935" y="377"/>
                  </a:cubicBezTo>
                  <a:cubicBezTo>
                    <a:pt x="957" y="377"/>
                    <a:pt x="979" y="392"/>
                    <a:pt x="1002" y="392"/>
                  </a:cubicBezTo>
                  <a:cubicBezTo>
                    <a:pt x="1018" y="409"/>
                    <a:pt x="1035" y="417"/>
                    <a:pt x="1048" y="417"/>
                  </a:cubicBezTo>
                  <a:cubicBezTo>
                    <a:pt x="1060" y="417"/>
                    <a:pt x="1068" y="409"/>
                    <a:pt x="1068" y="392"/>
                  </a:cubicBezTo>
                  <a:cubicBezTo>
                    <a:pt x="1135" y="392"/>
                    <a:pt x="1135" y="359"/>
                    <a:pt x="1168" y="292"/>
                  </a:cubicBezTo>
                  <a:cubicBezTo>
                    <a:pt x="1202" y="259"/>
                    <a:pt x="1202" y="225"/>
                    <a:pt x="1202" y="159"/>
                  </a:cubicBezTo>
                  <a:cubicBezTo>
                    <a:pt x="1202" y="92"/>
                    <a:pt x="1168" y="58"/>
                    <a:pt x="1135" y="25"/>
                  </a:cubicBezTo>
                  <a:cubicBezTo>
                    <a:pt x="1102" y="8"/>
                    <a:pt x="1060" y="0"/>
                    <a:pt x="101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429;p56">
              <a:extLst>
                <a:ext uri="{FF2B5EF4-FFF2-40B4-BE49-F238E27FC236}">
                  <a16:creationId xmlns:a16="http://schemas.microsoft.com/office/drawing/2014/main" id="{F973A3CA-43D9-4C8F-A99B-E05B0AAC0E06}"/>
                </a:ext>
              </a:extLst>
            </p:cNvPr>
            <p:cNvSpPr/>
            <p:nvPr/>
          </p:nvSpPr>
          <p:spPr>
            <a:xfrm>
              <a:off x="2239275" y="2644000"/>
              <a:ext cx="26700" cy="62950"/>
            </a:xfrm>
            <a:custGeom>
              <a:avLst/>
              <a:gdLst/>
              <a:ahLst/>
              <a:cxnLst/>
              <a:rect l="l" t="t" r="r" b="b"/>
              <a:pathLst>
                <a:path w="1068" h="2518" extrusionOk="0">
                  <a:moveTo>
                    <a:pt x="601" y="1"/>
                  </a:moveTo>
                  <a:lnTo>
                    <a:pt x="334" y="167"/>
                  </a:lnTo>
                  <a:lnTo>
                    <a:pt x="334" y="534"/>
                  </a:lnTo>
                  <a:lnTo>
                    <a:pt x="601" y="367"/>
                  </a:lnTo>
                  <a:lnTo>
                    <a:pt x="601" y="1"/>
                  </a:lnTo>
                  <a:close/>
                  <a:moveTo>
                    <a:pt x="634" y="668"/>
                  </a:moveTo>
                  <a:lnTo>
                    <a:pt x="234" y="901"/>
                  </a:lnTo>
                  <a:cubicBezTo>
                    <a:pt x="200" y="901"/>
                    <a:pt x="134" y="935"/>
                    <a:pt x="134" y="1001"/>
                  </a:cubicBezTo>
                  <a:cubicBezTo>
                    <a:pt x="100" y="1035"/>
                    <a:pt x="100" y="1101"/>
                    <a:pt x="100" y="1135"/>
                  </a:cubicBezTo>
                  <a:cubicBezTo>
                    <a:pt x="100" y="1168"/>
                    <a:pt x="100" y="1235"/>
                    <a:pt x="134" y="1268"/>
                  </a:cubicBezTo>
                  <a:cubicBezTo>
                    <a:pt x="134" y="1268"/>
                    <a:pt x="200" y="126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7" y="2135"/>
                  </a:lnTo>
                  <a:cubicBezTo>
                    <a:pt x="100" y="2135"/>
                    <a:pt x="67" y="2169"/>
                    <a:pt x="34" y="2235"/>
                  </a:cubicBezTo>
                  <a:cubicBezTo>
                    <a:pt x="0" y="2269"/>
                    <a:pt x="0" y="2336"/>
                    <a:pt x="0" y="2369"/>
                  </a:cubicBezTo>
                  <a:cubicBezTo>
                    <a:pt x="0" y="2436"/>
                    <a:pt x="0" y="2469"/>
                    <a:pt x="34" y="2502"/>
                  </a:cubicBezTo>
                  <a:cubicBezTo>
                    <a:pt x="45" y="2513"/>
                    <a:pt x="56" y="2517"/>
                    <a:pt x="68" y="2517"/>
                  </a:cubicBezTo>
                  <a:cubicBezTo>
                    <a:pt x="93" y="2517"/>
                    <a:pt x="123" y="2502"/>
                    <a:pt x="167" y="2502"/>
                  </a:cubicBezTo>
                  <a:lnTo>
                    <a:pt x="901" y="2069"/>
                  </a:lnTo>
                  <a:cubicBezTo>
                    <a:pt x="968" y="2035"/>
                    <a:pt x="1001" y="2002"/>
                    <a:pt x="1034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068" y="1768"/>
                    <a:pt x="1068" y="1702"/>
                    <a:pt x="1034" y="1702"/>
                  </a:cubicBezTo>
                  <a:cubicBezTo>
                    <a:pt x="1018" y="1685"/>
                    <a:pt x="1001" y="1677"/>
                    <a:pt x="980" y="1677"/>
                  </a:cubicBezTo>
                  <a:cubicBezTo>
                    <a:pt x="959" y="1677"/>
                    <a:pt x="934" y="1685"/>
                    <a:pt x="901" y="1702"/>
                  </a:cubicBezTo>
                  <a:lnTo>
                    <a:pt x="634" y="1835"/>
                  </a:lnTo>
                  <a:lnTo>
                    <a:pt x="634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430;p56">
              <a:extLst>
                <a:ext uri="{FF2B5EF4-FFF2-40B4-BE49-F238E27FC236}">
                  <a16:creationId xmlns:a16="http://schemas.microsoft.com/office/drawing/2014/main" id="{599F2403-7A16-4BDE-B8EB-FF4EC65C8BB5}"/>
                </a:ext>
              </a:extLst>
            </p:cNvPr>
            <p:cNvSpPr/>
            <p:nvPr/>
          </p:nvSpPr>
          <p:spPr>
            <a:xfrm>
              <a:off x="2274300" y="2630025"/>
              <a:ext cx="29200" cy="51850"/>
            </a:xfrm>
            <a:custGeom>
              <a:avLst/>
              <a:gdLst/>
              <a:ahLst/>
              <a:cxnLst/>
              <a:rect l="l" t="t" r="r" b="b"/>
              <a:pathLst>
                <a:path w="1168" h="2074" extrusionOk="0">
                  <a:moveTo>
                    <a:pt x="384" y="1"/>
                  </a:moveTo>
                  <a:cubicBezTo>
                    <a:pt x="367" y="1"/>
                    <a:pt x="351" y="9"/>
                    <a:pt x="334" y="26"/>
                  </a:cubicBezTo>
                  <a:cubicBezTo>
                    <a:pt x="301" y="59"/>
                    <a:pt x="267" y="93"/>
                    <a:pt x="267" y="126"/>
                  </a:cubicBezTo>
                  <a:cubicBezTo>
                    <a:pt x="234" y="193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34" y="693"/>
                  </a:lnTo>
                  <a:cubicBezTo>
                    <a:pt x="100" y="726"/>
                    <a:pt x="67" y="760"/>
                    <a:pt x="34" y="793"/>
                  </a:cubicBezTo>
                  <a:cubicBezTo>
                    <a:pt x="0" y="860"/>
                    <a:pt x="0" y="893"/>
                    <a:pt x="0" y="960"/>
                  </a:cubicBezTo>
                  <a:cubicBezTo>
                    <a:pt x="0" y="993"/>
                    <a:pt x="0" y="1027"/>
                    <a:pt x="34" y="1060"/>
                  </a:cubicBezTo>
                  <a:cubicBezTo>
                    <a:pt x="34" y="1060"/>
                    <a:pt x="100" y="1060"/>
                    <a:pt x="134" y="1027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00" y="1860"/>
                    <a:pt x="267" y="1961"/>
                    <a:pt x="334" y="2027"/>
                  </a:cubicBezTo>
                  <a:cubicBezTo>
                    <a:pt x="364" y="2057"/>
                    <a:pt x="401" y="2074"/>
                    <a:pt x="444" y="2074"/>
                  </a:cubicBezTo>
                  <a:cubicBezTo>
                    <a:pt x="497" y="2074"/>
                    <a:pt x="561" y="2049"/>
                    <a:pt x="634" y="1994"/>
                  </a:cubicBezTo>
                  <a:cubicBezTo>
                    <a:pt x="734" y="1927"/>
                    <a:pt x="834" y="1860"/>
                    <a:pt x="901" y="1760"/>
                  </a:cubicBezTo>
                  <a:cubicBezTo>
                    <a:pt x="1001" y="1694"/>
                    <a:pt x="1068" y="1594"/>
                    <a:pt x="1134" y="1494"/>
                  </a:cubicBezTo>
                  <a:cubicBezTo>
                    <a:pt x="1168" y="1460"/>
                    <a:pt x="1168" y="1427"/>
                    <a:pt x="1168" y="1360"/>
                  </a:cubicBezTo>
                  <a:cubicBezTo>
                    <a:pt x="1168" y="1327"/>
                    <a:pt x="1168" y="1293"/>
                    <a:pt x="1134" y="1260"/>
                  </a:cubicBezTo>
                  <a:cubicBezTo>
                    <a:pt x="1118" y="1243"/>
                    <a:pt x="1101" y="1235"/>
                    <a:pt x="1089" y="1235"/>
                  </a:cubicBezTo>
                  <a:cubicBezTo>
                    <a:pt x="1076" y="1235"/>
                    <a:pt x="1068" y="1243"/>
                    <a:pt x="1068" y="1260"/>
                  </a:cubicBezTo>
                  <a:cubicBezTo>
                    <a:pt x="1034" y="1293"/>
                    <a:pt x="1001" y="1327"/>
                    <a:pt x="968" y="1360"/>
                  </a:cubicBezTo>
                  <a:cubicBezTo>
                    <a:pt x="868" y="1460"/>
                    <a:pt x="768" y="1560"/>
                    <a:pt x="634" y="1660"/>
                  </a:cubicBezTo>
                  <a:cubicBezTo>
                    <a:pt x="567" y="1694"/>
                    <a:pt x="501" y="1694"/>
                    <a:pt x="467" y="1694"/>
                  </a:cubicBezTo>
                  <a:cubicBezTo>
                    <a:pt x="467" y="1694"/>
                    <a:pt x="467" y="1627"/>
                    <a:pt x="467" y="1560"/>
                  </a:cubicBezTo>
                  <a:lnTo>
                    <a:pt x="467" y="860"/>
                  </a:lnTo>
                  <a:lnTo>
                    <a:pt x="868" y="626"/>
                  </a:lnTo>
                  <a:cubicBezTo>
                    <a:pt x="901" y="593"/>
                    <a:pt x="968" y="560"/>
                    <a:pt x="968" y="493"/>
                  </a:cubicBezTo>
                  <a:cubicBezTo>
                    <a:pt x="1001" y="459"/>
                    <a:pt x="1001" y="426"/>
                    <a:pt x="1001" y="359"/>
                  </a:cubicBezTo>
                  <a:cubicBezTo>
                    <a:pt x="1034" y="326"/>
                    <a:pt x="1001" y="293"/>
                    <a:pt x="968" y="259"/>
                  </a:cubicBezTo>
                  <a:cubicBezTo>
                    <a:pt x="968" y="243"/>
                    <a:pt x="959" y="234"/>
                    <a:pt x="943" y="234"/>
                  </a:cubicBezTo>
                  <a:cubicBezTo>
                    <a:pt x="926" y="234"/>
                    <a:pt x="901" y="243"/>
                    <a:pt x="868" y="259"/>
                  </a:cubicBezTo>
                  <a:lnTo>
                    <a:pt x="434" y="493"/>
                  </a:lnTo>
                  <a:lnTo>
                    <a:pt x="434" y="193"/>
                  </a:lnTo>
                  <a:cubicBezTo>
                    <a:pt x="467" y="126"/>
                    <a:pt x="434" y="59"/>
                    <a:pt x="434" y="26"/>
                  </a:cubicBezTo>
                  <a:cubicBezTo>
                    <a:pt x="417" y="9"/>
                    <a:pt x="401" y="1"/>
                    <a:pt x="3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431;p56">
              <a:extLst>
                <a:ext uri="{FF2B5EF4-FFF2-40B4-BE49-F238E27FC236}">
                  <a16:creationId xmlns:a16="http://schemas.microsoft.com/office/drawing/2014/main" id="{6F9C8523-C8F0-4E04-A105-A9D01B5488A2}"/>
                </a:ext>
              </a:extLst>
            </p:cNvPr>
            <p:cNvSpPr/>
            <p:nvPr/>
          </p:nvSpPr>
          <p:spPr>
            <a:xfrm>
              <a:off x="2305150" y="2614675"/>
              <a:ext cx="32550" cy="72500"/>
            </a:xfrm>
            <a:custGeom>
              <a:avLst/>
              <a:gdLst/>
              <a:ahLst/>
              <a:cxnLst/>
              <a:rect l="l" t="t" r="r" b="b"/>
              <a:pathLst>
                <a:path w="1302" h="2900" extrusionOk="0">
                  <a:moveTo>
                    <a:pt x="1223" y="1"/>
                  </a:moveTo>
                  <a:cubicBezTo>
                    <a:pt x="1201" y="1"/>
                    <a:pt x="1173" y="20"/>
                    <a:pt x="1135" y="39"/>
                  </a:cubicBezTo>
                  <a:lnTo>
                    <a:pt x="935" y="139"/>
                  </a:lnTo>
                  <a:cubicBezTo>
                    <a:pt x="868" y="173"/>
                    <a:pt x="834" y="206"/>
                    <a:pt x="801" y="273"/>
                  </a:cubicBezTo>
                  <a:cubicBezTo>
                    <a:pt x="768" y="306"/>
                    <a:pt x="768" y="373"/>
                    <a:pt x="768" y="406"/>
                  </a:cubicBezTo>
                  <a:cubicBezTo>
                    <a:pt x="768" y="440"/>
                    <a:pt x="768" y="473"/>
                    <a:pt x="801" y="506"/>
                  </a:cubicBezTo>
                  <a:cubicBezTo>
                    <a:pt x="818" y="523"/>
                    <a:pt x="834" y="531"/>
                    <a:pt x="855" y="531"/>
                  </a:cubicBezTo>
                  <a:cubicBezTo>
                    <a:pt x="876" y="531"/>
                    <a:pt x="901" y="523"/>
                    <a:pt x="935" y="506"/>
                  </a:cubicBezTo>
                  <a:lnTo>
                    <a:pt x="935" y="506"/>
                  </a:lnTo>
                  <a:lnTo>
                    <a:pt x="668" y="1474"/>
                  </a:lnTo>
                  <a:lnTo>
                    <a:pt x="401" y="807"/>
                  </a:lnTo>
                  <a:cubicBezTo>
                    <a:pt x="434" y="807"/>
                    <a:pt x="468" y="773"/>
                    <a:pt x="501" y="707"/>
                  </a:cubicBezTo>
                  <a:cubicBezTo>
                    <a:pt x="501" y="673"/>
                    <a:pt x="534" y="606"/>
                    <a:pt x="534" y="573"/>
                  </a:cubicBezTo>
                  <a:cubicBezTo>
                    <a:pt x="534" y="540"/>
                    <a:pt x="534" y="473"/>
                    <a:pt x="501" y="473"/>
                  </a:cubicBezTo>
                  <a:cubicBezTo>
                    <a:pt x="484" y="440"/>
                    <a:pt x="468" y="423"/>
                    <a:pt x="447" y="423"/>
                  </a:cubicBezTo>
                  <a:cubicBezTo>
                    <a:pt x="426" y="423"/>
                    <a:pt x="401" y="440"/>
                    <a:pt x="367" y="473"/>
                  </a:cubicBezTo>
                  <a:lnTo>
                    <a:pt x="167" y="573"/>
                  </a:lnTo>
                  <a:cubicBezTo>
                    <a:pt x="134" y="606"/>
                    <a:pt x="67" y="640"/>
                    <a:pt x="67" y="707"/>
                  </a:cubicBezTo>
                  <a:cubicBezTo>
                    <a:pt x="34" y="740"/>
                    <a:pt x="1" y="773"/>
                    <a:pt x="34" y="840"/>
                  </a:cubicBezTo>
                  <a:cubicBezTo>
                    <a:pt x="1" y="873"/>
                    <a:pt x="1" y="907"/>
                    <a:pt x="34" y="940"/>
                  </a:cubicBezTo>
                  <a:cubicBezTo>
                    <a:pt x="51" y="957"/>
                    <a:pt x="67" y="965"/>
                    <a:pt x="80" y="965"/>
                  </a:cubicBezTo>
                  <a:cubicBezTo>
                    <a:pt x="92" y="965"/>
                    <a:pt x="101" y="957"/>
                    <a:pt x="101" y="940"/>
                  </a:cubicBezTo>
                  <a:lnTo>
                    <a:pt x="534" y="1907"/>
                  </a:lnTo>
                  <a:lnTo>
                    <a:pt x="401" y="2374"/>
                  </a:lnTo>
                  <a:lnTo>
                    <a:pt x="167" y="2508"/>
                  </a:lnTo>
                  <a:cubicBezTo>
                    <a:pt x="134" y="2541"/>
                    <a:pt x="67" y="2575"/>
                    <a:pt x="67" y="2608"/>
                  </a:cubicBezTo>
                  <a:cubicBezTo>
                    <a:pt x="34" y="2675"/>
                    <a:pt x="34" y="2708"/>
                    <a:pt x="34" y="2775"/>
                  </a:cubicBezTo>
                  <a:cubicBezTo>
                    <a:pt x="34" y="2808"/>
                    <a:pt x="34" y="2841"/>
                    <a:pt x="67" y="2875"/>
                  </a:cubicBezTo>
                  <a:cubicBezTo>
                    <a:pt x="67" y="2891"/>
                    <a:pt x="84" y="2900"/>
                    <a:pt x="105" y="2900"/>
                  </a:cubicBezTo>
                  <a:cubicBezTo>
                    <a:pt x="126" y="2900"/>
                    <a:pt x="151" y="2891"/>
                    <a:pt x="167" y="2875"/>
                  </a:cubicBezTo>
                  <a:lnTo>
                    <a:pt x="668" y="2575"/>
                  </a:lnTo>
                  <a:cubicBezTo>
                    <a:pt x="701" y="2575"/>
                    <a:pt x="768" y="2508"/>
                    <a:pt x="768" y="2474"/>
                  </a:cubicBezTo>
                  <a:cubicBezTo>
                    <a:pt x="801" y="2441"/>
                    <a:pt x="801" y="2374"/>
                    <a:pt x="801" y="2341"/>
                  </a:cubicBezTo>
                  <a:cubicBezTo>
                    <a:pt x="801" y="2274"/>
                    <a:pt x="801" y="2208"/>
                    <a:pt x="768" y="2208"/>
                  </a:cubicBezTo>
                  <a:cubicBezTo>
                    <a:pt x="734" y="2208"/>
                    <a:pt x="668" y="2241"/>
                    <a:pt x="668" y="2241"/>
                  </a:cubicBezTo>
                  <a:lnTo>
                    <a:pt x="1168" y="373"/>
                  </a:lnTo>
                  <a:cubicBezTo>
                    <a:pt x="1201" y="340"/>
                    <a:pt x="1235" y="306"/>
                    <a:pt x="1268" y="273"/>
                  </a:cubicBezTo>
                  <a:cubicBezTo>
                    <a:pt x="1268" y="240"/>
                    <a:pt x="1301" y="173"/>
                    <a:pt x="1301" y="139"/>
                  </a:cubicBezTo>
                  <a:cubicBezTo>
                    <a:pt x="1301" y="106"/>
                    <a:pt x="1268" y="39"/>
                    <a:pt x="1268" y="39"/>
                  </a:cubicBezTo>
                  <a:cubicBezTo>
                    <a:pt x="1254" y="11"/>
                    <a:pt x="1240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432;p56">
              <a:extLst>
                <a:ext uri="{FF2B5EF4-FFF2-40B4-BE49-F238E27FC236}">
                  <a16:creationId xmlns:a16="http://schemas.microsoft.com/office/drawing/2014/main" id="{1CB0E8A9-DD36-432A-AEBD-7B9AF6771418}"/>
                </a:ext>
              </a:extLst>
            </p:cNvPr>
            <p:cNvSpPr/>
            <p:nvPr/>
          </p:nvSpPr>
          <p:spPr>
            <a:xfrm>
              <a:off x="2341850" y="2597500"/>
              <a:ext cx="32550" cy="50475"/>
            </a:xfrm>
            <a:custGeom>
              <a:avLst/>
              <a:gdLst/>
              <a:ahLst/>
              <a:cxnLst/>
              <a:rect l="l" t="t" r="r" b="b"/>
              <a:pathLst>
                <a:path w="1302" h="2019" extrusionOk="0">
                  <a:moveTo>
                    <a:pt x="155" y="1"/>
                  </a:moveTo>
                  <a:cubicBezTo>
                    <a:pt x="142" y="1"/>
                    <a:pt x="134" y="9"/>
                    <a:pt x="134" y="26"/>
                  </a:cubicBezTo>
                  <a:cubicBezTo>
                    <a:pt x="67" y="59"/>
                    <a:pt x="67" y="93"/>
                    <a:pt x="34" y="126"/>
                  </a:cubicBezTo>
                  <a:cubicBezTo>
                    <a:pt x="0" y="159"/>
                    <a:pt x="0" y="226"/>
                    <a:pt x="0" y="259"/>
                  </a:cubicBezTo>
                  <a:cubicBezTo>
                    <a:pt x="0" y="293"/>
                    <a:pt x="0" y="326"/>
                    <a:pt x="0" y="359"/>
                  </a:cubicBezTo>
                  <a:cubicBezTo>
                    <a:pt x="34" y="359"/>
                    <a:pt x="34" y="393"/>
                    <a:pt x="67" y="393"/>
                  </a:cubicBezTo>
                  <a:lnTo>
                    <a:pt x="801" y="593"/>
                  </a:lnTo>
                  <a:lnTo>
                    <a:pt x="67" y="1660"/>
                  </a:lnTo>
                  <a:cubicBezTo>
                    <a:pt x="34" y="1694"/>
                    <a:pt x="34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4" y="1994"/>
                  </a:cubicBezTo>
                  <a:cubicBezTo>
                    <a:pt x="50" y="2011"/>
                    <a:pt x="67" y="2019"/>
                    <a:pt x="84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01" y="326"/>
                  </a:lnTo>
                  <a:lnTo>
                    <a:pt x="200" y="26"/>
                  </a:lnTo>
                  <a:cubicBezTo>
                    <a:pt x="184" y="9"/>
                    <a:pt x="167" y="1"/>
                    <a:pt x="1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433;p56">
              <a:extLst>
                <a:ext uri="{FF2B5EF4-FFF2-40B4-BE49-F238E27FC236}">
                  <a16:creationId xmlns:a16="http://schemas.microsoft.com/office/drawing/2014/main" id="{3B737A39-091C-4DF3-A67E-5054C07B7F48}"/>
                </a:ext>
              </a:extLst>
            </p:cNvPr>
            <p:cNvSpPr/>
            <p:nvPr/>
          </p:nvSpPr>
          <p:spPr>
            <a:xfrm>
              <a:off x="2378525" y="2563100"/>
              <a:ext cx="24225" cy="60425"/>
            </a:xfrm>
            <a:custGeom>
              <a:avLst/>
              <a:gdLst/>
              <a:ahLst/>
              <a:cxnLst/>
              <a:rect l="l" t="t" r="r" b="b"/>
              <a:pathLst>
                <a:path w="969" h="2417" extrusionOk="0">
                  <a:moveTo>
                    <a:pt x="550" y="396"/>
                  </a:moveTo>
                  <a:cubicBezTo>
                    <a:pt x="585" y="396"/>
                    <a:pt x="615" y="415"/>
                    <a:pt x="635" y="435"/>
                  </a:cubicBezTo>
                  <a:cubicBezTo>
                    <a:pt x="735" y="568"/>
                    <a:pt x="768" y="701"/>
                    <a:pt x="735" y="868"/>
                  </a:cubicBezTo>
                  <a:lnTo>
                    <a:pt x="735" y="1235"/>
                  </a:lnTo>
                  <a:cubicBezTo>
                    <a:pt x="735" y="1435"/>
                    <a:pt x="701" y="1602"/>
                    <a:pt x="668" y="1769"/>
                  </a:cubicBezTo>
                  <a:cubicBezTo>
                    <a:pt x="635" y="1869"/>
                    <a:pt x="568" y="1969"/>
                    <a:pt x="501" y="2002"/>
                  </a:cubicBezTo>
                  <a:cubicBezTo>
                    <a:pt x="451" y="2036"/>
                    <a:pt x="418" y="2052"/>
                    <a:pt x="393" y="2052"/>
                  </a:cubicBezTo>
                  <a:cubicBezTo>
                    <a:pt x="368" y="2052"/>
                    <a:pt x="351" y="2036"/>
                    <a:pt x="335" y="2002"/>
                  </a:cubicBezTo>
                  <a:cubicBezTo>
                    <a:pt x="234" y="1869"/>
                    <a:pt x="201" y="1735"/>
                    <a:pt x="201" y="1569"/>
                  </a:cubicBezTo>
                  <a:lnTo>
                    <a:pt x="201" y="1202"/>
                  </a:lnTo>
                  <a:cubicBezTo>
                    <a:pt x="201" y="1002"/>
                    <a:pt x="234" y="801"/>
                    <a:pt x="301" y="635"/>
                  </a:cubicBezTo>
                  <a:cubicBezTo>
                    <a:pt x="335" y="568"/>
                    <a:pt x="401" y="468"/>
                    <a:pt x="468" y="435"/>
                  </a:cubicBezTo>
                  <a:cubicBezTo>
                    <a:pt x="496" y="406"/>
                    <a:pt x="524" y="396"/>
                    <a:pt x="550" y="396"/>
                  </a:cubicBezTo>
                  <a:close/>
                  <a:moveTo>
                    <a:pt x="701" y="1"/>
                  </a:moveTo>
                  <a:cubicBezTo>
                    <a:pt x="635" y="1"/>
                    <a:pt x="535" y="1"/>
                    <a:pt x="468" y="68"/>
                  </a:cubicBezTo>
                  <a:cubicBezTo>
                    <a:pt x="301" y="168"/>
                    <a:pt x="168" y="368"/>
                    <a:pt x="101" y="568"/>
                  </a:cubicBezTo>
                  <a:cubicBezTo>
                    <a:pt x="34" y="801"/>
                    <a:pt x="1" y="1035"/>
                    <a:pt x="1" y="1302"/>
                  </a:cubicBezTo>
                  <a:lnTo>
                    <a:pt x="1" y="1669"/>
                  </a:lnTo>
                  <a:cubicBezTo>
                    <a:pt x="1" y="1836"/>
                    <a:pt x="1" y="2002"/>
                    <a:pt x="68" y="2169"/>
                  </a:cubicBezTo>
                  <a:cubicBezTo>
                    <a:pt x="134" y="2303"/>
                    <a:pt x="201" y="2369"/>
                    <a:pt x="268" y="2403"/>
                  </a:cubicBezTo>
                  <a:cubicBezTo>
                    <a:pt x="287" y="2412"/>
                    <a:pt x="307" y="2416"/>
                    <a:pt x="327" y="2416"/>
                  </a:cubicBezTo>
                  <a:cubicBezTo>
                    <a:pt x="376" y="2416"/>
                    <a:pt x="431" y="2393"/>
                    <a:pt x="501" y="2369"/>
                  </a:cubicBezTo>
                  <a:cubicBezTo>
                    <a:pt x="668" y="2236"/>
                    <a:pt x="802" y="2036"/>
                    <a:pt x="835" y="1836"/>
                  </a:cubicBezTo>
                  <a:cubicBezTo>
                    <a:pt x="935" y="1602"/>
                    <a:pt x="968" y="1369"/>
                    <a:pt x="968" y="1102"/>
                  </a:cubicBezTo>
                  <a:lnTo>
                    <a:pt x="968" y="735"/>
                  </a:lnTo>
                  <a:cubicBezTo>
                    <a:pt x="968" y="568"/>
                    <a:pt x="968" y="401"/>
                    <a:pt x="902" y="234"/>
                  </a:cubicBezTo>
                  <a:cubicBezTo>
                    <a:pt x="868" y="134"/>
                    <a:pt x="802" y="68"/>
                    <a:pt x="7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434;p56">
              <a:extLst>
                <a:ext uri="{FF2B5EF4-FFF2-40B4-BE49-F238E27FC236}">
                  <a16:creationId xmlns:a16="http://schemas.microsoft.com/office/drawing/2014/main" id="{3E043E71-6C1F-40F6-8984-466C5C2980E1}"/>
                </a:ext>
              </a:extLst>
            </p:cNvPr>
            <p:cNvSpPr/>
            <p:nvPr/>
          </p:nvSpPr>
          <p:spPr>
            <a:xfrm>
              <a:off x="2421075" y="2590000"/>
              <a:ext cx="8350" cy="12950"/>
            </a:xfrm>
            <a:custGeom>
              <a:avLst/>
              <a:gdLst/>
              <a:ahLst/>
              <a:cxnLst/>
              <a:rect l="l" t="t" r="r" b="b"/>
              <a:pathLst>
                <a:path w="334" h="518" extrusionOk="0">
                  <a:moveTo>
                    <a:pt x="246" y="1"/>
                  </a:moveTo>
                  <a:cubicBezTo>
                    <a:pt x="225" y="1"/>
                    <a:pt x="200" y="9"/>
                    <a:pt x="167" y="26"/>
                  </a:cubicBezTo>
                  <a:cubicBezTo>
                    <a:pt x="100" y="59"/>
                    <a:pt x="67" y="92"/>
                    <a:pt x="34" y="159"/>
                  </a:cubicBezTo>
                  <a:cubicBezTo>
                    <a:pt x="0" y="226"/>
                    <a:pt x="0" y="293"/>
                    <a:pt x="0" y="359"/>
                  </a:cubicBezTo>
                  <a:cubicBezTo>
                    <a:pt x="0" y="393"/>
                    <a:pt x="0" y="459"/>
                    <a:pt x="34" y="493"/>
                  </a:cubicBezTo>
                  <a:cubicBezTo>
                    <a:pt x="50" y="509"/>
                    <a:pt x="67" y="518"/>
                    <a:pt x="88" y="518"/>
                  </a:cubicBezTo>
                  <a:cubicBezTo>
                    <a:pt x="109" y="518"/>
                    <a:pt x="134" y="509"/>
                    <a:pt x="167" y="493"/>
                  </a:cubicBezTo>
                  <a:cubicBezTo>
                    <a:pt x="234" y="459"/>
                    <a:pt x="267" y="426"/>
                    <a:pt x="300" y="359"/>
                  </a:cubicBezTo>
                  <a:cubicBezTo>
                    <a:pt x="334" y="293"/>
                    <a:pt x="334" y="226"/>
                    <a:pt x="334" y="159"/>
                  </a:cubicBezTo>
                  <a:cubicBezTo>
                    <a:pt x="334" y="92"/>
                    <a:pt x="334" y="59"/>
                    <a:pt x="300" y="26"/>
                  </a:cubicBezTo>
                  <a:cubicBezTo>
                    <a:pt x="284" y="9"/>
                    <a:pt x="267" y="1"/>
                    <a:pt x="2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435;p56">
              <a:extLst>
                <a:ext uri="{FF2B5EF4-FFF2-40B4-BE49-F238E27FC236}">
                  <a16:creationId xmlns:a16="http://schemas.microsoft.com/office/drawing/2014/main" id="{021CBED6-D301-4809-9A9F-591595C9D8F4}"/>
                </a:ext>
              </a:extLst>
            </p:cNvPr>
            <p:cNvSpPr/>
            <p:nvPr/>
          </p:nvSpPr>
          <p:spPr>
            <a:xfrm>
              <a:off x="2448575" y="2523300"/>
              <a:ext cx="25050" cy="63175"/>
            </a:xfrm>
            <a:custGeom>
              <a:avLst/>
              <a:gdLst/>
              <a:ahLst/>
              <a:cxnLst/>
              <a:rect l="l" t="t" r="r" b="b"/>
              <a:pathLst>
                <a:path w="1002" h="2527" extrusionOk="0">
                  <a:moveTo>
                    <a:pt x="539" y="367"/>
                  </a:moveTo>
                  <a:cubicBezTo>
                    <a:pt x="568" y="367"/>
                    <a:pt x="601" y="375"/>
                    <a:pt x="635" y="392"/>
                  </a:cubicBezTo>
                  <a:cubicBezTo>
                    <a:pt x="701" y="459"/>
                    <a:pt x="735" y="559"/>
                    <a:pt x="735" y="692"/>
                  </a:cubicBezTo>
                  <a:cubicBezTo>
                    <a:pt x="701" y="892"/>
                    <a:pt x="601" y="1093"/>
                    <a:pt x="468" y="1259"/>
                  </a:cubicBezTo>
                  <a:cubicBezTo>
                    <a:pt x="448" y="1269"/>
                    <a:pt x="429" y="1273"/>
                    <a:pt x="410" y="1273"/>
                  </a:cubicBezTo>
                  <a:cubicBezTo>
                    <a:pt x="365" y="1273"/>
                    <a:pt x="325" y="1250"/>
                    <a:pt x="301" y="1226"/>
                  </a:cubicBezTo>
                  <a:cubicBezTo>
                    <a:pt x="234" y="1126"/>
                    <a:pt x="201" y="1026"/>
                    <a:pt x="234" y="959"/>
                  </a:cubicBezTo>
                  <a:cubicBezTo>
                    <a:pt x="234" y="826"/>
                    <a:pt x="234" y="692"/>
                    <a:pt x="301" y="592"/>
                  </a:cubicBezTo>
                  <a:cubicBezTo>
                    <a:pt x="335" y="525"/>
                    <a:pt x="368" y="425"/>
                    <a:pt x="468" y="392"/>
                  </a:cubicBezTo>
                  <a:cubicBezTo>
                    <a:pt x="485" y="375"/>
                    <a:pt x="510" y="367"/>
                    <a:pt x="539" y="367"/>
                  </a:cubicBezTo>
                  <a:close/>
                  <a:moveTo>
                    <a:pt x="601" y="0"/>
                  </a:moveTo>
                  <a:cubicBezTo>
                    <a:pt x="551" y="0"/>
                    <a:pt x="501" y="8"/>
                    <a:pt x="468" y="25"/>
                  </a:cubicBezTo>
                  <a:cubicBezTo>
                    <a:pt x="268" y="159"/>
                    <a:pt x="168" y="325"/>
                    <a:pt x="101" y="525"/>
                  </a:cubicBezTo>
                  <a:cubicBezTo>
                    <a:pt x="34" y="692"/>
                    <a:pt x="1" y="892"/>
                    <a:pt x="1" y="1059"/>
                  </a:cubicBezTo>
                  <a:cubicBezTo>
                    <a:pt x="1" y="1226"/>
                    <a:pt x="34" y="1426"/>
                    <a:pt x="134" y="1560"/>
                  </a:cubicBezTo>
                  <a:cubicBezTo>
                    <a:pt x="196" y="1601"/>
                    <a:pt x="271" y="1629"/>
                    <a:pt x="342" y="1629"/>
                  </a:cubicBezTo>
                  <a:cubicBezTo>
                    <a:pt x="387" y="1629"/>
                    <a:pt x="430" y="1618"/>
                    <a:pt x="468" y="1593"/>
                  </a:cubicBezTo>
                  <a:cubicBezTo>
                    <a:pt x="501" y="1560"/>
                    <a:pt x="568" y="1493"/>
                    <a:pt x="601" y="1459"/>
                  </a:cubicBezTo>
                  <a:cubicBezTo>
                    <a:pt x="668" y="1393"/>
                    <a:pt x="701" y="1293"/>
                    <a:pt x="768" y="1193"/>
                  </a:cubicBezTo>
                  <a:lnTo>
                    <a:pt x="768" y="1193"/>
                  </a:lnTo>
                  <a:cubicBezTo>
                    <a:pt x="735" y="1426"/>
                    <a:pt x="668" y="1626"/>
                    <a:pt x="568" y="1793"/>
                  </a:cubicBezTo>
                  <a:cubicBezTo>
                    <a:pt x="501" y="1926"/>
                    <a:pt x="401" y="2060"/>
                    <a:pt x="268" y="2160"/>
                  </a:cubicBezTo>
                  <a:lnTo>
                    <a:pt x="134" y="2160"/>
                  </a:lnTo>
                  <a:cubicBezTo>
                    <a:pt x="68" y="2160"/>
                    <a:pt x="68" y="2193"/>
                    <a:pt x="34" y="2260"/>
                  </a:cubicBezTo>
                  <a:cubicBezTo>
                    <a:pt x="1" y="2293"/>
                    <a:pt x="1" y="2327"/>
                    <a:pt x="1" y="2393"/>
                  </a:cubicBezTo>
                  <a:cubicBezTo>
                    <a:pt x="1" y="2427"/>
                    <a:pt x="1" y="2494"/>
                    <a:pt x="68" y="2527"/>
                  </a:cubicBezTo>
                  <a:cubicBezTo>
                    <a:pt x="101" y="2527"/>
                    <a:pt x="168" y="2527"/>
                    <a:pt x="268" y="2460"/>
                  </a:cubicBezTo>
                  <a:cubicBezTo>
                    <a:pt x="468" y="2360"/>
                    <a:pt x="635" y="2160"/>
                    <a:pt x="735" y="1960"/>
                  </a:cubicBezTo>
                  <a:cubicBezTo>
                    <a:pt x="902" y="1660"/>
                    <a:pt x="1002" y="1293"/>
                    <a:pt x="1002" y="959"/>
                  </a:cubicBezTo>
                  <a:cubicBezTo>
                    <a:pt x="1002" y="759"/>
                    <a:pt x="968" y="559"/>
                    <a:pt x="935" y="392"/>
                  </a:cubicBezTo>
                  <a:cubicBezTo>
                    <a:pt x="902" y="259"/>
                    <a:pt x="835" y="125"/>
                    <a:pt x="735" y="25"/>
                  </a:cubicBezTo>
                  <a:cubicBezTo>
                    <a:pt x="701" y="8"/>
                    <a:pt x="65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436;p56">
              <a:extLst>
                <a:ext uri="{FF2B5EF4-FFF2-40B4-BE49-F238E27FC236}">
                  <a16:creationId xmlns:a16="http://schemas.microsoft.com/office/drawing/2014/main" id="{5ABA46D3-64A3-4BD9-84DD-15C99E1AF3E3}"/>
                </a:ext>
              </a:extLst>
            </p:cNvPr>
            <p:cNvSpPr/>
            <p:nvPr/>
          </p:nvSpPr>
          <p:spPr>
            <a:xfrm>
              <a:off x="2476100" y="2504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18" y="1"/>
                  </a:moveTo>
                  <a:cubicBezTo>
                    <a:pt x="1202" y="1"/>
                    <a:pt x="1185" y="9"/>
                    <a:pt x="1168" y="26"/>
                  </a:cubicBezTo>
                  <a:cubicBezTo>
                    <a:pt x="1135" y="59"/>
                    <a:pt x="1102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168" y="1994"/>
                  </a:lnTo>
                  <a:cubicBezTo>
                    <a:pt x="1202" y="1961"/>
                    <a:pt x="1235" y="1927"/>
                    <a:pt x="1268" y="1894"/>
                  </a:cubicBezTo>
                  <a:cubicBezTo>
                    <a:pt x="1268" y="1861"/>
                    <a:pt x="1302" y="1794"/>
                    <a:pt x="1302" y="1760"/>
                  </a:cubicBezTo>
                  <a:cubicBezTo>
                    <a:pt x="1302" y="1727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52" y="9"/>
                    <a:pt x="1235" y="1"/>
                    <a:pt x="12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437;p56">
              <a:extLst>
                <a:ext uri="{FF2B5EF4-FFF2-40B4-BE49-F238E27FC236}">
                  <a16:creationId xmlns:a16="http://schemas.microsoft.com/office/drawing/2014/main" id="{DF1AB2B8-5B0F-45BC-A1AD-2698CAD93EB1}"/>
                </a:ext>
              </a:extLst>
            </p:cNvPr>
            <p:cNvSpPr/>
            <p:nvPr/>
          </p:nvSpPr>
          <p:spPr>
            <a:xfrm>
              <a:off x="2516125" y="2473250"/>
              <a:ext cx="24225" cy="83850"/>
            </a:xfrm>
            <a:custGeom>
              <a:avLst/>
              <a:gdLst/>
              <a:ahLst/>
              <a:cxnLst/>
              <a:rect l="l" t="t" r="r" b="b"/>
              <a:pathLst>
                <a:path w="969" h="3354" extrusionOk="0">
                  <a:moveTo>
                    <a:pt x="914" y="1"/>
                  </a:moveTo>
                  <a:cubicBezTo>
                    <a:pt x="902" y="1"/>
                    <a:pt x="885" y="9"/>
                    <a:pt x="868" y="26"/>
                  </a:cubicBezTo>
                  <a:cubicBezTo>
                    <a:pt x="835" y="26"/>
                    <a:pt x="801" y="59"/>
                    <a:pt x="801" y="92"/>
                  </a:cubicBezTo>
                  <a:cubicBezTo>
                    <a:pt x="768" y="159"/>
                    <a:pt x="768" y="192"/>
                    <a:pt x="768" y="259"/>
                  </a:cubicBezTo>
                  <a:lnTo>
                    <a:pt x="34" y="3095"/>
                  </a:lnTo>
                  <a:cubicBezTo>
                    <a:pt x="34" y="3128"/>
                    <a:pt x="1" y="3195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cubicBezTo>
                    <a:pt x="51" y="3345"/>
                    <a:pt x="68" y="3353"/>
                    <a:pt x="84" y="3353"/>
                  </a:cubicBezTo>
                  <a:cubicBezTo>
                    <a:pt x="101" y="3353"/>
                    <a:pt x="118" y="3345"/>
                    <a:pt x="134" y="3328"/>
                  </a:cubicBezTo>
                  <a:cubicBezTo>
                    <a:pt x="168" y="3328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128"/>
                  </a:cubicBezTo>
                  <a:lnTo>
                    <a:pt x="968" y="293"/>
                  </a:lnTo>
                  <a:cubicBezTo>
                    <a:pt x="968" y="226"/>
                    <a:pt x="968" y="159"/>
                    <a:pt x="968" y="126"/>
                  </a:cubicBezTo>
                  <a:cubicBezTo>
                    <a:pt x="968" y="92"/>
                    <a:pt x="968" y="59"/>
                    <a:pt x="935" y="26"/>
                  </a:cubicBezTo>
                  <a:cubicBezTo>
                    <a:pt x="935" y="9"/>
                    <a:pt x="927" y="1"/>
                    <a:pt x="91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438;p56">
              <a:extLst>
                <a:ext uri="{FF2B5EF4-FFF2-40B4-BE49-F238E27FC236}">
                  <a16:creationId xmlns:a16="http://schemas.microsoft.com/office/drawing/2014/main" id="{8D3F155D-EE76-46E8-AFE5-B4046B4CC7F2}"/>
                </a:ext>
              </a:extLst>
            </p:cNvPr>
            <p:cNvSpPr/>
            <p:nvPr/>
          </p:nvSpPr>
          <p:spPr>
            <a:xfrm>
              <a:off x="2544500" y="2478675"/>
              <a:ext cx="33375" cy="69450"/>
            </a:xfrm>
            <a:custGeom>
              <a:avLst/>
              <a:gdLst/>
              <a:ahLst/>
              <a:cxnLst/>
              <a:rect l="l" t="t" r="r" b="b"/>
              <a:pathLst>
                <a:path w="1335" h="2778" extrusionOk="0">
                  <a:moveTo>
                    <a:pt x="871" y="384"/>
                  </a:moveTo>
                  <a:cubicBezTo>
                    <a:pt x="901" y="384"/>
                    <a:pt x="934" y="392"/>
                    <a:pt x="967" y="409"/>
                  </a:cubicBezTo>
                  <a:cubicBezTo>
                    <a:pt x="1034" y="409"/>
                    <a:pt x="1067" y="476"/>
                    <a:pt x="1101" y="509"/>
                  </a:cubicBezTo>
                  <a:cubicBezTo>
                    <a:pt x="1101" y="576"/>
                    <a:pt x="1134" y="609"/>
                    <a:pt x="1134" y="676"/>
                  </a:cubicBezTo>
                  <a:cubicBezTo>
                    <a:pt x="1134" y="809"/>
                    <a:pt x="1101" y="909"/>
                    <a:pt x="1034" y="1010"/>
                  </a:cubicBezTo>
                  <a:cubicBezTo>
                    <a:pt x="967" y="1110"/>
                    <a:pt x="901" y="1210"/>
                    <a:pt x="801" y="1276"/>
                  </a:cubicBezTo>
                  <a:cubicBezTo>
                    <a:pt x="767" y="1310"/>
                    <a:pt x="726" y="1326"/>
                    <a:pt x="684" y="1326"/>
                  </a:cubicBezTo>
                  <a:cubicBezTo>
                    <a:pt x="642" y="1326"/>
                    <a:pt x="600" y="1310"/>
                    <a:pt x="567" y="1276"/>
                  </a:cubicBezTo>
                  <a:cubicBezTo>
                    <a:pt x="500" y="1243"/>
                    <a:pt x="434" y="1143"/>
                    <a:pt x="467" y="1076"/>
                  </a:cubicBezTo>
                  <a:cubicBezTo>
                    <a:pt x="467" y="976"/>
                    <a:pt x="467" y="876"/>
                    <a:pt x="534" y="776"/>
                  </a:cubicBezTo>
                  <a:cubicBezTo>
                    <a:pt x="567" y="643"/>
                    <a:pt x="667" y="509"/>
                    <a:pt x="801" y="409"/>
                  </a:cubicBezTo>
                  <a:cubicBezTo>
                    <a:pt x="817" y="392"/>
                    <a:pt x="842" y="384"/>
                    <a:pt x="871" y="384"/>
                  </a:cubicBezTo>
                  <a:close/>
                  <a:moveTo>
                    <a:pt x="980" y="0"/>
                  </a:moveTo>
                  <a:cubicBezTo>
                    <a:pt x="909" y="0"/>
                    <a:pt x="834" y="26"/>
                    <a:pt x="767" y="76"/>
                  </a:cubicBezTo>
                  <a:cubicBezTo>
                    <a:pt x="701" y="109"/>
                    <a:pt x="667" y="176"/>
                    <a:pt x="600" y="209"/>
                  </a:cubicBezTo>
                  <a:cubicBezTo>
                    <a:pt x="534" y="276"/>
                    <a:pt x="467" y="376"/>
                    <a:pt x="434" y="442"/>
                  </a:cubicBezTo>
                  <a:lnTo>
                    <a:pt x="434" y="309"/>
                  </a:lnTo>
                  <a:lnTo>
                    <a:pt x="167" y="442"/>
                  </a:lnTo>
                  <a:cubicBezTo>
                    <a:pt x="133" y="476"/>
                    <a:pt x="67" y="509"/>
                    <a:pt x="67" y="576"/>
                  </a:cubicBezTo>
                  <a:cubicBezTo>
                    <a:pt x="33" y="609"/>
                    <a:pt x="0" y="676"/>
                    <a:pt x="33" y="709"/>
                  </a:cubicBezTo>
                  <a:cubicBezTo>
                    <a:pt x="0" y="743"/>
                    <a:pt x="33" y="776"/>
                    <a:pt x="67" y="809"/>
                  </a:cubicBezTo>
                  <a:cubicBezTo>
                    <a:pt x="67" y="826"/>
                    <a:pt x="83" y="834"/>
                    <a:pt x="104" y="834"/>
                  </a:cubicBezTo>
                  <a:cubicBezTo>
                    <a:pt x="125" y="834"/>
                    <a:pt x="150" y="826"/>
                    <a:pt x="167" y="809"/>
                  </a:cubicBezTo>
                  <a:lnTo>
                    <a:pt x="200" y="776"/>
                  </a:lnTo>
                  <a:lnTo>
                    <a:pt x="200" y="2377"/>
                  </a:lnTo>
                  <a:lnTo>
                    <a:pt x="167" y="2377"/>
                  </a:lnTo>
                  <a:cubicBezTo>
                    <a:pt x="133" y="2411"/>
                    <a:pt x="67" y="2444"/>
                    <a:pt x="67" y="2511"/>
                  </a:cubicBezTo>
                  <a:cubicBezTo>
                    <a:pt x="33" y="2544"/>
                    <a:pt x="0" y="2611"/>
                    <a:pt x="33" y="2644"/>
                  </a:cubicBezTo>
                  <a:cubicBezTo>
                    <a:pt x="0" y="2711"/>
                    <a:pt x="33" y="2744"/>
                    <a:pt x="67" y="2777"/>
                  </a:cubicBezTo>
                  <a:cubicBezTo>
                    <a:pt x="67" y="2777"/>
                    <a:pt x="133" y="2777"/>
                    <a:pt x="167" y="2744"/>
                  </a:cubicBezTo>
                  <a:lnTo>
                    <a:pt x="600" y="2511"/>
                  </a:lnTo>
                  <a:cubicBezTo>
                    <a:pt x="634" y="2477"/>
                    <a:pt x="667" y="2444"/>
                    <a:pt x="701" y="2377"/>
                  </a:cubicBezTo>
                  <a:cubicBezTo>
                    <a:pt x="734" y="2344"/>
                    <a:pt x="734" y="2310"/>
                    <a:pt x="734" y="2244"/>
                  </a:cubicBezTo>
                  <a:cubicBezTo>
                    <a:pt x="734" y="2210"/>
                    <a:pt x="734" y="2177"/>
                    <a:pt x="701" y="2144"/>
                  </a:cubicBezTo>
                  <a:cubicBezTo>
                    <a:pt x="691" y="2134"/>
                    <a:pt x="681" y="2130"/>
                    <a:pt x="671" y="2130"/>
                  </a:cubicBezTo>
                  <a:cubicBezTo>
                    <a:pt x="648" y="2130"/>
                    <a:pt x="624" y="2153"/>
                    <a:pt x="600" y="2177"/>
                  </a:cubicBezTo>
                  <a:lnTo>
                    <a:pt x="467" y="2244"/>
                  </a:lnTo>
                  <a:lnTo>
                    <a:pt x="467" y="1686"/>
                  </a:lnTo>
                  <a:lnTo>
                    <a:pt x="467" y="1686"/>
                  </a:lnTo>
                  <a:cubicBezTo>
                    <a:pt x="500" y="1694"/>
                    <a:pt x="535" y="1699"/>
                    <a:pt x="570" y="1699"/>
                  </a:cubicBezTo>
                  <a:cubicBezTo>
                    <a:pt x="639" y="1699"/>
                    <a:pt x="709" y="1682"/>
                    <a:pt x="767" y="1643"/>
                  </a:cubicBezTo>
                  <a:cubicBezTo>
                    <a:pt x="934" y="1543"/>
                    <a:pt x="1067" y="1410"/>
                    <a:pt x="1134" y="1243"/>
                  </a:cubicBezTo>
                  <a:cubicBezTo>
                    <a:pt x="1268" y="1010"/>
                    <a:pt x="1334" y="776"/>
                    <a:pt x="1334" y="543"/>
                  </a:cubicBezTo>
                  <a:cubicBezTo>
                    <a:pt x="1334" y="376"/>
                    <a:pt x="1301" y="209"/>
                    <a:pt x="1168" y="76"/>
                  </a:cubicBezTo>
                  <a:cubicBezTo>
                    <a:pt x="1117" y="26"/>
                    <a:pt x="1051" y="0"/>
                    <a:pt x="9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439;p56">
              <a:extLst>
                <a:ext uri="{FF2B5EF4-FFF2-40B4-BE49-F238E27FC236}">
                  <a16:creationId xmlns:a16="http://schemas.microsoft.com/office/drawing/2014/main" id="{0E69F6DE-BB1D-4700-B861-6A93916BB4B5}"/>
                </a:ext>
              </a:extLst>
            </p:cNvPr>
            <p:cNvSpPr/>
            <p:nvPr/>
          </p:nvSpPr>
          <p:spPr>
            <a:xfrm>
              <a:off x="2583675" y="2455950"/>
              <a:ext cx="29225" cy="53600"/>
            </a:xfrm>
            <a:custGeom>
              <a:avLst/>
              <a:gdLst/>
              <a:ahLst/>
              <a:cxnLst/>
              <a:rect l="l" t="t" r="r" b="b"/>
              <a:pathLst>
                <a:path w="1169" h="2144" extrusionOk="0">
                  <a:moveTo>
                    <a:pt x="1002" y="1"/>
                  </a:moveTo>
                  <a:cubicBezTo>
                    <a:pt x="968" y="1"/>
                    <a:pt x="935" y="17"/>
                    <a:pt x="901" y="51"/>
                  </a:cubicBezTo>
                  <a:cubicBezTo>
                    <a:pt x="835" y="84"/>
                    <a:pt x="768" y="117"/>
                    <a:pt x="735" y="184"/>
                  </a:cubicBezTo>
                  <a:cubicBezTo>
                    <a:pt x="668" y="284"/>
                    <a:pt x="601" y="384"/>
                    <a:pt x="501" y="518"/>
                  </a:cubicBezTo>
                  <a:lnTo>
                    <a:pt x="501" y="284"/>
                  </a:lnTo>
                  <a:lnTo>
                    <a:pt x="201" y="518"/>
                  </a:lnTo>
                  <a:cubicBezTo>
                    <a:pt x="168" y="551"/>
                    <a:pt x="134" y="584"/>
                    <a:pt x="101" y="651"/>
                  </a:cubicBezTo>
                  <a:cubicBezTo>
                    <a:pt x="68" y="684"/>
                    <a:pt x="68" y="751"/>
                    <a:pt x="68" y="784"/>
                  </a:cubicBezTo>
                  <a:cubicBezTo>
                    <a:pt x="68" y="851"/>
                    <a:pt x="68" y="851"/>
                    <a:pt x="101" y="884"/>
                  </a:cubicBezTo>
                  <a:cubicBezTo>
                    <a:pt x="115" y="913"/>
                    <a:pt x="129" y="923"/>
                    <a:pt x="143" y="923"/>
                  </a:cubicBezTo>
                  <a:cubicBezTo>
                    <a:pt x="162" y="923"/>
                    <a:pt x="182" y="904"/>
                    <a:pt x="201" y="884"/>
                  </a:cubicBezTo>
                  <a:lnTo>
                    <a:pt x="301" y="851"/>
                  </a:lnTo>
                  <a:lnTo>
                    <a:pt x="301" y="1685"/>
                  </a:lnTo>
                  <a:lnTo>
                    <a:pt x="168" y="1752"/>
                  </a:lnTo>
                  <a:cubicBezTo>
                    <a:pt x="101" y="1785"/>
                    <a:pt x="68" y="1818"/>
                    <a:pt x="34" y="1885"/>
                  </a:cubicBezTo>
                  <a:cubicBezTo>
                    <a:pt x="1" y="1919"/>
                    <a:pt x="1" y="1952"/>
                    <a:pt x="1" y="2019"/>
                  </a:cubicBezTo>
                  <a:cubicBezTo>
                    <a:pt x="1" y="2052"/>
                    <a:pt x="1" y="2085"/>
                    <a:pt x="34" y="2119"/>
                  </a:cubicBezTo>
                  <a:cubicBezTo>
                    <a:pt x="51" y="2135"/>
                    <a:pt x="68" y="2144"/>
                    <a:pt x="88" y="2144"/>
                  </a:cubicBezTo>
                  <a:cubicBezTo>
                    <a:pt x="109" y="2144"/>
                    <a:pt x="134" y="2135"/>
                    <a:pt x="168" y="2119"/>
                  </a:cubicBezTo>
                  <a:lnTo>
                    <a:pt x="835" y="1718"/>
                  </a:lnTo>
                  <a:cubicBezTo>
                    <a:pt x="901" y="1685"/>
                    <a:pt x="935" y="1652"/>
                    <a:pt x="968" y="1585"/>
                  </a:cubicBezTo>
                  <a:cubicBezTo>
                    <a:pt x="968" y="1552"/>
                    <a:pt x="1002" y="1518"/>
                    <a:pt x="1002" y="1452"/>
                  </a:cubicBezTo>
                  <a:cubicBezTo>
                    <a:pt x="1002" y="1418"/>
                    <a:pt x="968" y="1385"/>
                    <a:pt x="968" y="1351"/>
                  </a:cubicBezTo>
                  <a:cubicBezTo>
                    <a:pt x="951" y="1335"/>
                    <a:pt x="935" y="1326"/>
                    <a:pt x="914" y="1326"/>
                  </a:cubicBezTo>
                  <a:cubicBezTo>
                    <a:pt x="893" y="1326"/>
                    <a:pt x="868" y="1335"/>
                    <a:pt x="835" y="1351"/>
                  </a:cubicBezTo>
                  <a:lnTo>
                    <a:pt x="501" y="1518"/>
                  </a:lnTo>
                  <a:lnTo>
                    <a:pt x="501" y="1018"/>
                  </a:lnTo>
                  <a:cubicBezTo>
                    <a:pt x="601" y="818"/>
                    <a:pt x="701" y="684"/>
                    <a:pt x="735" y="584"/>
                  </a:cubicBezTo>
                  <a:cubicBezTo>
                    <a:pt x="801" y="518"/>
                    <a:pt x="835" y="451"/>
                    <a:pt x="901" y="417"/>
                  </a:cubicBezTo>
                  <a:cubicBezTo>
                    <a:pt x="901" y="401"/>
                    <a:pt x="910" y="392"/>
                    <a:pt x="922" y="392"/>
                  </a:cubicBezTo>
                  <a:cubicBezTo>
                    <a:pt x="935" y="392"/>
                    <a:pt x="951" y="401"/>
                    <a:pt x="968" y="417"/>
                  </a:cubicBezTo>
                  <a:lnTo>
                    <a:pt x="1068" y="417"/>
                  </a:lnTo>
                  <a:cubicBezTo>
                    <a:pt x="1102" y="384"/>
                    <a:pt x="1135" y="351"/>
                    <a:pt x="1135" y="317"/>
                  </a:cubicBezTo>
                  <a:cubicBezTo>
                    <a:pt x="1168" y="284"/>
                    <a:pt x="1168" y="217"/>
                    <a:pt x="1168" y="184"/>
                  </a:cubicBezTo>
                  <a:cubicBezTo>
                    <a:pt x="1168" y="117"/>
                    <a:pt x="1168" y="51"/>
                    <a:pt x="1102" y="51"/>
                  </a:cubicBezTo>
                  <a:cubicBezTo>
                    <a:pt x="1068" y="17"/>
                    <a:pt x="1035" y="1"/>
                    <a:pt x="1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440;p56">
              <a:extLst>
                <a:ext uri="{FF2B5EF4-FFF2-40B4-BE49-F238E27FC236}">
                  <a16:creationId xmlns:a16="http://schemas.microsoft.com/office/drawing/2014/main" id="{5B59D9FC-0C5B-4691-821F-AB629132BE8C}"/>
                </a:ext>
              </a:extLst>
            </p:cNvPr>
            <p:cNvSpPr/>
            <p:nvPr/>
          </p:nvSpPr>
          <p:spPr>
            <a:xfrm>
              <a:off x="2618700" y="2424675"/>
              <a:ext cx="27550" cy="63200"/>
            </a:xfrm>
            <a:custGeom>
              <a:avLst/>
              <a:gdLst/>
              <a:ahLst/>
              <a:cxnLst/>
              <a:rect l="l" t="t" r="r" b="b"/>
              <a:pathLst>
                <a:path w="1102" h="2528" extrusionOk="0">
                  <a:moveTo>
                    <a:pt x="635" y="1"/>
                  </a:moveTo>
                  <a:lnTo>
                    <a:pt x="368" y="167"/>
                  </a:lnTo>
                  <a:lnTo>
                    <a:pt x="368" y="534"/>
                  </a:lnTo>
                  <a:lnTo>
                    <a:pt x="635" y="368"/>
                  </a:lnTo>
                  <a:lnTo>
                    <a:pt x="635" y="1"/>
                  </a:lnTo>
                  <a:close/>
                  <a:moveTo>
                    <a:pt x="668" y="668"/>
                  </a:moveTo>
                  <a:lnTo>
                    <a:pt x="234" y="901"/>
                  </a:lnTo>
                  <a:cubicBezTo>
                    <a:pt x="201" y="935"/>
                    <a:pt x="168" y="968"/>
                    <a:pt x="134" y="1001"/>
                  </a:cubicBezTo>
                  <a:cubicBezTo>
                    <a:pt x="101" y="1068"/>
                    <a:pt x="101" y="1101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cubicBezTo>
                    <a:pt x="144" y="1278"/>
                    <a:pt x="154" y="1282"/>
                    <a:pt x="164" y="1282"/>
                  </a:cubicBezTo>
                  <a:cubicBezTo>
                    <a:pt x="187" y="1282"/>
                    <a:pt x="211" y="1258"/>
                    <a:pt x="234" y="1235"/>
                  </a:cubicBezTo>
                  <a:lnTo>
                    <a:pt x="434" y="1135"/>
                  </a:lnTo>
                  <a:lnTo>
                    <a:pt x="434" y="1969"/>
                  </a:lnTo>
                  <a:lnTo>
                    <a:pt x="168" y="2135"/>
                  </a:lnTo>
                  <a:cubicBezTo>
                    <a:pt x="101" y="2169"/>
                    <a:pt x="68" y="2202"/>
                    <a:pt x="34" y="2269"/>
                  </a:cubicBezTo>
                  <a:cubicBezTo>
                    <a:pt x="1" y="2302"/>
                    <a:pt x="1" y="2336"/>
                    <a:pt x="1" y="2402"/>
                  </a:cubicBezTo>
                  <a:cubicBezTo>
                    <a:pt x="1" y="2436"/>
                    <a:pt x="1" y="2469"/>
                    <a:pt x="34" y="2502"/>
                  </a:cubicBezTo>
                  <a:cubicBezTo>
                    <a:pt x="51" y="2519"/>
                    <a:pt x="68" y="2527"/>
                    <a:pt x="88" y="2527"/>
                  </a:cubicBezTo>
                  <a:cubicBezTo>
                    <a:pt x="109" y="2527"/>
                    <a:pt x="134" y="2519"/>
                    <a:pt x="168" y="2502"/>
                  </a:cubicBezTo>
                  <a:lnTo>
                    <a:pt x="935" y="2069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2"/>
                  </a:cubicBezTo>
                  <a:cubicBezTo>
                    <a:pt x="1102" y="1769"/>
                    <a:pt x="1068" y="1702"/>
                    <a:pt x="1035" y="1702"/>
                  </a:cubicBezTo>
                  <a:cubicBezTo>
                    <a:pt x="1035" y="1685"/>
                    <a:pt x="1027" y="1677"/>
                    <a:pt x="1010" y="1677"/>
                  </a:cubicBezTo>
                  <a:cubicBezTo>
                    <a:pt x="993" y="1677"/>
                    <a:pt x="968" y="1685"/>
                    <a:pt x="935" y="1702"/>
                  </a:cubicBezTo>
                  <a:lnTo>
                    <a:pt x="668" y="1835"/>
                  </a:lnTo>
                  <a:lnTo>
                    <a:pt x="668" y="668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441;p56">
              <a:extLst>
                <a:ext uri="{FF2B5EF4-FFF2-40B4-BE49-F238E27FC236}">
                  <a16:creationId xmlns:a16="http://schemas.microsoft.com/office/drawing/2014/main" id="{79ABFD12-41F0-4C4D-BF74-BAD0DDE3AB0C}"/>
                </a:ext>
              </a:extLst>
            </p:cNvPr>
            <p:cNvSpPr/>
            <p:nvPr/>
          </p:nvSpPr>
          <p:spPr>
            <a:xfrm>
              <a:off x="2652075" y="2419350"/>
              <a:ext cx="30025" cy="44550"/>
            </a:xfrm>
            <a:custGeom>
              <a:avLst/>
              <a:gdLst/>
              <a:ahLst/>
              <a:cxnLst/>
              <a:rect l="l" t="t" r="r" b="b"/>
              <a:pathLst>
                <a:path w="1201" h="1782" extrusionOk="0">
                  <a:moveTo>
                    <a:pt x="734" y="397"/>
                  </a:moveTo>
                  <a:cubicBezTo>
                    <a:pt x="784" y="397"/>
                    <a:pt x="834" y="414"/>
                    <a:pt x="867" y="447"/>
                  </a:cubicBezTo>
                  <a:cubicBezTo>
                    <a:pt x="934" y="547"/>
                    <a:pt x="967" y="647"/>
                    <a:pt x="967" y="714"/>
                  </a:cubicBezTo>
                  <a:lnTo>
                    <a:pt x="967" y="747"/>
                  </a:lnTo>
                  <a:cubicBezTo>
                    <a:pt x="934" y="847"/>
                    <a:pt x="901" y="981"/>
                    <a:pt x="867" y="1114"/>
                  </a:cubicBezTo>
                  <a:cubicBezTo>
                    <a:pt x="801" y="1214"/>
                    <a:pt x="701" y="1314"/>
                    <a:pt x="601" y="1414"/>
                  </a:cubicBezTo>
                  <a:cubicBezTo>
                    <a:pt x="550" y="1431"/>
                    <a:pt x="500" y="1439"/>
                    <a:pt x="455" y="1439"/>
                  </a:cubicBezTo>
                  <a:cubicBezTo>
                    <a:pt x="409" y="1439"/>
                    <a:pt x="367" y="1431"/>
                    <a:pt x="334" y="1414"/>
                  </a:cubicBezTo>
                  <a:cubicBezTo>
                    <a:pt x="267" y="1348"/>
                    <a:pt x="234" y="1248"/>
                    <a:pt x="234" y="1148"/>
                  </a:cubicBezTo>
                  <a:cubicBezTo>
                    <a:pt x="234" y="1014"/>
                    <a:pt x="267" y="847"/>
                    <a:pt x="334" y="747"/>
                  </a:cubicBezTo>
                  <a:cubicBezTo>
                    <a:pt x="400" y="614"/>
                    <a:pt x="467" y="514"/>
                    <a:pt x="601" y="447"/>
                  </a:cubicBezTo>
                  <a:cubicBezTo>
                    <a:pt x="634" y="414"/>
                    <a:pt x="684" y="397"/>
                    <a:pt x="734" y="397"/>
                  </a:cubicBezTo>
                  <a:close/>
                  <a:moveTo>
                    <a:pt x="815" y="0"/>
                  </a:moveTo>
                  <a:cubicBezTo>
                    <a:pt x="734" y="0"/>
                    <a:pt x="649" y="31"/>
                    <a:pt x="601" y="80"/>
                  </a:cubicBezTo>
                  <a:cubicBezTo>
                    <a:pt x="467" y="147"/>
                    <a:pt x="367" y="247"/>
                    <a:pt x="300" y="347"/>
                  </a:cubicBezTo>
                  <a:cubicBezTo>
                    <a:pt x="200" y="480"/>
                    <a:pt x="134" y="647"/>
                    <a:pt x="100" y="781"/>
                  </a:cubicBezTo>
                  <a:cubicBezTo>
                    <a:pt x="33" y="947"/>
                    <a:pt x="0" y="1081"/>
                    <a:pt x="0" y="1248"/>
                  </a:cubicBezTo>
                  <a:cubicBezTo>
                    <a:pt x="0" y="1381"/>
                    <a:pt x="33" y="1481"/>
                    <a:pt x="67" y="1615"/>
                  </a:cubicBezTo>
                  <a:cubicBezTo>
                    <a:pt x="134" y="1681"/>
                    <a:pt x="200" y="1748"/>
                    <a:pt x="300" y="1781"/>
                  </a:cubicBezTo>
                  <a:cubicBezTo>
                    <a:pt x="400" y="1781"/>
                    <a:pt x="500" y="1781"/>
                    <a:pt x="601" y="1715"/>
                  </a:cubicBezTo>
                  <a:cubicBezTo>
                    <a:pt x="701" y="1648"/>
                    <a:pt x="801" y="1548"/>
                    <a:pt x="901" y="1414"/>
                  </a:cubicBezTo>
                  <a:cubicBezTo>
                    <a:pt x="1001" y="1314"/>
                    <a:pt x="1068" y="1148"/>
                    <a:pt x="1101" y="1014"/>
                  </a:cubicBezTo>
                  <a:cubicBezTo>
                    <a:pt x="1168" y="881"/>
                    <a:pt x="1168" y="747"/>
                    <a:pt x="1168" y="581"/>
                  </a:cubicBezTo>
                  <a:cubicBezTo>
                    <a:pt x="1201" y="447"/>
                    <a:pt x="1168" y="314"/>
                    <a:pt x="1101" y="214"/>
                  </a:cubicBezTo>
                  <a:cubicBezTo>
                    <a:pt x="1068" y="114"/>
                    <a:pt x="1001" y="47"/>
                    <a:pt x="901" y="13"/>
                  </a:cubicBezTo>
                  <a:cubicBezTo>
                    <a:pt x="874" y="5"/>
                    <a:pt x="845" y="0"/>
                    <a:pt x="81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442;p56">
              <a:extLst>
                <a:ext uri="{FF2B5EF4-FFF2-40B4-BE49-F238E27FC236}">
                  <a16:creationId xmlns:a16="http://schemas.microsoft.com/office/drawing/2014/main" id="{916BF932-361B-4F20-9A19-F1E08FED88F9}"/>
                </a:ext>
              </a:extLst>
            </p:cNvPr>
            <p:cNvSpPr/>
            <p:nvPr/>
          </p:nvSpPr>
          <p:spPr>
            <a:xfrm>
              <a:off x="2687100" y="2395900"/>
              <a:ext cx="30025" cy="53600"/>
            </a:xfrm>
            <a:custGeom>
              <a:avLst/>
              <a:gdLst/>
              <a:ahLst/>
              <a:cxnLst/>
              <a:rect l="l" t="t" r="r" b="b"/>
              <a:pathLst>
                <a:path w="1201" h="2144" extrusionOk="0">
                  <a:moveTo>
                    <a:pt x="1017" y="1"/>
                  </a:moveTo>
                  <a:cubicBezTo>
                    <a:pt x="976" y="1"/>
                    <a:pt x="934" y="17"/>
                    <a:pt x="901" y="51"/>
                  </a:cubicBezTo>
                  <a:cubicBezTo>
                    <a:pt x="834" y="84"/>
                    <a:pt x="801" y="118"/>
                    <a:pt x="767" y="184"/>
                  </a:cubicBezTo>
                  <a:cubicBezTo>
                    <a:pt x="667" y="284"/>
                    <a:pt x="601" y="384"/>
                    <a:pt x="534" y="518"/>
                  </a:cubicBezTo>
                  <a:lnTo>
                    <a:pt x="534" y="318"/>
                  </a:lnTo>
                  <a:lnTo>
                    <a:pt x="234" y="518"/>
                  </a:lnTo>
                  <a:cubicBezTo>
                    <a:pt x="167" y="551"/>
                    <a:pt x="134" y="585"/>
                    <a:pt x="100" y="651"/>
                  </a:cubicBezTo>
                  <a:cubicBezTo>
                    <a:pt x="67" y="685"/>
                    <a:pt x="67" y="751"/>
                    <a:pt x="67" y="785"/>
                  </a:cubicBezTo>
                  <a:cubicBezTo>
                    <a:pt x="67" y="818"/>
                    <a:pt x="67" y="851"/>
                    <a:pt x="100" y="885"/>
                  </a:cubicBezTo>
                  <a:cubicBezTo>
                    <a:pt x="117" y="901"/>
                    <a:pt x="134" y="910"/>
                    <a:pt x="154" y="910"/>
                  </a:cubicBezTo>
                  <a:cubicBezTo>
                    <a:pt x="175" y="910"/>
                    <a:pt x="200" y="901"/>
                    <a:pt x="234" y="885"/>
                  </a:cubicBezTo>
                  <a:lnTo>
                    <a:pt x="300" y="851"/>
                  </a:lnTo>
                  <a:lnTo>
                    <a:pt x="300" y="1685"/>
                  </a:lnTo>
                  <a:lnTo>
                    <a:pt x="167" y="1752"/>
                  </a:lnTo>
                  <a:cubicBezTo>
                    <a:pt x="100" y="1785"/>
                    <a:pt x="67" y="1819"/>
                    <a:pt x="33" y="1885"/>
                  </a:cubicBezTo>
                  <a:cubicBezTo>
                    <a:pt x="33" y="1919"/>
                    <a:pt x="0" y="1952"/>
                    <a:pt x="0" y="2019"/>
                  </a:cubicBezTo>
                  <a:cubicBezTo>
                    <a:pt x="0" y="2052"/>
                    <a:pt x="33" y="2086"/>
                    <a:pt x="33" y="2119"/>
                  </a:cubicBezTo>
                  <a:cubicBezTo>
                    <a:pt x="50" y="2136"/>
                    <a:pt x="67" y="2144"/>
                    <a:pt x="88" y="2144"/>
                  </a:cubicBezTo>
                  <a:cubicBezTo>
                    <a:pt x="109" y="2144"/>
                    <a:pt x="134" y="2136"/>
                    <a:pt x="167" y="2119"/>
                  </a:cubicBezTo>
                  <a:lnTo>
                    <a:pt x="834" y="1719"/>
                  </a:lnTo>
                  <a:cubicBezTo>
                    <a:pt x="901" y="1685"/>
                    <a:pt x="934" y="1652"/>
                    <a:pt x="967" y="1585"/>
                  </a:cubicBezTo>
                  <a:cubicBezTo>
                    <a:pt x="1001" y="1552"/>
                    <a:pt x="1001" y="1519"/>
                    <a:pt x="1001" y="1452"/>
                  </a:cubicBezTo>
                  <a:cubicBezTo>
                    <a:pt x="1001" y="1418"/>
                    <a:pt x="1001" y="1385"/>
                    <a:pt x="967" y="1352"/>
                  </a:cubicBezTo>
                  <a:cubicBezTo>
                    <a:pt x="951" y="1335"/>
                    <a:pt x="934" y="1327"/>
                    <a:pt x="913" y="1327"/>
                  </a:cubicBezTo>
                  <a:cubicBezTo>
                    <a:pt x="892" y="1327"/>
                    <a:pt x="867" y="1335"/>
                    <a:pt x="834" y="1352"/>
                  </a:cubicBezTo>
                  <a:lnTo>
                    <a:pt x="534" y="1519"/>
                  </a:lnTo>
                  <a:lnTo>
                    <a:pt x="534" y="1018"/>
                  </a:lnTo>
                  <a:cubicBezTo>
                    <a:pt x="601" y="818"/>
                    <a:pt x="701" y="685"/>
                    <a:pt x="767" y="585"/>
                  </a:cubicBezTo>
                  <a:cubicBezTo>
                    <a:pt x="801" y="518"/>
                    <a:pt x="834" y="451"/>
                    <a:pt x="901" y="418"/>
                  </a:cubicBezTo>
                  <a:cubicBezTo>
                    <a:pt x="917" y="401"/>
                    <a:pt x="934" y="393"/>
                    <a:pt x="947" y="393"/>
                  </a:cubicBezTo>
                  <a:cubicBezTo>
                    <a:pt x="959" y="393"/>
                    <a:pt x="967" y="401"/>
                    <a:pt x="967" y="418"/>
                  </a:cubicBezTo>
                  <a:lnTo>
                    <a:pt x="1068" y="418"/>
                  </a:lnTo>
                  <a:cubicBezTo>
                    <a:pt x="1101" y="384"/>
                    <a:pt x="1134" y="351"/>
                    <a:pt x="1168" y="318"/>
                  </a:cubicBezTo>
                  <a:cubicBezTo>
                    <a:pt x="1168" y="251"/>
                    <a:pt x="1201" y="218"/>
                    <a:pt x="1201" y="151"/>
                  </a:cubicBezTo>
                  <a:cubicBezTo>
                    <a:pt x="1201" y="118"/>
                    <a:pt x="1168" y="51"/>
                    <a:pt x="1134" y="51"/>
                  </a:cubicBezTo>
                  <a:cubicBezTo>
                    <a:pt x="1101" y="17"/>
                    <a:pt x="1059" y="1"/>
                    <a:pt x="10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443;p56">
              <a:extLst>
                <a:ext uri="{FF2B5EF4-FFF2-40B4-BE49-F238E27FC236}">
                  <a16:creationId xmlns:a16="http://schemas.microsoft.com/office/drawing/2014/main" id="{AF70D5B5-E7DC-4A13-BA78-7D0671F2869D}"/>
                </a:ext>
              </a:extLst>
            </p:cNvPr>
            <p:cNvSpPr/>
            <p:nvPr/>
          </p:nvSpPr>
          <p:spPr>
            <a:xfrm>
              <a:off x="2722125" y="2365475"/>
              <a:ext cx="27525" cy="62350"/>
            </a:xfrm>
            <a:custGeom>
              <a:avLst/>
              <a:gdLst/>
              <a:ahLst/>
              <a:cxnLst/>
              <a:rect l="l" t="t" r="r" b="b"/>
              <a:pathLst>
                <a:path w="1101" h="2494" extrusionOk="0">
                  <a:moveTo>
                    <a:pt x="634" y="0"/>
                  </a:moveTo>
                  <a:lnTo>
                    <a:pt x="367" y="134"/>
                  </a:lnTo>
                  <a:lnTo>
                    <a:pt x="367" y="501"/>
                  </a:lnTo>
                  <a:lnTo>
                    <a:pt x="634" y="367"/>
                  </a:lnTo>
                  <a:lnTo>
                    <a:pt x="634" y="0"/>
                  </a:lnTo>
                  <a:close/>
                  <a:moveTo>
                    <a:pt x="667" y="634"/>
                  </a:moveTo>
                  <a:lnTo>
                    <a:pt x="267" y="868"/>
                  </a:lnTo>
                  <a:cubicBezTo>
                    <a:pt x="200" y="868"/>
                    <a:pt x="167" y="934"/>
                    <a:pt x="134" y="968"/>
                  </a:cubicBezTo>
                  <a:cubicBezTo>
                    <a:pt x="100" y="1001"/>
                    <a:pt x="100" y="1068"/>
                    <a:pt x="100" y="1134"/>
                  </a:cubicBezTo>
                  <a:cubicBezTo>
                    <a:pt x="100" y="1168"/>
                    <a:pt x="100" y="1201"/>
                    <a:pt x="134" y="1234"/>
                  </a:cubicBezTo>
                  <a:cubicBezTo>
                    <a:pt x="150" y="1251"/>
                    <a:pt x="167" y="1259"/>
                    <a:pt x="188" y="1259"/>
                  </a:cubicBezTo>
                  <a:cubicBezTo>
                    <a:pt x="209" y="1259"/>
                    <a:pt x="234" y="1251"/>
                    <a:pt x="267" y="1234"/>
                  </a:cubicBezTo>
                  <a:lnTo>
                    <a:pt x="434" y="1101"/>
                  </a:lnTo>
                  <a:lnTo>
                    <a:pt x="434" y="1935"/>
                  </a:lnTo>
                  <a:lnTo>
                    <a:pt x="167" y="2102"/>
                  </a:lnTo>
                  <a:cubicBezTo>
                    <a:pt x="100" y="2135"/>
                    <a:pt x="67" y="2168"/>
                    <a:pt x="67" y="2235"/>
                  </a:cubicBezTo>
                  <a:cubicBezTo>
                    <a:pt x="33" y="2269"/>
                    <a:pt x="0" y="2302"/>
                    <a:pt x="0" y="2369"/>
                  </a:cubicBezTo>
                  <a:cubicBezTo>
                    <a:pt x="0" y="2435"/>
                    <a:pt x="33" y="2435"/>
                    <a:pt x="67" y="2469"/>
                  </a:cubicBezTo>
                  <a:cubicBezTo>
                    <a:pt x="67" y="2485"/>
                    <a:pt x="75" y="2494"/>
                    <a:pt x="92" y="2494"/>
                  </a:cubicBezTo>
                  <a:cubicBezTo>
                    <a:pt x="109" y="2494"/>
                    <a:pt x="134" y="2485"/>
                    <a:pt x="167" y="2469"/>
                  </a:cubicBezTo>
                  <a:lnTo>
                    <a:pt x="934" y="2002"/>
                  </a:lnTo>
                  <a:cubicBezTo>
                    <a:pt x="1001" y="2002"/>
                    <a:pt x="1034" y="1935"/>
                    <a:pt x="1068" y="1902"/>
                  </a:cubicBezTo>
                  <a:cubicBezTo>
                    <a:pt x="1068" y="1868"/>
                    <a:pt x="1101" y="1802"/>
                    <a:pt x="1101" y="1768"/>
                  </a:cubicBezTo>
                  <a:cubicBezTo>
                    <a:pt x="1101" y="1701"/>
                    <a:pt x="1068" y="1668"/>
                    <a:pt x="1068" y="1635"/>
                  </a:cubicBezTo>
                  <a:cubicBezTo>
                    <a:pt x="1034" y="1635"/>
                    <a:pt x="1001" y="1635"/>
                    <a:pt x="934" y="1668"/>
                  </a:cubicBezTo>
                  <a:lnTo>
                    <a:pt x="667" y="1835"/>
                  </a:lnTo>
                  <a:lnTo>
                    <a:pt x="667" y="634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444;p56">
              <a:extLst>
                <a:ext uri="{FF2B5EF4-FFF2-40B4-BE49-F238E27FC236}">
                  <a16:creationId xmlns:a16="http://schemas.microsoft.com/office/drawing/2014/main" id="{08CFC00E-B508-4397-A984-5D15D5853146}"/>
                </a:ext>
              </a:extLst>
            </p:cNvPr>
            <p:cNvSpPr/>
            <p:nvPr/>
          </p:nvSpPr>
          <p:spPr>
            <a:xfrm>
              <a:off x="2757150" y="2351300"/>
              <a:ext cx="30025" cy="51375"/>
            </a:xfrm>
            <a:custGeom>
              <a:avLst/>
              <a:gdLst/>
              <a:ahLst/>
              <a:cxnLst/>
              <a:rect l="l" t="t" r="r" b="b"/>
              <a:pathLst>
                <a:path w="1201" h="2055" extrusionOk="0">
                  <a:moveTo>
                    <a:pt x="367" y="0"/>
                  </a:moveTo>
                  <a:cubicBezTo>
                    <a:pt x="334" y="34"/>
                    <a:pt x="300" y="67"/>
                    <a:pt x="300" y="134"/>
                  </a:cubicBezTo>
                  <a:cubicBezTo>
                    <a:pt x="267" y="167"/>
                    <a:pt x="267" y="234"/>
                    <a:pt x="267" y="300"/>
                  </a:cubicBezTo>
                  <a:lnTo>
                    <a:pt x="267" y="601"/>
                  </a:lnTo>
                  <a:lnTo>
                    <a:pt x="167" y="634"/>
                  </a:lnTo>
                  <a:cubicBezTo>
                    <a:pt x="134" y="667"/>
                    <a:pt x="67" y="701"/>
                    <a:pt x="67" y="767"/>
                  </a:cubicBezTo>
                  <a:cubicBezTo>
                    <a:pt x="33" y="801"/>
                    <a:pt x="33" y="867"/>
                    <a:pt x="33" y="901"/>
                  </a:cubicBezTo>
                  <a:cubicBezTo>
                    <a:pt x="0" y="934"/>
                    <a:pt x="33" y="1001"/>
                    <a:pt x="67" y="1001"/>
                  </a:cubicBezTo>
                  <a:cubicBezTo>
                    <a:pt x="67" y="1029"/>
                    <a:pt x="73" y="1039"/>
                    <a:pt x="85" y="1039"/>
                  </a:cubicBezTo>
                  <a:cubicBezTo>
                    <a:pt x="101" y="1039"/>
                    <a:pt x="128" y="1020"/>
                    <a:pt x="167" y="1001"/>
                  </a:cubicBezTo>
                  <a:lnTo>
                    <a:pt x="267" y="968"/>
                  </a:lnTo>
                  <a:lnTo>
                    <a:pt x="267" y="1735"/>
                  </a:lnTo>
                  <a:cubicBezTo>
                    <a:pt x="234" y="1835"/>
                    <a:pt x="267" y="1935"/>
                    <a:pt x="367" y="2035"/>
                  </a:cubicBezTo>
                  <a:cubicBezTo>
                    <a:pt x="391" y="2047"/>
                    <a:pt x="420" y="2055"/>
                    <a:pt x="454" y="2055"/>
                  </a:cubicBezTo>
                  <a:cubicBezTo>
                    <a:pt x="511" y="2055"/>
                    <a:pt x="583" y="2032"/>
                    <a:pt x="667" y="1968"/>
                  </a:cubicBezTo>
                  <a:cubicBezTo>
                    <a:pt x="767" y="1902"/>
                    <a:pt x="867" y="1835"/>
                    <a:pt x="934" y="1768"/>
                  </a:cubicBezTo>
                  <a:cubicBezTo>
                    <a:pt x="1034" y="1668"/>
                    <a:pt x="1101" y="1568"/>
                    <a:pt x="1168" y="1468"/>
                  </a:cubicBezTo>
                  <a:cubicBezTo>
                    <a:pt x="1168" y="1435"/>
                    <a:pt x="1201" y="1401"/>
                    <a:pt x="1201" y="1334"/>
                  </a:cubicBezTo>
                  <a:cubicBezTo>
                    <a:pt x="1201" y="1301"/>
                    <a:pt x="1168" y="1268"/>
                    <a:pt x="1168" y="1234"/>
                  </a:cubicBezTo>
                  <a:lnTo>
                    <a:pt x="1068" y="1234"/>
                  </a:lnTo>
                  <a:cubicBezTo>
                    <a:pt x="1034" y="1268"/>
                    <a:pt x="1001" y="1301"/>
                    <a:pt x="1001" y="1334"/>
                  </a:cubicBezTo>
                  <a:cubicBezTo>
                    <a:pt x="901" y="1468"/>
                    <a:pt x="801" y="1568"/>
                    <a:pt x="667" y="1635"/>
                  </a:cubicBezTo>
                  <a:cubicBezTo>
                    <a:pt x="620" y="1658"/>
                    <a:pt x="573" y="1682"/>
                    <a:pt x="538" y="1682"/>
                  </a:cubicBezTo>
                  <a:cubicBezTo>
                    <a:pt x="523" y="1682"/>
                    <a:pt x="510" y="1678"/>
                    <a:pt x="500" y="1668"/>
                  </a:cubicBezTo>
                  <a:cubicBezTo>
                    <a:pt x="467" y="1668"/>
                    <a:pt x="467" y="1635"/>
                    <a:pt x="467" y="1535"/>
                  </a:cubicBezTo>
                  <a:lnTo>
                    <a:pt x="467" y="834"/>
                  </a:lnTo>
                  <a:lnTo>
                    <a:pt x="901" y="601"/>
                  </a:lnTo>
                  <a:cubicBezTo>
                    <a:pt x="934" y="601"/>
                    <a:pt x="1001" y="534"/>
                    <a:pt x="1001" y="501"/>
                  </a:cubicBezTo>
                  <a:cubicBezTo>
                    <a:pt x="1034" y="467"/>
                    <a:pt x="1034" y="400"/>
                    <a:pt x="1034" y="334"/>
                  </a:cubicBezTo>
                  <a:cubicBezTo>
                    <a:pt x="1068" y="300"/>
                    <a:pt x="1034" y="267"/>
                    <a:pt x="1001" y="234"/>
                  </a:cubicBezTo>
                  <a:cubicBezTo>
                    <a:pt x="1001" y="217"/>
                    <a:pt x="984" y="209"/>
                    <a:pt x="963" y="209"/>
                  </a:cubicBezTo>
                  <a:cubicBezTo>
                    <a:pt x="942" y="209"/>
                    <a:pt x="917" y="217"/>
                    <a:pt x="901" y="234"/>
                  </a:cubicBezTo>
                  <a:lnTo>
                    <a:pt x="467" y="501"/>
                  </a:lnTo>
                  <a:lnTo>
                    <a:pt x="467" y="167"/>
                  </a:lnTo>
                  <a:cubicBezTo>
                    <a:pt x="500" y="134"/>
                    <a:pt x="467" y="67"/>
                    <a:pt x="4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445;p56">
              <a:extLst>
                <a:ext uri="{FF2B5EF4-FFF2-40B4-BE49-F238E27FC236}">
                  <a16:creationId xmlns:a16="http://schemas.microsoft.com/office/drawing/2014/main" id="{66E71AE0-A710-449F-A744-F0077117B971}"/>
                </a:ext>
              </a:extLst>
            </p:cNvPr>
            <p:cNvSpPr/>
            <p:nvPr/>
          </p:nvSpPr>
          <p:spPr>
            <a:xfrm>
              <a:off x="2788825" y="2335450"/>
              <a:ext cx="31725" cy="72375"/>
            </a:xfrm>
            <a:custGeom>
              <a:avLst/>
              <a:gdLst/>
              <a:ahLst/>
              <a:cxnLst/>
              <a:rect l="l" t="t" r="r" b="b"/>
              <a:pathLst>
                <a:path w="1269" h="2895" extrusionOk="0">
                  <a:moveTo>
                    <a:pt x="1235" y="0"/>
                  </a:moveTo>
                  <a:cubicBezTo>
                    <a:pt x="1202" y="0"/>
                    <a:pt x="1168" y="0"/>
                    <a:pt x="1101" y="34"/>
                  </a:cubicBezTo>
                  <a:lnTo>
                    <a:pt x="901" y="167"/>
                  </a:lnTo>
                  <a:cubicBezTo>
                    <a:pt x="868" y="167"/>
                    <a:pt x="801" y="234"/>
                    <a:pt x="801" y="267"/>
                  </a:cubicBezTo>
                  <a:cubicBezTo>
                    <a:pt x="768" y="301"/>
                    <a:pt x="735" y="367"/>
                    <a:pt x="735" y="401"/>
                  </a:cubicBezTo>
                  <a:cubicBezTo>
                    <a:pt x="735" y="467"/>
                    <a:pt x="768" y="501"/>
                    <a:pt x="801" y="534"/>
                  </a:cubicBezTo>
                  <a:cubicBezTo>
                    <a:pt x="801" y="545"/>
                    <a:pt x="805" y="549"/>
                    <a:pt x="812" y="549"/>
                  </a:cubicBezTo>
                  <a:cubicBezTo>
                    <a:pt x="827" y="549"/>
                    <a:pt x="857" y="534"/>
                    <a:pt x="901" y="534"/>
                  </a:cubicBezTo>
                  <a:lnTo>
                    <a:pt x="634" y="1468"/>
                  </a:lnTo>
                  <a:lnTo>
                    <a:pt x="368" y="834"/>
                  </a:lnTo>
                  <a:cubicBezTo>
                    <a:pt x="401" y="801"/>
                    <a:pt x="434" y="768"/>
                    <a:pt x="468" y="701"/>
                  </a:cubicBezTo>
                  <a:cubicBezTo>
                    <a:pt x="501" y="668"/>
                    <a:pt x="501" y="634"/>
                    <a:pt x="501" y="567"/>
                  </a:cubicBezTo>
                  <a:cubicBezTo>
                    <a:pt x="501" y="534"/>
                    <a:pt x="501" y="501"/>
                    <a:pt x="468" y="467"/>
                  </a:cubicBezTo>
                  <a:cubicBezTo>
                    <a:pt x="451" y="451"/>
                    <a:pt x="434" y="442"/>
                    <a:pt x="418" y="442"/>
                  </a:cubicBezTo>
                  <a:cubicBezTo>
                    <a:pt x="401" y="442"/>
                    <a:pt x="384" y="451"/>
                    <a:pt x="368" y="467"/>
                  </a:cubicBezTo>
                  <a:lnTo>
                    <a:pt x="134" y="567"/>
                  </a:lnTo>
                  <a:cubicBezTo>
                    <a:pt x="101" y="601"/>
                    <a:pt x="67" y="634"/>
                    <a:pt x="34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1" y="934"/>
                    <a:pt x="34" y="934"/>
                  </a:cubicBezTo>
                  <a:cubicBezTo>
                    <a:pt x="34" y="951"/>
                    <a:pt x="42" y="959"/>
                    <a:pt x="55" y="959"/>
                  </a:cubicBezTo>
                  <a:cubicBezTo>
                    <a:pt x="67" y="959"/>
                    <a:pt x="84" y="951"/>
                    <a:pt x="101" y="934"/>
                  </a:cubicBezTo>
                  <a:lnTo>
                    <a:pt x="534" y="1902"/>
                  </a:lnTo>
                  <a:lnTo>
                    <a:pt x="368" y="2369"/>
                  </a:lnTo>
                  <a:lnTo>
                    <a:pt x="134" y="2502"/>
                  </a:lnTo>
                  <a:cubicBezTo>
                    <a:pt x="101" y="2536"/>
                    <a:pt x="67" y="2569"/>
                    <a:pt x="34" y="2636"/>
                  </a:cubicBezTo>
                  <a:cubicBezTo>
                    <a:pt x="1" y="2669"/>
                    <a:pt x="1" y="2736"/>
                    <a:pt x="1" y="2769"/>
                  </a:cubicBezTo>
                  <a:cubicBezTo>
                    <a:pt x="1" y="2802"/>
                    <a:pt x="1" y="2869"/>
                    <a:pt x="34" y="2869"/>
                  </a:cubicBezTo>
                  <a:cubicBezTo>
                    <a:pt x="51" y="2886"/>
                    <a:pt x="67" y="2894"/>
                    <a:pt x="84" y="2894"/>
                  </a:cubicBezTo>
                  <a:cubicBezTo>
                    <a:pt x="101" y="2894"/>
                    <a:pt x="117" y="2886"/>
                    <a:pt x="134" y="2869"/>
                  </a:cubicBezTo>
                  <a:lnTo>
                    <a:pt x="634" y="2569"/>
                  </a:lnTo>
                  <a:cubicBezTo>
                    <a:pt x="701" y="2536"/>
                    <a:pt x="735" y="2502"/>
                    <a:pt x="768" y="2469"/>
                  </a:cubicBezTo>
                  <a:cubicBezTo>
                    <a:pt x="768" y="2402"/>
                    <a:pt x="801" y="2369"/>
                    <a:pt x="801" y="2302"/>
                  </a:cubicBezTo>
                  <a:cubicBezTo>
                    <a:pt x="801" y="2235"/>
                    <a:pt x="768" y="2202"/>
                    <a:pt x="735" y="2202"/>
                  </a:cubicBezTo>
                  <a:cubicBezTo>
                    <a:pt x="735" y="2202"/>
                    <a:pt x="701" y="2202"/>
                    <a:pt x="634" y="2235"/>
                  </a:cubicBezTo>
                  <a:lnTo>
                    <a:pt x="1135" y="367"/>
                  </a:lnTo>
                  <a:cubicBezTo>
                    <a:pt x="1202" y="334"/>
                    <a:pt x="1202" y="301"/>
                    <a:pt x="1235" y="267"/>
                  </a:cubicBezTo>
                  <a:cubicBezTo>
                    <a:pt x="1268" y="201"/>
                    <a:pt x="1268" y="167"/>
                    <a:pt x="1268" y="134"/>
                  </a:cubicBezTo>
                  <a:cubicBezTo>
                    <a:pt x="1268" y="67"/>
                    <a:pt x="1268" y="34"/>
                    <a:pt x="12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446;p56">
              <a:extLst>
                <a:ext uri="{FF2B5EF4-FFF2-40B4-BE49-F238E27FC236}">
                  <a16:creationId xmlns:a16="http://schemas.microsoft.com/office/drawing/2014/main" id="{8A6F944C-B3A1-4335-B7A9-32AFE0071E37}"/>
                </a:ext>
              </a:extLst>
            </p:cNvPr>
            <p:cNvSpPr/>
            <p:nvPr/>
          </p:nvSpPr>
          <p:spPr>
            <a:xfrm>
              <a:off x="2824700" y="2318775"/>
              <a:ext cx="32525" cy="49850"/>
            </a:xfrm>
            <a:custGeom>
              <a:avLst/>
              <a:gdLst/>
              <a:ahLst/>
              <a:cxnLst/>
              <a:rect l="l" t="t" r="r" b="b"/>
              <a:pathLst>
                <a:path w="1301" h="1994" extrusionOk="0">
                  <a:moveTo>
                    <a:pt x="133" y="0"/>
                  </a:moveTo>
                  <a:cubicBezTo>
                    <a:pt x="100" y="34"/>
                    <a:pt x="67" y="67"/>
                    <a:pt x="33" y="100"/>
                  </a:cubicBezTo>
                  <a:cubicBezTo>
                    <a:pt x="33" y="167"/>
                    <a:pt x="0" y="200"/>
                    <a:pt x="0" y="267"/>
                  </a:cubicBezTo>
                  <a:cubicBezTo>
                    <a:pt x="0" y="300"/>
                    <a:pt x="0" y="300"/>
                    <a:pt x="33" y="334"/>
                  </a:cubicBezTo>
                  <a:cubicBezTo>
                    <a:pt x="33" y="367"/>
                    <a:pt x="67" y="367"/>
                    <a:pt x="100" y="401"/>
                  </a:cubicBezTo>
                  <a:lnTo>
                    <a:pt x="834" y="601"/>
                  </a:lnTo>
                  <a:lnTo>
                    <a:pt x="100" y="1635"/>
                  </a:lnTo>
                  <a:cubicBezTo>
                    <a:pt x="67" y="1668"/>
                    <a:pt x="33" y="1735"/>
                    <a:pt x="33" y="1768"/>
                  </a:cubicBezTo>
                  <a:cubicBezTo>
                    <a:pt x="0" y="1802"/>
                    <a:pt x="0" y="1835"/>
                    <a:pt x="0" y="1868"/>
                  </a:cubicBezTo>
                  <a:cubicBezTo>
                    <a:pt x="0" y="1902"/>
                    <a:pt x="0" y="1935"/>
                    <a:pt x="33" y="1968"/>
                  </a:cubicBezTo>
                  <a:cubicBezTo>
                    <a:pt x="50" y="1985"/>
                    <a:pt x="67" y="1993"/>
                    <a:pt x="83" y="1993"/>
                  </a:cubicBezTo>
                  <a:cubicBezTo>
                    <a:pt x="100" y="1993"/>
                    <a:pt x="117" y="1985"/>
                    <a:pt x="133" y="1968"/>
                  </a:cubicBezTo>
                  <a:cubicBezTo>
                    <a:pt x="167" y="1968"/>
                    <a:pt x="200" y="1935"/>
                    <a:pt x="200" y="1868"/>
                  </a:cubicBezTo>
                  <a:lnTo>
                    <a:pt x="1301" y="30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447;p56">
              <a:extLst>
                <a:ext uri="{FF2B5EF4-FFF2-40B4-BE49-F238E27FC236}">
                  <a16:creationId xmlns:a16="http://schemas.microsoft.com/office/drawing/2014/main" id="{6C9BC323-6EEC-4F70-A9EF-6E4F8AC77623}"/>
                </a:ext>
              </a:extLst>
            </p:cNvPr>
            <p:cNvSpPr/>
            <p:nvPr/>
          </p:nvSpPr>
          <p:spPr>
            <a:xfrm>
              <a:off x="1857325" y="296610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47" y="1"/>
                  </a:moveTo>
                  <a:cubicBezTo>
                    <a:pt x="1235" y="1"/>
                    <a:pt x="1218" y="9"/>
                    <a:pt x="1202" y="26"/>
                  </a:cubicBezTo>
                  <a:cubicBezTo>
                    <a:pt x="1168" y="59"/>
                    <a:pt x="1135" y="93"/>
                    <a:pt x="1102" y="126"/>
                  </a:cubicBezTo>
                  <a:lnTo>
                    <a:pt x="1" y="1694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1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694"/>
                    <a:pt x="1302" y="1694"/>
                    <a:pt x="1302" y="1660"/>
                  </a:cubicBezTo>
                  <a:cubicBezTo>
                    <a:pt x="1268" y="1627"/>
                    <a:pt x="1235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35" y="326"/>
                    <a:pt x="1268" y="293"/>
                    <a:pt x="1302" y="226"/>
                  </a:cubicBezTo>
                  <a:cubicBezTo>
                    <a:pt x="1302" y="193"/>
                    <a:pt x="1302" y="159"/>
                    <a:pt x="1302" y="126"/>
                  </a:cubicBezTo>
                  <a:cubicBezTo>
                    <a:pt x="1302" y="93"/>
                    <a:pt x="1302" y="59"/>
                    <a:pt x="1268" y="26"/>
                  </a:cubicBezTo>
                  <a:cubicBezTo>
                    <a:pt x="1268" y="9"/>
                    <a:pt x="1260" y="1"/>
                    <a:pt x="124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448;p56">
              <a:extLst>
                <a:ext uri="{FF2B5EF4-FFF2-40B4-BE49-F238E27FC236}">
                  <a16:creationId xmlns:a16="http://schemas.microsoft.com/office/drawing/2014/main" id="{B3AB1EF1-3A2D-4F72-8446-9DEC82FD23EE}"/>
                </a:ext>
              </a:extLst>
            </p:cNvPr>
            <p:cNvSpPr/>
            <p:nvPr/>
          </p:nvSpPr>
          <p:spPr>
            <a:xfrm>
              <a:off x="1897350" y="2935250"/>
              <a:ext cx="25050" cy="83200"/>
            </a:xfrm>
            <a:custGeom>
              <a:avLst/>
              <a:gdLst/>
              <a:ahLst/>
              <a:cxnLst/>
              <a:rect l="l" t="t" r="r" b="b"/>
              <a:pathLst>
                <a:path w="1002" h="3328" extrusionOk="0">
                  <a:moveTo>
                    <a:pt x="922" y="1"/>
                  </a:moveTo>
                  <a:cubicBezTo>
                    <a:pt x="910" y="1"/>
                    <a:pt x="902" y="9"/>
                    <a:pt x="902" y="26"/>
                  </a:cubicBezTo>
                  <a:cubicBezTo>
                    <a:pt x="868" y="59"/>
                    <a:pt x="835" y="59"/>
                    <a:pt x="801" y="92"/>
                  </a:cubicBezTo>
                  <a:cubicBezTo>
                    <a:pt x="801" y="159"/>
                    <a:pt x="768" y="192"/>
                    <a:pt x="768" y="259"/>
                  </a:cubicBezTo>
                  <a:lnTo>
                    <a:pt x="34" y="3094"/>
                  </a:lnTo>
                  <a:cubicBezTo>
                    <a:pt x="34" y="3128"/>
                    <a:pt x="1" y="3161"/>
                    <a:pt x="1" y="3228"/>
                  </a:cubicBezTo>
                  <a:cubicBezTo>
                    <a:pt x="1" y="3261"/>
                    <a:pt x="34" y="3295"/>
                    <a:pt x="34" y="3328"/>
                  </a:cubicBezTo>
                  <a:lnTo>
                    <a:pt x="134" y="3328"/>
                  </a:lnTo>
                  <a:cubicBezTo>
                    <a:pt x="168" y="3295"/>
                    <a:pt x="168" y="3295"/>
                    <a:pt x="201" y="3261"/>
                  </a:cubicBezTo>
                  <a:cubicBezTo>
                    <a:pt x="201" y="3195"/>
                    <a:pt x="234" y="3161"/>
                    <a:pt x="234" y="3094"/>
                  </a:cubicBezTo>
                  <a:lnTo>
                    <a:pt x="968" y="259"/>
                  </a:lnTo>
                  <a:cubicBezTo>
                    <a:pt x="1002" y="226"/>
                    <a:pt x="1002" y="159"/>
                    <a:pt x="1002" y="126"/>
                  </a:cubicBezTo>
                  <a:cubicBezTo>
                    <a:pt x="1002" y="92"/>
                    <a:pt x="1002" y="59"/>
                    <a:pt x="968" y="26"/>
                  </a:cubicBezTo>
                  <a:cubicBezTo>
                    <a:pt x="952" y="9"/>
                    <a:pt x="935" y="1"/>
                    <a:pt x="92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449;p56">
              <a:extLst>
                <a:ext uri="{FF2B5EF4-FFF2-40B4-BE49-F238E27FC236}">
                  <a16:creationId xmlns:a16="http://schemas.microsoft.com/office/drawing/2014/main" id="{CF806852-B2E0-4B3B-B366-5A940114E839}"/>
                </a:ext>
              </a:extLst>
            </p:cNvPr>
            <p:cNvSpPr/>
            <p:nvPr/>
          </p:nvSpPr>
          <p:spPr>
            <a:xfrm>
              <a:off x="1928225" y="2937550"/>
              <a:ext cx="31700" cy="50050"/>
            </a:xfrm>
            <a:custGeom>
              <a:avLst/>
              <a:gdLst/>
              <a:ahLst/>
              <a:cxnLst/>
              <a:rect l="l" t="t" r="r" b="b"/>
              <a:pathLst>
                <a:path w="1268" h="200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34"/>
                    <a:pt x="734" y="301"/>
                  </a:cubicBezTo>
                  <a:cubicBezTo>
                    <a:pt x="701" y="334"/>
                    <a:pt x="701" y="401"/>
                    <a:pt x="701" y="434"/>
                  </a:cubicBezTo>
                  <a:cubicBezTo>
                    <a:pt x="667" y="467"/>
                    <a:pt x="701" y="534"/>
                    <a:pt x="734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34" y="501"/>
                  </a:lnTo>
                  <a:lnTo>
                    <a:pt x="934" y="1201"/>
                  </a:lnTo>
                  <a:cubicBezTo>
                    <a:pt x="867" y="1301"/>
                    <a:pt x="801" y="1368"/>
                    <a:pt x="734" y="1468"/>
                  </a:cubicBezTo>
                  <a:cubicBezTo>
                    <a:pt x="667" y="1501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35"/>
                  </a:cubicBezTo>
                  <a:lnTo>
                    <a:pt x="434" y="401"/>
                  </a:lnTo>
                  <a:lnTo>
                    <a:pt x="167" y="567"/>
                  </a:lnTo>
                  <a:cubicBezTo>
                    <a:pt x="134" y="567"/>
                    <a:pt x="67" y="634"/>
                    <a:pt x="67" y="667"/>
                  </a:cubicBezTo>
                  <a:cubicBezTo>
                    <a:pt x="33" y="701"/>
                    <a:pt x="33" y="768"/>
                    <a:pt x="33" y="834"/>
                  </a:cubicBezTo>
                  <a:cubicBezTo>
                    <a:pt x="0" y="868"/>
                    <a:pt x="33" y="901"/>
                    <a:pt x="67" y="934"/>
                  </a:cubicBezTo>
                  <a:cubicBezTo>
                    <a:pt x="67" y="951"/>
                    <a:pt x="75" y="959"/>
                    <a:pt x="92" y="959"/>
                  </a:cubicBezTo>
                  <a:cubicBezTo>
                    <a:pt x="108" y="959"/>
                    <a:pt x="134" y="951"/>
                    <a:pt x="167" y="934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35"/>
                    <a:pt x="200" y="1802"/>
                    <a:pt x="234" y="1868"/>
                  </a:cubicBezTo>
                  <a:cubicBezTo>
                    <a:pt x="267" y="1935"/>
                    <a:pt x="300" y="1968"/>
                    <a:pt x="367" y="2002"/>
                  </a:cubicBezTo>
                  <a:cubicBezTo>
                    <a:pt x="434" y="2002"/>
                    <a:pt x="500" y="1968"/>
                    <a:pt x="567" y="1935"/>
                  </a:cubicBezTo>
                  <a:cubicBezTo>
                    <a:pt x="634" y="1902"/>
                    <a:pt x="667" y="1868"/>
                    <a:pt x="734" y="1802"/>
                  </a:cubicBezTo>
                  <a:cubicBezTo>
                    <a:pt x="801" y="1735"/>
                    <a:pt x="867" y="1668"/>
                    <a:pt x="934" y="1601"/>
                  </a:cubicBezTo>
                  <a:lnTo>
                    <a:pt x="934" y="1702"/>
                  </a:lnTo>
                  <a:lnTo>
                    <a:pt x="1134" y="1568"/>
                  </a:lnTo>
                  <a:cubicBezTo>
                    <a:pt x="1168" y="1535"/>
                    <a:pt x="1201" y="1501"/>
                    <a:pt x="1234" y="1435"/>
                  </a:cubicBezTo>
                  <a:cubicBezTo>
                    <a:pt x="1268" y="1401"/>
                    <a:pt x="1268" y="1335"/>
                    <a:pt x="1268" y="1301"/>
                  </a:cubicBezTo>
                  <a:cubicBezTo>
                    <a:pt x="1268" y="1268"/>
                    <a:pt x="1268" y="1235"/>
                    <a:pt x="1234" y="1201"/>
                  </a:cubicBezTo>
                  <a:cubicBezTo>
                    <a:pt x="1218" y="1184"/>
                    <a:pt x="1201" y="1176"/>
                    <a:pt x="1184" y="1176"/>
                  </a:cubicBezTo>
                  <a:cubicBezTo>
                    <a:pt x="1168" y="1176"/>
                    <a:pt x="1151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450;p56">
              <a:extLst>
                <a:ext uri="{FF2B5EF4-FFF2-40B4-BE49-F238E27FC236}">
                  <a16:creationId xmlns:a16="http://schemas.microsoft.com/office/drawing/2014/main" id="{F8D2BF6E-DF29-4913-9EEB-98B72C507720}"/>
                </a:ext>
              </a:extLst>
            </p:cNvPr>
            <p:cNvSpPr/>
            <p:nvPr/>
          </p:nvSpPr>
          <p:spPr>
            <a:xfrm>
              <a:off x="1964900" y="2917750"/>
              <a:ext cx="30050" cy="53800"/>
            </a:xfrm>
            <a:custGeom>
              <a:avLst/>
              <a:gdLst/>
              <a:ahLst/>
              <a:cxnLst/>
              <a:rect l="l" t="t" r="r" b="b"/>
              <a:pathLst>
                <a:path w="1202" h="2152" extrusionOk="0">
                  <a:moveTo>
                    <a:pt x="1002" y="0"/>
                  </a:moveTo>
                  <a:cubicBezTo>
                    <a:pt x="968" y="0"/>
                    <a:pt x="935" y="8"/>
                    <a:pt x="901" y="25"/>
                  </a:cubicBezTo>
                  <a:cubicBezTo>
                    <a:pt x="835" y="58"/>
                    <a:pt x="801" y="125"/>
                    <a:pt x="735" y="159"/>
                  </a:cubicBezTo>
                  <a:cubicBezTo>
                    <a:pt x="668" y="292"/>
                    <a:pt x="601" y="392"/>
                    <a:pt x="535" y="492"/>
                  </a:cubicBezTo>
                  <a:lnTo>
                    <a:pt x="535" y="292"/>
                  </a:lnTo>
                  <a:lnTo>
                    <a:pt x="201" y="525"/>
                  </a:lnTo>
                  <a:cubicBezTo>
                    <a:pt x="168" y="559"/>
                    <a:pt x="134" y="592"/>
                    <a:pt x="101" y="659"/>
                  </a:cubicBezTo>
                  <a:cubicBezTo>
                    <a:pt x="68" y="692"/>
                    <a:pt x="68" y="726"/>
                    <a:pt x="68" y="792"/>
                  </a:cubicBezTo>
                  <a:cubicBezTo>
                    <a:pt x="68" y="826"/>
                    <a:pt x="68" y="859"/>
                    <a:pt x="101" y="892"/>
                  </a:cubicBezTo>
                  <a:cubicBezTo>
                    <a:pt x="118" y="909"/>
                    <a:pt x="134" y="917"/>
                    <a:pt x="151" y="917"/>
                  </a:cubicBezTo>
                  <a:cubicBezTo>
                    <a:pt x="168" y="917"/>
                    <a:pt x="184" y="909"/>
                    <a:pt x="201" y="892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60"/>
                  </a:lnTo>
                  <a:cubicBezTo>
                    <a:pt x="101" y="1760"/>
                    <a:pt x="68" y="1826"/>
                    <a:pt x="34" y="1860"/>
                  </a:cubicBezTo>
                  <a:cubicBezTo>
                    <a:pt x="1" y="1893"/>
                    <a:pt x="1" y="1960"/>
                    <a:pt x="1" y="1993"/>
                  </a:cubicBezTo>
                  <a:cubicBezTo>
                    <a:pt x="1" y="2060"/>
                    <a:pt x="1" y="2093"/>
                    <a:pt x="34" y="2127"/>
                  </a:cubicBezTo>
                  <a:cubicBezTo>
                    <a:pt x="51" y="2143"/>
                    <a:pt x="68" y="2152"/>
                    <a:pt x="88" y="2152"/>
                  </a:cubicBezTo>
                  <a:cubicBezTo>
                    <a:pt x="109" y="2152"/>
                    <a:pt x="134" y="2143"/>
                    <a:pt x="168" y="2127"/>
                  </a:cubicBezTo>
                  <a:lnTo>
                    <a:pt x="835" y="1693"/>
                  </a:lnTo>
                  <a:cubicBezTo>
                    <a:pt x="901" y="1660"/>
                    <a:pt x="935" y="1626"/>
                    <a:pt x="968" y="1593"/>
                  </a:cubicBezTo>
                  <a:cubicBezTo>
                    <a:pt x="968" y="1526"/>
                    <a:pt x="1002" y="1493"/>
                    <a:pt x="1002" y="1426"/>
                  </a:cubicBezTo>
                  <a:cubicBezTo>
                    <a:pt x="1002" y="1393"/>
                    <a:pt x="968" y="1359"/>
                    <a:pt x="968" y="1326"/>
                  </a:cubicBezTo>
                  <a:cubicBezTo>
                    <a:pt x="951" y="1309"/>
                    <a:pt x="935" y="1301"/>
                    <a:pt x="914" y="1301"/>
                  </a:cubicBezTo>
                  <a:cubicBezTo>
                    <a:pt x="893" y="1301"/>
                    <a:pt x="868" y="1309"/>
                    <a:pt x="835" y="1326"/>
                  </a:cubicBezTo>
                  <a:lnTo>
                    <a:pt x="535" y="1526"/>
                  </a:lnTo>
                  <a:lnTo>
                    <a:pt x="535" y="992"/>
                  </a:lnTo>
                  <a:cubicBezTo>
                    <a:pt x="601" y="859"/>
                    <a:pt x="668" y="726"/>
                    <a:pt x="768" y="592"/>
                  </a:cubicBezTo>
                  <a:cubicBezTo>
                    <a:pt x="801" y="492"/>
                    <a:pt x="835" y="459"/>
                    <a:pt x="901" y="392"/>
                  </a:cubicBezTo>
                  <a:lnTo>
                    <a:pt x="968" y="392"/>
                  </a:lnTo>
                  <a:cubicBezTo>
                    <a:pt x="985" y="409"/>
                    <a:pt x="1002" y="417"/>
                    <a:pt x="1018" y="417"/>
                  </a:cubicBezTo>
                  <a:cubicBezTo>
                    <a:pt x="1035" y="417"/>
                    <a:pt x="1052" y="409"/>
                    <a:pt x="1068" y="392"/>
                  </a:cubicBezTo>
                  <a:cubicBezTo>
                    <a:pt x="1102" y="392"/>
                    <a:pt x="1135" y="359"/>
                    <a:pt x="1135" y="292"/>
                  </a:cubicBezTo>
                  <a:cubicBezTo>
                    <a:pt x="1168" y="259"/>
                    <a:pt x="1168" y="225"/>
                    <a:pt x="1168" y="159"/>
                  </a:cubicBezTo>
                  <a:cubicBezTo>
                    <a:pt x="1202" y="92"/>
                    <a:pt x="1168" y="58"/>
                    <a:pt x="1102" y="25"/>
                  </a:cubicBezTo>
                  <a:cubicBezTo>
                    <a:pt x="1068" y="8"/>
                    <a:pt x="1035" y="0"/>
                    <a:pt x="1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451;p56">
              <a:extLst>
                <a:ext uri="{FF2B5EF4-FFF2-40B4-BE49-F238E27FC236}">
                  <a16:creationId xmlns:a16="http://schemas.microsoft.com/office/drawing/2014/main" id="{133E8A4F-1C9E-42CA-B6BB-17930322B90A}"/>
                </a:ext>
              </a:extLst>
            </p:cNvPr>
            <p:cNvSpPr/>
            <p:nvPr/>
          </p:nvSpPr>
          <p:spPr>
            <a:xfrm>
              <a:off x="1999925" y="2885850"/>
              <a:ext cx="27550" cy="63400"/>
            </a:xfrm>
            <a:custGeom>
              <a:avLst/>
              <a:gdLst/>
              <a:ahLst/>
              <a:cxnLst/>
              <a:rect l="l" t="t" r="r" b="b"/>
              <a:pathLst>
                <a:path w="1102" h="2536" extrusionOk="0">
                  <a:moveTo>
                    <a:pt x="668" y="0"/>
                  </a:moveTo>
                  <a:lnTo>
                    <a:pt x="268" y="234"/>
                  </a:lnTo>
                  <a:cubicBezTo>
                    <a:pt x="201" y="267"/>
                    <a:pt x="168" y="300"/>
                    <a:pt x="134" y="334"/>
                  </a:cubicBezTo>
                  <a:cubicBezTo>
                    <a:pt x="101" y="400"/>
                    <a:pt x="101" y="434"/>
                    <a:pt x="101" y="501"/>
                  </a:cubicBezTo>
                  <a:cubicBezTo>
                    <a:pt x="101" y="534"/>
                    <a:pt x="101" y="567"/>
                    <a:pt x="134" y="601"/>
                  </a:cubicBezTo>
                  <a:cubicBezTo>
                    <a:pt x="151" y="617"/>
                    <a:pt x="168" y="626"/>
                    <a:pt x="188" y="626"/>
                  </a:cubicBezTo>
                  <a:cubicBezTo>
                    <a:pt x="209" y="626"/>
                    <a:pt x="234" y="617"/>
                    <a:pt x="268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8" y="2168"/>
                  </a:lnTo>
                  <a:cubicBezTo>
                    <a:pt x="101" y="2168"/>
                    <a:pt x="68" y="2235"/>
                    <a:pt x="34" y="2268"/>
                  </a:cubicBezTo>
                  <a:cubicBezTo>
                    <a:pt x="34" y="2302"/>
                    <a:pt x="1" y="2369"/>
                    <a:pt x="1" y="2402"/>
                  </a:cubicBezTo>
                  <a:cubicBezTo>
                    <a:pt x="1" y="2469"/>
                    <a:pt x="1" y="2502"/>
                    <a:pt x="34" y="2535"/>
                  </a:cubicBezTo>
                  <a:cubicBezTo>
                    <a:pt x="68" y="2535"/>
                    <a:pt x="101" y="2535"/>
                    <a:pt x="168" y="2502"/>
                  </a:cubicBezTo>
                  <a:lnTo>
                    <a:pt x="935" y="2035"/>
                  </a:lnTo>
                  <a:cubicBezTo>
                    <a:pt x="968" y="2035"/>
                    <a:pt x="1035" y="2002"/>
                    <a:pt x="1035" y="1935"/>
                  </a:cubicBezTo>
                  <a:cubicBezTo>
                    <a:pt x="1068" y="1902"/>
                    <a:pt x="1068" y="1835"/>
                    <a:pt x="1068" y="1801"/>
                  </a:cubicBezTo>
                  <a:cubicBezTo>
                    <a:pt x="1102" y="1768"/>
                    <a:pt x="1068" y="1701"/>
                    <a:pt x="1035" y="1668"/>
                  </a:cubicBezTo>
                  <a:cubicBezTo>
                    <a:pt x="1035" y="1668"/>
                    <a:pt x="1002" y="1668"/>
                    <a:pt x="935" y="1701"/>
                  </a:cubicBezTo>
                  <a:lnTo>
                    <a:pt x="668" y="18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452;p56">
              <a:extLst>
                <a:ext uri="{FF2B5EF4-FFF2-40B4-BE49-F238E27FC236}">
                  <a16:creationId xmlns:a16="http://schemas.microsoft.com/office/drawing/2014/main" id="{4C96D1DE-37B0-4BBB-A55A-9227D66574E4}"/>
                </a:ext>
              </a:extLst>
            </p:cNvPr>
            <p:cNvSpPr/>
            <p:nvPr/>
          </p:nvSpPr>
          <p:spPr>
            <a:xfrm>
              <a:off x="2033300" y="2880200"/>
              <a:ext cx="33375" cy="50500"/>
            </a:xfrm>
            <a:custGeom>
              <a:avLst/>
              <a:gdLst/>
              <a:ahLst/>
              <a:cxnLst/>
              <a:rect l="l" t="t" r="r" b="b"/>
              <a:pathLst>
                <a:path w="1335" h="2020" extrusionOk="0">
                  <a:moveTo>
                    <a:pt x="184" y="1"/>
                  </a:moveTo>
                  <a:cubicBezTo>
                    <a:pt x="167" y="1"/>
                    <a:pt x="150" y="9"/>
                    <a:pt x="134" y="26"/>
                  </a:cubicBezTo>
                  <a:cubicBezTo>
                    <a:pt x="100" y="26"/>
                    <a:pt x="67" y="59"/>
                    <a:pt x="67" y="126"/>
                  </a:cubicBezTo>
                  <a:cubicBezTo>
                    <a:pt x="33" y="159"/>
                    <a:pt x="33" y="193"/>
                    <a:pt x="33" y="260"/>
                  </a:cubicBezTo>
                  <a:cubicBezTo>
                    <a:pt x="0" y="293"/>
                    <a:pt x="0" y="326"/>
                    <a:pt x="33" y="326"/>
                  </a:cubicBezTo>
                  <a:cubicBezTo>
                    <a:pt x="33" y="360"/>
                    <a:pt x="67" y="393"/>
                    <a:pt x="100" y="393"/>
                  </a:cubicBezTo>
                  <a:lnTo>
                    <a:pt x="834" y="593"/>
                  </a:lnTo>
                  <a:lnTo>
                    <a:pt x="67" y="1661"/>
                  </a:lnTo>
                  <a:cubicBezTo>
                    <a:pt x="33" y="1694"/>
                    <a:pt x="33" y="1727"/>
                    <a:pt x="0" y="1794"/>
                  </a:cubicBezTo>
                  <a:cubicBezTo>
                    <a:pt x="0" y="1827"/>
                    <a:pt x="0" y="1861"/>
                    <a:pt x="0" y="1894"/>
                  </a:cubicBezTo>
                  <a:cubicBezTo>
                    <a:pt x="0" y="1927"/>
                    <a:pt x="0" y="1961"/>
                    <a:pt x="33" y="1994"/>
                  </a:cubicBezTo>
                  <a:cubicBezTo>
                    <a:pt x="50" y="2011"/>
                    <a:pt x="67" y="2019"/>
                    <a:pt x="83" y="2019"/>
                  </a:cubicBezTo>
                  <a:cubicBezTo>
                    <a:pt x="100" y="2019"/>
                    <a:pt x="117" y="2011"/>
                    <a:pt x="134" y="1994"/>
                  </a:cubicBezTo>
                  <a:cubicBezTo>
                    <a:pt x="167" y="1961"/>
                    <a:pt x="167" y="1927"/>
                    <a:pt x="200" y="1894"/>
                  </a:cubicBezTo>
                  <a:lnTo>
                    <a:pt x="1334" y="326"/>
                  </a:lnTo>
                  <a:lnTo>
                    <a:pt x="234" y="26"/>
                  </a:lnTo>
                  <a:cubicBezTo>
                    <a:pt x="217" y="9"/>
                    <a:pt x="200" y="1"/>
                    <a:pt x="1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453;p56">
              <a:extLst>
                <a:ext uri="{FF2B5EF4-FFF2-40B4-BE49-F238E27FC236}">
                  <a16:creationId xmlns:a16="http://schemas.microsoft.com/office/drawing/2014/main" id="{A459DD94-06B1-4C54-82AE-CC73BE733A72}"/>
                </a:ext>
              </a:extLst>
            </p:cNvPr>
            <p:cNvSpPr/>
            <p:nvPr/>
          </p:nvSpPr>
          <p:spPr>
            <a:xfrm>
              <a:off x="1687200" y="3168750"/>
              <a:ext cx="32550" cy="49850"/>
            </a:xfrm>
            <a:custGeom>
              <a:avLst/>
              <a:gdLst/>
              <a:ahLst/>
              <a:cxnLst/>
              <a:rect l="l" t="t" r="r" b="b"/>
              <a:pathLst>
                <a:path w="1302" h="1994" extrusionOk="0">
                  <a:moveTo>
                    <a:pt x="1223" y="1"/>
                  </a:moveTo>
                  <a:cubicBezTo>
                    <a:pt x="1210" y="1"/>
                    <a:pt x="1202" y="9"/>
                    <a:pt x="1202" y="26"/>
                  </a:cubicBezTo>
                  <a:cubicBezTo>
                    <a:pt x="1168" y="26"/>
                    <a:pt x="1135" y="59"/>
                    <a:pt x="1102" y="126"/>
                  </a:cubicBezTo>
                  <a:lnTo>
                    <a:pt x="1" y="1693"/>
                  </a:lnTo>
                  <a:lnTo>
                    <a:pt x="1102" y="1994"/>
                  </a:lnTo>
                  <a:lnTo>
                    <a:pt x="1202" y="1994"/>
                  </a:lnTo>
                  <a:cubicBezTo>
                    <a:pt x="1235" y="1960"/>
                    <a:pt x="1268" y="1927"/>
                    <a:pt x="1268" y="1894"/>
                  </a:cubicBezTo>
                  <a:cubicBezTo>
                    <a:pt x="1302" y="1827"/>
                    <a:pt x="1302" y="1794"/>
                    <a:pt x="1302" y="1727"/>
                  </a:cubicBezTo>
                  <a:cubicBezTo>
                    <a:pt x="1302" y="1727"/>
                    <a:pt x="1302" y="1693"/>
                    <a:pt x="1302" y="1660"/>
                  </a:cubicBezTo>
                  <a:cubicBezTo>
                    <a:pt x="1302" y="1627"/>
                    <a:pt x="1268" y="1627"/>
                    <a:pt x="1235" y="1627"/>
                  </a:cubicBezTo>
                  <a:lnTo>
                    <a:pt x="501" y="1427"/>
                  </a:lnTo>
                  <a:lnTo>
                    <a:pt x="1235" y="359"/>
                  </a:lnTo>
                  <a:cubicBezTo>
                    <a:pt x="1268" y="326"/>
                    <a:pt x="1302" y="259"/>
                    <a:pt x="1302" y="226"/>
                  </a:cubicBezTo>
                  <a:cubicBezTo>
                    <a:pt x="1302" y="192"/>
                    <a:pt x="1302" y="159"/>
                    <a:pt x="1302" y="126"/>
                  </a:cubicBezTo>
                  <a:cubicBezTo>
                    <a:pt x="1302" y="92"/>
                    <a:pt x="1302" y="26"/>
                    <a:pt x="1268" y="26"/>
                  </a:cubicBezTo>
                  <a:cubicBezTo>
                    <a:pt x="1252" y="9"/>
                    <a:pt x="1235" y="1"/>
                    <a:pt x="1223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454;p56">
              <a:extLst>
                <a:ext uri="{FF2B5EF4-FFF2-40B4-BE49-F238E27FC236}">
                  <a16:creationId xmlns:a16="http://schemas.microsoft.com/office/drawing/2014/main" id="{550C94CE-885B-4B7B-A8C7-1B66FEE2A661}"/>
                </a:ext>
              </a:extLst>
            </p:cNvPr>
            <p:cNvSpPr/>
            <p:nvPr/>
          </p:nvSpPr>
          <p:spPr>
            <a:xfrm>
              <a:off x="1727250" y="3138525"/>
              <a:ext cx="25025" cy="83200"/>
            </a:xfrm>
            <a:custGeom>
              <a:avLst/>
              <a:gdLst/>
              <a:ahLst/>
              <a:cxnLst/>
              <a:rect l="l" t="t" r="r" b="b"/>
              <a:pathLst>
                <a:path w="1001" h="3328" extrusionOk="0">
                  <a:moveTo>
                    <a:pt x="901" y="0"/>
                  </a:moveTo>
                  <a:cubicBezTo>
                    <a:pt x="867" y="34"/>
                    <a:pt x="834" y="67"/>
                    <a:pt x="834" y="100"/>
                  </a:cubicBezTo>
                  <a:cubicBezTo>
                    <a:pt x="801" y="134"/>
                    <a:pt x="801" y="201"/>
                    <a:pt x="767" y="234"/>
                  </a:cubicBezTo>
                  <a:lnTo>
                    <a:pt x="33" y="3069"/>
                  </a:lnTo>
                  <a:cubicBezTo>
                    <a:pt x="33" y="3103"/>
                    <a:pt x="33" y="3169"/>
                    <a:pt x="33" y="3203"/>
                  </a:cubicBezTo>
                  <a:cubicBezTo>
                    <a:pt x="0" y="3236"/>
                    <a:pt x="33" y="3269"/>
                    <a:pt x="67" y="3303"/>
                  </a:cubicBezTo>
                  <a:cubicBezTo>
                    <a:pt x="67" y="3319"/>
                    <a:pt x="75" y="3328"/>
                    <a:pt x="88" y="3328"/>
                  </a:cubicBezTo>
                  <a:cubicBezTo>
                    <a:pt x="100" y="3328"/>
                    <a:pt x="117" y="3319"/>
                    <a:pt x="133" y="3303"/>
                  </a:cubicBezTo>
                  <a:cubicBezTo>
                    <a:pt x="167" y="3303"/>
                    <a:pt x="200" y="3269"/>
                    <a:pt x="200" y="3236"/>
                  </a:cubicBezTo>
                  <a:cubicBezTo>
                    <a:pt x="234" y="3203"/>
                    <a:pt x="234" y="3136"/>
                    <a:pt x="267" y="3069"/>
                  </a:cubicBezTo>
                  <a:lnTo>
                    <a:pt x="1001" y="234"/>
                  </a:lnTo>
                  <a:cubicBezTo>
                    <a:pt x="1001" y="201"/>
                    <a:pt x="1001" y="167"/>
                    <a:pt x="1001" y="100"/>
                  </a:cubicBezTo>
                  <a:cubicBezTo>
                    <a:pt x="1001" y="67"/>
                    <a:pt x="1001" y="34"/>
                    <a:pt x="9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455;p56">
              <a:extLst>
                <a:ext uri="{FF2B5EF4-FFF2-40B4-BE49-F238E27FC236}">
                  <a16:creationId xmlns:a16="http://schemas.microsoft.com/office/drawing/2014/main" id="{4FC0500C-0829-470A-A02E-5CD4EB2544FA}"/>
                </a:ext>
              </a:extLst>
            </p:cNvPr>
            <p:cNvSpPr/>
            <p:nvPr/>
          </p:nvSpPr>
          <p:spPr>
            <a:xfrm>
              <a:off x="1758100" y="3140200"/>
              <a:ext cx="32550" cy="49550"/>
            </a:xfrm>
            <a:custGeom>
              <a:avLst/>
              <a:gdLst/>
              <a:ahLst/>
              <a:cxnLst/>
              <a:rect l="l" t="t" r="r" b="b"/>
              <a:pathLst>
                <a:path w="1302" h="1982" extrusionOk="0">
                  <a:moveTo>
                    <a:pt x="1134" y="0"/>
                  </a:moveTo>
                  <a:lnTo>
                    <a:pt x="834" y="200"/>
                  </a:lnTo>
                  <a:cubicBezTo>
                    <a:pt x="801" y="200"/>
                    <a:pt x="734" y="267"/>
                    <a:pt x="701" y="300"/>
                  </a:cubicBezTo>
                  <a:cubicBezTo>
                    <a:pt x="701" y="334"/>
                    <a:pt x="701" y="400"/>
                    <a:pt x="667" y="467"/>
                  </a:cubicBezTo>
                  <a:cubicBezTo>
                    <a:pt x="667" y="500"/>
                    <a:pt x="701" y="534"/>
                    <a:pt x="701" y="567"/>
                  </a:cubicBezTo>
                  <a:cubicBezTo>
                    <a:pt x="734" y="567"/>
                    <a:pt x="767" y="567"/>
                    <a:pt x="834" y="534"/>
                  </a:cubicBezTo>
                  <a:lnTo>
                    <a:pt x="901" y="500"/>
                  </a:lnTo>
                  <a:lnTo>
                    <a:pt x="901" y="1201"/>
                  </a:lnTo>
                  <a:cubicBezTo>
                    <a:pt x="868" y="1301"/>
                    <a:pt x="801" y="1368"/>
                    <a:pt x="734" y="1468"/>
                  </a:cubicBezTo>
                  <a:cubicBezTo>
                    <a:pt x="667" y="1535"/>
                    <a:pt x="634" y="1568"/>
                    <a:pt x="567" y="1601"/>
                  </a:cubicBezTo>
                  <a:lnTo>
                    <a:pt x="467" y="1601"/>
                  </a:lnTo>
                  <a:cubicBezTo>
                    <a:pt x="434" y="1535"/>
                    <a:pt x="434" y="1501"/>
                    <a:pt x="434" y="1468"/>
                  </a:cubicBezTo>
                  <a:lnTo>
                    <a:pt x="434" y="400"/>
                  </a:lnTo>
                  <a:lnTo>
                    <a:pt x="167" y="567"/>
                  </a:lnTo>
                  <a:cubicBezTo>
                    <a:pt x="134" y="601"/>
                    <a:pt x="67" y="634"/>
                    <a:pt x="34" y="701"/>
                  </a:cubicBezTo>
                  <a:cubicBezTo>
                    <a:pt x="34" y="734"/>
                    <a:pt x="34" y="767"/>
                    <a:pt x="0" y="834"/>
                  </a:cubicBezTo>
                  <a:cubicBezTo>
                    <a:pt x="0" y="867"/>
                    <a:pt x="34" y="901"/>
                    <a:pt x="34" y="934"/>
                  </a:cubicBezTo>
                  <a:cubicBezTo>
                    <a:pt x="43" y="944"/>
                    <a:pt x="53" y="948"/>
                    <a:pt x="64" y="948"/>
                  </a:cubicBezTo>
                  <a:cubicBezTo>
                    <a:pt x="89" y="948"/>
                    <a:pt x="120" y="924"/>
                    <a:pt x="167" y="901"/>
                  </a:cubicBezTo>
                  <a:lnTo>
                    <a:pt x="200" y="901"/>
                  </a:lnTo>
                  <a:lnTo>
                    <a:pt x="200" y="1635"/>
                  </a:lnTo>
                  <a:cubicBezTo>
                    <a:pt x="200" y="1701"/>
                    <a:pt x="200" y="1801"/>
                    <a:pt x="234" y="1868"/>
                  </a:cubicBezTo>
                  <a:cubicBezTo>
                    <a:pt x="267" y="1901"/>
                    <a:pt x="300" y="1968"/>
                    <a:pt x="367" y="1968"/>
                  </a:cubicBezTo>
                  <a:cubicBezTo>
                    <a:pt x="387" y="1978"/>
                    <a:pt x="406" y="1982"/>
                    <a:pt x="426" y="1982"/>
                  </a:cubicBezTo>
                  <a:cubicBezTo>
                    <a:pt x="473" y="1982"/>
                    <a:pt x="520" y="1958"/>
                    <a:pt x="567" y="1935"/>
                  </a:cubicBezTo>
                  <a:cubicBezTo>
                    <a:pt x="634" y="1901"/>
                    <a:pt x="667" y="1868"/>
                    <a:pt x="734" y="1801"/>
                  </a:cubicBezTo>
                  <a:cubicBezTo>
                    <a:pt x="801" y="1768"/>
                    <a:pt x="868" y="1668"/>
                    <a:pt x="901" y="1601"/>
                  </a:cubicBezTo>
                  <a:lnTo>
                    <a:pt x="901" y="1668"/>
                  </a:lnTo>
                  <a:lnTo>
                    <a:pt x="1134" y="1568"/>
                  </a:lnTo>
                  <a:cubicBezTo>
                    <a:pt x="1168" y="1535"/>
                    <a:pt x="1234" y="1501"/>
                    <a:pt x="1268" y="1434"/>
                  </a:cubicBezTo>
                  <a:cubicBezTo>
                    <a:pt x="1268" y="1401"/>
                    <a:pt x="1268" y="1334"/>
                    <a:pt x="1268" y="1301"/>
                  </a:cubicBezTo>
                  <a:cubicBezTo>
                    <a:pt x="1301" y="1268"/>
                    <a:pt x="1268" y="1201"/>
                    <a:pt x="1268" y="1201"/>
                  </a:cubicBezTo>
                  <a:cubicBezTo>
                    <a:pt x="1251" y="1184"/>
                    <a:pt x="1234" y="1176"/>
                    <a:pt x="1214" y="1176"/>
                  </a:cubicBezTo>
                  <a:cubicBezTo>
                    <a:pt x="1193" y="1176"/>
                    <a:pt x="1168" y="1184"/>
                    <a:pt x="1134" y="1201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456;p56">
              <a:extLst>
                <a:ext uri="{FF2B5EF4-FFF2-40B4-BE49-F238E27FC236}">
                  <a16:creationId xmlns:a16="http://schemas.microsoft.com/office/drawing/2014/main" id="{C4E9D8D3-832B-41EE-B836-D92B5F928DE0}"/>
                </a:ext>
              </a:extLst>
            </p:cNvPr>
            <p:cNvSpPr/>
            <p:nvPr/>
          </p:nvSpPr>
          <p:spPr>
            <a:xfrm>
              <a:off x="1794775" y="3120375"/>
              <a:ext cx="30050" cy="53000"/>
            </a:xfrm>
            <a:custGeom>
              <a:avLst/>
              <a:gdLst/>
              <a:ahLst/>
              <a:cxnLst/>
              <a:rect l="l" t="t" r="r" b="b"/>
              <a:pathLst>
                <a:path w="1202" h="2120" extrusionOk="0">
                  <a:moveTo>
                    <a:pt x="1018" y="1"/>
                  </a:moveTo>
                  <a:cubicBezTo>
                    <a:pt x="977" y="1"/>
                    <a:pt x="935" y="9"/>
                    <a:pt x="902" y="26"/>
                  </a:cubicBezTo>
                  <a:cubicBezTo>
                    <a:pt x="835" y="59"/>
                    <a:pt x="802" y="126"/>
                    <a:pt x="768" y="159"/>
                  </a:cubicBezTo>
                  <a:cubicBezTo>
                    <a:pt x="668" y="293"/>
                    <a:pt x="601" y="393"/>
                    <a:pt x="535" y="493"/>
                  </a:cubicBezTo>
                  <a:lnTo>
                    <a:pt x="535" y="293"/>
                  </a:lnTo>
                  <a:lnTo>
                    <a:pt x="234" y="526"/>
                  </a:lnTo>
                  <a:cubicBezTo>
                    <a:pt x="168" y="526"/>
                    <a:pt x="134" y="593"/>
                    <a:pt x="101" y="626"/>
                  </a:cubicBezTo>
                  <a:cubicBezTo>
                    <a:pt x="68" y="660"/>
                    <a:pt x="68" y="726"/>
                    <a:pt x="68" y="793"/>
                  </a:cubicBezTo>
                  <a:cubicBezTo>
                    <a:pt x="68" y="826"/>
                    <a:pt x="68" y="860"/>
                    <a:pt x="101" y="893"/>
                  </a:cubicBezTo>
                  <a:cubicBezTo>
                    <a:pt x="134" y="893"/>
                    <a:pt x="168" y="893"/>
                    <a:pt x="234" y="860"/>
                  </a:cubicBezTo>
                  <a:lnTo>
                    <a:pt x="301" y="826"/>
                  </a:lnTo>
                  <a:lnTo>
                    <a:pt x="301" y="1660"/>
                  </a:lnTo>
                  <a:lnTo>
                    <a:pt x="168" y="1727"/>
                  </a:lnTo>
                  <a:cubicBezTo>
                    <a:pt x="134" y="1760"/>
                    <a:pt x="68" y="1794"/>
                    <a:pt x="68" y="1861"/>
                  </a:cubicBezTo>
                  <a:cubicBezTo>
                    <a:pt x="34" y="1894"/>
                    <a:pt x="34" y="1927"/>
                    <a:pt x="34" y="1994"/>
                  </a:cubicBezTo>
                  <a:cubicBezTo>
                    <a:pt x="1" y="2027"/>
                    <a:pt x="34" y="2061"/>
                    <a:pt x="68" y="2094"/>
                  </a:cubicBezTo>
                  <a:cubicBezTo>
                    <a:pt x="68" y="2111"/>
                    <a:pt x="76" y="2119"/>
                    <a:pt x="93" y="2119"/>
                  </a:cubicBezTo>
                  <a:cubicBezTo>
                    <a:pt x="109" y="2119"/>
                    <a:pt x="134" y="2111"/>
                    <a:pt x="168" y="2094"/>
                  </a:cubicBezTo>
                  <a:lnTo>
                    <a:pt x="868" y="1694"/>
                  </a:lnTo>
                  <a:cubicBezTo>
                    <a:pt x="902" y="1660"/>
                    <a:pt x="935" y="1627"/>
                    <a:pt x="968" y="1560"/>
                  </a:cubicBezTo>
                  <a:cubicBezTo>
                    <a:pt x="1002" y="1527"/>
                    <a:pt x="1002" y="1460"/>
                    <a:pt x="1002" y="1427"/>
                  </a:cubicBezTo>
                  <a:cubicBezTo>
                    <a:pt x="1002" y="1394"/>
                    <a:pt x="1002" y="1327"/>
                    <a:pt x="968" y="1327"/>
                  </a:cubicBezTo>
                  <a:cubicBezTo>
                    <a:pt x="952" y="1310"/>
                    <a:pt x="935" y="1302"/>
                    <a:pt x="918" y="1302"/>
                  </a:cubicBezTo>
                  <a:cubicBezTo>
                    <a:pt x="902" y="1302"/>
                    <a:pt x="885" y="1310"/>
                    <a:pt x="868" y="1327"/>
                  </a:cubicBezTo>
                  <a:lnTo>
                    <a:pt x="535" y="1527"/>
                  </a:lnTo>
                  <a:lnTo>
                    <a:pt x="535" y="993"/>
                  </a:lnTo>
                  <a:cubicBezTo>
                    <a:pt x="635" y="826"/>
                    <a:pt x="701" y="660"/>
                    <a:pt x="768" y="593"/>
                  </a:cubicBezTo>
                  <a:cubicBezTo>
                    <a:pt x="802" y="493"/>
                    <a:pt x="835" y="460"/>
                    <a:pt x="902" y="393"/>
                  </a:cubicBezTo>
                  <a:cubicBezTo>
                    <a:pt x="913" y="382"/>
                    <a:pt x="924" y="378"/>
                    <a:pt x="935" y="378"/>
                  </a:cubicBezTo>
                  <a:cubicBezTo>
                    <a:pt x="957" y="378"/>
                    <a:pt x="979" y="393"/>
                    <a:pt x="1002" y="393"/>
                  </a:cubicBezTo>
                  <a:cubicBezTo>
                    <a:pt x="1018" y="409"/>
                    <a:pt x="1035" y="418"/>
                    <a:pt x="1048" y="418"/>
                  </a:cubicBezTo>
                  <a:cubicBezTo>
                    <a:pt x="1060" y="418"/>
                    <a:pt x="1068" y="409"/>
                    <a:pt x="1068" y="393"/>
                  </a:cubicBezTo>
                  <a:cubicBezTo>
                    <a:pt x="1102" y="393"/>
                    <a:pt x="1135" y="359"/>
                    <a:pt x="1168" y="293"/>
                  </a:cubicBezTo>
                  <a:cubicBezTo>
                    <a:pt x="1168" y="259"/>
                    <a:pt x="1202" y="193"/>
                    <a:pt x="1202" y="159"/>
                  </a:cubicBezTo>
                  <a:cubicBezTo>
                    <a:pt x="1202" y="93"/>
                    <a:pt x="1168" y="59"/>
                    <a:pt x="1135" y="26"/>
                  </a:cubicBezTo>
                  <a:cubicBezTo>
                    <a:pt x="1102" y="9"/>
                    <a:pt x="1060" y="1"/>
                    <a:pt x="101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457;p56">
              <a:extLst>
                <a:ext uri="{FF2B5EF4-FFF2-40B4-BE49-F238E27FC236}">
                  <a16:creationId xmlns:a16="http://schemas.microsoft.com/office/drawing/2014/main" id="{47101321-D5ED-4DAC-AE91-8E6C3E15EA53}"/>
                </a:ext>
              </a:extLst>
            </p:cNvPr>
            <p:cNvSpPr/>
            <p:nvPr/>
          </p:nvSpPr>
          <p:spPr>
            <a:xfrm>
              <a:off x="1830650" y="3088475"/>
              <a:ext cx="26700" cy="64050"/>
            </a:xfrm>
            <a:custGeom>
              <a:avLst/>
              <a:gdLst/>
              <a:ahLst/>
              <a:cxnLst/>
              <a:rect l="l" t="t" r="r" b="b"/>
              <a:pathLst>
                <a:path w="1068" h="2562" extrusionOk="0">
                  <a:moveTo>
                    <a:pt x="667" y="1"/>
                  </a:moveTo>
                  <a:lnTo>
                    <a:pt x="234" y="234"/>
                  </a:lnTo>
                  <a:cubicBezTo>
                    <a:pt x="200" y="268"/>
                    <a:pt x="134" y="301"/>
                    <a:pt x="134" y="335"/>
                  </a:cubicBezTo>
                  <a:cubicBezTo>
                    <a:pt x="100" y="401"/>
                    <a:pt x="100" y="435"/>
                    <a:pt x="100" y="501"/>
                  </a:cubicBezTo>
                  <a:cubicBezTo>
                    <a:pt x="67" y="535"/>
                    <a:pt x="100" y="568"/>
                    <a:pt x="134" y="601"/>
                  </a:cubicBezTo>
                  <a:cubicBezTo>
                    <a:pt x="134" y="618"/>
                    <a:pt x="150" y="626"/>
                    <a:pt x="171" y="626"/>
                  </a:cubicBezTo>
                  <a:cubicBezTo>
                    <a:pt x="192" y="626"/>
                    <a:pt x="217" y="618"/>
                    <a:pt x="234" y="601"/>
                  </a:cubicBezTo>
                  <a:lnTo>
                    <a:pt x="434" y="501"/>
                  </a:lnTo>
                  <a:lnTo>
                    <a:pt x="434" y="2002"/>
                  </a:lnTo>
                  <a:lnTo>
                    <a:pt x="167" y="2169"/>
                  </a:lnTo>
                  <a:cubicBezTo>
                    <a:pt x="100" y="2203"/>
                    <a:pt x="67" y="2236"/>
                    <a:pt x="34" y="2269"/>
                  </a:cubicBezTo>
                  <a:cubicBezTo>
                    <a:pt x="0" y="2336"/>
                    <a:pt x="0" y="2369"/>
                    <a:pt x="0" y="2436"/>
                  </a:cubicBezTo>
                  <a:cubicBezTo>
                    <a:pt x="0" y="2469"/>
                    <a:pt x="0" y="2503"/>
                    <a:pt x="34" y="2536"/>
                  </a:cubicBezTo>
                  <a:cubicBezTo>
                    <a:pt x="50" y="2553"/>
                    <a:pt x="67" y="2561"/>
                    <a:pt x="88" y="2561"/>
                  </a:cubicBezTo>
                  <a:cubicBezTo>
                    <a:pt x="109" y="2561"/>
                    <a:pt x="134" y="2553"/>
                    <a:pt x="167" y="2536"/>
                  </a:cubicBezTo>
                  <a:lnTo>
                    <a:pt x="934" y="2069"/>
                  </a:lnTo>
                  <a:cubicBezTo>
                    <a:pt x="1001" y="2036"/>
                    <a:pt x="1068" y="1936"/>
                    <a:pt x="1068" y="1836"/>
                  </a:cubicBezTo>
                  <a:cubicBezTo>
                    <a:pt x="1068" y="1769"/>
                    <a:pt x="1068" y="1769"/>
                    <a:pt x="1034" y="1702"/>
                  </a:cubicBezTo>
                  <a:cubicBezTo>
                    <a:pt x="1023" y="1691"/>
                    <a:pt x="1012" y="1687"/>
                    <a:pt x="1001" y="1687"/>
                  </a:cubicBezTo>
                  <a:cubicBezTo>
                    <a:pt x="979" y="1687"/>
                    <a:pt x="957" y="1702"/>
                    <a:pt x="934" y="1702"/>
                  </a:cubicBezTo>
                  <a:lnTo>
                    <a:pt x="667" y="1869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458;p56">
              <a:extLst>
                <a:ext uri="{FF2B5EF4-FFF2-40B4-BE49-F238E27FC236}">
                  <a16:creationId xmlns:a16="http://schemas.microsoft.com/office/drawing/2014/main" id="{136281A1-C34A-4610-98CE-0A1454319EF2}"/>
                </a:ext>
              </a:extLst>
            </p:cNvPr>
            <p:cNvSpPr/>
            <p:nvPr/>
          </p:nvSpPr>
          <p:spPr>
            <a:xfrm>
              <a:off x="1864825" y="3081825"/>
              <a:ext cx="26725" cy="49850"/>
            </a:xfrm>
            <a:custGeom>
              <a:avLst/>
              <a:gdLst/>
              <a:ahLst/>
              <a:cxnLst/>
              <a:rect l="l" t="t" r="r" b="b"/>
              <a:pathLst>
                <a:path w="1069" h="1994" extrusionOk="0">
                  <a:moveTo>
                    <a:pt x="868" y="0"/>
                  </a:moveTo>
                  <a:cubicBezTo>
                    <a:pt x="868" y="0"/>
                    <a:pt x="868" y="33"/>
                    <a:pt x="835" y="33"/>
                  </a:cubicBezTo>
                  <a:cubicBezTo>
                    <a:pt x="835" y="67"/>
                    <a:pt x="802" y="67"/>
                    <a:pt x="802" y="100"/>
                  </a:cubicBezTo>
                  <a:lnTo>
                    <a:pt x="668" y="100"/>
                  </a:lnTo>
                  <a:cubicBezTo>
                    <a:pt x="601" y="100"/>
                    <a:pt x="568" y="134"/>
                    <a:pt x="535" y="167"/>
                  </a:cubicBezTo>
                  <a:cubicBezTo>
                    <a:pt x="368" y="267"/>
                    <a:pt x="234" y="367"/>
                    <a:pt x="168" y="534"/>
                  </a:cubicBezTo>
                  <a:cubicBezTo>
                    <a:pt x="101" y="667"/>
                    <a:pt x="34" y="767"/>
                    <a:pt x="34" y="901"/>
                  </a:cubicBezTo>
                  <a:cubicBezTo>
                    <a:pt x="34" y="1001"/>
                    <a:pt x="68" y="1101"/>
                    <a:pt x="134" y="1168"/>
                  </a:cubicBezTo>
                  <a:cubicBezTo>
                    <a:pt x="162" y="1181"/>
                    <a:pt x="201" y="1190"/>
                    <a:pt x="249" y="1190"/>
                  </a:cubicBezTo>
                  <a:cubicBezTo>
                    <a:pt x="317" y="1190"/>
                    <a:pt x="404" y="1173"/>
                    <a:pt x="501" y="1134"/>
                  </a:cubicBezTo>
                  <a:cubicBezTo>
                    <a:pt x="568" y="1101"/>
                    <a:pt x="668" y="1068"/>
                    <a:pt x="735" y="1068"/>
                  </a:cubicBezTo>
                  <a:cubicBezTo>
                    <a:pt x="802" y="1068"/>
                    <a:pt x="802" y="1101"/>
                    <a:pt x="802" y="1134"/>
                  </a:cubicBezTo>
                  <a:cubicBezTo>
                    <a:pt x="802" y="1168"/>
                    <a:pt x="802" y="1201"/>
                    <a:pt x="768" y="1234"/>
                  </a:cubicBezTo>
                  <a:cubicBezTo>
                    <a:pt x="701" y="1334"/>
                    <a:pt x="601" y="1401"/>
                    <a:pt x="535" y="1468"/>
                  </a:cubicBezTo>
                  <a:cubicBezTo>
                    <a:pt x="468" y="1501"/>
                    <a:pt x="401" y="1501"/>
                    <a:pt x="368" y="1501"/>
                  </a:cubicBezTo>
                  <a:cubicBezTo>
                    <a:pt x="346" y="1512"/>
                    <a:pt x="327" y="1516"/>
                    <a:pt x="311" y="1516"/>
                  </a:cubicBezTo>
                  <a:cubicBezTo>
                    <a:pt x="279" y="1516"/>
                    <a:pt x="257" y="1501"/>
                    <a:pt x="234" y="1501"/>
                  </a:cubicBezTo>
                  <a:cubicBezTo>
                    <a:pt x="234" y="1468"/>
                    <a:pt x="201" y="1434"/>
                    <a:pt x="201" y="1401"/>
                  </a:cubicBezTo>
                  <a:cubicBezTo>
                    <a:pt x="184" y="1384"/>
                    <a:pt x="168" y="1376"/>
                    <a:pt x="155" y="1376"/>
                  </a:cubicBezTo>
                  <a:cubicBezTo>
                    <a:pt x="143" y="1376"/>
                    <a:pt x="134" y="1384"/>
                    <a:pt x="134" y="1401"/>
                  </a:cubicBezTo>
                  <a:cubicBezTo>
                    <a:pt x="68" y="1401"/>
                    <a:pt x="68" y="1468"/>
                    <a:pt x="34" y="1501"/>
                  </a:cubicBezTo>
                  <a:cubicBezTo>
                    <a:pt x="1" y="1568"/>
                    <a:pt x="1" y="1635"/>
                    <a:pt x="1" y="1701"/>
                  </a:cubicBezTo>
                  <a:lnTo>
                    <a:pt x="1" y="1801"/>
                  </a:lnTo>
                  <a:cubicBezTo>
                    <a:pt x="1" y="1868"/>
                    <a:pt x="1" y="1935"/>
                    <a:pt x="34" y="1968"/>
                  </a:cubicBezTo>
                  <a:cubicBezTo>
                    <a:pt x="51" y="1985"/>
                    <a:pt x="68" y="1993"/>
                    <a:pt x="84" y="1993"/>
                  </a:cubicBezTo>
                  <a:cubicBezTo>
                    <a:pt x="101" y="1993"/>
                    <a:pt x="118" y="1985"/>
                    <a:pt x="134" y="1968"/>
                  </a:cubicBezTo>
                  <a:lnTo>
                    <a:pt x="168" y="1935"/>
                  </a:lnTo>
                  <a:lnTo>
                    <a:pt x="201" y="1868"/>
                  </a:lnTo>
                  <a:cubicBezTo>
                    <a:pt x="218" y="1885"/>
                    <a:pt x="243" y="1893"/>
                    <a:pt x="268" y="1893"/>
                  </a:cubicBezTo>
                  <a:cubicBezTo>
                    <a:pt x="293" y="1893"/>
                    <a:pt x="318" y="1885"/>
                    <a:pt x="335" y="1868"/>
                  </a:cubicBezTo>
                  <a:cubicBezTo>
                    <a:pt x="401" y="1868"/>
                    <a:pt x="468" y="1835"/>
                    <a:pt x="535" y="1801"/>
                  </a:cubicBezTo>
                  <a:cubicBezTo>
                    <a:pt x="701" y="1701"/>
                    <a:pt x="835" y="1568"/>
                    <a:pt x="935" y="1368"/>
                  </a:cubicBezTo>
                  <a:cubicBezTo>
                    <a:pt x="1002" y="1268"/>
                    <a:pt x="1035" y="1134"/>
                    <a:pt x="1068" y="1001"/>
                  </a:cubicBezTo>
                  <a:cubicBezTo>
                    <a:pt x="1068" y="934"/>
                    <a:pt x="1035" y="834"/>
                    <a:pt x="1002" y="767"/>
                  </a:cubicBezTo>
                  <a:cubicBezTo>
                    <a:pt x="935" y="734"/>
                    <a:pt x="868" y="701"/>
                    <a:pt x="802" y="701"/>
                  </a:cubicBezTo>
                  <a:cubicBezTo>
                    <a:pt x="701" y="701"/>
                    <a:pt x="601" y="734"/>
                    <a:pt x="501" y="767"/>
                  </a:cubicBezTo>
                  <a:cubicBezTo>
                    <a:pt x="435" y="801"/>
                    <a:pt x="401" y="834"/>
                    <a:pt x="335" y="834"/>
                  </a:cubicBezTo>
                  <a:cubicBezTo>
                    <a:pt x="301" y="801"/>
                    <a:pt x="301" y="801"/>
                    <a:pt x="301" y="767"/>
                  </a:cubicBezTo>
                  <a:cubicBezTo>
                    <a:pt x="301" y="734"/>
                    <a:pt x="301" y="701"/>
                    <a:pt x="335" y="701"/>
                  </a:cubicBezTo>
                  <a:cubicBezTo>
                    <a:pt x="368" y="601"/>
                    <a:pt x="468" y="534"/>
                    <a:pt x="535" y="500"/>
                  </a:cubicBezTo>
                  <a:lnTo>
                    <a:pt x="768" y="500"/>
                  </a:lnTo>
                  <a:cubicBezTo>
                    <a:pt x="802" y="534"/>
                    <a:pt x="802" y="534"/>
                    <a:pt x="835" y="534"/>
                  </a:cubicBezTo>
                  <a:cubicBezTo>
                    <a:pt x="835" y="550"/>
                    <a:pt x="843" y="559"/>
                    <a:pt x="856" y="559"/>
                  </a:cubicBezTo>
                  <a:cubicBezTo>
                    <a:pt x="868" y="559"/>
                    <a:pt x="885" y="550"/>
                    <a:pt x="902" y="534"/>
                  </a:cubicBezTo>
                  <a:cubicBezTo>
                    <a:pt x="935" y="500"/>
                    <a:pt x="968" y="467"/>
                    <a:pt x="1002" y="400"/>
                  </a:cubicBezTo>
                  <a:cubicBezTo>
                    <a:pt x="1002" y="367"/>
                    <a:pt x="1002" y="300"/>
                    <a:pt x="1002" y="267"/>
                  </a:cubicBezTo>
                  <a:lnTo>
                    <a:pt x="1002" y="167"/>
                  </a:lnTo>
                  <a:cubicBezTo>
                    <a:pt x="1002" y="100"/>
                    <a:pt x="968" y="67"/>
                    <a:pt x="9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459;p56">
              <a:extLst>
                <a:ext uri="{FF2B5EF4-FFF2-40B4-BE49-F238E27FC236}">
                  <a16:creationId xmlns:a16="http://schemas.microsoft.com/office/drawing/2014/main" id="{5278B13D-8179-4A01-BE17-102548358903}"/>
                </a:ext>
              </a:extLst>
            </p:cNvPr>
            <p:cNvSpPr/>
            <p:nvPr/>
          </p:nvSpPr>
          <p:spPr>
            <a:xfrm>
              <a:off x="1897350" y="3064300"/>
              <a:ext cx="30900" cy="45050"/>
            </a:xfrm>
            <a:custGeom>
              <a:avLst/>
              <a:gdLst/>
              <a:ahLst/>
              <a:cxnLst/>
              <a:rect l="l" t="t" r="r" b="b"/>
              <a:pathLst>
                <a:path w="1236" h="1802" extrusionOk="0">
                  <a:moveTo>
                    <a:pt x="801" y="368"/>
                  </a:moveTo>
                  <a:cubicBezTo>
                    <a:pt x="868" y="401"/>
                    <a:pt x="902" y="468"/>
                    <a:pt x="935" y="534"/>
                  </a:cubicBezTo>
                  <a:lnTo>
                    <a:pt x="268" y="935"/>
                  </a:lnTo>
                  <a:cubicBezTo>
                    <a:pt x="301" y="801"/>
                    <a:pt x="334" y="701"/>
                    <a:pt x="401" y="601"/>
                  </a:cubicBezTo>
                  <a:cubicBezTo>
                    <a:pt x="468" y="534"/>
                    <a:pt x="535" y="468"/>
                    <a:pt x="601" y="434"/>
                  </a:cubicBezTo>
                  <a:cubicBezTo>
                    <a:pt x="668" y="401"/>
                    <a:pt x="735" y="368"/>
                    <a:pt x="801" y="368"/>
                  </a:cubicBezTo>
                  <a:close/>
                  <a:moveTo>
                    <a:pt x="868" y="1"/>
                  </a:moveTo>
                  <a:cubicBezTo>
                    <a:pt x="801" y="1"/>
                    <a:pt x="701" y="1"/>
                    <a:pt x="635" y="67"/>
                  </a:cubicBezTo>
                  <a:cubicBezTo>
                    <a:pt x="435" y="167"/>
                    <a:pt x="301" y="334"/>
                    <a:pt x="201" y="534"/>
                  </a:cubicBezTo>
                  <a:cubicBezTo>
                    <a:pt x="101" y="734"/>
                    <a:pt x="34" y="968"/>
                    <a:pt x="34" y="1235"/>
                  </a:cubicBezTo>
                  <a:cubicBezTo>
                    <a:pt x="1" y="1402"/>
                    <a:pt x="68" y="1568"/>
                    <a:pt x="201" y="1702"/>
                  </a:cubicBezTo>
                  <a:cubicBezTo>
                    <a:pt x="251" y="1769"/>
                    <a:pt x="309" y="1802"/>
                    <a:pt x="376" y="1802"/>
                  </a:cubicBezTo>
                  <a:cubicBezTo>
                    <a:pt x="443" y="1802"/>
                    <a:pt x="518" y="1769"/>
                    <a:pt x="601" y="1702"/>
                  </a:cubicBezTo>
                  <a:cubicBezTo>
                    <a:pt x="735" y="1635"/>
                    <a:pt x="835" y="1568"/>
                    <a:pt x="935" y="1468"/>
                  </a:cubicBezTo>
                  <a:cubicBezTo>
                    <a:pt x="1035" y="1402"/>
                    <a:pt x="1102" y="1302"/>
                    <a:pt x="1168" y="1235"/>
                  </a:cubicBezTo>
                  <a:cubicBezTo>
                    <a:pt x="1168" y="1168"/>
                    <a:pt x="1202" y="1135"/>
                    <a:pt x="1202" y="1101"/>
                  </a:cubicBezTo>
                  <a:cubicBezTo>
                    <a:pt x="1202" y="1035"/>
                    <a:pt x="1168" y="1001"/>
                    <a:pt x="1168" y="968"/>
                  </a:cubicBezTo>
                  <a:lnTo>
                    <a:pt x="1068" y="968"/>
                  </a:lnTo>
                  <a:lnTo>
                    <a:pt x="968" y="1101"/>
                  </a:lnTo>
                  <a:cubicBezTo>
                    <a:pt x="868" y="1201"/>
                    <a:pt x="735" y="1268"/>
                    <a:pt x="635" y="1368"/>
                  </a:cubicBezTo>
                  <a:cubicBezTo>
                    <a:pt x="568" y="1402"/>
                    <a:pt x="468" y="1435"/>
                    <a:pt x="368" y="1435"/>
                  </a:cubicBezTo>
                  <a:cubicBezTo>
                    <a:pt x="334" y="1402"/>
                    <a:pt x="268" y="1335"/>
                    <a:pt x="268" y="1268"/>
                  </a:cubicBezTo>
                  <a:lnTo>
                    <a:pt x="1202" y="734"/>
                  </a:lnTo>
                  <a:lnTo>
                    <a:pt x="1235" y="568"/>
                  </a:lnTo>
                  <a:cubicBezTo>
                    <a:pt x="1235" y="468"/>
                    <a:pt x="1202" y="368"/>
                    <a:pt x="1168" y="301"/>
                  </a:cubicBezTo>
                  <a:cubicBezTo>
                    <a:pt x="1168" y="201"/>
                    <a:pt x="1102" y="134"/>
                    <a:pt x="1068" y="34"/>
                  </a:cubicBezTo>
                  <a:cubicBezTo>
                    <a:pt x="1002" y="1"/>
                    <a:pt x="935" y="1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460;p56">
              <a:extLst>
                <a:ext uri="{FF2B5EF4-FFF2-40B4-BE49-F238E27FC236}">
                  <a16:creationId xmlns:a16="http://schemas.microsoft.com/office/drawing/2014/main" id="{79E56BB4-E801-4DC0-98F5-80A2266FCE67}"/>
                </a:ext>
              </a:extLst>
            </p:cNvPr>
            <p:cNvSpPr/>
            <p:nvPr/>
          </p:nvSpPr>
          <p:spPr>
            <a:xfrm>
              <a:off x="1934050" y="3035325"/>
              <a:ext cx="30050" cy="51600"/>
            </a:xfrm>
            <a:custGeom>
              <a:avLst/>
              <a:gdLst/>
              <a:ahLst/>
              <a:cxnLst/>
              <a:rect l="l" t="t" r="r" b="b"/>
              <a:pathLst>
                <a:path w="1202" h="2064" extrusionOk="0">
                  <a:moveTo>
                    <a:pt x="413" y="0"/>
                  </a:moveTo>
                  <a:cubicBezTo>
                    <a:pt x="401" y="0"/>
                    <a:pt x="384" y="9"/>
                    <a:pt x="368" y="25"/>
                  </a:cubicBezTo>
                  <a:cubicBezTo>
                    <a:pt x="334" y="25"/>
                    <a:pt x="301" y="92"/>
                    <a:pt x="267" y="126"/>
                  </a:cubicBezTo>
                  <a:cubicBezTo>
                    <a:pt x="267" y="192"/>
                    <a:pt x="234" y="259"/>
                    <a:pt x="234" y="326"/>
                  </a:cubicBezTo>
                  <a:lnTo>
                    <a:pt x="234" y="626"/>
                  </a:lnTo>
                  <a:lnTo>
                    <a:pt x="167" y="659"/>
                  </a:lnTo>
                  <a:cubicBezTo>
                    <a:pt x="134" y="693"/>
                    <a:pt x="67" y="759"/>
                    <a:pt x="34" y="793"/>
                  </a:cubicBezTo>
                  <a:cubicBezTo>
                    <a:pt x="34" y="826"/>
                    <a:pt x="1" y="893"/>
                    <a:pt x="1" y="926"/>
                  </a:cubicBezTo>
                  <a:cubicBezTo>
                    <a:pt x="1" y="993"/>
                    <a:pt x="34" y="1026"/>
                    <a:pt x="34" y="1060"/>
                  </a:cubicBezTo>
                  <a:cubicBezTo>
                    <a:pt x="67" y="1060"/>
                    <a:pt x="101" y="1060"/>
                    <a:pt x="167" y="1026"/>
                  </a:cubicBezTo>
                  <a:lnTo>
                    <a:pt x="234" y="993"/>
                  </a:lnTo>
                  <a:lnTo>
                    <a:pt x="234" y="1760"/>
                  </a:lnTo>
                  <a:cubicBezTo>
                    <a:pt x="234" y="1860"/>
                    <a:pt x="267" y="1960"/>
                    <a:pt x="368" y="2027"/>
                  </a:cubicBezTo>
                  <a:cubicBezTo>
                    <a:pt x="393" y="2052"/>
                    <a:pt x="423" y="2063"/>
                    <a:pt x="459" y="2063"/>
                  </a:cubicBezTo>
                  <a:cubicBezTo>
                    <a:pt x="516" y="2063"/>
                    <a:pt x="585" y="2035"/>
                    <a:pt x="668" y="1994"/>
                  </a:cubicBezTo>
                  <a:cubicBezTo>
                    <a:pt x="768" y="1927"/>
                    <a:pt x="868" y="1860"/>
                    <a:pt x="935" y="1760"/>
                  </a:cubicBezTo>
                  <a:cubicBezTo>
                    <a:pt x="1035" y="1693"/>
                    <a:pt x="1101" y="1593"/>
                    <a:pt x="1168" y="1493"/>
                  </a:cubicBezTo>
                  <a:cubicBezTo>
                    <a:pt x="1168" y="1460"/>
                    <a:pt x="1201" y="1393"/>
                    <a:pt x="1201" y="1360"/>
                  </a:cubicBezTo>
                  <a:cubicBezTo>
                    <a:pt x="1201" y="1326"/>
                    <a:pt x="1168" y="1293"/>
                    <a:pt x="1168" y="1260"/>
                  </a:cubicBezTo>
                  <a:cubicBezTo>
                    <a:pt x="1151" y="1243"/>
                    <a:pt x="1135" y="1235"/>
                    <a:pt x="1118" y="1235"/>
                  </a:cubicBezTo>
                  <a:cubicBezTo>
                    <a:pt x="1101" y="1235"/>
                    <a:pt x="1085" y="1243"/>
                    <a:pt x="1068" y="1260"/>
                  </a:cubicBezTo>
                  <a:cubicBezTo>
                    <a:pt x="1035" y="1293"/>
                    <a:pt x="1001" y="1326"/>
                    <a:pt x="1001" y="1360"/>
                  </a:cubicBezTo>
                  <a:cubicBezTo>
                    <a:pt x="901" y="1460"/>
                    <a:pt x="801" y="1560"/>
                    <a:pt x="668" y="1660"/>
                  </a:cubicBezTo>
                  <a:cubicBezTo>
                    <a:pt x="601" y="1693"/>
                    <a:pt x="534" y="1693"/>
                    <a:pt x="501" y="1693"/>
                  </a:cubicBezTo>
                  <a:cubicBezTo>
                    <a:pt x="468" y="1693"/>
                    <a:pt x="468" y="1627"/>
                    <a:pt x="468" y="1560"/>
                  </a:cubicBezTo>
                  <a:lnTo>
                    <a:pt x="468" y="859"/>
                  </a:lnTo>
                  <a:lnTo>
                    <a:pt x="901" y="593"/>
                  </a:lnTo>
                  <a:cubicBezTo>
                    <a:pt x="935" y="593"/>
                    <a:pt x="968" y="526"/>
                    <a:pt x="1001" y="492"/>
                  </a:cubicBezTo>
                  <a:cubicBezTo>
                    <a:pt x="1035" y="459"/>
                    <a:pt x="1035" y="392"/>
                    <a:pt x="1035" y="326"/>
                  </a:cubicBezTo>
                  <a:cubicBezTo>
                    <a:pt x="1035" y="292"/>
                    <a:pt x="1035" y="259"/>
                    <a:pt x="1001" y="226"/>
                  </a:cubicBezTo>
                  <a:cubicBezTo>
                    <a:pt x="968" y="226"/>
                    <a:pt x="935" y="226"/>
                    <a:pt x="901" y="259"/>
                  </a:cubicBezTo>
                  <a:lnTo>
                    <a:pt x="468" y="492"/>
                  </a:lnTo>
                  <a:lnTo>
                    <a:pt x="468" y="192"/>
                  </a:lnTo>
                  <a:cubicBezTo>
                    <a:pt x="468" y="126"/>
                    <a:pt x="468" y="59"/>
                    <a:pt x="434" y="25"/>
                  </a:cubicBezTo>
                  <a:cubicBezTo>
                    <a:pt x="434" y="9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461;p56">
              <a:extLst>
                <a:ext uri="{FF2B5EF4-FFF2-40B4-BE49-F238E27FC236}">
                  <a16:creationId xmlns:a16="http://schemas.microsoft.com/office/drawing/2014/main" id="{7D2B45BC-FC2E-4A4F-A99A-6F11DFC6CE84}"/>
                </a:ext>
              </a:extLst>
            </p:cNvPr>
            <p:cNvSpPr/>
            <p:nvPr/>
          </p:nvSpPr>
          <p:spPr>
            <a:xfrm>
              <a:off x="1966575" y="3022825"/>
              <a:ext cx="33375" cy="49850"/>
            </a:xfrm>
            <a:custGeom>
              <a:avLst/>
              <a:gdLst/>
              <a:ahLst/>
              <a:cxnLst/>
              <a:rect l="l" t="t" r="r" b="b"/>
              <a:pathLst>
                <a:path w="1335" h="1994" extrusionOk="0">
                  <a:moveTo>
                    <a:pt x="213" y="0"/>
                  </a:moveTo>
                  <a:cubicBezTo>
                    <a:pt x="201" y="0"/>
                    <a:pt x="184" y="8"/>
                    <a:pt x="167" y="25"/>
                  </a:cubicBezTo>
                  <a:cubicBezTo>
                    <a:pt x="134" y="25"/>
                    <a:pt x="101" y="92"/>
                    <a:pt x="67" y="125"/>
                  </a:cubicBezTo>
                  <a:cubicBezTo>
                    <a:pt x="67" y="159"/>
                    <a:pt x="34" y="225"/>
                    <a:pt x="34" y="259"/>
                  </a:cubicBezTo>
                  <a:cubicBezTo>
                    <a:pt x="34" y="292"/>
                    <a:pt x="34" y="325"/>
                    <a:pt x="34" y="359"/>
                  </a:cubicBezTo>
                  <a:cubicBezTo>
                    <a:pt x="67" y="359"/>
                    <a:pt x="101" y="392"/>
                    <a:pt x="101" y="392"/>
                  </a:cubicBezTo>
                  <a:lnTo>
                    <a:pt x="868" y="592"/>
                  </a:lnTo>
                  <a:lnTo>
                    <a:pt x="101" y="1660"/>
                  </a:lnTo>
                  <a:cubicBezTo>
                    <a:pt x="67" y="1693"/>
                    <a:pt x="34" y="1726"/>
                    <a:pt x="1" y="1760"/>
                  </a:cubicBezTo>
                  <a:cubicBezTo>
                    <a:pt x="1" y="1793"/>
                    <a:pt x="1" y="1860"/>
                    <a:pt x="1" y="1893"/>
                  </a:cubicBezTo>
                  <a:cubicBezTo>
                    <a:pt x="1" y="1926"/>
                    <a:pt x="34" y="1960"/>
                    <a:pt x="34" y="1993"/>
                  </a:cubicBezTo>
                  <a:lnTo>
                    <a:pt x="134" y="1993"/>
                  </a:lnTo>
                  <a:cubicBezTo>
                    <a:pt x="167" y="1960"/>
                    <a:pt x="201" y="1926"/>
                    <a:pt x="234" y="1893"/>
                  </a:cubicBezTo>
                  <a:lnTo>
                    <a:pt x="1335" y="325"/>
                  </a:lnTo>
                  <a:lnTo>
                    <a:pt x="234" y="25"/>
                  </a:lnTo>
                  <a:cubicBezTo>
                    <a:pt x="234" y="8"/>
                    <a:pt x="226" y="0"/>
                    <a:pt x="21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462;p56">
              <a:extLst>
                <a:ext uri="{FF2B5EF4-FFF2-40B4-BE49-F238E27FC236}">
                  <a16:creationId xmlns:a16="http://schemas.microsoft.com/office/drawing/2014/main" id="{44493683-EB53-47D2-BBD1-AB54744457B8}"/>
                </a:ext>
              </a:extLst>
            </p:cNvPr>
            <p:cNvSpPr/>
            <p:nvPr/>
          </p:nvSpPr>
          <p:spPr>
            <a:xfrm>
              <a:off x="2564500" y="775175"/>
              <a:ext cx="1924725" cy="3124750"/>
            </a:xfrm>
            <a:custGeom>
              <a:avLst/>
              <a:gdLst/>
              <a:ahLst/>
              <a:cxnLst/>
              <a:rect l="l" t="t" r="r" b="b"/>
              <a:pathLst>
                <a:path w="76989" h="124990" extrusionOk="0">
                  <a:moveTo>
                    <a:pt x="76989" y="0"/>
                  </a:moveTo>
                  <a:lnTo>
                    <a:pt x="1335" y="43698"/>
                  </a:lnTo>
                  <a:cubicBezTo>
                    <a:pt x="534" y="44198"/>
                    <a:pt x="67" y="45032"/>
                    <a:pt x="1" y="45966"/>
                  </a:cubicBezTo>
                  <a:lnTo>
                    <a:pt x="1" y="124990"/>
                  </a:lnTo>
                  <a:lnTo>
                    <a:pt x="74854" y="81759"/>
                  </a:lnTo>
                  <a:cubicBezTo>
                    <a:pt x="75821" y="81158"/>
                    <a:pt x="76522" y="80191"/>
                    <a:pt x="76822" y="79090"/>
                  </a:cubicBezTo>
                  <a:cubicBezTo>
                    <a:pt x="76922" y="78756"/>
                    <a:pt x="76956" y="78423"/>
                    <a:pt x="76989" y="78089"/>
                  </a:cubicBezTo>
                  <a:lnTo>
                    <a:pt x="769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463;p56">
              <a:extLst>
                <a:ext uri="{FF2B5EF4-FFF2-40B4-BE49-F238E27FC236}">
                  <a16:creationId xmlns:a16="http://schemas.microsoft.com/office/drawing/2014/main" id="{B23FBA7F-C704-45C9-A732-5C3AF309C978}"/>
                </a:ext>
              </a:extLst>
            </p:cNvPr>
            <p:cNvSpPr/>
            <p:nvPr/>
          </p:nvSpPr>
          <p:spPr>
            <a:xfrm>
              <a:off x="2733800" y="620875"/>
              <a:ext cx="2380875" cy="3297400"/>
            </a:xfrm>
            <a:custGeom>
              <a:avLst/>
              <a:gdLst/>
              <a:ahLst/>
              <a:cxnLst/>
              <a:rect l="l" t="t" r="r" b="b"/>
              <a:pathLst>
                <a:path w="95235" h="131896" extrusionOk="0">
                  <a:moveTo>
                    <a:pt x="94668" y="1"/>
                  </a:moveTo>
                  <a:cubicBezTo>
                    <a:pt x="94501" y="34"/>
                    <a:pt x="94301" y="68"/>
                    <a:pt x="94167" y="168"/>
                  </a:cubicBezTo>
                  <a:lnTo>
                    <a:pt x="1334" y="53773"/>
                  </a:lnTo>
                  <a:cubicBezTo>
                    <a:pt x="567" y="54273"/>
                    <a:pt x="67" y="55140"/>
                    <a:pt x="0" y="56041"/>
                  </a:cubicBezTo>
                  <a:lnTo>
                    <a:pt x="0" y="130761"/>
                  </a:lnTo>
                  <a:cubicBezTo>
                    <a:pt x="0" y="131061"/>
                    <a:pt x="67" y="131328"/>
                    <a:pt x="234" y="131595"/>
                  </a:cubicBezTo>
                  <a:cubicBezTo>
                    <a:pt x="334" y="131762"/>
                    <a:pt x="534" y="131862"/>
                    <a:pt x="734" y="131895"/>
                  </a:cubicBezTo>
                  <a:cubicBezTo>
                    <a:pt x="867" y="131862"/>
                    <a:pt x="967" y="131829"/>
                    <a:pt x="1101" y="131762"/>
                  </a:cubicBezTo>
                  <a:lnTo>
                    <a:pt x="93900" y="78124"/>
                  </a:lnTo>
                  <a:cubicBezTo>
                    <a:pt x="94668" y="77623"/>
                    <a:pt x="95168" y="76789"/>
                    <a:pt x="95235" y="75855"/>
                  </a:cubicBezTo>
                  <a:lnTo>
                    <a:pt x="95235" y="802"/>
                  </a:lnTo>
                  <a:cubicBezTo>
                    <a:pt x="95235" y="301"/>
                    <a:pt x="95035" y="1"/>
                    <a:pt x="94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464;p56">
              <a:extLst>
                <a:ext uri="{FF2B5EF4-FFF2-40B4-BE49-F238E27FC236}">
                  <a16:creationId xmlns:a16="http://schemas.microsoft.com/office/drawing/2014/main" id="{ED993D4D-EB4F-4EED-8EB9-3955D899F28D}"/>
                </a:ext>
              </a:extLst>
            </p:cNvPr>
            <p:cNvSpPr/>
            <p:nvPr/>
          </p:nvSpPr>
          <p:spPr>
            <a:xfrm>
              <a:off x="2681250" y="2111950"/>
              <a:ext cx="60075" cy="1808825"/>
            </a:xfrm>
            <a:custGeom>
              <a:avLst/>
              <a:gdLst/>
              <a:ahLst/>
              <a:cxnLst/>
              <a:rect l="l" t="t" r="r" b="b"/>
              <a:pathLst>
                <a:path w="2403" h="72353" extrusionOk="0">
                  <a:moveTo>
                    <a:pt x="34" y="1"/>
                  </a:moveTo>
                  <a:lnTo>
                    <a:pt x="34" y="70051"/>
                  </a:lnTo>
                  <a:cubicBezTo>
                    <a:pt x="1" y="70551"/>
                    <a:pt x="234" y="71052"/>
                    <a:pt x="634" y="71352"/>
                  </a:cubicBezTo>
                  <a:lnTo>
                    <a:pt x="2402" y="72352"/>
                  </a:lnTo>
                  <a:cubicBezTo>
                    <a:pt x="2035" y="72052"/>
                    <a:pt x="1835" y="71585"/>
                    <a:pt x="1869" y="71118"/>
                  </a:cubicBezTo>
                  <a:lnTo>
                    <a:pt x="1869" y="10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465;p56">
              <a:extLst>
                <a:ext uri="{FF2B5EF4-FFF2-40B4-BE49-F238E27FC236}">
                  <a16:creationId xmlns:a16="http://schemas.microsoft.com/office/drawing/2014/main" id="{2A8CBD77-6A86-40E0-BD96-50564EE74D35}"/>
                </a:ext>
              </a:extLst>
            </p:cNvPr>
            <p:cNvSpPr/>
            <p:nvPr/>
          </p:nvSpPr>
          <p:spPr>
            <a:xfrm>
              <a:off x="3591900" y="1779700"/>
              <a:ext cx="45050" cy="92650"/>
            </a:xfrm>
            <a:custGeom>
              <a:avLst/>
              <a:gdLst/>
              <a:ahLst/>
              <a:cxnLst/>
              <a:rect l="l" t="t" r="r" b="b"/>
              <a:pathLst>
                <a:path w="1802" h="3706" extrusionOk="0">
                  <a:moveTo>
                    <a:pt x="1322" y="1"/>
                  </a:moveTo>
                  <a:cubicBezTo>
                    <a:pt x="1293" y="1"/>
                    <a:pt x="1264" y="5"/>
                    <a:pt x="1235" y="14"/>
                  </a:cubicBezTo>
                  <a:cubicBezTo>
                    <a:pt x="1101" y="14"/>
                    <a:pt x="1001" y="48"/>
                    <a:pt x="868" y="115"/>
                  </a:cubicBezTo>
                  <a:cubicBezTo>
                    <a:pt x="768" y="181"/>
                    <a:pt x="634" y="281"/>
                    <a:pt x="568" y="381"/>
                  </a:cubicBezTo>
                  <a:cubicBezTo>
                    <a:pt x="468" y="481"/>
                    <a:pt x="368" y="615"/>
                    <a:pt x="301" y="748"/>
                  </a:cubicBezTo>
                  <a:cubicBezTo>
                    <a:pt x="234" y="882"/>
                    <a:pt x="167" y="1015"/>
                    <a:pt x="134" y="1149"/>
                  </a:cubicBezTo>
                  <a:cubicBezTo>
                    <a:pt x="67" y="1315"/>
                    <a:pt x="67" y="1449"/>
                    <a:pt x="67" y="1582"/>
                  </a:cubicBezTo>
                  <a:cubicBezTo>
                    <a:pt x="67" y="1716"/>
                    <a:pt x="67" y="1816"/>
                    <a:pt x="101" y="1949"/>
                  </a:cubicBezTo>
                  <a:cubicBezTo>
                    <a:pt x="101" y="2016"/>
                    <a:pt x="167" y="2083"/>
                    <a:pt x="201" y="2149"/>
                  </a:cubicBezTo>
                  <a:cubicBezTo>
                    <a:pt x="267" y="2183"/>
                    <a:pt x="334" y="2216"/>
                    <a:pt x="401" y="2249"/>
                  </a:cubicBezTo>
                  <a:cubicBezTo>
                    <a:pt x="501" y="2249"/>
                    <a:pt x="601" y="2216"/>
                    <a:pt x="668" y="2216"/>
                  </a:cubicBezTo>
                  <a:cubicBezTo>
                    <a:pt x="801" y="2183"/>
                    <a:pt x="901" y="2183"/>
                    <a:pt x="968" y="2149"/>
                  </a:cubicBezTo>
                  <a:cubicBezTo>
                    <a:pt x="1035" y="2116"/>
                    <a:pt x="1135" y="2116"/>
                    <a:pt x="1201" y="2116"/>
                  </a:cubicBezTo>
                  <a:cubicBezTo>
                    <a:pt x="1235" y="2116"/>
                    <a:pt x="1302" y="2116"/>
                    <a:pt x="1335" y="2149"/>
                  </a:cubicBezTo>
                  <a:cubicBezTo>
                    <a:pt x="1368" y="2183"/>
                    <a:pt x="1368" y="2249"/>
                    <a:pt x="1368" y="2316"/>
                  </a:cubicBezTo>
                  <a:cubicBezTo>
                    <a:pt x="1368" y="2383"/>
                    <a:pt x="1368" y="2450"/>
                    <a:pt x="1335" y="2516"/>
                  </a:cubicBezTo>
                  <a:cubicBezTo>
                    <a:pt x="1302" y="2583"/>
                    <a:pt x="1268" y="2650"/>
                    <a:pt x="1235" y="2683"/>
                  </a:cubicBezTo>
                  <a:cubicBezTo>
                    <a:pt x="1168" y="2750"/>
                    <a:pt x="1135" y="2816"/>
                    <a:pt x="1068" y="2850"/>
                  </a:cubicBezTo>
                  <a:cubicBezTo>
                    <a:pt x="1035" y="2917"/>
                    <a:pt x="968" y="2950"/>
                    <a:pt x="901" y="2983"/>
                  </a:cubicBezTo>
                  <a:cubicBezTo>
                    <a:pt x="835" y="3017"/>
                    <a:pt x="768" y="3050"/>
                    <a:pt x="701" y="3050"/>
                  </a:cubicBezTo>
                  <a:cubicBezTo>
                    <a:pt x="684" y="3067"/>
                    <a:pt x="659" y="3075"/>
                    <a:pt x="634" y="3075"/>
                  </a:cubicBezTo>
                  <a:cubicBezTo>
                    <a:pt x="609" y="3075"/>
                    <a:pt x="584" y="3067"/>
                    <a:pt x="568" y="3050"/>
                  </a:cubicBezTo>
                  <a:cubicBezTo>
                    <a:pt x="534" y="3050"/>
                    <a:pt x="501" y="3017"/>
                    <a:pt x="468" y="3017"/>
                  </a:cubicBezTo>
                  <a:cubicBezTo>
                    <a:pt x="468" y="2983"/>
                    <a:pt x="434" y="2950"/>
                    <a:pt x="434" y="2917"/>
                  </a:cubicBezTo>
                  <a:cubicBezTo>
                    <a:pt x="401" y="2883"/>
                    <a:pt x="401" y="2883"/>
                    <a:pt x="368" y="2850"/>
                  </a:cubicBezTo>
                  <a:cubicBezTo>
                    <a:pt x="368" y="2839"/>
                    <a:pt x="364" y="2835"/>
                    <a:pt x="358" y="2835"/>
                  </a:cubicBezTo>
                  <a:cubicBezTo>
                    <a:pt x="345" y="2835"/>
                    <a:pt x="323" y="2850"/>
                    <a:pt x="301" y="2850"/>
                  </a:cubicBezTo>
                  <a:lnTo>
                    <a:pt x="67" y="2983"/>
                  </a:lnTo>
                  <a:cubicBezTo>
                    <a:pt x="67" y="2983"/>
                    <a:pt x="34" y="3017"/>
                    <a:pt x="34" y="3050"/>
                  </a:cubicBezTo>
                  <a:cubicBezTo>
                    <a:pt x="1" y="3083"/>
                    <a:pt x="1" y="3117"/>
                    <a:pt x="1" y="3150"/>
                  </a:cubicBezTo>
                  <a:cubicBezTo>
                    <a:pt x="1" y="3250"/>
                    <a:pt x="34" y="3384"/>
                    <a:pt x="67" y="3484"/>
                  </a:cubicBezTo>
                  <a:cubicBezTo>
                    <a:pt x="134" y="3550"/>
                    <a:pt x="201" y="3617"/>
                    <a:pt x="267" y="3650"/>
                  </a:cubicBezTo>
                  <a:cubicBezTo>
                    <a:pt x="326" y="3690"/>
                    <a:pt x="385" y="3706"/>
                    <a:pt x="443" y="3706"/>
                  </a:cubicBezTo>
                  <a:cubicBezTo>
                    <a:pt x="485" y="3706"/>
                    <a:pt x="526" y="3698"/>
                    <a:pt x="568" y="3684"/>
                  </a:cubicBezTo>
                  <a:cubicBezTo>
                    <a:pt x="668" y="3684"/>
                    <a:pt x="801" y="3617"/>
                    <a:pt x="901" y="3550"/>
                  </a:cubicBezTo>
                  <a:cubicBezTo>
                    <a:pt x="1035" y="3484"/>
                    <a:pt x="1168" y="3384"/>
                    <a:pt x="1268" y="3283"/>
                  </a:cubicBezTo>
                  <a:cubicBezTo>
                    <a:pt x="1368" y="3150"/>
                    <a:pt x="1468" y="3017"/>
                    <a:pt x="1568" y="2883"/>
                  </a:cubicBezTo>
                  <a:cubicBezTo>
                    <a:pt x="1635" y="2750"/>
                    <a:pt x="1702" y="2616"/>
                    <a:pt x="1735" y="2483"/>
                  </a:cubicBezTo>
                  <a:cubicBezTo>
                    <a:pt x="1769" y="2349"/>
                    <a:pt x="1802" y="2183"/>
                    <a:pt x="1802" y="2049"/>
                  </a:cubicBezTo>
                  <a:cubicBezTo>
                    <a:pt x="1802" y="1916"/>
                    <a:pt x="1769" y="1816"/>
                    <a:pt x="1769" y="1716"/>
                  </a:cubicBezTo>
                  <a:cubicBezTo>
                    <a:pt x="1735" y="1649"/>
                    <a:pt x="1702" y="1582"/>
                    <a:pt x="1635" y="1516"/>
                  </a:cubicBezTo>
                  <a:cubicBezTo>
                    <a:pt x="1568" y="1482"/>
                    <a:pt x="1502" y="1449"/>
                    <a:pt x="1402" y="1449"/>
                  </a:cubicBezTo>
                  <a:cubicBezTo>
                    <a:pt x="1302" y="1449"/>
                    <a:pt x="1201" y="1449"/>
                    <a:pt x="1068" y="1482"/>
                  </a:cubicBezTo>
                  <a:lnTo>
                    <a:pt x="801" y="1549"/>
                  </a:lnTo>
                  <a:lnTo>
                    <a:pt x="601" y="1549"/>
                  </a:lnTo>
                  <a:cubicBezTo>
                    <a:pt x="568" y="1549"/>
                    <a:pt x="534" y="1516"/>
                    <a:pt x="501" y="1482"/>
                  </a:cubicBezTo>
                  <a:cubicBezTo>
                    <a:pt x="501" y="1449"/>
                    <a:pt x="468" y="1382"/>
                    <a:pt x="468" y="1315"/>
                  </a:cubicBezTo>
                  <a:cubicBezTo>
                    <a:pt x="501" y="1182"/>
                    <a:pt x="534" y="1082"/>
                    <a:pt x="601" y="982"/>
                  </a:cubicBezTo>
                  <a:cubicBezTo>
                    <a:pt x="634" y="915"/>
                    <a:pt x="668" y="882"/>
                    <a:pt x="734" y="815"/>
                  </a:cubicBezTo>
                  <a:cubicBezTo>
                    <a:pt x="768" y="782"/>
                    <a:pt x="835" y="748"/>
                    <a:pt x="868" y="715"/>
                  </a:cubicBezTo>
                  <a:cubicBezTo>
                    <a:pt x="941" y="666"/>
                    <a:pt x="1014" y="635"/>
                    <a:pt x="1088" y="635"/>
                  </a:cubicBezTo>
                  <a:cubicBezTo>
                    <a:pt x="1114" y="635"/>
                    <a:pt x="1141" y="639"/>
                    <a:pt x="1168" y="648"/>
                  </a:cubicBezTo>
                  <a:cubicBezTo>
                    <a:pt x="1235" y="648"/>
                    <a:pt x="1268" y="682"/>
                    <a:pt x="1302" y="748"/>
                  </a:cubicBezTo>
                  <a:cubicBezTo>
                    <a:pt x="1302" y="782"/>
                    <a:pt x="1335" y="815"/>
                    <a:pt x="1368" y="815"/>
                  </a:cubicBezTo>
                  <a:lnTo>
                    <a:pt x="1435" y="815"/>
                  </a:lnTo>
                  <a:lnTo>
                    <a:pt x="1668" y="682"/>
                  </a:lnTo>
                  <a:cubicBezTo>
                    <a:pt x="1668" y="682"/>
                    <a:pt x="1702" y="648"/>
                    <a:pt x="1702" y="615"/>
                  </a:cubicBezTo>
                  <a:cubicBezTo>
                    <a:pt x="1735" y="582"/>
                    <a:pt x="1735" y="548"/>
                    <a:pt x="1735" y="515"/>
                  </a:cubicBezTo>
                  <a:cubicBezTo>
                    <a:pt x="1735" y="415"/>
                    <a:pt x="1702" y="348"/>
                    <a:pt x="1668" y="248"/>
                  </a:cubicBezTo>
                  <a:cubicBezTo>
                    <a:pt x="1635" y="181"/>
                    <a:pt x="1602" y="115"/>
                    <a:pt x="1502" y="48"/>
                  </a:cubicBezTo>
                  <a:cubicBezTo>
                    <a:pt x="1455" y="24"/>
                    <a:pt x="1391" y="1"/>
                    <a:pt x="13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466;p56">
              <a:extLst>
                <a:ext uri="{FF2B5EF4-FFF2-40B4-BE49-F238E27FC236}">
                  <a16:creationId xmlns:a16="http://schemas.microsoft.com/office/drawing/2014/main" id="{A2D74F2D-0FF0-4FB4-9C68-C97CCA5C0871}"/>
                </a:ext>
              </a:extLst>
            </p:cNvPr>
            <p:cNvSpPr/>
            <p:nvPr/>
          </p:nvSpPr>
          <p:spPr>
            <a:xfrm>
              <a:off x="3645275" y="1760025"/>
              <a:ext cx="10025" cy="89275"/>
            </a:xfrm>
            <a:custGeom>
              <a:avLst/>
              <a:gdLst/>
              <a:ahLst/>
              <a:cxnLst/>
              <a:rect l="l" t="t" r="r" b="b"/>
              <a:pathLst>
                <a:path w="401" h="3571" extrusionOk="0">
                  <a:moveTo>
                    <a:pt x="334" y="1"/>
                  </a:moveTo>
                  <a:lnTo>
                    <a:pt x="67" y="168"/>
                  </a:lnTo>
                  <a:cubicBezTo>
                    <a:pt x="34" y="168"/>
                    <a:pt x="0" y="201"/>
                    <a:pt x="0" y="234"/>
                  </a:cubicBezTo>
                  <a:cubicBezTo>
                    <a:pt x="0" y="268"/>
                    <a:pt x="0" y="301"/>
                    <a:pt x="0" y="334"/>
                  </a:cubicBezTo>
                  <a:lnTo>
                    <a:pt x="0" y="701"/>
                  </a:lnTo>
                  <a:cubicBezTo>
                    <a:pt x="0" y="735"/>
                    <a:pt x="0" y="768"/>
                    <a:pt x="0" y="801"/>
                  </a:cubicBezTo>
                  <a:lnTo>
                    <a:pt x="67" y="801"/>
                  </a:lnTo>
                  <a:lnTo>
                    <a:pt x="334" y="635"/>
                  </a:lnTo>
                  <a:cubicBezTo>
                    <a:pt x="367" y="601"/>
                    <a:pt x="367" y="601"/>
                    <a:pt x="401" y="568"/>
                  </a:cubicBezTo>
                  <a:cubicBezTo>
                    <a:pt x="401" y="535"/>
                    <a:pt x="401" y="501"/>
                    <a:pt x="401" y="468"/>
                  </a:cubicBezTo>
                  <a:lnTo>
                    <a:pt x="401" y="68"/>
                  </a:lnTo>
                  <a:cubicBezTo>
                    <a:pt x="401" y="34"/>
                    <a:pt x="401" y="34"/>
                    <a:pt x="401" y="1"/>
                  </a:cubicBezTo>
                  <a:close/>
                  <a:moveTo>
                    <a:pt x="301" y="935"/>
                  </a:moveTo>
                  <a:lnTo>
                    <a:pt x="67" y="1068"/>
                  </a:lnTo>
                  <a:cubicBezTo>
                    <a:pt x="34" y="1102"/>
                    <a:pt x="34" y="1135"/>
                    <a:pt x="0" y="1135"/>
                  </a:cubicBezTo>
                  <a:cubicBezTo>
                    <a:pt x="0" y="1168"/>
                    <a:pt x="0" y="1202"/>
                    <a:pt x="0" y="1268"/>
                  </a:cubicBezTo>
                  <a:lnTo>
                    <a:pt x="0" y="3470"/>
                  </a:lnTo>
                  <a:cubicBezTo>
                    <a:pt x="0" y="3503"/>
                    <a:pt x="0" y="3537"/>
                    <a:pt x="0" y="3570"/>
                  </a:cubicBezTo>
                  <a:lnTo>
                    <a:pt x="67" y="3570"/>
                  </a:lnTo>
                  <a:lnTo>
                    <a:pt x="301" y="3437"/>
                  </a:lnTo>
                  <a:cubicBezTo>
                    <a:pt x="334" y="3403"/>
                    <a:pt x="367" y="3370"/>
                    <a:pt x="367" y="3337"/>
                  </a:cubicBezTo>
                  <a:cubicBezTo>
                    <a:pt x="367" y="3303"/>
                    <a:pt x="401" y="3270"/>
                    <a:pt x="401" y="3237"/>
                  </a:cubicBezTo>
                  <a:lnTo>
                    <a:pt x="401" y="1002"/>
                  </a:lnTo>
                  <a:cubicBezTo>
                    <a:pt x="401" y="1002"/>
                    <a:pt x="401" y="968"/>
                    <a:pt x="367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467;p56">
              <a:extLst>
                <a:ext uri="{FF2B5EF4-FFF2-40B4-BE49-F238E27FC236}">
                  <a16:creationId xmlns:a16="http://schemas.microsoft.com/office/drawing/2014/main" id="{69D372D7-8348-42DB-A276-A879AEA9CEE5}"/>
                </a:ext>
              </a:extLst>
            </p:cNvPr>
            <p:cNvSpPr/>
            <p:nvPr/>
          </p:nvSpPr>
          <p:spPr>
            <a:xfrm>
              <a:off x="3661950" y="1745850"/>
              <a:ext cx="30875" cy="83550"/>
            </a:xfrm>
            <a:custGeom>
              <a:avLst/>
              <a:gdLst/>
              <a:ahLst/>
              <a:cxnLst/>
              <a:rect l="l" t="t" r="r" b="b"/>
              <a:pathLst>
                <a:path w="1235" h="3342" extrusionOk="0">
                  <a:moveTo>
                    <a:pt x="601" y="1"/>
                  </a:moveTo>
                  <a:lnTo>
                    <a:pt x="368" y="168"/>
                  </a:lnTo>
                  <a:cubicBezTo>
                    <a:pt x="334" y="168"/>
                    <a:pt x="334" y="201"/>
                    <a:pt x="334" y="234"/>
                  </a:cubicBezTo>
                  <a:cubicBezTo>
                    <a:pt x="301" y="234"/>
                    <a:pt x="301" y="301"/>
                    <a:pt x="301" y="334"/>
                  </a:cubicBezTo>
                  <a:lnTo>
                    <a:pt x="301" y="1102"/>
                  </a:lnTo>
                  <a:lnTo>
                    <a:pt x="101" y="1235"/>
                  </a:lnTo>
                  <a:cubicBezTo>
                    <a:pt x="67" y="1235"/>
                    <a:pt x="34" y="1268"/>
                    <a:pt x="34" y="1302"/>
                  </a:cubicBezTo>
                  <a:cubicBezTo>
                    <a:pt x="34" y="1335"/>
                    <a:pt x="1" y="1368"/>
                    <a:pt x="1" y="1402"/>
                  </a:cubicBezTo>
                  <a:lnTo>
                    <a:pt x="1" y="1702"/>
                  </a:lnTo>
                  <a:cubicBezTo>
                    <a:pt x="1" y="1735"/>
                    <a:pt x="1" y="1769"/>
                    <a:pt x="34" y="1802"/>
                  </a:cubicBezTo>
                  <a:lnTo>
                    <a:pt x="101" y="1802"/>
                  </a:lnTo>
                  <a:lnTo>
                    <a:pt x="301" y="1669"/>
                  </a:lnTo>
                  <a:lnTo>
                    <a:pt x="301" y="2703"/>
                  </a:lnTo>
                  <a:cubicBezTo>
                    <a:pt x="267" y="2903"/>
                    <a:pt x="334" y="3136"/>
                    <a:pt x="468" y="3270"/>
                  </a:cubicBezTo>
                  <a:cubicBezTo>
                    <a:pt x="514" y="3316"/>
                    <a:pt x="568" y="3341"/>
                    <a:pt x="632" y="3341"/>
                  </a:cubicBezTo>
                  <a:cubicBezTo>
                    <a:pt x="706" y="3341"/>
                    <a:pt x="794" y="3308"/>
                    <a:pt x="901" y="3236"/>
                  </a:cubicBezTo>
                  <a:lnTo>
                    <a:pt x="1135" y="3103"/>
                  </a:lnTo>
                  <a:cubicBezTo>
                    <a:pt x="1168" y="3103"/>
                    <a:pt x="1201" y="3070"/>
                    <a:pt x="1201" y="3036"/>
                  </a:cubicBezTo>
                  <a:cubicBezTo>
                    <a:pt x="1201" y="3003"/>
                    <a:pt x="1235" y="2970"/>
                    <a:pt x="1235" y="2936"/>
                  </a:cubicBezTo>
                  <a:lnTo>
                    <a:pt x="1235" y="2603"/>
                  </a:lnTo>
                  <a:cubicBezTo>
                    <a:pt x="1235" y="2603"/>
                    <a:pt x="1201" y="2569"/>
                    <a:pt x="1201" y="2536"/>
                  </a:cubicBezTo>
                  <a:lnTo>
                    <a:pt x="1135" y="2536"/>
                  </a:lnTo>
                  <a:lnTo>
                    <a:pt x="935" y="2669"/>
                  </a:lnTo>
                  <a:cubicBezTo>
                    <a:pt x="901" y="2686"/>
                    <a:pt x="868" y="2694"/>
                    <a:pt x="839" y="2694"/>
                  </a:cubicBezTo>
                  <a:cubicBezTo>
                    <a:pt x="810" y="2694"/>
                    <a:pt x="785" y="2686"/>
                    <a:pt x="768" y="2669"/>
                  </a:cubicBezTo>
                  <a:cubicBezTo>
                    <a:pt x="701" y="2603"/>
                    <a:pt x="701" y="2536"/>
                    <a:pt x="701" y="2469"/>
                  </a:cubicBezTo>
                  <a:lnTo>
                    <a:pt x="701" y="1435"/>
                  </a:lnTo>
                  <a:lnTo>
                    <a:pt x="1101" y="1202"/>
                  </a:lnTo>
                  <a:cubicBezTo>
                    <a:pt x="1135" y="1202"/>
                    <a:pt x="1135" y="1168"/>
                    <a:pt x="1168" y="1135"/>
                  </a:cubicBezTo>
                  <a:cubicBezTo>
                    <a:pt x="1168" y="1102"/>
                    <a:pt x="1201" y="1068"/>
                    <a:pt x="1201" y="1035"/>
                  </a:cubicBezTo>
                  <a:lnTo>
                    <a:pt x="1201" y="701"/>
                  </a:lnTo>
                  <a:cubicBezTo>
                    <a:pt x="1201" y="701"/>
                    <a:pt x="1168" y="668"/>
                    <a:pt x="1168" y="635"/>
                  </a:cubicBezTo>
                  <a:lnTo>
                    <a:pt x="1101" y="635"/>
                  </a:lnTo>
                  <a:lnTo>
                    <a:pt x="701" y="868"/>
                  </a:lnTo>
                  <a:lnTo>
                    <a:pt x="701" y="101"/>
                  </a:lnTo>
                  <a:cubicBezTo>
                    <a:pt x="701" y="68"/>
                    <a:pt x="668" y="34"/>
                    <a:pt x="6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468;p56">
              <a:extLst>
                <a:ext uri="{FF2B5EF4-FFF2-40B4-BE49-F238E27FC236}">
                  <a16:creationId xmlns:a16="http://schemas.microsoft.com/office/drawing/2014/main" id="{54ABB289-97A3-4579-AEB2-71D68FE19004}"/>
                </a:ext>
              </a:extLst>
            </p:cNvPr>
            <p:cNvSpPr/>
            <p:nvPr/>
          </p:nvSpPr>
          <p:spPr>
            <a:xfrm>
              <a:off x="3697800" y="1742525"/>
              <a:ext cx="38400" cy="68400"/>
            </a:xfrm>
            <a:custGeom>
              <a:avLst/>
              <a:gdLst/>
              <a:ahLst/>
              <a:cxnLst/>
              <a:rect l="l" t="t" r="r" b="b"/>
              <a:pathLst>
                <a:path w="1536" h="2736" extrusionOk="0">
                  <a:moveTo>
                    <a:pt x="935" y="601"/>
                  </a:moveTo>
                  <a:cubicBezTo>
                    <a:pt x="968" y="601"/>
                    <a:pt x="1002" y="634"/>
                    <a:pt x="1035" y="634"/>
                  </a:cubicBezTo>
                  <a:cubicBezTo>
                    <a:pt x="1068" y="668"/>
                    <a:pt x="1102" y="734"/>
                    <a:pt x="1102" y="768"/>
                  </a:cubicBezTo>
                  <a:cubicBezTo>
                    <a:pt x="1102" y="801"/>
                    <a:pt x="1102" y="834"/>
                    <a:pt x="1135" y="901"/>
                  </a:cubicBezTo>
                  <a:lnTo>
                    <a:pt x="435" y="1301"/>
                  </a:lnTo>
                  <a:cubicBezTo>
                    <a:pt x="435" y="1268"/>
                    <a:pt x="435" y="1201"/>
                    <a:pt x="435" y="1135"/>
                  </a:cubicBezTo>
                  <a:cubicBezTo>
                    <a:pt x="468" y="1068"/>
                    <a:pt x="468" y="1034"/>
                    <a:pt x="501" y="968"/>
                  </a:cubicBezTo>
                  <a:cubicBezTo>
                    <a:pt x="535" y="901"/>
                    <a:pt x="568" y="834"/>
                    <a:pt x="635" y="801"/>
                  </a:cubicBezTo>
                  <a:cubicBezTo>
                    <a:pt x="668" y="734"/>
                    <a:pt x="701" y="701"/>
                    <a:pt x="768" y="668"/>
                  </a:cubicBezTo>
                  <a:cubicBezTo>
                    <a:pt x="835" y="634"/>
                    <a:pt x="868" y="601"/>
                    <a:pt x="935" y="601"/>
                  </a:cubicBezTo>
                  <a:close/>
                  <a:moveTo>
                    <a:pt x="1102" y="0"/>
                  </a:moveTo>
                  <a:cubicBezTo>
                    <a:pt x="968" y="0"/>
                    <a:pt x="868" y="34"/>
                    <a:pt x="768" y="100"/>
                  </a:cubicBezTo>
                  <a:cubicBezTo>
                    <a:pt x="668" y="167"/>
                    <a:pt x="535" y="267"/>
                    <a:pt x="468" y="367"/>
                  </a:cubicBezTo>
                  <a:cubicBezTo>
                    <a:pt x="368" y="501"/>
                    <a:pt x="268" y="634"/>
                    <a:pt x="234" y="801"/>
                  </a:cubicBezTo>
                  <a:cubicBezTo>
                    <a:pt x="134" y="934"/>
                    <a:pt x="101" y="1101"/>
                    <a:pt x="68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968"/>
                    <a:pt x="34" y="2135"/>
                    <a:pt x="68" y="2269"/>
                  </a:cubicBezTo>
                  <a:cubicBezTo>
                    <a:pt x="101" y="2402"/>
                    <a:pt x="134" y="2502"/>
                    <a:pt x="201" y="2602"/>
                  </a:cubicBezTo>
                  <a:cubicBezTo>
                    <a:pt x="268" y="2669"/>
                    <a:pt x="368" y="2736"/>
                    <a:pt x="468" y="2736"/>
                  </a:cubicBezTo>
                  <a:cubicBezTo>
                    <a:pt x="568" y="2736"/>
                    <a:pt x="668" y="2702"/>
                    <a:pt x="768" y="2636"/>
                  </a:cubicBezTo>
                  <a:cubicBezTo>
                    <a:pt x="902" y="2569"/>
                    <a:pt x="1002" y="2502"/>
                    <a:pt x="1068" y="2402"/>
                  </a:cubicBezTo>
                  <a:cubicBezTo>
                    <a:pt x="1168" y="2302"/>
                    <a:pt x="1235" y="2202"/>
                    <a:pt x="1302" y="2102"/>
                  </a:cubicBezTo>
                  <a:cubicBezTo>
                    <a:pt x="1369" y="2002"/>
                    <a:pt x="1402" y="1902"/>
                    <a:pt x="1435" y="1802"/>
                  </a:cubicBezTo>
                  <a:cubicBezTo>
                    <a:pt x="1469" y="1735"/>
                    <a:pt x="1469" y="1668"/>
                    <a:pt x="1502" y="1602"/>
                  </a:cubicBezTo>
                  <a:cubicBezTo>
                    <a:pt x="1502" y="1568"/>
                    <a:pt x="1469" y="1535"/>
                    <a:pt x="1469" y="1535"/>
                  </a:cubicBezTo>
                  <a:cubicBezTo>
                    <a:pt x="1452" y="1518"/>
                    <a:pt x="1444" y="1510"/>
                    <a:pt x="1435" y="1510"/>
                  </a:cubicBezTo>
                  <a:cubicBezTo>
                    <a:pt x="1427" y="1510"/>
                    <a:pt x="1419" y="1518"/>
                    <a:pt x="1402" y="1535"/>
                  </a:cubicBezTo>
                  <a:lnTo>
                    <a:pt x="1168" y="1668"/>
                  </a:lnTo>
                  <a:cubicBezTo>
                    <a:pt x="1135" y="1702"/>
                    <a:pt x="1102" y="1702"/>
                    <a:pt x="1102" y="1735"/>
                  </a:cubicBezTo>
                  <a:cubicBezTo>
                    <a:pt x="1068" y="1735"/>
                    <a:pt x="1068" y="1768"/>
                    <a:pt x="1035" y="1802"/>
                  </a:cubicBezTo>
                  <a:cubicBezTo>
                    <a:pt x="1002" y="1868"/>
                    <a:pt x="968" y="1902"/>
                    <a:pt x="935" y="1935"/>
                  </a:cubicBezTo>
                  <a:cubicBezTo>
                    <a:pt x="902" y="2002"/>
                    <a:pt x="835" y="2035"/>
                    <a:pt x="768" y="2069"/>
                  </a:cubicBezTo>
                  <a:cubicBezTo>
                    <a:pt x="735" y="2102"/>
                    <a:pt x="701" y="2102"/>
                    <a:pt x="635" y="2135"/>
                  </a:cubicBezTo>
                  <a:lnTo>
                    <a:pt x="535" y="2135"/>
                  </a:lnTo>
                  <a:cubicBezTo>
                    <a:pt x="501" y="2102"/>
                    <a:pt x="468" y="2069"/>
                    <a:pt x="435" y="2035"/>
                  </a:cubicBezTo>
                  <a:cubicBezTo>
                    <a:pt x="435" y="1968"/>
                    <a:pt x="401" y="1902"/>
                    <a:pt x="401" y="1835"/>
                  </a:cubicBezTo>
                  <a:lnTo>
                    <a:pt x="1469" y="1235"/>
                  </a:lnTo>
                  <a:cubicBezTo>
                    <a:pt x="1469" y="1235"/>
                    <a:pt x="1502" y="1201"/>
                    <a:pt x="1535" y="1168"/>
                  </a:cubicBezTo>
                  <a:cubicBezTo>
                    <a:pt x="1535" y="1135"/>
                    <a:pt x="1535" y="1101"/>
                    <a:pt x="1535" y="1068"/>
                  </a:cubicBezTo>
                  <a:lnTo>
                    <a:pt x="1535" y="834"/>
                  </a:lnTo>
                  <a:cubicBezTo>
                    <a:pt x="1535" y="701"/>
                    <a:pt x="1535" y="567"/>
                    <a:pt x="1502" y="434"/>
                  </a:cubicBezTo>
                  <a:cubicBezTo>
                    <a:pt x="1469" y="334"/>
                    <a:pt x="1402" y="201"/>
                    <a:pt x="1335" y="134"/>
                  </a:cubicBezTo>
                  <a:cubicBezTo>
                    <a:pt x="1269" y="67"/>
                    <a:pt x="1202" y="0"/>
                    <a:pt x="1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469;p56">
              <a:extLst>
                <a:ext uri="{FF2B5EF4-FFF2-40B4-BE49-F238E27FC236}">
                  <a16:creationId xmlns:a16="http://schemas.microsoft.com/office/drawing/2014/main" id="{7FF92E53-05C4-4F61-90AE-664156E17FD2}"/>
                </a:ext>
              </a:extLst>
            </p:cNvPr>
            <p:cNvSpPr/>
            <p:nvPr/>
          </p:nvSpPr>
          <p:spPr>
            <a:xfrm>
              <a:off x="3745350" y="1700000"/>
              <a:ext cx="60075" cy="91750"/>
            </a:xfrm>
            <a:custGeom>
              <a:avLst/>
              <a:gdLst/>
              <a:ahLst/>
              <a:cxnLst/>
              <a:rect l="l" t="t" r="r" b="b"/>
              <a:pathLst>
                <a:path w="2403" h="3670" extrusionOk="0">
                  <a:moveTo>
                    <a:pt x="2102" y="0"/>
                  </a:moveTo>
                  <a:cubicBezTo>
                    <a:pt x="1968" y="0"/>
                    <a:pt x="1868" y="34"/>
                    <a:pt x="1802" y="100"/>
                  </a:cubicBezTo>
                  <a:cubicBezTo>
                    <a:pt x="1735" y="134"/>
                    <a:pt x="1702" y="167"/>
                    <a:pt x="1668" y="200"/>
                  </a:cubicBezTo>
                  <a:cubicBezTo>
                    <a:pt x="1601" y="234"/>
                    <a:pt x="1568" y="300"/>
                    <a:pt x="1501" y="367"/>
                  </a:cubicBezTo>
                  <a:cubicBezTo>
                    <a:pt x="1468" y="434"/>
                    <a:pt x="1435" y="501"/>
                    <a:pt x="1401" y="567"/>
                  </a:cubicBezTo>
                  <a:cubicBezTo>
                    <a:pt x="1335" y="634"/>
                    <a:pt x="1301" y="701"/>
                    <a:pt x="1301" y="801"/>
                  </a:cubicBezTo>
                  <a:cubicBezTo>
                    <a:pt x="1235" y="701"/>
                    <a:pt x="1168" y="634"/>
                    <a:pt x="1101" y="601"/>
                  </a:cubicBezTo>
                  <a:cubicBezTo>
                    <a:pt x="968" y="601"/>
                    <a:pt x="868" y="601"/>
                    <a:pt x="768" y="701"/>
                  </a:cubicBezTo>
                  <a:cubicBezTo>
                    <a:pt x="701" y="734"/>
                    <a:pt x="601" y="801"/>
                    <a:pt x="567" y="867"/>
                  </a:cubicBezTo>
                  <a:cubicBezTo>
                    <a:pt x="467" y="968"/>
                    <a:pt x="401" y="1101"/>
                    <a:pt x="367" y="1201"/>
                  </a:cubicBezTo>
                  <a:lnTo>
                    <a:pt x="401" y="1101"/>
                  </a:lnTo>
                  <a:cubicBezTo>
                    <a:pt x="401" y="1068"/>
                    <a:pt x="401" y="1068"/>
                    <a:pt x="367" y="1034"/>
                  </a:cubicBezTo>
                  <a:lnTo>
                    <a:pt x="301" y="1034"/>
                  </a:lnTo>
                  <a:lnTo>
                    <a:pt x="67" y="1168"/>
                  </a:lnTo>
                  <a:cubicBezTo>
                    <a:pt x="34" y="1201"/>
                    <a:pt x="34" y="1201"/>
                    <a:pt x="0" y="1234"/>
                  </a:cubicBezTo>
                  <a:cubicBezTo>
                    <a:pt x="0" y="1268"/>
                    <a:pt x="0" y="1301"/>
                    <a:pt x="0" y="1334"/>
                  </a:cubicBezTo>
                  <a:lnTo>
                    <a:pt x="0" y="3603"/>
                  </a:lnTo>
                  <a:cubicBezTo>
                    <a:pt x="0" y="3603"/>
                    <a:pt x="0" y="3636"/>
                    <a:pt x="0" y="3669"/>
                  </a:cubicBezTo>
                  <a:lnTo>
                    <a:pt x="67" y="3669"/>
                  </a:lnTo>
                  <a:lnTo>
                    <a:pt x="301" y="3536"/>
                  </a:lnTo>
                  <a:cubicBezTo>
                    <a:pt x="334" y="3503"/>
                    <a:pt x="367" y="3469"/>
                    <a:pt x="367" y="3469"/>
                  </a:cubicBezTo>
                  <a:cubicBezTo>
                    <a:pt x="367" y="3436"/>
                    <a:pt x="401" y="3369"/>
                    <a:pt x="401" y="3336"/>
                  </a:cubicBezTo>
                  <a:lnTo>
                    <a:pt x="401" y="2102"/>
                  </a:lnTo>
                  <a:cubicBezTo>
                    <a:pt x="401" y="1935"/>
                    <a:pt x="401" y="1768"/>
                    <a:pt x="467" y="1601"/>
                  </a:cubicBezTo>
                  <a:cubicBezTo>
                    <a:pt x="534" y="1501"/>
                    <a:pt x="601" y="1401"/>
                    <a:pt x="701" y="1334"/>
                  </a:cubicBezTo>
                  <a:cubicBezTo>
                    <a:pt x="751" y="1301"/>
                    <a:pt x="793" y="1284"/>
                    <a:pt x="830" y="1284"/>
                  </a:cubicBezTo>
                  <a:cubicBezTo>
                    <a:pt x="868" y="1284"/>
                    <a:pt x="901" y="1301"/>
                    <a:pt x="934" y="1334"/>
                  </a:cubicBezTo>
                  <a:cubicBezTo>
                    <a:pt x="1001" y="1468"/>
                    <a:pt x="1034" y="1601"/>
                    <a:pt x="1001" y="1768"/>
                  </a:cubicBezTo>
                  <a:lnTo>
                    <a:pt x="1001" y="3002"/>
                  </a:lnTo>
                  <a:cubicBezTo>
                    <a:pt x="1001" y="3036"/>
                    <a:pt x="1001" y="3069"/>
                    <a:pt x="1034" y="3069"/>
                  </a:cubicBezTo>
                  <a:cubicBezTo>
                    <a:pt x="1051" y="3086"/>
                    <a:pt x="1059" y="3094"/>
                    <a:pt x="1068" y="3094"/>
                  </a:cubicBezTo>
                  <a:cubicBezTo>
                    <a:pt x="1076" y="3094"/>
                    <a:pt x="1084" y="3086"/>
                    <a:pt x="1101" y="3069"/>
                  </a:cubicBezTo>
                  <a:lnTo>
                    <a:pt x="1335" y="2936"/>
                  </a:lnTo>
                  <a:cubicBezTo>
                    <a:pt x="1368" y="2936"/>
                    <a:pt x="1368" y="2902"/>
                    <a:pt x="1401" y="2869"/>
                  </a:cubicBezTo>
                  <a:cubicBezTo>
                    <a:pt x="1401" y="2836"/>
                    <a:pt x="1435" y="2802"/>
                    <a:pt x="1435" y="2769"/>
                  </a:cubicBezTo>
                  <a:lnTo>
                    <a:pt x="1435" y="1468"/>
                  </a:lnTo>
                  <a:cubicBezTo>
                    <a:pt x="1401" y="1301"/>
                    <a:pt x="1435" y="1134"/>
                    <a:pt x="1501" y="968"/>
                  </a:cubicBezTo>
                  <a:cubicBezTo>
                    <a:pt x="1568" y="867"/>
                    <a:pt x="1635" y="801"/>
                    <a:pt x="1735" y="734"/>
                  </a:cubicBezTo>
                  <a:cubicBezTo>
                    <a:pt x="1785" y="701"/>
                    <a:pt x="1827" y="684"/>
                    <a:pt x="1864" y="684"/>
                  </a:cubicBezTo>
                  <a:cubicBezTo>
                    <a:pt x="1902" y="684"/>
                    <a:pt x="1935" y="701"/>
                    <a:pt x="1968" y="734"/>
                  </a:cubicBezTo>
                  <a:cubicBezTo>
                    <a:pt x="2035" y="867"/>
                    <a:pt x="2068" y="1001"/>
                    <a:pt x="2035" y="1168"/>
                  </a:cubicBezTo>
                  <a:lnTo>
                    <a:pt x="2035" y="2402"/>
                  </a:lnTo>
                  <a:cubicBezTo>
                    <a:pt x="2035" y="2435"/>
                    <a:pt x="2035" y="2435"/>
                    <a:pt x="2035" y="2469"/>
                  </a:cubicBezTo>
                  <a:lnTo>
                    <a:pt x="2102" y="2469"/>
                  </a:lnTo>
                  <a:lnTo>
                    <a:pt x="2335" y="2335"/>
                  </a:lnTo>
                  <a:cubicBezTo>
                    <a:pt x="2369" y="2302"/>
                    <a:pt x="2369" y="2302"/>
                    <a:pt x="2402" y="2268"/>
                  </a:cubicBezTo>
                  <a:cubicBezTo>
                    <a:pt x="2402" y="2235"/>
                    <a:pt x="2402" y="2202"/>
                    <a:pt x="2402" y="2168"/>
                  </a:cubicBezTo>
                  <a:lnTo>
                    <a:pt x="2402" y="867"/>
                  </a:lnTo>
                  <a:cubicBezTo>
                    <a:pt x="2402" y="734"/>
                    <a:pt x="2402" y="601"/>
                    <a:pt x="2402" y="434"/>
                  </a:cubicBezTo>
                  <a:cubicBezTo>
                    <a:pt x="2369" y="334"/>
                    <a:pt x="2335" y="234"/>
                    <a:pt x="2269" y="134"/>
                  </a:cubicBezTo>
                  <a:cubicBezTo>
                    <a:pt x="2235" y="67"/>
                    <a:pt x="2169" y="34"/>
                    <a:pt x="2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470;p56">
              <a:extLst>
                <a:ext uri="{FF2B5EF4-FFF2-40B4-BE49-F238E27FC236}">
                  <a16:creationId xmlns:a16="http://schemas.microsoft.com/office/drawing/2014/main" id="{7D61C3BB-D958-4E8C-8D68-71146DF7F51E}"/>
                </a:ext>
              </a:extLst>
            </p:cNvPr>
            <p:cNvSpPr/>
            <p:nvPr/>
          </p:nvSpPr>
          <p:spPr>
            <a:xfrm>
              <a:off x="3813725" y="1674975"/>
              <a:ext cx="36725" cy="73400"/>
            </a:xfrm>
            <a:custGeom>
              <a:avLst/>
              <a:gdLst/>
              <a:ahLst/>
              <a:cxnLst/>
              <a:rect l="l" t="t" r="r" b="b"/>
              <a:pathLst>
                <a:path w="1469" h="2936" extrusionOk="0">
                  <a:moveTo>
                    <a:pt x="1068" y="1368"/>
                  </a:moveTo>
                  <a:lnTo>
                    <a:pt x="1068" y="1435"/>
                  </a:lnTo>
                  <a:cubicBezTo>
                    <a:pt x="1068" y="1502"/>
                    <a:pt x="1068" y="1568"/>
                    <a:pt x="1035" y="1635"/>
                  </a:cubicBezTo>
                  <a:cubicBezTo>
                    <a:pt x="1035" y="1702"/>
                    <a:pt x="1001" y="1802"/>
                    <a:pt x="968" y="1868"/>
                  </a:cubicBezTo>
                  <a:cubicBezTo>
                    <a:pt x="935" y="1935"/>
                    <a:pt x="868" y="2002"/>
                    <a:pt x="835" y="2069"/>
                  </a:cubicBezTo>
                  <a:cubicBezTo>
                    <a:pt x="768" y="2102"/>
                    <a:pt x="701" y="2169"/>
                    <a:pt x="634" y="2202"/>
                  </a:cubicBezTo>
                  <a:cubicBezTo>
                    <a:pt x="601" y="2235"/>
                    <a:pt x="534" y="2269"/>
                    <a:pt x="468" y="2269"/>
                  </a:cubicBezTo>
                  <a:cubicBezTo>
                    <a:pt x="434" y="2235"/>
                    <a:pt x="401" y="2202"/>
                    <a:pt x="401" y="2135"/>
                  </a:cubicBezTo>
                  <a:cubicBezTo>
                    <a:pt x="401" y="2069"/>
                    <a:pt x="434" y="2002"/>
                    <a:pt x="468" y="1935"/>
                  </a:cubicBezTo>
                  <a:cubicBezTo>
                    <a:pt x="534" y="1868"/>
                    <a:pt x="601" y="1802"/>
                    <a:pt x="668" y="1735"/>
                  </a:cubicBezTo>
                  <a:lnTo>
                    <a:pt x="1068" y="1368"/>
                  </a:lnTo>
                  <a:close/>
                  <a:moveTo>
                    <a:pt x="1068" y="0"/>
                  </a:moveTo>
                  <a:cubicBezTo>
                    <a:pt x="968" y="34"/>
                    <a:pt x="868" y="67"/>
                    <a:pt x="768" y="101"/>
                  </a:cubicBezTo>
                  <a:cubicBezTo>
                    <a:pt x="668" y="167"/>
                    <a:pt x="568" y="234"/>
                    <a:pt x="501" y="334"/>
                  </a:cubicBezTo>
                  <a:cubicBezTo>
                    <a:pt x="434" y="434"/>
                    <a:pt x="368" y="501"/>
                    <a:pt x="301" y="634"/>
                  </a:cubicBezTo>
                  <a:cubicBezTo>
                    <a:pt x="234" y="701"/>
                    <a:pt x="201" y="801"/>
                    <a:pt x="167" y="901"/>
                  </a:cubicBezTo>
                  <a:cubicBezTo>
                    <a:pt x="134" y="1001"/>
                    <a:pt x="134" y="1068"/>
                    <a:pt x="101" y="1168"/>
                  </a:cubicBezTo>
                  <a:cubicBezTo>
                    <a:pt x="101" y="1201"/>
                    <a:pt x="101" y="1235"/>
                    <a:pt x="134" y="1268"/>
                  </a:cubicBezTo>
                  <a:lnTo>
                    <a:pt x="201" y="1268"/>
                  </a:lnTo>
                  <a:lnTo>
                    <a:pt x="468" y="1101"/>
                  </a:lnTo>
                  <a:cubicBezTo>
                    <a:pt x="501" y="1068"/>
                    <a:pt x="501" y="1068"/>
                    <a:pt x="534" y="1035"/>
                  </a:cubicBezTo>
                  <a:cubicBezTo>
                    <a:pt x="534" y="1001"/>
                    <a:pt x="568" y="1001"/>
                    <a:pt x="568" y="968"/>
                  </a:cubicBezTo>
                  <a:cubicBezTo>
                    <a:pt x="601" y="901"/>
                    <a:pt x="634" y="868"/>
                    <a:pt x="668" y="834"/>
                  </a:cubicBezTo>
                  <a:cubicBezTo>
                    <a:pt x="701" y="768"/>
                    <a:pt x="734" y="734"/>
                    <a:pt x="801" y="734"/>
                  </a:cubicBezTo>
                  <a:cubicBezTo>
                    <a:pt x="835" y="668"/>
                    <a:pt x="935" y="668"/>
                    <a:pt x="1001" y="668"/>
                  </a:cubicBezTo>
                  <a:cubicBezTo>
                    <a:pt x="1068" y="701"/>
                    <a:pt x="1068" y="768"/>
                    <a:pt x="1068" y="901"/>
                  </a:cubicBezTo>
                  <a:lnTo>
                    <a:pt x="568" y="1335"/>
                  </a:lnTo>
                  <a:cubicBezTo>
                    <a:pt x="401" y="1468"/>
                    <a:pt x="267" y="1635"/>
                    <a:pt x="167" y="1802"/>
                  </a:cubicBezTo>
                  <a:cubicBezTo>
                    <a:pt x="67" y="2002"/>
                    <a:pt x="1" y="2202"/>
                    <a:pt x="1" y="2436"/>
                  </a:cubicBezTo>
                  <a:cubicBezTo>
                    <a:pt x="1" y="2502"/>
                    <a:pt x="1" y="2602"/>
                    <a:pt x="34" y="2702"/>
                  </a:cubicBezTo>
                  <a:cubicBezTo>
                    <a:pt x="67" y="2769"/>
                    <a:pt x="101" y="2836"/>
                    <a:pt x="167" y="2869"/>
                  </a:cubicBezTo>
                  <a:cubicBezTo>
                    <a:pt x="201" y="2903"/>
                    <a:pt x="267" y="2936"/>
                    <a:pt x="334" y="2936"/>
                  </a:cubicBezTo>
                  <a:cubicBezTo>
                    <a:pt x="401" y="2903"/>
                    <a:pt x="501" y="2903"/>
                    <a:pt x="568" y="2836"/>
                  </a:cubicBezTo>
                  <a:cubicBezTo>
                    <a:pt x="701" y="2769"/>
                    <a:pt x="801" y="2669"/>
                    <a:pt x="868" y="2569"/>
                  </a:cubicBezTo>
                  <a:cubicBezTo>
                    <a:pt x="968" y="2469"/>
                    <a:pt x="1035" y="2335"/>
                    <a:pt x="1068" y="2202"/>
                  </a:cubicBezTo>
                  <a:lnTo>
                    <a:pt x="1068" y="2369"/>
                  </a:lnTo>
                  <a:cubicBezTo>
                    <a:pt x="1068" y="2402"/>
                    <a:pt x="1068" y="2436"/>
                    <a:pt x="1101" y="2469"/>
                  </a:cubicBezTo>
                  <a:lnTo>
                    <a:pt x="1168" y="2469"/>
                  </a:lnTo>
                  <a:lnTo>
                    <a:pt x="1402" y="2302"/>
                  </a:lnTo>
                  <a:cubicBezTo>
                    <a:pt x="1435" y="2302"/>
                    <a:pt x="1435" y="2269"/>
                    <a:pt x="1468" y="2235"/>
                  </a:cubicBezTo>
                  <a:cubicBezTo>
                    <a:pt x="1468" y="2202"/>
                    <a:pt x="1468" y="2169"/>
                    <a:pt x="1468" y="2135"/>
                  </a:cubicBezTo>
                  <a:lnTo>
                    <a:pt x="1468" y="734"/>
                  </a:lnTo>
                  <a:cubicBezTo>
                    <a:pt x="1468" y="568"/>
                    <a:pt x="1468" y="434"/>
                    <a:pt x="1435" y="301"/>
                  </a:cubicBezTo>
                  <a:cubicBezTo>
                    <a:pt x="1402" y="201"/>
                    <a:pt x="1368" y="134"/>
                    <a:pt x="1302" y="67"/>
                  </a:cubicBezTo>
                  <a:cubicBezTo>
                    <a:pt x="1235" y="34"/>
                    <a:pt x="1135" y="0"/>
                    <a:pt x="10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471;p56">
              <a:extLst>
                <a:ext uri="{FF2B5EF4-FFF2-40B4-BE49-F238E27FC236}">
                  <a16:creationId xmlns:a16="http://schemas.microsoft.com/office/drawing/2014/main" id="{ED68E332-FA51-4D26-88A1-B66E43F31F0C}"/>
                </a:ext>
              </a:extLst>
            </p:cNvPr>
            <p:cNvSpPr/>
            <p:nvPr/>
          </p:nvSpPr>
          <p:spPr>
            <a:xfrm>
              <a:off x="3861250" y="1647450"/>
              <a:ext cx="39225" cy="100100"/>
            </a:xfrm>
            <a:custGeom>
              <a:avLst/>
              <a:gdLst/>
              <a:ahLst/>
              <a:cxnLst/>
              <a:rect l="l" t="t" r="r" b="b"/>
              <a:pathLst>
                <a:path w="1569" h="4004" extrusionOk="0">
                  <a:moveTo>
                    <a:pt x="902" y="643"/>
                  </a:moveTo>
                  <a:cubicBezTo>
                    <a:pt x="952" y="643"/>
                    <a:pt x="1002" y="651"/>
                    <a:pt x="1035" y="668"/>
                  </a:cubicBezTo>
                  <a:cubicBezTo>
                    <a:pt x="1102" y="735"/>
                    <a:pt x="1168" y="868"/>
                    <a:pt x="1168" y="1068"/>
                  </a:cubicBezTo>
                  <a:cubicBezTo>
                    <a:pt x="1168" y="1135"/>
                    <a:pt x="1168" y="1235"/>
                    <a:pt x="1168" y="1335"/>
                  </a:cubicBezTo>
                  <a:cubicBezTo>
                    <a:pt x="1135" y="1502"/>
                    <a:pt x="1102" y="1669"/>
                    <a:pt x="1035" y="1835"/>
                  </a:cubicBezTo>
                  <a:cubicBezTo>
                    <a:pt x="968" y="1969"/>
                    <a:pt x="868" y="2069"/>
                    <a:pt x="768" y="2136"/>
                  </a:cubicBezTo>
                  <a:cubicBezTo>
                    <a:pt x="735" y="2152"/>
                    <a:pt x="693" y="2161"/>
                    <a:pt x="647" y="2161"/>
                  </a:cubicBezTo>
                  <a:cubicBezTo>
                    <a:pt x="601" y="2161"/>
                    <a:pt x="551" y="2152"/>
                    <a:pt x="501" y="2136"/>
                  </a:cubicBezTo>
                  <a:cubicBezTo>
                    <a:pt x="435" y="2035"/>
                    <a:pt x="401" y="1935"/>
                    <a:pt x="401" y="1802"/>
                  </a:cubicBezTo>
                  <a:lnTo>
                    <a:pt x="401" y="1635"/>
                  </a:lnTo>
                  <a:lnTo>
                    <a:pt x="401" y="1435"/>
                  </a:lnTo>
                  <a:cubicBezTo>
                    <a:pt x="401" y="1268"/>
                    <a:pt x="435" y="1101"/>
                    <a:pt x="501" y="968"/>
                  </a:cubicBezTo>
                  <a:cubicBezTo>
                    <a:pt x="568" y="835"/>
                    <a:pt x="668" y="735"/>
                    <a:pt x="768" y="668"/>
                  </a:cubicBezTo>
                  <a:cubicBezTo>
                    <a:pt x="802" y="651"/>
                    <a:pt x="852" y="643"/>
                    <a:pt x="902" y="643"/>
                  </a:cubicBezTo>
                  <a:close/>
                  <a:moveTo>
                    <a:pt x="1135" y="1"/>
                  </a:moveTo>
                  <a:cubicBezTo>
                    <a:pt x="1035" y="1"/>
                    <a:pt x="935" y="1"/>
                    <a:pt x="868" y="67"/>
                  </a:cubicBezTo>
                  <a:cubicBezTo>
                    <a:pt x="802" y="101"/>
                    <a:pt x="735" y="134"/>
                    <a:pt x="701" y="201"/>
                  </a:cubicBezTo>
                  <a:cubicBezTo>
                    <a:pt x="635" y="234"/>
                    <a:pt x="601" y="301"/>
                    <a:pt x="568" y="334"/>
                  </a:cubicBezTo>
                  <a:cubicBezTo>
                    <a:pt x="535" y="401"/>
                    <a:pt x="501" y="434"/>
                    <a:pt x="468" y="501"/>
                  </a:cubicBezTo>
                  <a:lnTo>
                    <a:pt x="401" y="634"/>
                  </a:lnTo>
                  <a:lnTo>
                    <a:pt x="401" y="501"/>
                  </a:lnTo>
                  <a:cubicBezTo>
                    <a:pt x="401" y="501"/>
                    <a:pt x="401" y="468"/>
                    <a:pt x="368" y="434"/>
                  </a:cubicBezTo>
                  <a:lnTo>
                    <a:pt x="301" y="434"/>
                  </a:lnTo>
                  <a:lnTo>
                    <a:pt x="68" y="568"/>
                  </a:lnTo>
                  <a:cubicBezTo>
                    <a:pt x="34" y="601"/>
                    <a:pt x="34" y="601"/>
                    <a:pt x="1" y="634"/>
                  </a:cubicBezTo>
                  <a:cubicBezTo>
                    <a:pt x="1" y="668"/>
                    <a:pt x="1" y="701"/>
                    <a:pt x="1" y="768"/>
                  </a:cubicBezTo>
                  <a:lnTo>
                    <a:pt x="1" y="3903"/>
                  </a:lnTo>
                  <a:cubicBezTo>
                    <a:pt x="1" y="3937"/>
                    <a:pt x="1" y="3970"/>
                    <a:pt x="1" y="4004"/>
                  </a:cubicBezTo>
                  <a:lnTo>
                    <a:pt x="68" y="4004"/>
                  </a:lnTo>
                  <a:lnTo>
                    <a:pt x="301" y="3837"/>
                  </a:lnTo>
                  <a:cubicBezTo>
                    <a:pt x="335" y="3837"/>
                    <a:pt x="368" y="3803"/>
                    <a:pt x="368" y="3770"/>
                  </a:cubicBezTo>
                  <a:cubicBezTo>
                    <a:pt x="401" y="3737"/>
                    <a:pt x="401" y="3703"/>
                    <a:pt x="401" y="3670"/>
                  </a:cubicBezTo>
                  <a:lnTo>
                    <a:pt x="401" y="2636"/>
                  </a:lnTo>
                  <a:cubicBezTo>
                    <a:pt x="401" y="2669"/>
                    <a:pt x="435" y="2669"/>
                    <a:pt x="468" y="2703"/>
                  </a:cubicBezTo>
                  <a:cubicBezTo>
                    <a:pt x="501" y="2703"/>
                    <a:pt x="535" y="2736"/>
                    <a:pt x="568" y="2736"/>
                  </a:cubicBezTo>
                  <a:lnTo>
                    <a:pt x="701" y="2736"/>
                  </a:lnTo>
                  <a:cubicBezTo>
                    <a:pt x="768" y="2703"/>
                    <a:pt x="802" y="2703"/>
                    <a:pt x="868" y="2669"/>
                  </a:cubicBezTo>
                  <a:cubicBezTo>
                    <a:pt x="968" y="2603"/>
                    <a:pt x="1068" y="2502"/>
                    <a:pt x="1135" y="2402"/>
                  </a:cubicBezTo>
                  <a:cubicBezTo>
                    <a:pt x="1235" y="2269"/>
                    <a:pt x="1302" y="2169"/>
                    <a:pt x="1369" y="2035"/>
                  </a:cubicBezTo>
                  <a:cubicBezTo>
                    <a:pt x="1435" y="1869"/>
                    <a:pt x="1469" y="1735"/>
                    <a:pt x="1502" y="1568"/>
                  </a:cubicBezTo>
                  <a:cubicBezTo>
                    <a:pt x="1535" y="1435"/>
                    <a:pt x="1569" y="1268"/>
                    <a:pt x="1569" y="1135"/>
                  </a:cubicBezTo>
                  <a:lnTo>
                    <a:pt x="1569" y="968"/>
                  </a:lnTo>
                  <a:lnTo>
                    <a:pt x="1569" y="801"/>
                  </a:lnTo>
                  <a:cubicBezTo>
                    <a:pt x="1569" y="668"/>
                    <a:pt x="1535" y="534"/>
                    <a:pt x="1502" y="401"/>
                  </a:cubicBezTo>
                  <a:cubicBezTo>
                    <a:pt x="1469" y="301"/>
                    <a:pt x="1435" y="201"/>
                    <a:pt x="1369" y="101"/>
                  </a:cubicBezTo>
                  <a:cubicBezTo>
                    <a:pt x="1302" y="67"/>
                    <a:pt x="12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472;p56">
              <a:extLst>
                <a:ext uri="{FF2B5EF4-FFF2-40B4-BE49-F238E27FC236}">
                  <a16:creationId xmlns:a16="http://schemas.microsoft.com/office/drawing/2014/main" id="{8E710955-6AD8-45E0-83B7-26F1C981A981}"/>
                </a:ext>
              </a:extLst>
            </p:cNvPr>
            <p:cNvSpPr/>
            <p:nvPr/>
          </p:nvSpPr>
          <p:spPr>
            <a:xfrm>
              <a:off x="3907125" y="1622425"/>
              <a:ext cx="35050" cy="70075"/>
            </a:xfrm>
            <a:custGeom>
              <a:avLst/>
              <a:gdLst/>
              <a:ahLst/>
              <a:cxnLst/>
              <a:rect l="l" t="t" r="r" b="b"/>
              <a:pathLst>
                <a:path w="1402" h="2803" extrusionOk="0">
                  <a:moveTo>
                    <a:pt x="968" y="1"/>
                  </a:moveTo>
                  <a:cubicBezTo>
                    <a:pt x="868" y="34"/>
                    <a:pt x="768" y="68"/>
                    <a:pt x="668" y="101"/>
                  </a:cubicBezTo>
                  <a:cubicBezTo>
                    <a:pt x="568" y="168"/>
                    <a:pt x="501" y="234"/>
                    <a:pt x="401" y="335"/>
                  </a:cubicBezTo>
                  <a:cubicBezTo>
                    <a:pt x="334" y="435"/>
                    <a:pt x="267" y="501"/>
                    <a:pt x="201" y="635"/>
                  </a:cubicBezTo>
                  <a:cubicBezTo>
                    <a:pt x="167" y="735"/>
                    <a:pt x="101" y="835"/>
                    <a:pt x="67" y="935"/>
                  </a:cubicBezTo>
                  <a:cubicBezTo>
                    <a:pt x="67" y="1035"/>
                    <a:pt x="34" y="1135"/>
                    <a:pt x="34" y="1269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9"/>
                    <a:pt x="101" y="1635"/>
                    <a:pt x="134" y="1669"/>
                  </a:cubicBezTo>
                  <a:cubicBezTo>
                    <a:pt x="167" y="1736"/>
                    <a:pt x="234" y="1769"/>
                    <a:pt x="301" y="1769"/>
                  </a:cubicBezTo>
                  <a:lnTo>
                    <a:pt x="501" y="1769"/>
                  </a:lnTo>
                  <a:lnTo>
                    <a:pt x="734" y="1702"/>
                  </a:lnTo>
                  <a:lnTo>
                    <a:pt x="901" y="1702"/>
                  </a:lnTo>
                  <a:cubicBezTo>
                    <a:pt x="910" y="1693"/>
                    <a:pt x="922" y="1689"/>
                    <a:pt x="933" y="1689"/>
                  </a:cubicBezTo>
                  <a:cubicBezTo>
                    <a:pt x="966" y="1689"/>
                    <a:pt x="1001" y="1720"/>
                    <a:pt x="1001" y="1769"/>
                  </a:cubicBezTo>
                  <a:cubicBezTo>
                    <a:pt x="968" y="1802"/>
                    <a:pt x="968" y="1836"/>
                    <a:pt x="935" y="1869"/>
                  </a:cubicBezTo>
                  <a:cubicBezTo>
                    <a:pt x="935" y="1902"/>
                    <a:pt x="901" y="1936"/>
                    <a:pt x="868" y="1969"/>
                  </a:cubicBezTo>
                  <a:cubicBezTo>
                    <a:pt x="835" y="2002"/>
                    <a:pt x="801" y="2036"/>
                    <a:pt x="768" y="2069"/>
                  </a:cubicBezTo>
                  <a:cubicBezTo>
                    <a:pt x="734" y="2069"/>
                    <a:pt x="701" y="2102"/>
                    <a:pt x="668" y="2136"/>
                  </a:cubicBezTo>
                  <a:cubicBezTo>
                    <a:pt x="634" y="2169"/>
                    <a:pt x="568" y="2169"/>
                    <a:pt x="534" y="2169"/>
                  </a:cubicBezTo>
                  <a:lnTo>
                    <a:pt x="434" y="2169"/>
                  </a:lnTo>
                  <a:lnTo>
                    <a:pt x="401" y="2102"/>
                  </a:lnTo>
                  <a:lnTo>
                    <a:pt x="301" y="2102"/>
                  </a:lnTo>
                  <a:lnTo>
                    <a:pt x="67" y="2236"/>
                  </a:lnTo>
                  <a:cubicBezTo>
                    <a:pt x="34" y="2269"/>
                    <a:pt x="34" y="2303"/>
                    <a:pt x="1" y="2336"/>
                  </a:cubicBezTo>
                  <a:cubicBezTo>
                    <a:pt x="1" y="2336"/>
                    <a:pt x="1" y="2403"/>
                    <a:pt x="1" y="2436"/>
                  </a:cubicBezTo>
                  <a:cubicBezTo>
                    <a:pt x="1" y="2503"/>
                    <a:pt x="1" y="2569"/>
                    <a:pt x="34" y="2636"/>
                  </a:cubicBezTo>
                  <a:cubicBezTo>
                    <a:pt x="67" y="2703"/>
                    <a:pt x="101" y="2736"/>
                    <a:pt x="167" y="2770"/>
                  </a:cubicBezTo>
                  <a:cubicBezTo>
                    <a:pt x="234" y="2803"/>
                    <a:pt x="301" y="2803"/>
                    <a:pt x="401" y="2803"/>
                  </a:cubicBezTo>
                  <a:cubicBezTo>
                    <a:pt x="501" y="2770"/>
                    <a:pt x="601" y="2736"/>
                    <a:pt x="668" y="2703"/>
                  </a:cubicBezTo>
                  <a:cubicBezTo>
                    <a:pt x="801" y="2636"/>
                    <a:pt x="901" y="2536"/>
                    <a:pt x="968" y="2469"/>
                  </a:cubicBezTo>
                  <a:cubicBezTo>
                    <a:pt x="1068" y="2369"/>
                    <a:pt x="1135" y="2269"/>
                    <a:pt x="1201" y="2169"/>
                  </a:cubicBezTo>
                  <a:cubicBezTo>
                    <a:pt x="1235" y="2069"/>
                    <a:pt x="1302" y="1936"/>
                    <a:pt x="1335" y="1836"/>
                  </a:cubicBezTo>
                  <a:cubicBezTo>
                    <a:pt x="1368" y="1736"/>
                    <a:pt x="1368" y="1635"/>
                    <a:pt x="1368" y="1535"/>
                  </a:cubicBezTo>
                  <a:cubicBezTo>
                    <a:pt x="1402" y="1369"/>
                    <a:pt x="1335" y="1235"/>
                    <a:pt x="1268" y="1102"/>
                  </a:cubicBezTo>
                  <a:cubicBezTo>
                    <a:pt x="1186" y="1061"/>
                    <a:pt x="1103" y="1032"/>
                    <a:pt x="1021" y="1032"/>
                  </a:cubicBezTo>
                  <a:cubicBezTo>
                    <a:pt x="970" y="1032"/>
                    <a:pt x="919" y="1043"/>
                    <a:pt x="868" y="1068"/>
                  </a:cubicBezTo>
                  <a:lnTo>
                    <a:pt x="634" y="1102"/>
                  </a:lnTo>
                  <a:lnTo>
                    <a:pt x="501" y="1102"/>
                  </a:lnTo>
                  <a:cubicBezTo>
                    <a:pt x="501" y="1102"/>
                    <a:pt x="468" y="1102"/>
                    <a:pt x="434" y="1068"/>
                  </a:cubicBezTo>
                  <a:cubicBezTo>
                    <a:pt x="434" y="1068"/>
                    <a:pt x="434" y="1035"/>
                    <a:pt x="434" y="1002"/>
                  </a:cubicBezTo>
                  <a:cubicBezTo>
                    <a:pt x="434" y="935"/>
                    <a:pt x="468" y="868"/>
                    <a:pt x="534" y="802"/>
                  </a:cubicBezTo>
                  <a:cubicBezTo>
                    <a:pt x="568" y="735"/>
                    <a:pt x="634" y="701"/>
                    <a:pt x="668" y="668"/>
                  </a:cubicBezTo>
                  <a:cubicBezTo>
                    <a:pt x="734" y="635"/>
                    <a:pt x="768" y="635"/>
                    <a:pt x="835" y="601"/>
                  </a:cubicBezTo>
                  <a:lnTo>
                    <a:pt x="901" y="601"/>
                  </a:lnTo>
                  <a:lnTo>
                    <a:pt x="935" y="635"/>
                  </a:lnTo>
                  <a:cubicBezTo>
                    <a:pt x="951" y="651"/>
                    <a:pt x="968" y="660"/>
                    <a:pt x="985" y="660"/>
                  </a:cubicBezTo>
                  <a:cubicBezTo>
                    <a:pt x="1001" y="660"/>
                    <a:pt x="1018" y="651"/>
                    <a:pt x="1035" y="635"/>
                  </a:cubicBezTo>
                  <a:lnTo>
                    <a:pt x="1268" y="501"/>
                  </a:lnTo>
                  <a:cubicBezTo>
                    <a:pt x="1268" y="501"/>
                    <a:pt x="1302" y="468"/>
                    <a:pt x="1335" y="435"/>
                  </a:cubicBezTo>
                  <a:cubicBezTo>
                    <a:pt x="1335" y="401"/>
                    <a:pt x="1335" y="368"/>
                    <a:pt x="1335" y="335"/>
                  </a:cubicBezTo>
                  <a:cubicBezTo>
                    <a:pt x="1335" y="268"/>
                    <a:pt x="1335" y="201"/>
                    <a:pt x="1302" y="134"/>
                  </a:cubicBezTo>
                  <a:cubicBezTo>
                    <a:pt x="1268" y="68"/>
                    <a:pt x="1201" y="34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473;p56">
              <a:extLst>
                <a:ext uri="{FF2B5EF4-FFF2-40B4-BE49-F238E27FC236}">
                  <a16:creationId xmlns:a16="http://schemas.microsoft.com/office/drawing/2014/main" id="{4256032F-CCFF-4047-B64E-8469B2FB1ED5}"/>
                </a:ext>
              </a:extLst>
            </p:cNvPr>
            <p:cNvSpPr/>
            <p:nvPr/>
          </p:nvSpPr>
          <p:spPr>
            <a:xfrm>
              <a:off x="3670300" y="2016050"/>
              <a:ext cx="31700" cy="62575"/>
            </a:xfrm>
            <a:custGeom>
              <a:avLst/>
              <a:gdLst/>
              <a:ahLst/>
              <a:cxnLst/>
              <a:rect l="l" t="t" r="r" b="b"/>
              <a:pathLst>
                <a:path w="1268" h="2503" extrusionOk="0">
                  <a:moveTo>
                    <a:pt x="634" y="334"/>
                  </a:moveTo>
                  <a:lnTo>
                    <a:pt x="901" y="1268"/>
                  </a:lnTo>
                  <a:lnTo>
                    <a:pt x="367" y="1568"/>
                  </a:lnTo>
                  <a:lnTo>
                    <a:pt x="634" y="334"/>
                  </a:lnTo>
                  <a:close/>
                  <a:moveTo>
                    <a:pt x="701" y="1"/>
                  </a:moveTo>
                  <a:lnTo>
                    <a:pt x="567" y="67"/>
                  </a:lnTo>
                  <a:cubicBezTo>
                    <a:pt x="534" y="67"/>
                    <a:pt x="534" y="101"/>
                    <a:pt x="501" y="134"/>
                  </a:cubicBezTo>
                  <a:cubicBezTo>
                    <a:pt x="501" y="167"/>
                    <a:pt x="501" y="201"/>
                    <a:pt x="467" y="201"/>
                  </a:cubicBezTo>
                  <a:lnTo>
                    <a:pt x="0" y="2436"/>
                  </a:lnTo>
                  <a:cubicBezTo>
                    <a:pt x="0" y="2436"/>
                    <a:pt x="0" y="2469"/>
                    <a:pt x="0" y="2469"/>
                  </a:cubicBezTo>
                  <a:cubicBezTo>
                    <a:pt x="0" y="2469"/>
                    <a:pt x="0" y="2502"/>
                    <a:pt x="0" y="2502"/>
                  </a:cubicBezTo>
                  <a:lnTo>
                    <a:pt x="34" y="2502"/>
                  </a:lnTo>
                  <a:lnTo>
                    <a:pt x="100" y="2469"/>
                  </a:lnTo>
                  <a:cubicBezTo>
                    <a:pt x="134" y="2469"/>
                    <a:pt x="134" y="2436"/>
                    <a:pt x="167" y="2402"/>
                  </a:cubicBezTo>
                  <a:cubicBezTo>
                    <a:pt x="167" y="2402"/>
                    <a:pt x="167" y="2369"/>
                    <a:pt x="167" y="2336"/>
                  </a:cubicBezTo>
                  <a:lnTo>
                    <a:pt x="267" y="1869"/>
                  </a:lnTo>
                  <a:lnTo>
                    <a:pt x="968" y="1502"/>
                  </a:lnTo>
                  <a:lnTo>
                    <a:pt x="1101" y="1835"/>
                  </a:lnTo>
                  <a:cubicBezTo>
                    <a:pt x="1101" y="1869"/>
                    <a:pt x="1101" y="1869"/>
                    <a:pt x="1101" y="1902"/>
                  </a:cubicBezTo>
                  <a:lnTo>
                    <a:pt x="1168" y="1902"/>
                  </a:lnTo>
                  <a:lnTo>
                    <a:pt x="1234" y="1835"/>
                  </a:lnTo>
                  <a:cubicBezTo>
                    <a:pt x="1234" y="1835"/>
                    <a:pt x="1268" y="1835"/>
                    <a:pt x="1268" y="1802"/>
                  </a:cubicBezTo>
                  <a:cubicBezTo>
                    <a:pt x="1268" y="1802"/>
                    <a:pt x="1268" y="1769"/>
                    <a:pt x="1268" y="1735"/>
                  </a:cubicBezTo>
                  <a:cubicBezTo>
                    <a:pt x="1268" y="1735"/>
                    <a:pt x="1268" y="1735"/>
                    <a:pt x="1268" y="1702"/>
                  </a:cubicBez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474;p56">
              <a:extLst>
                <a:ext uri="{FF2B5EF4-FFF2-40B4-BE49-F238E27FC236}">
                  <a16:creationId xmlns:a16="http://schemas.microsoft.com/office/drawing/2014/main" id="{04E37074-AC5C-4409-A341-84E6258BC8E3}"/>
                </a:ext>
              </a:extLst>
            </p:cNvPr>
            <p:cNvSpPr/>
            <p:nvPr/>
          </p:nvSpPr>
          <p:spPr>
            <a:xfrm>
              <a:off x="3705325" y="1991875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67" y="1018"/>
                  </a:moveTo>
                  <a:cubicBezTo>
                    <a:pt x="601" y="1018"/>
                    <a:pt x="634" y="1034"/>
                    <a:pt x="667" y="1068"/>
                  </a:cubicBezTo>
                  <a:cubicBezTo>
                    <a:pt x="734" y="1134"/>
                    <a:pt x="767" y="1234"/>
                    <a:pt x="734" y="1368"/>
                  </a:cubicBezTo>
                  <a:lnTo>
                    <a:pt x="734" y="1601"/>
                  </a:lnTo>
                  <a:cubicBezTo>
                    <a:pt x="734" y="1735"/>
                    <a:pt x="701" y="1835"/>
                    <a:pt x="667" y="1968"/>
                  </a:cubicBezTo>
                  <a:cubicBezTo>
                    <a:pt x="634" y="2068"/>
                    <a:pt x="534" y="2135"/>
                    <a:pt x="467" y="2202"/>
                  </a:cubicBezTo>
                  <a:cubicBezTo>
                    <a:pt x="417" y="2235"/>
                    <a:pt x="375" y="2252"/>
                    <a:pt x="342" y="2252"/>
                  </a:cubicBezTo>
                  <a:cubicBezTo>
                    <a:pt x="309" y="2252"/>
                    <a:pt x="284" y="2235"/>
                    <a:pt x="267" y="2202"/>
                  </a:cubicBezTo>
                  <a:cubicBezTo>
                    <a:pt x="200" y="2102"/>
                    <a:pt x="167" y="2002"/>
                    <a:pt x="167" y="1902"/>
                  </a:cubicBezTo>
                  <a:lnTo>
                    <a:pt x="167" y="1735"/>
                  </a:lnTo>
                  <a:cubicBezTo>
                    <a:pt x="167" y="1601"/>
                    <a:pt x="200" y="1435"/>
                    <a:pt x="267" y="1301"/>
                  </a:cubicBezTo>
                  <a:cubicBezTo>
                    <a:pt x="300" y="1201"/>
                    <a:pt x="367" y="1134"/>
                    <a:pt x="467" y="1068"/>
                  </a:cubicBezTo>
                  <a:cubicBezTo>
                    <a:pt x="501" y="1034"/>
                    <a:pt x="534" y="1018"/>
                    <a:pt x="567" y="1018"/>
                  </a:cubicBezTo>
                  <a:close/>
                  <a:moveTo>
                    <a:pt x="867" y="0"/>
                  </a:moveTo>
                  <a:lnTo>
                    <a:pt x="801" y="67"/>
                  </a:lnTo>
                  <a:cubicBezTo>
                    <a:pt x="767" y="67"/>
                    <a:pt x="767" y="67"/>
                    <a:pt x="734" y="100"/>
                  </a:cubicBezTo>
                  <a:cubicBezTo>
                    <a:pt x="734" y="134"/>
                    <a:pt x="734" y="134"/>
                    <a:pt x="734" y="167"/>
                  </a:cubicBezTo>
                  <a:lnTo>
                    <a:pt x="734" y="834"/>
                  </a:lnTo>
                  <a:cubicBezTo>
                    <a:pt x="734" y="801"/>
                    <a:pt x="667" y="767"/>
                    <a:pt x="634" y="767"/>
                  </a:cubicBezTo>
                  <a:cubicBezTo>
                    <a:pt x="567" y="767"/>
                    <a:pt x="501" y="767"/>
                    <a:pt x="434" y="801"/>
                  </a:cubicBezTo>
                  <a:cubicBezTo>
                    <a:pt x="367" y="868"/>
                    <a:pt x="300" y="901"/>
                    <a:pt x="267" y="968"/>
                  </a:cubicBezTo>
                  <a:cubicBezTo>
                    <a:pt x="200" y="1034"/>
                    <a:pt x="167" y="1101"/>
                    <a:pt x="134" y="1201"/>
                  </a:cubicBezTo>
                  <a:cubicBezTo>
                    <a:pt x="67" y="1268"/>
                    <a:pt x="67" y="1368"/>
                    <a:pt x="34" y="1468"/>
                  </a:cubicBezTo>
                  <a:cubicBezTo>
                    <a:pt x="0" y="1568"/>
                    <a:pt x="0" y="1668"/>
                    <a:pt x="0" y="1802"/>
                  </a:cubicBezTo>
                  <a:lnTo>
                    <a:pt x="0" y="2002"/>
                  </a:lnTo>
                  <a:cubicBezTo>
                    <a:pt x="0" y="2102"/>
                    <a:pt x="0" y="2168"/>
                    <a:pt x="34" y="2269"/>
                  </a:cubicBezTo>
                  <a:cubicBezTo>
                    <a:pt x="34" y="2335"/>
                    <a:pt x="67" y="2402"/>
                    <a:pt x="134" y="2435"/>
                  </a:cubicBezTo>
                  <a:cubicBezTo>
                    <a:pt x="167" y="2469"/>
                    <a:pt x="200" y="2502"/>
                    <a:pt x="267" y="2502"/>
                  </a:cubicBezTo>
                  <a:cubicBezTo>
                    <a:pt x="334" y="2502"/>
                    <a:pt x="400" y="2502"/>
                    <a:pt x="434" y="2469"/>
                  </a:cubicBezTo>
                  <a:cubicBezTo>
                    <a:pt x="501" y="2402"/>
                    <a:pt x="567" y="2369"/>
                    <a:pt x="634" y="2302"/>
                  </a:cubicBezTo>
                  <a:cubicBezTo>
                    <a:pt x="667" y="2202"/>
                    <a:pt x="701" y="2135"/>
                    <a:pt x="734" y="2068"/>
                  </a:cubicBezTo>
                  <a:lnTo>
                    <a:pt x="734" y="2168"/>
                  </a:lnTo>
                  <a:cubicBezTo>
                    <a:pt x="734" y="2168"/>
                    <a:pt x="734" y="2202"/>
                    <a:pt x="734" y="2235"/>
                  </a:cubicBezTo>
                  <a:lnTo>
                    <a:pt x="801" y="2235"/>
                  </a:lnTo>
                  <a:lnTo>
                    <a:pt x="867" y="2168"/>
                  </a:lnTo>
                  <a:cubicBezTo>
                    <a:pt x="867" y="2168"/>
                    <a:pt x="901" y="2135"/>
                    <a:pt x="901" y="2135"/>
                  </a:cubicBezTo>
                  <a:cubicBezTo>
                    <a:pt x="901" y="2102"/>
                    <a:pt x="901" y="2102"/>
                    <a:pt x="901" y="2068"/>
                  </a:cubicBezTo>
                  <a:lnTo>
                    <a:pt x="901" y="67"/>
                  </a:lnTo>
                  <a:cubicBezTo>
                    <a:pt x="901" y="34"/>
                    <a:pt x="901" y="34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475;p56">
              <a:extLst>
                <a:ext uri="{FF2B5EF4-FFF2-40B4-BE49-F238E27FC236}">
                  <a16:creationId xmlns:a16="http://schemas.microsoft.com/office/drawing/2014/main" id="{3519E194-7A95-41A6-A009-3000204E309E}"/>
                </a:ext>
              </a:extLst>
            </p:cNvPr>
            <p:cNvSpPr/>
            <p:nvPr/>
          </p:nvSpPr>
          <p:spPr>
            <a:xfrm>
              <a:off x="3734500" y="1975200"/>
              <a:ext cx="23375" cy="62550"/>
            </a:xfrm>
            <a:custGeom>
              <a:avLst/>
              <a:gdLst/>
              <a:ahLst/>
              <a:cxnLst/>
              <a:rect l="l" t="t" r="r" b="b"/>
              <a:pathLst>
                <a:path w="935" h="2502" extrusionOk="0">
                  <a:moveTo>
                    <a:pt x="593" y="1009"/>
                  </a:moveTo>
                  <a:cubicBezTo>
                    <a:pt x="626" y="1009"/>
                    <a:pt x="651" y="1017"/>
                    <a:pt x="668" y="1034"/>
                  </a:cubicBezTo>
                  <a:cubicBezTo>
                    <a:pt x="735" y="1134"/>
                    <a:pt x="768" y="1234"/>
                    <a:pt x="768" y="1334"/>
                  </a:cubicBezTo>
                  <a:cubicBezTo>
                    <a:pt x="768" y="1368"/>
                    <a:pt x="768" y="1401"/>
                    <a:pt x="768" y="1468"/>
                  </a:cubicBezTo>
                  <a:cubicBezTo>
                    <a:pt x="768" y="1501"/>
                    <a:pt x="768" y="1535"/>
                    <a:pt x="768" y="1568"/>
                  </a:cubicBezTo>
                  <a:cubicBezTo>
                    <a:pt x="768" y="1701"/>
                    <a:pt x="735" y="1801"/>
                    <a:pt x="668" y="1935"/>
                  </a:cubicBezTo>
                  <a:cubicBezTo>
                    <a:pt x="634" y="2035"/>
                    <a:pt x="568" y="2102"/>
                    <a:pt x="468" y="2168"/>
                  </a:cubicBezTo>
                  <a:cubicBezTo>
                    <a:pt x="439" y="2196"/>
                    <a:pt x="411" y="2207"/>
                    <a:pt x="383" y="2207"/>
                  </a:cubicBezTo>
                  <a:cubicBezTo>
                    <a:pt x="345" y="2207"/>
                    <a:pt x="306" y="2188"/>
                    <a:pt x="268" y="2168"/>
                  </a:cubicBezTo>
                  <a:cubicBezTo>
                    <a:pt x="201" y="2068"/>
                    <a:pt x="167" y="1968"/>
                    <a:pt x="201" y="1868"/>
                  </a:cubicBezTo>
                  <a:lnTo>
                    <a:pt x="201" y="1701"/>
                  </a:lnTo>
                  <a:cubicBezTo>
                    <a:pt x="201" y="1568"/>
                    <a:pt x="234" y="1434"/>
                    <a:pt x="268" y="1301"/>
                  </a:cubicBezTo>
                  <a:cubicBezTo>
                    <a:pt x="301" y="1201"/>
                    <a:pt x="368" y="1101"/>
                    <a:pt x="468" y="1034"/>
                  </a:cubicBezTo>
                  <a:cubicBezTo>
                    <a:pt x="518" y="1017"/>
                    <a:pt x="559" y="1009"/>
                    <a:pt x="593" y="1009"/>
                  </a:cubicBezTo>
                  <a:close/>
                  <a:moveTo>
                    <a:pt x="868" y="0"/>
                  </a:moveTo>
                  <a:lnTo>
                    <a:pt x="801" y="33"/>
                  </a:lnTo>
                  <a:cubicBezTo>
                    <a:pt x="801" y="67"/>
                    <a:pt x="768" y="67"/>
                    <a:pt x="768" y="100"/>
                  </a:cubicBezTo>
                  <a:cubicBezTo>
                    <a:pt x="768" y="100"/>
                    <a:pt x="768" y="134"/>
                    <a:pt x="768" y="167"/>
                  </a:cubicBezTo>
                  <a:lnTo>
                    <a:pt x="768" y="834"/>
                  </a:lnTo>
                  <a:cubicBezTo>
                    <a:pt x="735" y="801"/>
                    <a:pt x="701" y="767"/>
                    <a:pt x="668" y="734"/>
                  </a:cubicBezTo>
                  <a:cubicBezTo>
                    <a:pt x="601" y="734"/>
                    <a:pt x="501" y="767"/>
                    <a:pt x="468" y="801"/>
                  </a:cubicBezTo>
                  <a:cubicBezTo>
                    <a:pt x="401" y="834"/>
                    <a:pt x="334" y="901"/>
                    <a:pt x="301" y="967"/>
                  </a:cubicBezTo>
                  <a:cubicBezTo>
                    <a:pt x="234" y="1034"/>
                    <a:pt x="167" y="1101"/>
                    <a:pt x="134" y="1168"/>
                  </a:cubicBezTo>
                  <a:cubicBezTo>
                    <a:pt x="101" y="1268"/>
                    <a:pt x="67" y="1368"/>
                    <a:pt x="67" y="1468"/>
                  </a:cubicBezTo>
                  <a:cubicBezTo>
                    <a:pt x="34" y="1568"/>
                    <a:pt x="1" y="1668"/>
                    <a:pt x="1" y="1801"/>
                  </a:cubicBezTo>
                  <a:lnTo>
                    <a:pt x="1" y="1968"/>
                  </a:lnTo>
                  <a:cubicBezTo>
                    <a:pt x="1" y="2068"/>
                    <a:pt x="34" y="2168"/>
                    <a:pt x="67" y="2268"/>
                  </a:cubicBezTo>
                  <a:cubicBezTo>
                    <a:pt x="67" y="2335"/>
                    <a:pt x="101" y="2368"/>
                    <a:pt x="134" y="2435"/>
                  </a:cubicBezTo>
                  <a:cubicBezTo>
                    <a:pt x="167" y="2469"/>
                    <a:pt x="234" y="2502"/>
                    <a:pt x="301" y="2502"/>
                  </a:cubicBezTo>
                  <a:cubicBezTo>
                    <a:pt x="334" y="2502"/>
                    <a:pt x="401" y="2469"/>
                    <a:pt x="468" y="2435"/>
                  </a:cubicBezTo>
                  <a:cubicBezTo>
                    <a:pt x="534" y="2402"/>
                    <a:pt x="601" y="2335"/>
                    <a:pt x="668" y="2268"/>
                  </a:cubicBezTo>
                  <a:cubicBezTo>
                    <a:pt x="701" y="2202"/>
                    <a:pt x="735" y="2135"/>
                    <a:pt x="768" y="2068"/>
                  </a:cubicBezTo>
                  <a:lnTo>
                    <a:pt x="768" y="2168"/>
                  </a:lnTo>
                  <a:cubicBezTo>
                    <a:pt x="768" y="2168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8"/>
                  </a:lnTo>
                  <a:cubicBezTo>
                    <a:pt x="901" y="2135"/>
                    <a:pt x="901" y="2135"/>
                    <a:pt x="901" y="2135"/>
                  </a:cubicBezTo>
                  <a:cubicBezTo>
                    <a:pt x="901" y="2102"/>
                    <a:pt x="901" y="2068"/>
                    <a:pt x="901" y="2068"/>
                  </a:cubicBezTo>
                  <a:lnTo>
                    <a:pt x="901" y="33"/>
                  </a:lnTo>
                  <a:cubicBezTo>
                    <a:pt x="935" y="33"/>
                    <a:pt x="935" y="0"/>
                    <a:pt x="9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476;p56">
              <a:extLst>
                <a:ext uri="{FF2B5EF4-FFF2-40B4-BE49-F238E27FC236}">
                  <a16:creationId xmlns:a16="http://schemas.microsoft.com/office/drawing/2014/main" id="{F756CFA4-E5CC-440E-892E-C8629BA60651}"/>
                </a:ext>
              </a:extLst>
            </p:cNvPr>
            <p:cNvSpPr/>
            <p:nvPr/>
          </p:nvSpPr>
          <p:spPr>
            <a:xfrm>
              <a:off x="3775375" y="1969850"/>
              <a:ext cx="22525" cy="45400"/>
            </a:xfrm>
            <a:custGeom>
              <a:avLst/>
              <a:gdLst/>
              <a:ahLst/>
              <a:cxnLst/>
              <a:rect l="l" t="t" r="r" b="b"/>
              <a:pathLst>
                <a:path w="901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667" y="981"/>
                    <a:pt x="667" y="1048"/>
                  </a:cubicBezTo>
                  <a:cubicBezTo>
                    <a:pt x="667" y="1115"/>
                    <a:pt x="634" y="1181"/>
                    <a:pt x="601" y="1248"/>
                  </a:cubicBezTo>
                  <a:cubicBezTo>
                    <a:pt x="567" y="1282"/>
                    <a:pt x="534" y="1348"/>
                    <a:pt x="501" y="1382"/>
                  </a:cubicBezTo>
                  <a:cubicBezTo>
                    <a:pt x="467" y="1415"/>
                    <a:pt x="400" y="1482"/>
                    <a:pt x="367" y="1482"/>
                  </a:cubicBezTo>
                  <a:lnTo>
                    <a:pt x="400" y="1482"/>
                  </a:lnTo>
                  <a:cubicBezTo>
                    <a:pt x="334" y="1515"/>
                    <a:pt x="300" y="1515"/>
                    <a:pt x="267" y="1515"/>
                  </a:cubicBezTo>
                  <a:lnTo>
                    <a:pt x="234" y="1515"/>
                  </a:lnTo>
                  <a:cubicBezTo>
                    <a:pt x="200" y="1515"/>
                    <a:pt x="200" y="1482"/>
                    <a:pt x="200" y="1482"/>
                  </a:cubicBezTo>
                  <a:cubicBezTo>
                    <a:pt x="167" y="1448"/>
                    <a:pt x="167" y="1415"/>
                    <a:pt x="200" y="1415"/>
                  </a:cubicBezTo>
                  <a:cubicBezTo>
                    <a:pt x="200" y="1315"/>
                    <a:pt x="200" y="1248"/>
                    <a:pt x="267" y="1181"/>
                  </a:cubicBezTo>
                  <a:cubicBezTo>
                    <a:pt x="300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0" y="214"/>
                    <a:pt x="234" y="281"/>
                    <a:pt x="200" y="348"/>
                  </a:cubicBezTo>
                  <a:cubicBezTo>
                    <a:pt x="167" y="381"/>
                    <a:pt x="167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0" y="681"/>
                  </a:lnTo>
                  <a:cubicBezTo>
                    <a:pt x="200" y="681"/>
                    <a:pt x="234" y="648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0" y="481"/>
                    <a:pt x="334" y="448"/>
                  </a:cubicBezTo>
                  <a:cubicBezTo>
                    <a:pt x="367" y="381"/>
                    <a:pt x="400" y="348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7" y="348"/>
                    <a:pt x="701" y="414"/>
                    <a:pt x="701" y="514"/>
                  </a:cubicBezTo>
                  <a:lnTo>
                    <a:pt x="701" y="548"/>
                  </a:lnTo>
                  <a:lnTo>
                    <a:pt x="434" y="781"/>
                  </a:lnTo>
                  <a:cubicBezTo>
                    <a:pt x="367" y="815"/>
                    <a:pt x="300" y="881"/>
                    <a:pt x="267" y="915"/>
                  </a:cubicBezTo>
                  <a:cubicBezTo>
                    <a:pt x="200" y="981"/>
                    <a:pt x="167" y="1048"/>
                    <a:pt x="134" y="1115"/>
                  </a:cubicBezTo>
                  <a:cubicBezTo>
                    <a:pt x="67" y="1148"/>
                    <a:pt x="67" y="1248"/>
                    <a:pt x="34" y="1315"/>
                  </a:cubicBezTo>
                  <a:cubicBezTo>
                    <a:pt x="0" y="1382"/>
                    <a:pt x="0" y="1448"/>
                    <a:pt x="0" y="1548"/>
                  </a:cubicBezTo>
                  <a:cubicBezTo>
                    <a:pt x="0" y="1582"/>
                    <a:pt x="34" y="1648"/>
                    <a:pt x="67" y="1715"/>
                  </a:cubicBezTo>
                  <a:cubicBezTo>
                    <a:pt x="100" y="1749"/>
                    <a:pt x="134" y="1782"/>
                    <a:pt x="134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0" y="1815"/>
                    <a:pt x="367" y="1815"/>
                    <a:pt x="400" y="1782"/>
                  </a:cubicBezTo>
                  <a:cubicBezTo>
                    <a:pt x="434" y="1749"/>
                    <a:pt x="467" y="1715"/>
                    <a:pt x="501" y="1715"/>
                  </a:cubicBezTo>
                  <a:lnTo>
                    <a:pt x="601" y="1615"/>
                  </a:lnTo>
                  <a:cubicBezTo>
                    <a:pt x="634" y="1548"/>
                    <a:pt x="667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82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7" y="1515"/>
                  </a:lnTo>
                  <a:lnTo>
                    <a:pt x="867" y="1482"/>
                  </a:lnTo>
                  <a:cubicBezTo>
                    <a:pt x="867" y="1448"/>
                    <a:pt x="867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8"/>
                    <a:pt x="901" y="247"/>
                    <a:pt x="867" y="181"/>
                  </a:cubicBezTo>
                  <a:cubicBezTo>
                    <a:pt x="834" y="114"/>
                    <a:pt x="834" y="81"/>
                    <a:pt x="767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477;p56">
              <a:extLst>
                <a:ext uri="{FF2B5EF4-FFF2-40B4-BE49-F238E27FC236}">
                  <a16:creationId xmlns:a16="http://schemas.microsoft.com/office/drawing/2014/main" id="{773C9BF2-B1AA-4CE7-ACA7-443D6C45E9D5}"/>
                </a:ext>
              </a:extLst>
            </p:cNvPr>
            <p:cNvSpPr/>
            <p:nvPr/>
          </p:nvSpPr>
          <p:spPr>
            <a:xfrm>
              <a:off x="3817900" y="1946000"/>
              <a:ext cx="22550" cy="48400"/>
            </a:xfrm>
            <a:custGeom>
              <a:avLst/>
              <a:gdLst/>
              <a:ahLst/>
              <a:cxnLst/>
              <a:rect l="l" t="t" r="r" b="b"/>
              <a:pathLst>
                <a:path w="902" h="1936" extrusionOk="0">
                  <a:moveTo>
                    <a:pt x="668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201" y="368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lnTo>
                    <a:pt x="134" y="301"/>
                  </a:lnTo>
                  <a:lnTo>
                    <a:pt x="67" y="334"/>
                  </a:lnTo>
                  <a:cubicBezTo>
                    <a:pt x="34" y="368"/>
                    <a:pt x="34" y="368"/>
                    <a:pt x="34" y="401"/>
                  </a:cubicBezTo>
                  <a:cubicBezTo>
                    <a:pt x="0" y="401"/>
                    <a:pt x="0" y="434"/>
                    <a:pt x="34" y="468"/>
                  </a:cubicBezTo>
                  <a:lnTo>
                    <a:pt x="34" y="1869"/>
                  </a:lnTo>
                  <a:cubicBezTo>
                    <a:pt x="34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869"/>
                    <a:pt x="167" y="1869"/>
                    <a:pt x="167" y="1835"/>
                  </a:cubicBezTo>
                  <a:cubicBezTo>
                    <a:pt x="167" y="1802"/>
                    <a:pt x="167" y="1802"/>
                    <a:pt x="167" y="1769"/>
                  </a:cubicBezTo>
                  <a:lnTo>
                    <a:pt x="167" y="968"/>
                  </a:lnTo>
                  <a:cubicBezTo>
                    <a:pt x="167" y="835"/>
                    <a:pt x="201" y="668"/>
                    <a:pt x="234" y="534"/>
                  </a:cubicBezTo>
                  <a:cubicBezTo>
                    <a:pt x="301" y="434"/>
                    <a:pt x="367" y="368"/>
                    <a:pt x="434" y="301"/>
                  </a:cubicBezTo>
                  <a:cubicBezTo>
                    <a:pt x="484" y="284"/>
                    <a:pt x="526" y="276"/>
                    <a:pt x="563" y="276"/>
                  </a:cubicBezTo>
                  <a:cubicBezTo>
                    <a:pt x="601" y="276"/>
                    <a:pt x="634" y="284"/>
                    <a:pt x="668" y="301"/>
                  </a:cubicBezTo>
                  <a:cubicBezTo>
                    <a:pt x="701" y="401"/>
                    <a:pt x="734" y="501"/>
                    <a:pt x="734" y="634"/>
                  </a:cubicBezTo>
                  <a:lnTo>
                    <a:pt x="734" y="1435"/>
                  </a:lnTo>
                  <a:cubicBezTo>
                    <a:pt x="734" y="1435"/>
                    <a:pt x="734" y="1468"/>
                    <a:pt x="734" y="1468"/>
                  </a:cubicBezTo>
                  <a:cubicBezTo>
                    <a:pt x="734" y="1485"/>
                    <a:pt x="743" y="1493"/>
                    <a:pt x="751" y="1493"/>
                  </a:cubicBezTo>
                  <a:cubicBezTo>
                    <a:pt x="759" y="1493"/>
                    <a:pt x="768" y="1485"/>
                    <a:pt x="768" y="1468"/>
                  </a:cubicBezTo>
                  <a:lnTo>
                    <a:pt x="834" y="1435"/>
                  </a:lnTo>
                  <a:cubicBezTo>
                    <a:pt x="868" y="1435"/>
                    <a:pt x="868" y="1402"/>
                    <a:pt x="868" y="1402"/>
                  </a:cubicBezTo>
                  <a:cubicBezTo>
                    <a:pt x="868" y="1368"/>
                    <a:pt x="868" y="1335"/>
                    <a:pt x="868" y="1335"/>
                  </a:cubicBezTo>
                  <a:lnTo>
                    <a:pt x="901" y="501"/>
                  </a:lnTo>
                  <a:cubicBezTo>
                    <a:pt x="901" y="401"/>
                    <a:pt x="901" y="301"/>
                    <a:pt x="868" y="234"/>
                  </a:cubicBezTo>
                  <a:cubicBezTo>
                    <a:pt x="868" y="167"/>
                    <a:pt x="834" y="101"/>
                    <a:pt x="801" y="67"/>
                  </a:cubicBezTo>
                  <a:cubicBezTo>
                    <a:pt x="734" y="34"/>
                    <a:pt x="701" y="1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478;p56">
              <a:extLst>
                <a:ext uri="{FF2B5EF4-FFF2-40B4-BE49-F238E27FC236}">
                  <a16:creationId xmlns:a16="http://schemas.microsoft.com/office/drawing/2014/main" id="{85821539-2F47-47D1-A20E-60B48349E4EA}"/>
                </a:ext>
              </a:extLst>
            </p:cNvPr>
            <p:cNvSpPr/>
            <p:nvPr/>
          </p:nvSpPr>
          <p:spPr>
            <a:xfrm>
              <a:off x="3845425" y="1929325"/>
              <a:ext cx="23375" cy="43375"/>
            </a:xfrm>
            <a:custGeom>
              <a:avLst/>
              <a:gdLst/>
              <a:ahLst/>
              <a:cxnLst/>
              <a:rect l="l" t="t" r="r" b="b"/>
              <a:pathLst>
                <a:path w="935" h="1735" extrusionOk="0">
                  <a:moveTo>
                    <a:pt x="592" y="284"/>
                  </a:moveTo>
                  <a:cubicBezTo>
                    <a:pt x="626" y="284"/>
                    <a:pt x="651" y="301"/>
                    <a:pt x="667" y="334"/>
                  </a:cubicBezTo>
                  <a:cubicBezTo>
                    <a:pt x="734" y="401"/>
                    <a:pt x="767" y="501"/>
                    <a:pt x="767" y="568"/>
                  </a:cubicBezTo>
                  <a:lnTo>
                    <a:pt x="200" y="901"/>
                  </a:lnTo>
                  <a:cubicBezTo>
                    <a:pt x="200" y="834"/>
                    <a:pt x="200" y="768"/>
                    <a:pt x="200" y="701"/>
                  </a:cubicBezTo>
                  <a:cubicBezTo>
                    <a:pt x="234" y="668"/>
                    <a:pt x="234" y="601"/>
                    <a:pt x="267" y="534"/>
                  </a:cubicBezTo>
                  <a:cubicBezTo>
                    <a:pt x="300" y="501"/>
                    <a:pt x="334" y="467"/>
                    <a:pt x="367" y="401"/>
                  </a:cubicBezTo>
                  <a:cubicBezTo>
                    <a:pt x="400" y="367"/>
                    <a:pt x="434" y="334"/>
                    <a:pt x="467" y="334"/>
                  </a:cubicBezTo>
                  <a:cubicBezTo>
                    <a:pt x="517" y="301"/>
                    <a:pt x="559" y="284"/>
                    <a:pt x="592" y="284"/>
                  </a:cubicBezTo>
                  <a:close/>
                  <a:moveTo>
                    <a:pt x="667" y="0"/>
                  </a:moveTo>
                  <a:cubicBezTo>
                    <a:pt x="601" y="0"/>
                    <a:pt x="534" y="34"/>
                    <a:pt x="467" y="67"/>
                  </a:cubicBezTo>
                  <a:cubicBezTo>
                    <a:pt x="400" y="100"/>
                    <a:pt x="334" y="167"/>
                    <a:pt x="300" y="234"/>
                  </a:cubicBezTo>
                  <a:cubicBezTo>
                    <a:pt x="234" y="301"/>
                    <a:pt x="200" y="367"/>
                    <a:pt x="167" y="434"/>
                  </a:cubicBezTo>
                  <a:cubicBezTo>
                    <a:pt x="100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0" y="1001"/>
                  </a:cubicBezTo>
                  <a:cubicBezTo>
                    <a:pt x="0" y="1101"/>
                    <a:pt x="0" y="1201"/>
                    <a:pt x="0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0" y="1635"/>
                    <a:pt x="167" y="1668"/>
                  </a:cubicBezTo>
                  <a:cubicBezTo>
                    <a:pt x="200" y="1702"/>
                    <a:pt x="234" y="1735"/>
                    <a:pt x="300" y="1735"/>
                  </a:cubicBezTo>
                  <a:cubicBezTo>
                    <a:pt x="367" y="1735"/>
                    <a:pt x="400" y="1735"/>
                    <a:pt x="467" y="1702"/>
                  </a:cubicBezTo>
                  <a:cubicBezTo>
                    <a:pt x="534" y="1668"/>
                    <a:pt x="601" y="1602"/>
                    <a:pt x="667" y="1568"/>
                  </a:cubicBezTo>
                  <a:cubicBezTo>
                    <a:pt x="701" y="1502"/>
                    <a:pt x="734" y="1435"/>
                    <a:pt x="801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901" y="1135"/>
                    <a:pt x="901" y="1068"/>
                  </a:cubicBezTo>
                  <a:lnTo>
                    <a:pt x="901" y="1035"/>
                  </a:lnTo>
                  <a:cubicBezTo>
                    <a:pt x="884" y="1018"/>
                    <a:pt x="876" y="1009"/>
                    <a:pt x="872" y="1009"/>
                  </a:cubicBezTo>
                  <a:cubicBezTo>
                    <a:pt x="867" y="1009"/>
                    <a:pt x="867" y="1018"/>
                    <a:pt x="867" y="1035"/>
                  </a:cubicBezTo>
                  <a:lnTo>
                    <a:pt x="801" y="1068"/>
                  </a:lnTo>
                  <a:cubicBezTo>
                    <a:pt x="767" y="1068"/>
                    <a:pt x="767" y="1068"/>
                    <a:pt x="767" y="1101"/>
                  </a:cubicBezTo>
                  <a:cubicBezTo>
                    <a:pt x="767" y="1101"/>
                    <a:pt x="734" y="1101"/>
                    <a:pt x="734" y="1135"/>
                  </a:cubicBezTo>
                  <a:cubicBezTo>
                    <a:pt x="701" y="1201"/>
                    <a:pt x="667" y="1235"/>
                    <a:pt x="634" y="1301"/>
                  </a:cubicBezTo>
                  <a:cubicBezTo>
                    <a:pt x="601" y="1335"/>
                    <a:pt x="534" y="1401"/>
                    <a:pt x="467" y="1435"/>
                  </a:cubicBezTo>
                  <a:cubicBezTo>
                    <a:pt x="451" y="1451"/>
                    <a:pt x="417" y="1460"/>
                    <a:pt x="384" y="1460"/>
                  </a:cubicBezTo>
                  <a:cubicBezTo>
                    <a:pt x="350" y="1460"/>
                    <a:pt x="317" y="1451"/>
                    <a:pt x="300" y="1435"/>
                  </a:cubicBezTo>
                  <a:cubicBezTo>
                    <a:pt x="234" y="1368"/>
                    <a:pt x="200" y="1268"/>
                    <a:pt x="200" y="1168"/>
                  </a:cubicBezTo>
                  <a:lnTo>
                    <a:pt x="901" y="768"/>
                  </a:lnTo>
                  <a:cubicBezTo>
                    <a:pt x="901" y="768"/>
                    <a:pt x="901" y="734"/>
                    <a:pt x="934" y="734"/>
                  </a:cubicBezTo>
                  <a:cubicBezTo>
                    <a:pt x="934" y="701"/>
                    <a:pt x="934" y="668"/>
                    <a:pt x="934" y="668"/>
                  </a:cubicBezTo>
                  <a:lnTo>
                    <a:pt x="934" y="568"/>
                  </a:lnTo>
                  <a:cubicBezTo>
                    <a:pt x="934" y="467"/>
                    <a:pt x="934" y="367"/>
                    <a:pt x="901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479;p56">
              <a:extLst>
                <a:ext uri="{FF2B5EF4-FFF2-40B4-BE49-F238E27FC236}">
                  <a16:creationId xmlns:a16="http://schemas.microsoft.com/office/drawing/2014/main" id="{92C8A18C-7335-4821-80FC-E70824F73B90}"/>
                </a:ext>
              </a:extLst>
            </p:cNvPr>
            <p:cNvSpPr/>
            <p:nvPr/>
          </p:nvSpPr>
          <p:spPr>
            <a:xfrm>
              <a:off x="3871275" y="1902625"/>
              <a:ext cx="36700" cy="55075"/>
            </a:xfrm>
            <a:custGeom>
              <a:avLst/>
              <a:gdLst/>
              <a:ahLst/>
              <a:cxnLst/>
              <a:rect l="l" t="t" r="r" b="b"/>
              <a:pathLst>
                <a:path w="1468" h="2203" extrusionOk="0">
                  <a:moveTo>
                    <a:pt x="1435" y="1"/>
                  </a:moveTo>
                  <a:lnTo>
                    <a:pt x="1368" y="34"/>
                  </a:lnTo>
                  <a:cubicBezTo>
                    <a:pt x="1335" y="68"/>
                    <a:pt x="1335" y="68"/>
                    <a:pt x="1301" y="101"/>
                  </a:cubicBezTo>
                  <a:cubicBezTo>
                    <a:pt x="1301" y="101"/>
                    <a:pt x="1301" y="134"/>
                    <a:pt x="1301" y="168"/>
                  </a:cubicBezTo>
                  <a:lnTo>
                    <a:pt x="1068" y="1302"/>
                  </a:lnTo>
                  <a:lnTo>
                    <a:pt x="801" y="435"/>
                  </a:lnTo>
                  <a:cubicBezTo>
                    <a:pt x="801" y="401"/>
                    <a:pt x="801" y="401"/>
                    <a:pt x="801" y="401"/>
                  </a:cubicBezTo>
                  <a:lnTo>
                    <a:pt x="701" y="401"/>
                  </a:lnTo>
                  <a:cubicBezTo>
                    <a:pt x="701" y="435"/>
                    <a:pt x="667" y="435"/>
                    <a:pt x="667" y="468"/>
                  </a:cubicBezTo>
                  <a:cubicBezTo>
                    <a:pt x="667" y="468"/>
                    <a:pt x="634" y="501"/>
                    <a:pt x="634" y="535"/>
                  </a:cubicBezTo>
                  <a:lnTo>
                    <a:pt x="401" y="1669"/>
                  </a:lnTo>
                  <a:lnTo>
                    <a:pt x="200" y="802"/>
                  </a:lnTo>
                  <a:cubicBezTo>
                    <a:pt x="167" y="768"/>
                    <a:pt x="167" y="768"/>
                    <a:pt x="167" y="768"/>
                  </a:cubicBezTo>
                  <a:lnTo>
                    <a:pt x="134" y="768"/>
                  </a:lnTo>
                  <a:lnTo>
                    <a:pt x="67" y="802"/>
                  </a:lnTo>
                  <a:cubicBezTo>
                    <a:pt x="34" y="802"/>
                    <a:pt x="34" y="802"/>
                    <a:pt x="34" y="835"/>
                  </a:cubicBezTo>
                  <a:cubicBezTo>
                    <a:pt x="0" y="835"/>
                    <a:pt x="0" y="868"/>
                    <a:pt x="34" y="902"/>
                  </a:cubicBezTo>
                  <a:lnTo>
                    <a:pt x="334" y="2136"/>
                  </a:lnTo>
                  <a:cubicBezTo>
                    <a:pt x="334" y="2169"/>
                    <a:pt x="334" y="2169"/>
                    <a:pt x="334" y="2203"/>
                  </a:cubicBezTo>
                  <a:lnTo>
                    <a:pt x="367" y="2203"/>
                  </a:lnTo>
                  <a:lnTo>
                    <a:pt x="434" y="2169"/>
                  </a:lnTo>
                  <a:cubicBezTo>
                    <a:pt x="467" y="2136"/>
                    <a:pt x="467" y="2136"/>
                    <a:pt x="467" y="2103"/>
                  </a:cubicBezTo>
                  <a:lnTo>
                    <a:pt x="501" y="2036"/>
                  </a:lnTo>
                  <a:lnTo>
                    <a:pt x="734" y="902"/>
                  </a:lnTo>
                  <a:lnTo>
                    <a:pt x="968" y="1769"/>
                  </a:lnTo>
                  <a:cubicBezTo>
                    <a:pt x="968" y="1769"/>
                    <a:pt x="1001" y="1802"/>
                    <a:pt x="1001" y="1802"/>
                  </a:cubicBezTo>
                  <a:lnTo>
                    <a:pt x="1034" y="1802"/>
                  </a:lnTo>
                  <a:lnTo>
                    <a:pt x="1101" y="1769"/>
                  </a:lnTo>
                  <a:cubicBezTo>
                    <a:pt x="1134" y="1769"/>
                    <a:pt x="1134" y="1769"/>
                    <a:pt x="1134" y="1736"/>
                  </a:cubicBezTo>
                  <a:cubicBezTo>
                    <a:pt x="1134" y="1702"/>
                    <a:pt x="1168" y="1702"/>
                    <a:pt x="1168" y="1669"/>
                  </a:cubicBezTo>
                  <a:lnTo>
                    <a:pt x="1468" y="68"/>
                  </a:lnTo>
                  <a:cubicBezTo>
                    <a:pt x="1468" y="34"/>
                    <a:pt x="1468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480;p56">
              <a:extLst>
                <a:ext uri="{FF2B5EF4-FFF2-40B4-BE49-F238E27FC236}">
                  <a16:creationId xmlns:a16="http://schemas.microsoft.com/office/drawing/2014/main" id="{F73D8F02-8800-4272-8873-40F655FCF0F6}"/>
                </a:ext>
              </a:extLst>
            </p:cNvPr>
            <p:cNvSpPr/>
            <p:nvPr/>
          </p:nvSpPr>
          <p:spPr>
            <a:xfrm>
              <a:off x="3922150" y="1885125"/>
              <a:ext cx="20850" cy="44225"/>
            </a:xfrm>
            <a:custGeom>
              <a:avLst/>
              <a:gdLst/>
              <a:ahLst/>
              <a:cxnLst/>
              <a:rect l="l" t="t" r="r" b="b"/>
              <a:pathLst>
                <a:path w="834" h="1769" extrusionOk="0">
                  <a:moveTo>
                    <a:pt x="600" y="0"/>
                  </a:moveTo>
                  <a:cubicBezTo>
                    <a:pt x="534" y="0"/>
                    <a:pt x="467" y="34"/>
                    <a:pt x="434" y="67"/>
                  </a:cubicBezTo>
                  <a:cubicBezTo>
                    <a:pt x="300" y="134"/>
                    <a:pt x="200" y="234"/>
                    <a:pt x="133" y="367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67" y="601"/>
                    <a:pt x="67" y="668"/>
                    <a:pt x="67" y="734"/>
                  </a:cubicBezTo>
                  <a:cubicBezTo>
                    <a:pt x="67" y="834"/>
                    <a:pt x="67" y="901"/>
                    <a:pt x="133" y="1001"/>
                  </a:cubicBezTo>
                  <a:cubicBezTo>
                    <a:pt x="157" y="1025"/>
                    <a:pt x="197" y="1048"/>
                    <a:pt x="266" y="1048"/>
                  </a:cubicBezTo>
                  <a:cubicBezTo>
                    <a:pt x="295" y="1048"/>
                    <a:pt x="328" y="1044"/>
                    <a:pt x="367" y="1035"/>
                  </a:cubicBezTo>
                  <a:lnTo>
                    <a:pt x="500" y="1001"/>
                  </a:lnTo>
                  <a:lnTo>
                    <a:pt x="600" y="1001"/>
                  </a:lnTo>
                  <a:cubicBezTo>
                    <a:pt x="634" y="1001"/>
                    <a:pt x="667" y="1001"/>
                    <a:pt x="667" y="1035"/>
                  </a:cubicBezTo>
                  <a:cubicBezTo>
                    <a:pt x="701" y="1035"/>
                    <a:pt x="701" y="1068"/>
                    <a:pt x="701" y="1101"/>
                  </a:cubicBezTo>
                  <a:cubicBezTo>
                    <a:pt x="667" y="1135"/>
                    <a:pt x="667" y="1201"/>
                    <a:pt x="634" y="1201"/>
                  </a:cubicBezTo>
                  <a:cubicBezTo>
                    <a:pt x="600" y="1235"/>
                    <a:pt x="600" y="1268"/>
                    <a:pt x="567" y="1301"/>
                  </a:cubicBezTo>
                  <a:cubicBezTo>
                    <a:pt x="534" y="1335"/>
                    <a:pt x="534" y="1368"/>
                    <a:pt x="500" y="1401"/>
                  </a:cubicBezTo>
                  <a:lnTo>
                    <a:pt x="400" y="1468"/>
                  </a:lnTo>
                  <a:cubicBezTo>
                    <a:pt x="367" y="1502"/>
                    <a:pt x="300" y="1502"/>
                    <a:pt x="267" y="1502"/>
                  </a:cubicBezTo>
                  <a:cubicBezTo>
                    <a:pt x="234" y="1502"/>
                    <a:pt x="200" y="1502"/>
                    <a:pt x="167" y="1468"/>
                  </a:cubicBezTo>
                  <a:lnTo>
                    <a:pt x="133" y="1435"/>
                  </a:lnTo>
                  <a:lnTo>
                    <a:pt x="33" y="1468"/>
                  </a:lnTo>
                  <a:cubicBezTo>
                    <a:pt x="33" y="1502"/>
                    <a:pt x="0" y="1502"/>
                    <a:pt x="0" y="1535"/>
                  </a:cubicBezTo>
                  <a:cubicBezTo>
                    <a:pt x="0" y="1535"/>
                    <a:pt x="0" y="1568"/>
                    <a:pt x="0" y="1602"/>
                  </a:cubicBezTo>
                  <a:cubicBezTo>
                    <a:pt x="0" y="1635"/>
                    <a:pt x="0" y="1668"/>
                    <a:pt x="33" y="1702"/>
                  </a:cubicBezTo>
                  <a:cubicBezTo>
                    <a:pt x="67" y="1735"/>
                    <a:pt x="67" y="1735"/>
                    <a:pt x="133" y="1768"/>
                  </a:cubicBezTo>
                  <a:lnTo>
                    <a:pt x="234" y="1768"/>
                  </a:lnTo>
                  <a:cubicBezTo>
                    <a:pt x="300" y="1768"/>
                    <a:pt x="367" y="1735"/>
                    <a:pt x="434" y="1702"/>
                  </a:cubicBezTo>
                  <a:cubicBezTo>
                    <a:pt x="467" y="1668"/>
                    <a:pt x="534" y="1602"/>
                    <a:pt x="600" y="1568"/>
                  </a:cubicBezTo>
                  <a:cubicBezTo>
                    <a:pt x="634" y="1502"/>
                    <a:pt x="701" y="1435"/>
                    <a:pt x="734" y="1368"/>
                  </a:cubicBezTo>
                  <a:cubicBezTo>
                    <a:pt x="767" y="1335"/>
                    <a:pt x="801" y="1268"/>
                    <a:pt x="801" y="1201"/>
                  </a:cubicBezTo>
                  <a:cubicBezTo>
                    <a:pt x="834" y="1135"/>
                    <a:pt x="834" y="1068"/>
                    <a:pt x="834" y="1001"/>
                  </a:cubicBezTo>
                  <a:cubicBezTo>
                    <a:pt x="834" y="934"/>
                    <a:pt x="834" y="901"/>
                    <a:pt x="834" y="834"/>
                  </a:cubicBezTo>
                  <a:cubicBezTo>
                    <a:pt x="834" y="801"/>
                    <a:pt x="801" y="768"/>
                    <a:pt x="767" y="734"/>
                  </a:cubicBezTo>
                  <a:cubicBezTo>
                    <a:pt x="767" y="734"/>
                    <a:pt x="734" y="701"/>
                    <a:pt x="667" y="701"/>
                  </a:cubicBezTo>
                  <a:lnTo>
                    <a:pt x="534" y="701"/>
                  </a:lnTo>
                  <a:lnTo>
                    <a:pt x="400" y="734"/>
                  </a:lnTo>
                  <a:lnTo>
                    <a:pt x="300" y="734"/>
                  </a:lnTo>
                  <a:cubicBezTo>
                    <a:pt x="267" y="734"/>
                    <a:pt x="234" y="701"/>
                    <a:pt x="234" y="701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34" y="568"/>
                    <a:pt x="267" y="501"/>
                    <a:pt x="300" y="434"/>
                  </a:cubicBezTo>
                  <a:cubicBezTo>
                    <a:pt x="334" y="367"/>
                    <a:pt x="367" y="334"/>
                    <a:pt x="434" y="301"/>
                  </a:cubicBezTo>
                  <a:cubicBezTo>
                    <a:pt x="467" y="267"/>
                    <a:pt x="534" y="267"/>
                    <a:pt x="600" y="267"/>
                  </a:cubicBezTo>
                  <a:cubicBezTo>
                    <a:pt x="600" y="267"/>
                    <a:pt x="634" y="267"/>
                    <a:pt x="667" y="301"/>
                  </a:cubicBezTo>
                  <a:cubicBezTo>
                    <a:pt x="667" y="334"/>
                    <a:pt x="667" y="334"/>
                    <a:pt x="701" y="334"/>
                  </a:cubicBezTo>
                  <a:lnTo>
                    <a:pt x="734" y="334"/>
                  </a:lnTo>
                  <a:lnTo>
                    <a:pt x="801" y="267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01"/>
                    <a:pt x="834" y="201"/>
                    <a:pt x="834" y="167"/>
                  </a:cubicBezTo>
                  <a:cubicBezTo>
                    <a:pt x="834" y="134"/>
                    <a:pt x="801" y="101"/>
                    <a:pt x="801" y="67"/>
                  </a:cubicBezTo>
                  <a:cubicBezTo>
                    <a:pt x="767" y="34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481;p56">
              <a:extLst>
                <a:ext uri="{FF2B5EF4-FFF2-40B4-BE49-F238E27FC236}">
                  <a16:creationId xmlns:a16="http://schemas.microsoft.com/office/drawing/2014/main" id="{FD5E0ED4-67F5-4706-B5E4-12D7953C27D0}"/>
                </a:ext>
              </a:extLst>
            </p:cNvPr>
            <p:cNvSpPr/>
            <p:nvPr/>
          </p:nvSpPr>
          <p:spPr>
            <a:xfrm>
              <a:off x="3949650" y="1861150"/>
              <a:ext cx="5025" cy="56325"/>
            </a:xfrm>
            <a:custGeom>
              <a:avLst/>
              <a:gdLst/>
              <a:ahLst/>
              <a:cxnLst/>
              <a:rect l="l" t="t" r="r" b="b"/>
              <a:pathLst>
                <a:path w="201" h="2253" extrusionOk="0">
                  <a:moveTo>
                    <a:pt x="184" y="0"/>
                  </a:moveTo>
                  <a:cubicBezTo>
                    <a:pt x="176" y="0"/>
                    <a:pt x="168" y="9"/>
                    <a:pt x="168" y="25"/>
                  </a:cubicBezTo>
                  <a:lnTo>
                    <a:pt x="68" y="92"/>
                  </a:lnTo>
                  <a:cubicBezTo>
                    <a:pt x="34" y="92"/>
                    <a:pt x="34" y="92"/>
                    <a:pt x="1" y="126"/>
                  </a:cubicBezTo>
                  <a:cubicBezTo>
                    <a:pt x="1" y="159"/>
                    <a:pt x="1" y="159"/>
                    <a:pt x="1" y="192"/>
                  </a:cubicBezTo>
                  <a:lnTo>
                    <a:pt x="1" y="359"/>
                  </a:lnTo>
                  <a:cubicBezTo>
                    <a:pt x="1" y="392"/>
                    <a:pt x="1" y="392"/>
                    <a:pt x="1" y="426"/>
                  </a:cubicBezTo>
                  <a:lnTo>
                    <a:pt x="68" y="426"/>
                  </a:lnTo>
                  <a:lnTo>
                    <a:pt x="168" y="359"/>
                  </a:lnTo>
                  <a:cubicBezTo>
                    <a:pt x="168" y="326"/>
                    <a:pt x="201" y="326"/>
                    <a:pt x="201" y="326"/>
                  </a:cubicBezTo>
                  <a:cubicBezTo>
                    <a:pt x="201" y="292"/>
                    <a:pt x="201" y="259"/>
                    <a:pt x="201" y="226"/>
                  </a:cubicBezTo>
                  <a:lnTo>
                    <a:pt x="201" y="59"/>
                  </a:lnTo>
                  <a:cubicBezTo>
                    <a:pt x="201" y="59"/>
                    <a:pt x="201" y="25"/>
                    <a:pt x="201" y="25"/>
                  </a:cubicBezTo>
                  <a:cubicBezTo>
                    <a:pt x="201" y="9"/>
                    <a:pt x="193" y="0"/>
                    <a:pt x="184" y="0"/>
                  </a:cubicBezTo>
                  <a:close/>
                  <a:moveTo>
                    <a:pt x="168" y="593"/>
                  </a:moveTo>
                  <a:lnTo>
                    <a:pt x="101" y="659"/>
                  </a:lnTo>
                  <a:cubicBezTo>
                    <a:pt x="68" y="659"/>
                    <a:pt x="68" y="659"/>
                    <a:pt x="68" y="693"/>
                  </a:cubicBezTo>
                  <a:cubicBezTo>
                    <a:pt x="34" y="726"/>
                    <a:pt x="34" y="726"/>
                    <a:pt x="68" y="759"/>
                  </a:cubicBezTo>
                  <a:lnTo>
                    <a:pt x="68" y="2194"/>
                  </a:lnTo>
                  <a:cubicBezTo>
                    <a:pt x="34" y="2194"/>
                    <a:pt x="34" y="2227"/>
                    <a:pt x="68" y="2227"/>
                  </a:cubicBezTo>
                  <a:cubicBezTo>
                    <a:pt x="68" y="2244"/>
                    <a:pt x="68" y="2252"/>
                    <a:pt x="72" y="2252"/>
                  </a:cubicBezTo>
                  <a:cubicBezTo>
                    <a:pt x="76" y="2252"/>
                    <a:pt x="84" y="2244"/>
                    <a:pt x="101" y="2227"/>
                  </a:cubicBezTo>
                  <a:lnTo>
                    <a:pt x="168" y="2194"/>
                  </a:lnTo>
                  <a:cubicBezTo>
                    <a:pt x="168" y="2194"/>
                    <a:pt x="201" y="2160"/>
                    <a:pt x="201" y="2160"/>
                  </a:cubicBezTo>
                  <a:cubicBezTo>
                    <a:pt x="201" y="2127"/>
                    <a:pt x="201" y="2094"/>
                    <a:pt x="201" y="2094"/>
                  </a:cubicBezTo>
                  <a:lnTo>
                    <a:pt x="201" y="659"/>
                  </a:lnTo>
                  <a:cubicBezTo>
                    <a:pt x="201" y="626"/>
                    <a:pt x="201" y="626"/>
                    <a:pt x="201" y="5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482;p56">
              <a:extLst>
                <a:ext uri="{FF2B5EF4-FFF2-40B4-BE49-F238E27FC236}">
                  <a16:creationId xmlns:a16="http://schemas.microsoft.com/office/drawing/2014/main" id="{DF2CBD0C-D58F-48B4-9C63-591180FAE019}"/>
                </a:ext>
              </a:extLst>
            </p:cNvPr>
            <p:cNvSpPr/>
            <p:nvPr/>
          </p:nvSpPr>
          <p:spPr>
            <a:xfrm>
              <a:off x="3958825" y="1853425"/>
              <a:ext cx="17550" cy="53000"/>
            </a:xfrm>
            <a:custGeom>
              <a:avLst/>
              <a:gdLst/>
              <a:ahLst/>
              <a:cxnLst/>
              <a:rect l="l" t="t" r="r" b="b"/>
              <a:pathLst>
                <a:path w="702" h="2120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34" y="68"/>
                    <a:pt x="201" y="68"/>
                    <a:pt x="201" y="101"/>
                  </a:cubicBezTo>
                  <a:cubicBezTo>
                    <a:pt x="201" y="101"/>
                    <a:pt x="201" y="134"/>
                    <a:pt x="201" y="168"/>
                  </a:cubicBezTo>
                  <a:lnTo>
                    <a:pt x="201" y="635"/>
                  </a:lnTo>
                  <a:lnTo>
                    <a:pt x="67" y="735"/>
                  </a:lnTo>
                  <a:cubicBezTo>
                    <a:pt x="34" y="735"/>
                    <a:pt x="34" y="768"/>
                    <a:pt x="1" y="801"/>
                  </a:cubicBezTo>
                  <a:cubicBezTo>
                    <a:pt x="1" y="801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2"/>
                    <a:pt x="1" y="1002"/>
                  </a:cubicBezTo>
                  <a:lnTo>
                    <a:pt x="67" y="1002"/>
                  </a:lnTo>
                  <a:lnTo>
                    <a:pt x="201" y="902"/>
                  </a:lnTo>
                  <a:lnTo>
                    <a:pt x="201" y="1702"/>
                  </a:lnTo>
                  <a:cubicBezTo>
                    <a:pt x="201" y="1836"/>
                    <a:pt x="201" y="1969"/>
                    <a:pt x="268" y="2069"/>
                  </a:cubicBezTo>
                  <a:cubicBezTo>
                    <a:pt x="301" y="2102"/>
                    <a:pt x="334" y="2119"/>
                    <a:pt x="376" y="2119"/>
                  </a:cubicBezTo>
                  <a:cubicBezTo>
                    <a:pt x="418" y="2119"/>
                    <a:pt x="468" y="2102"/>
                    <a:pt x="534" y="2069"/>
                  </a:cubicBezTo>
                  <a:lnTo>
                    <a:pt x="668" y="2002"/>
                  </a:lnTo>
                  <a:cubicBezTo>
                    <a:pt x="668" y="1969"/>
                    <a:pt x="701" y="1969"/>
                    <a:pt x="701" y="1936"/>
                  </a:cubicBezTo>
                  <a:cubicBezTo>
                    <a:pt x="701" y="1936"/>
                    <a:pt x="701" y="1902"/>
                    <a:pt x="701" y="1869"/>
                  </a:cubicBezTo>
                  <a:lnTo>
                    <a:pt x="701" y="1769"/>
                  </a:lnTo>
                  <a:cubicBezTo>
                    <a:pt x="701" y="1769"/>
                    <a:pt x="701" y="1735"/>
                    <a:pt x="701" y="1735"/>
                  </a:cubicBezTo>
                  <a:cubicBezTo>
                    <a:pt x="685" y="1719"/>
                    <a:pt x="676" y="1710"/>
                    <a:pt x="672" y="1710"/>
                  </a:cubicBezTo>
                  <a:cubicBezTo>
                    <a:pt x="668" y="1710"/>
                    <a:pt x="668" y="1719"/>
                    <a:pt x="668" y="1735"/>
                  </a:cubicBezTo>
                  <a:lnTo>
                    <a:pt x="534" y="1802"/>
                  </a:lnTo>
                  <a:lnTo>
                    <a:pt x="401" y="1802"/>
                  </a:lnTo>
                  <a:cubicBezTo>
                    <a:pt x="401" y="1769"/>
                    <a:pt x="401" y="1735"/>
                    <a:pt x="401" y="1702"/>
                  </a:cubicBezTo>
                  <a:cubicBezTo>
                    <a:pt x="401" y="1669"/>
                    <a:pt x="401" y="1635"/>
                    <a:pt x="401" y="1602"/>
                  </a:cubicBezTo>
                  <a:lnTo>
                    <a:pt x="334" y="801"/>
                  </a:lnTo>
                  <a:lnTo>
                    <a:pt x="601" y="668"/>
                  </a:lnTo>
                  <a:cubicBezTo>
                    <a:pt x="635" y="635"/>
                    <a:pt x="635" y="635"/>
                    <a:pt x="635" y="601"/>
                  </a:cubicBezTo>
                  <a:cubicBezTo>
                    <a:pt x="635" y="601"/>
                    <a:pt x="635" y="568"/>
                    <a:pt x="635" y="535"/>
                  </a:cubicBezTo>
                  <a:lnTo>
                    <a:pt x="635" y="468"/>
                  </a:lnTo>
                  <a:cubicBezTo>
                    <a:pt x="635" y="435"/>
                    <a:pt x="635" y="401"/>
                    <a:pt x="635" y="401"/>
                  </a:cubicBezTo>
                  <a:lnTo>
                    <a:pt x="601" y="401"/>
                  </a:lnTo>
                  <a:lnTo>
                    <a:pt x="334" y="535"/>
                  </a:lnTo>
                  <a:lnTo>
                    <a:pt x="334" y="34"/>
                  </a:lnTo>
                  <a:cubicBezTo>
                    <a:pt x="368" y="34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483;p56">
              <a:extLst>
                <a:ext uri="{FF2B5EF4-FFF2-40B4-BE49-F238E27FC236}">
                  <a16:creationId xmlns:a16="http://schemas.microsoft.com/office/drawing/2014/main" id="{21F3ACFD-299B-4198-B804-D778D731F6A7}"/>
                </a:ext>
              </a:extLst>
            </p:cNvPr>
            <p:cNvSpPr/>
            <p:nvPr/>
          </p:nvSpPr>
          <p:spPr>
            <a:xfrm>
              <a:off x="3980525" y="1851775"/>
              <a:ext cx="22525" cy="44225"/>
            </a:xfrm>
            <a:custGeom>
              <a:avLst/>
              <a:gdLst/>
              <a:ahLst/>
              <a:cxnLst/>
              <a:rect l="l" t="t" r="r" b="b"/>
              <a:pathLst>
                <a:path w="901" h="1769" extrusionOk="0">
                  <a:moveTo>
                    <a:pt x="555" y="284"/>
                  </a:moveTo>
                  <a:cubicBezTo>
                    <a:pt x="592" y="284"/>
                    <a:pt x="634" y="300"/>
                    <a:pt x="667" y="334"/>
                  </a:cubicBezTo>
                  <a:cubicBezTo>
                    <a:pt x="701" y="400"/>
                    <a:pt x="734" y="501"/>
                    <a:pt x="734" y="567"/>
                  </a:cubicBezTo>
                  <a:lnTo>
                    <a:pt x="167" y="901"/>
                  </a:lnTo>
                  <a:cubicBezTo>
                    <a:pt x="167" y="834"/>
                    <a:pt x="167" y="767"/>
                    <a:pt x="200" y="701"/>
                  </a:cubicBezTo>
                  <a:cubicBezTo>
                    <a:pt x="200" y="667"/>
                    <a:pt x="234" y="601"/>
                    <a:pt x="267" y="534"/>
                  </a:cubicBezTo>
                  <a:cubicBezTo>
                    <a:pt x="267" y="501"/>
                    <a:pt x="300" y="467"/>
                    <a:pt x="334" y="400"/>
                  </a:cubicBezTo>
                  <a:cubicBezTo>
                    <a:pt x="367" y="367"/>
                    <a:pt x="400" y="334"/>
                    <a:pt x="467" y="334"/>
                  </a:cubicBezTo>
                  <a:cubicBezTo>
                    <a:pt x="484" y="300"/>
                    <a:pt x="517" y="284"/>
                    <a:pt x="555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34"/>
                    <a:pt x="467" y="67"/>
                  </a:cubicBezTo>
                  <a:cubicBezTo>
                    <a:pt x="367" y="100"/>
                    <a:pt x="334" y="134"/>
                    <a:pt x="267" y="200"/>
                  </a:cubicBezTo>
                  <a:cubicBezTo>
                    <a:pt x="200" y="267"/>
                    <a:pt x="167" y="367"/>
                    <a:pt x="133" y="434"/>
                  </a:cubicBezTo>
                  <a:cubicBezTo>
                    <a:pt x="100" y="534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068"/>
                    <a:pt x="0" y="1168"/>
                    <a:pt x="0" y="1268"/>
                  </a:cubicBezTo>
                  <a:cubicBezTo>
                    <a:pt x="0" y="1368"/>
                    <a:pt x="0" y="1435"/>
                    <a:pt x="33" y="1535"/>
                  </a:cubicBezTo>
                  <a:cubicBezTo>
                    <a:pt x="67" y="1568"/>
                    <a:pt x="100" y="1635"/>
                    <a:pt x="133" y="1701"/>
                  </a:cubicBezTo>
                  <a:cubicBezTo>
                    <a:pt x="167" y="1735"/>
                    <a:pt x="234" y="1735"/>
                    <a:pt x="267" y="1768"/>
                  </a:cubicBezTo>
                  <a:cubicBezTo>
                    <a:pt x="334" y="1768"/>
                    <a:pt x="400" y="1735"/>
                    <a:pt x="467" y="1701"/>
                  </a:cubicBezTo>
                  <a:cubicBezTo>
                    <a:pt x="534" y="1668"/>
                    <a:pt x="567" y="1635"/>
                    <a:pt x="634" y="1568"/>
                  </a:cubicBezTo>
                  <a:cubicBezTo>
                    <a:pt x="701" y="1501"/>
                    <a:pt x="734" y="1435"/>
                    <a:pt x="767" y="1401"/>
                  </a:cubicBezTo>
                  <a:cubicBezTo>
                    <a:pt x="801" y="1334"/>
                    <a:pt x="834" y="1268"/>
                    <a:pt x="834" y="1234"/>
                  </a:cubicBezTo>
                  <a:cubicBezTo>
                    <a:pt x="867" y="1168"/>
                    <a:pt x="867" y="1134"/>
                    <a:pt x="867" y="1068"/>
                  </a:cubicBezTo>
                  <a:cubicBezTo>
                    <a:pt x="901" y="1068"/>
                    <a:pt x="901" y="1034"/>
                    <a:pt x="867" y="1034"/>
                  </a:cubicBezTo>
                  <a:lnTo>
                    <a:pt x="834" y="1034"/>
                  </a:lnTo>
                  <a:lnTo>
                    <a:pt x="801" y="1068"/>
                  </a:lnTo>
                  <a:cubicBezTo>
                    <a:pt x="767" y="1068"/>
                    <a:pt x="767" y="1068"/>
                    <a:pt x="734" y="1101"/>
                  </a:cubicBezTo>
                  <a:lnTo>
                    <a:pt x="734" y="1134"/>
                  </a:lnTo>
                  <a:cubicBezTo>
                    <a:pt x="701" y="1201"/>
                    <a:pt x="667" y="1268"/>
                    <a:pt x="634" y="1301"/>
                  </a:cubicBezTo>
                  <a:cubicBezTo>
                    <a:pt x="600" y="1368"/>
                    <a:pt x="534" y="1401"/>
                    <a:pt x="467" y="1435"/>
                  </a:cubicBezTo>
                  <a:cubicBezTo>
                    <a:pt x="434" y="1468"/>
                    <a:pt x="400" y="1485"/>
                    <a:pt x="367" y="1485"/>
                  </a:cubicBezTo>
                  <a:cubicBezTo>
                    <a:pt x="334" y="1485"/>
                    <a:pt x="300" y="1468"/>
                    <a:pt x="267" y="1435"/>
                  </a:cubicBezTo>
                  <a:cubicBezTo>
                    <a:pt x="200" y="1368"/>
                    <a:pt x="167" y="1268"/>
                    <a:pt x="200" y="1168"/>
                  </a:cubicBezTo>
                  <a:lnTo>
                    <a:pt x="867" y="767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7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0"/>
                    <a:pt x="834" y="134"/>
                    <a:pt x="801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484;p56">
              <a:extLst>
                <a:ext uri="{FF2B5EF4-FFF2-40B4-BE49-F238E27FC236}">
                  <a16:creationId xmlns:a16="http://schemas.microsoft.com/office/drawing/2014/main" id="{1E9D85E4-965D-436D-87DB-A38B08375160}"/>
                </a:ext>
              </a:extLst>
            </p:cNvPr>
            <p:cNvSpPr/>
            <p:nvPr/>
          </p:nvSpPr>
          <p:spPr>
            <a:xfrm>
              <a:off x="4023875" y="1819025"/>
              <a:ext cx="35050" cy="56125"/>
            </a:xfrm>
            <a:custGeom>
              <a:avLst/>
              <a:gdLst/>
              <a:ahLst/>
              <a:cxnLst/>
              <a:rect l="l" t="t" r="r" b="b"/>
              <a:pathLst>
                <a:path w="1402" h="2245" extrusionOk="0">
                  <a:moveTo>
                    <a:pt x="1176" y="1"/>
                  </a:moveTo>
                  <a:cubicBezTo>
                    <a:pt x="1126" y="1"/>
                    <a:pt x="1068" y="26"/>
                    <a:pt x="1001" y="76"/>
                  </a:cubicBezTo>
                  <a:cubicBezTo>
                    <a:pt x="968" y="76"/>
                    <a:pt x="935" y="109"/>
                    <a:pt x="901" y="143"/>
                  </a:cubicBezTo>
                  <a:cubicBezTo>
                    <a:pt x="868" y="176"/>
                    <a:pt x="801" y="209"/>
                    <a:pt x="768" y="243"/>
                  </a:cubicBezTo>
                  <a:cubicBezTo>
                    <a:pt x="768" y="276"/>
                    <a:pt x="734" y="309"/>
                    <a:pt x="701" y="376"/>
                  </a:cubicBezTo>
                  <a:cubicBezTo>
                    <a:pt x="701" y="410"/>
                    <a:pt x="668" y="443"/>
                    <a:pt x="668" y="510"/>
                  </a:cubicBezTo>
                  <a:cubicBezTo>
                    <a:pt x="634" y="443"/>
                    <a:pt x="601" y="410"/>
                    <a:pt x="534" y="376"/>
                  </a:cubicBezTo>
                  <a:cubicBezTo>
                    <a:pt x="468" y="376"/>
                    <a:pt x="401" y="376"/>
                    <a:pt x="334" y="443"/>
                  </a:cubicBezTo>
                  <a:cubicBezTo>
                    <a:pt x="301" y="443"/>
                    <a:pt x="267" y="476"/>
                    <a:pt x="234" y="510"/>
                  </a:cubicBezTo>
                  <a:cubicBezTo>
                    <a:pt x="201" y="510"/>
                    <a:pt x="201" y="543"/>
                    <a:pt x="167" y="576"/>
                  </a:cubicBezTo>
                  <a:cubicBezTo>
                    <a:pt x="156" y="587"/>
                    <a:pt x="149" y="599"/>
                    <a:pt x="143" y="610"/>
                  </a:cubicBezTo>
                  <a:lnTo>
                    <a:pt x="134" y="610"/>
                  </a:lnTo>
                  <a:lnTo>
                    <a:pt x="67" y="643"/>
                  </a:lnTo>
                  <a:cubicBezTo>
                    <a:pt x="34" y="643"/>
                    <a:pt x="34" y="676"/>
                    <a:pt x="1" y="676"/>
                  </a:cubicBezTo>
                  <a:cubicBezTo>
                    <a:pt x="1" y="710"/>
                    <a:pt x="1" y="743"/>
                    <a:pt x="1" y="743"/>
                  </a:cubicBezTo>
                  <a:lnTo>
                    <a:pt x="1" y="2177"/>
                  </a:lnTo>
                  <a:cubicBezTo>
                    <a:pt x="1" y="2211"/>
                    <a:pt x="1" y="2211"/>
                    <a:pt x="1" y="2244"/>
                  </a:cubicBezTo>
                  <a:lnTo>
                    <a:pt x="67" y="2244"/>
                  </a:lnTo>
                  <a:lnTo>
                    <a:pt x="134" y="2177"/>
                  </a:lnTo>
                  <a:cubicBezTo>
                    <a:pt x="134" y="2177"/>
                    <a:pt x="167" y="2177"/>
                    <a:pt x="167" y="2144"/>
                  </a:cubicBezTo>
                  <a:cubicBezTo>
                    <a:pt x="167" y="2111"/>
                    <a:pt x="167" y="2111"/>
                    <a:pt x="167" y="2077"/>
                  </a:cubicBezTo>
                  <a:lnTo>
                    <a:pt x="167" y="1243"/>
                  </a:lnTo>
                  <a:cubicBezTo>
                    <a:pt x="167" y="1110"/>
                    <a:pt x="167" y="1010"/>
                    <a:pt x="234" y="877"/>
                  </a:cubicBezTo>
                  <a:cubicBezTo>
                    <a:pt x="267" y="776"/>
                    <a:pt x="334" y="710"/>
                    <a:pt x="401" y="676"/>
                  </a:cubicBezTo>
                  <a:cubicBezTo>
                    <a:pt x="434" y="643"/>
                    <a:pt x="468" y="626"/>
                    <a:pt x="497" y="626"/>
                  </a:cubicBezTo>
                  <a:cubicBezTo>
                    <a:pt x="526" y="626"/>
                    <a:pt x="551" y="643"/>
                    <a:pt x="568" y="676"/>
                  </a:cubicBezTo>
                  <a:cubicBezTo>
                    <a:pt x="634" y="776"/>
                    <a:pt x="634" y="877"/>
                    <a:pt x="634" y="977"/>
                  </a:cubicBezTo>
                  <a:lnTo>
                    <a:pt x="634" y="1811"/>
                  </a:lnTo>
                  <a:cubicBezTo>
                    <a:pt x="634" y="1844"/>
                    <a:pt x="634" y="1844"/>
                    <a:pt x="634" y="1877"/>
                  </a:cubicBezTo>
                  <a:lnTo>
                    <a:pt x="668" y="1877"/>
                  </a:lnTo>
                  <a:lnTo>
                    <a:pt x="734" y="1811"/>
                  </a:lnTo>
                  <a:cubicBezTo>
                    <a:pt x="768" y="1811"/>
                    <a:pt x="768" y="1811"/>
                    <a:pt x="768" y="1777"/>
                  </a:cubicBezTo>
                  <a:cubicBezTo>
                    <a:pt x="768" y="1744"/>
                    <a:pt x="768" y="1744"/>
                    <a:pt x="768" y="1710"/>
                  </a:cubicBezTo>
                  <a:lnTo>
                    <a:pt x="768" y="877"/>
                  </a:lnTo>
                  <a:cubicBezTo>
                    <a:pt x="768" y="743"/>
                    <a:pt x="801" y="610"/>
                    <a:pt x="835" y="510"/>
                  </a:cubicBezTo>
                  <a:cubicBezTo>
                    <a:pt x="868" y="410"/>
                    <a:pt x="935" y="343"/>
                    <a:pt x="1035" y="309"/>
                  </a:cubicBezTo>
                  <a:cubicBezTo>
                    <a:pt x="1068" y="276"/>
                    <a:pt x="1101" y="259"/>
                    <a:pt x="1131" y="259"/>
                  </a:cubicBezTo>
                  <a:cubicBezTo>
                    <a:pt x="1160" y="259"/>
                    <a:pt x="1185" y="276"/>
                    <a:pt x="1201" y="309"/>
                  </a:cubicBezTo>
                  <a:cubicBezTo>
                    <a:pt x="1235" y="410"/>
                    <a:pt x="1268" y="510"/>
                    <a:pt x="1268" y="610"/>
                  </a:cubicBezTo>
                  <a:lnTo>
                    <a:pt x="1268" y="1444"/>
                  </a:lnTo>
                  <a:cubicBezTo>
                    <a:pt x="1235" y="1477"/>
                    <a:pt x="1235" y="1477"/>
                    <a:pt x="1268" y="1510"/>
                  </a:cubicBezTo>
                  <a:lnTo>
                    <a:pt x="1302" y="1510"/>
                  </a:lnTo>
                  <a:lnTo>
                    <a:pt x="1368" y="1444"/>
                  </a:lnTo>
                  <a:cubicBezTo>
                    <a:pt x="1368" y="1444"/>
                    <a:pt x="1402" y="1444"/>
                    <a:pt x="1402" y="1410"/>
                  </a:cubicBezTo>
                  <a:cubicBezTo>
                    <a:pt x="1402" y="1377"/>
                    <a:pt x="1402" y="1377"/>
                    <a:pt x="1402" y="1344"/>
                  </a:cubicBezTo>
                  <a:lnTo>
                    <a:pt x="1402" y="510"/>
                  </a:lnTo>
                  <a:cubicBezTo>
                    <a:pt x="1402" y="343"/>
                    <a:pt x="1368" y="209"/>
                    <a:pt x="1302" y="76"/>
                  </a:cubicBezTo>
                  <a:cubicBezTo>
                    <a:pt x="1268" y="26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485;p56">
              <a:extLst>
                <a:ext uri="{FF2B5EF4-FFF2-40B4-BE49-F238E27FC236}">
                  <a16:creationId xmlns:a16="http://schemas.microsoft.com/office/drawing/2014/main" id="{B0757ACE-CEC2-4126-B37A-99E104E9C262}"/>
                </a:ext>
              </a:extLst>
            </p:cNvPr>
            <p:cNvSpPr/>
            <p:nvPr/>
          </p:nvSpPr>
          <p:spPr>
            <a:xfrm>
              <a:off x="4063900" y="1803400"/>
              <a:ext cx="21725" cy="45900"/>
            </a:xfrm>
            <a:custGeom>
              <a:avLst/>
              <a:gdLst/>
              <a:ahLst/>
              <a:cxnLst/>
              <a:rect l="l" t="t" r="r" b="b"/>
              <a:pathLst>
                <a:path w="869" h="1836" extrusionOk="0">
                  <a:moveTo>
                    <a:pt x="668" y="801"/>
                  </a:moveTo>
                  <a:lnTo>
                    <a:pt x="668" y="868"/>
                  </a:lnTo>
                  <a:cubicBezTo>
                    <a:pt x="668" y="934"/>
                    <a:pt x="668" y="1001"/>
                    <a:pt x="668" y="1068"/>
                  </a:cubicBezTo>
                  <a:cubicBezTo>
                    <a:pt x="635" y="1135"/>
                    <a:pt x="635" y="1201"/>
                    <a:pt x="601" y="1235"/>
                  </a:cubicBezTo>
                  <a:cubicBezTo>
                    <a:pt x="568" y="1301"/>
                    <a:pt x="534" y="1335"/>
                    <a:pt x="501" y="1401"/>
                  </a:cubicBezTo>
                  <a:cubicBezTo>
                    <a:pt x="434" y="1435"/>
                    <a:pt x="401" y="1468"/>
                    <a:pt x="368" y="1502"/>
                  </a:cubicBezTo>
                  <a:cubicBezTo>
                    <a:pt x="334" y="1502"/>
                    <a:pt x="301" y="1535"/>
                    <a:pt x="268" y="1535"/>
                  </a:cubicBezTo>
                  <a:lnTo>
                    <a:pt x="201" y="1535"/>
                  </a:lnTo>
                  <a:cubicBezTo>
                    <a:pt x="201" y="1502"/>
                    <a:pt x="168" y="1502"/>
                    <a:pt x="168" y="1468"/>
                  </a:cubicBezTo>
                  <a:cubicBezTo>
                    <a:pt x="168" y="1468"/>
                    <a:pt x="168" y="1435"/>
                    <a:pt x="168" y="1401"/>
                  </a:cubicBezTo>
                  <a:cubicBezTo>
                    <a:pt x="168" y="1335"/>
                    <a:pt x="201" y="1268"/>
                    <a:pt x="234" y="1201"/>
                  </a:cubicBezTo>
                  <a:cubicBezTo>
                    <a:pt x="301" y="1101"/>
                    <a:pt x="368" y="1035"/>
                    <a:pt x="434" y="1001"/>
                  </a:cubicBezTo>
                  <a:lnTo>
                    <a:pt x="668" y="801"/>
                  </a:lnTo>
                  <a:close/>
                  <a:moveTo>
                    <a:pt x="635" y="0"/>
                  </a:moveTo>
                  <a:cubicBezTo>
                    <a:pt x="568" y="0"/>
                    <a:pt x="501" y="34"/>
                    <a:pt x="468" y="67"/>
                  </a:cubicBezTo>
                  <a:cubicBezTo>
                    <a:pt x="401" y="101"/>
                    <a:pt x="368" y="134"/>
                    <a:pt x="334" y="167"/>
                  </a:cubicBezTo>
                  <a:cubicBezTo>
                    <a:pt x="268" y="234"/>
                    <a:pt x="234" y="267"/>
                    <a:pt x="201" y="334"/>
                  </a:cubicBezTo>
                  <a:cubicBezTo>
                    <a:pt x="168" y="401"/>
                    <a:pt x="134" y="434"/>
                    <a:pt x="101" y="501"/>
                  </a:cubicBezTo>
                  <a:cubicBezTo>
                    <a:pt x="101" y="568"/>
                    <a:pt x="67" y="601"/>
                    <a:pt x="67" y="668"/>
                  </a:cubicBezTo>
                  <a:lnTo>
                    <a:pt x="67" y="701"/>
                  </a:lnTo>
                  <a:cubicBezTo>
                    <a:pt x="84" y="718"/>
                    <a:pt x="92" y="726"/>
                    <a:pt x="97" y="726"/>
                  </a:cubicBezTo>
                  <a:cubicBezTo>
                    <a:pt x="101" y="726"/>
                    <a:pt x="101" y="718"/>
                    <a:pt x="101" y="701"/>
                  </a:cubicBezTo>
                  <a:lnTo>
                    <a:pt x="168" y="668"/>
                  </a:lnTo>
                  <a:cubicBezTo>
                    <a:pt x="201" y="668"/>
                    <a:pt x="201" y="668"/>
                    <a:pt x="201" y="634"/>
                  </a:cubicBezTo>
                  <a:cubicBezTo>
                    <a:pt x="234" y="634"/>
                    <a:pt x="234" y="601"/>
                    <a:pt x="234" y="601"/>
                  </a:cubicBezTo>
                  <a:cubicBezTo>
                    <a:pt x="268" y="534"/>
                    <a:pt x="268" y="501"/>
                    <a:pt x="301" y="434"/>
                  </a:cubicBezTo>
                  <a:cubicBezTo>
                    <a:pt x="334" y="401"/>
                    <a:pt x="401" y="334"/>
                    <a:pt x="434" y="301"/>
                  </a:cubicBezTo>
                  <a:cubicBezTo>
                    <a:pt x="468" y="284"/>
                    <a:pt x="501" y="276"/>
                    <a:pt x="530" y="276"/>
                  </a:cubicBezTo>
                  <a:cubicBezTo>
                    <a:pt x="559" y="276"/>
                    <a:pt x="585" y="284"/>
                    <a:pt x="601" y="301"/>
                  </a:cubicBezTo>
                  <a:cubicBezTo>
                    <a:pt x="668" y="334"/>
                    <a:pt x="668" y="401"/>
                    <a:pt x="668" y="501"/>
                  </a:cubicBezTo>
                  <a:lnTo>
                    <a:pt x="668" y="534"/>
                  </a:lnTo>
                  <a:lnTo>
                    <a:pt x="401" y="768"/>
                  </a:lnTo>
                  <a:cubicBezTo>
                    <a:pt x="334" y="834"/>
                    <a:pt x="301" y="868"/>
                    <a:pt x="234" y="934"/>
                  </a:cubicBezTo>
                  <a:cubicBezTo>
                    <a:pt x="201" y="1001"/>
                    <a:pt x="134" y="1035"/>
                    <a:pt x="101" y="1101"/>
                  </a:cubicBezTo>
                  <a:cubicBezTo>
                    <a:pt x="67" y="1168"/>
                    <a:pt x="34" y="1235"/>
                    <a:pt x="34" y="1335"/>
                  </a:cubicBezTo>
                  <a:cubicBezTo>
                    <a:pt x="1" y="1401"/>
                    <a:pt x="1" y="1468"/>
                    <a:pt x="1" y="1535"/>
                  </a:cubicBezTo>
                  <a:cubicBezTo>
                    <a:pt x="1" y="1602"/>
                    <a:pt x="34" y="1668"/>
                    <a:pt x="67" y="1702"/>
                  </a:cubicBezTo>
                  <a:cubicBezTo>
                    <a:pt x="67" y="1735"/>
                    <a:pt x="101" y="1768"/>
                    <a:pt x="134" y="1802"/>
                  </a:cubicBezTo>
                  <a:cubicBezTo>
                    <a:pt x="168" y="1802"/>
                    <a:pt x="201" y="1835"/>
                    <a:pt x="234" y="1835"/>
                  </a:cubicBezTo>
                  <a:cubicBezTo>
                    <a:pt x="301" y="1802"/>
                    <a:pt x="334" y="1802"/>
                    <a:pt x="401" y="1768"/>
                  </a:cubicBezTo>
                  <a:cubicBezTo>
                    <a:pt x="434" y="1768"/>
                    <a:pt x="468" y="1735"/>
                    <a:pt x="501" y="1702"/>
                  </a:cubicBezTo>
                  <a:lnTo>
                    <a:pt x="601" y="1602"/>
                  </a:lnTo>
                  <a:cubicBezTo>
                    <a:pt x="601" y="1568"/>
                    <a:pt x="635" y="1502"/>
                    <a:pt x="668" y="1468"/>
                  </a:cubicBezTo>
                  <a:cubicBezTo>
                    <a:pt x="701" y="1435"/>
                    <a:pt x="701" y="1368"/>
                    <a:pt x="735" y="1335"/>
                  </a:cubicBezTo>
                  <a:lnTo>
                    <a:pt x="735" y="1468"/>
                  </a:lnTo>
                  <a:cubicBezTo>
                    <a:pt x="735" y="1468"/>
                    <a:pt x="735" y="1502"/>
                    <a:pt x="735" y="1502"/>
                  </a:cubicBezTo>
                  <a:cubicBezTo>
                    <a:pt x="735" y="1518"/>
                    <a:pt x="743" y="1527"/>
                    <a:pt x="751" y="1527"/>
                  </a:cubicBezTo>
                  <a:cubicBezTo>
                    <a:pt x="760" y="1527"/>
                    <a:pt x="768" y="1518"/>
                    <a:pt x="768" y="1502"/>
                  </a:cubicBezTo>
                  <a:lnTo>
                    <a:pt x="835" y="1468"/>
                  </a:lnTo>
                  <a:cubicBezTo>
                    <a:pt x="868" y="1468"/>
                    <a:pt x="868" y="1435"/>
                    <a:pt x="868" y="1435"/>
                  </a:cubicBezTo>
                  <a:cubicBezTo>
                    <a:pt x="868" y="1401"/>
                    <a:pt x="868" y="1368"/>
                    <a:pt x="868" y="1368"/>
                  </a:cubicBezTo>
                  <a:lnTo>
                    <a:pt x="868" y="434"/>
                  </a:lnTo>
                  <a:cubicBezTo>
                    <a:pt x="868" y="334"/>
                    <a:pt x="868" y="267"/>
                    <a:pt x="835" y="167"/>
                  </a:cubicBezTo>
                  <a:cubicBezTo>
                    <a:pt x="835" y="134"/>
                    <a:pt x="801" y="67"/>
                    <a:pt x="768" y="34"/>
                  </a:cubicBezTo>
                  <a:cubicBezTo>
                    <a:pt x="735" y="0"/>
                    <a:pt x="668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486;p56">
              <a:extLst>
                <a:ext uri="{FF2B5EF4-FFF2-40B4-BE49-F238E27FC236}">
                  <a16:creationId xmlns:a16="http://schemas.microsoft.com/office/drawing/2014/main" id="{9C49A3D3-91C7-448F-9124-2B3B70D937C9}"/>
                </a:ext>
              </a:extLst>
            </p:cNvPr>
            <p:cNvSpPr/>
            <p:nvPr/>
          </p:nvSpPr>
          <p:spPr>
            <a:xfrm>
              <a:off x="4093100" y="1786725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45" y="262"/>
                  </a:moveTo>
                  <a:cubicBezTo>
                    <a:pt x="590" y="262"/>
                    <a:pt x="629" y="281"/>
                    <a:pt x="667" y="301"/>
                  </a:cubicBezTo>
                  <a:cubicBezTo>
                    <a:pt x="701" y="401"/>
                    <a:pt x="734" y="501"/>
                    <a:pt x="734" y="601"/>
                  </a:cubicBezTo>
                  <a:lnTo>
                    <a:pt x="734" y="768"/>
                  </a:lnTo>
                  <a:cubicBezTo>
                    <a:pt x="734" y="934"/>
                    <a:pt x="701" y="1068"/>
                    <a:pt x="667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67" y="1168"/>
                  </a:cubicBezTo>
                  <a:lnTo>
                    <a:pt x="167" y="934"/>
                  </a:lnTo>
                  <a:cubicBezTo>
                    <a:pt x="167" y="801"/>
                    <a:pt x="200" y="667"/>
                    <a:pt x="234" y="534"/>
                  </a:cubicBezTo>
                  <a:cubicBezTo>
                    <a:pt x="300" y="434"/>
                    <a:pt x="367" y="367"/>
                    <a:pt x="434" y="301"/>
                  </a:cubicBezTo>
                  <a:cubicBezTo>
                    <a:pt x="476" y="272"/>
                    <a:pt x="513" y="262"/>
                    <a:pt x="545" y="262"/>
                  </a:cubicBezTo>
                  <a:close/>
                  <a:moveTo>
                    <a:pt x="634" y="0"/>
                  </a:moveTo>
                  <a:cubicBezTo>
                    <a:pt x="567" y="0"/>
                    <a:pt x="534" y="34"/>
                    <a:pt x="467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01"/>
                    <a:pt x="200" y="367"/>
                    <a:pt x="167" y="434"/>
                  </a:cubicBezTo>
                  <a:lnTo>
                    <a:pt x="167" y="334"/>
                  </a:lnTo>
                  <a:cubicBezTo>
                    <a:pt x="167" y="334"/>
                    <a:pt x="167" y="301"/>
                    <a:pt x="167" y="301"/>
                  </a:cubicBezTo>
                  <a:cubicBezTo>
                    <a:pt x="150" y="284"/>
                    <a:pt x="142" y="276"/>
                    <a:pt x="138" y="276"/>
                  </a:cubicBezTo>
                  <a:cubicBezTo>
                    <a:pt x="134" y="276"/>
                    <a:pt x="134" y="284"/>
                    <a:pt x="134" y="301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69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34" y="2469"/>
                  </a:lnTo>
                  <a:cubicBezTo>
                    <a:pt x="134" y="2435"/>
                    <a:pt x="134" y="2435"/>
                    <a:pt x="167" y="2402"/>
                  </a:cubicBezTo>
                  <a:cubicBezTo>
                    <a:pt x="167" y="2402"/>
                    <a:pt x="167" y="2369"/>
                    <a:pt x="167" y="2335"/>
                  </a:cubicBezTo>
                  <a:lnTo>
                    <a:pt x="167" y="1668"/>
                  </a:lnTo>
                  <a:cubicBezTo>
                    <a:pt x="200" y="1702"/>
                    <a:pt x="234" y="1735"/>
                    <a:pt x="267" y="1735"/>
                  </a:cubicBezTo>
                  <a:cubicBezTo>
                    <a:pt x="287" y="1745"/>
                    <a:pt x="306" y="1749"/>
                    <a:pt x="326" y="1749"/>
                  </a:cubicBezTo>
                  <a:cubicBezTo>
                    <a:pt x="373" y="1749"/>
                    <a:pt x="420" y="1725"/>
                    <a:pt x="467" y="1702"/>
                  </a:cubicBezTo>
                  <a:cubicBezTo>
                    <a:pt x="534" y="1668"/>
                    <a:pt x="601" y="1601"/>
                    <a:pt x="634" y="1568"/>
                  </a:cubicBezTo>
                  <a:cubicBezTo>
                    <a:pt x="701" y="1468"/>
                    <a:pt x="734" y="1401"/>
                    <a:pt x="767" y="1335"/>
                  </a:cubicBezTo>
                  <a:cubicBezTo>
                    <a:pt x="834" y="1235"/>
                    <a:pt x="868" y="1134"/>
                    <a:pt x="868" y="1034"/>
                  </a:cubicBezTo>
                  <a:cubicBezTo>
                    <a:pt x="901" y="934"/>
                    <a:pt x="901" y="834"/>
                    <a:pt x="934" y="734"/>
                  </a:cubicBezTo>
                  <a:lnTo>
                    <a:pt x="934" y="634"/>
                  </a:lnTo>
                  <a:lnTo>
                    <a:pt x="934" y="501"/>
                  </a:lnTo>
                  <a:cubicBezTo>
                    <a:pt x="901" y="434"/>
                    <a:pt x="901" y="334"/>
                    <a:pt x="868" y="234"/>
                  </a:cubicBezTo>
                  <a:cubicBezTo>
                    <a:pt x="868" y="167"/>
                    <a:pt x="834" y="100"/>
                    <a:pt x="767" y="67"/>
                  </a:cubicBezTo>
                  <a:cubicBezTo>
                    <a:pt x="734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487;p56">
              <a:extLst>
                <a:ext uri="{FF2B5EF4-FFF2-40B4-BE49-F238E27FC236}">
                  <a16:creationId xmlns:a16="http://schemas.microsoft.com/office/drawing/2014/main" id="{7620CE97-73A2-43D0-813A-0374B8E58D6D}"/>
                </a:ext>
              </a:extLst>
            </p:cNvPr>
            <p:cNvSpPr/>
            <p:nvPr/>
          </p:nvSpPr>
          <p:spPr>
            <a:xfrm>
              <a:off x="3578550" y="1192325"/>
              <a:ext cx="1429400" cy="1123125"/>
            </a:xfrm>
            <a:custGeom>
              <a:avLst/>
              <a:gdLst/>
              <a:ahLst/>
              <a:cxnLst/>
              <a:rect l="l" t="t" r="r" b="b"/>
              <a:pathLst>
                <a:path w="57176" h="44925" extrusionOk="0">
                  <a:moveTo>
                    <a:pt x="56741" y="626"/>
                  </a:moveTo>
                  <a:lnTo>
                    <a:pt x="56741" y="11834"/>
                  </a:lnTo>
                  <a:lnTo>
                    <a:pt x="468" y="44324"/>
                  </a:lnTo>
                  <a:lnTo>
                    <a:pt x="468" y="33083"/>
                  </a:lnTo>
                  <a:lnTo>
                    <a:pt x="56741" y="626"/>
                  </a:lnTo>
                  <a:close/>
                  <a:moveTo>
                    <a:pt x="56958" y="1"/>
                  </a:moveTo>
                  <a:cubicBezTo>
                    <a:pt x="56917" y="1"/>
                    <a:pt x="56875" y="9"/>
                    <a:pt x="56841" y="26"/>
                  </a:cubicBezTo>
                  <a:lnTo>
                    <a:pt x="134" y="32783"/>
                  </a:lnTo>
                  <a:cubicBezTo>
                    <a:pt x="68" y="32816"/>
                    <a:pt x="34" y="32883"/>
                    <a:pt x="34" y="32983"/>
                  </a:cubicBezTo>
                  <a:lnTo>
                    <a:pt x="34" y="44691"/>
                  </a:lnTo>
                  <a:cubicBezTo>
                    <a:pt x="1" y="44791"/>
                    <a:pt x="68" y="44858"/>
                    <a:pt x="134" y="44891"/>
                  </a:cubicBezTo>
                  <a:cubicBezTo>
                    <a:pt x="168" y="44891"/>
                    <a:pt x="201" y="44925"/>
                    <a:pt x="234" y="44925"/>
                  </a:cubicBezTo>
                  <a:cubicBezTo>
                    <a:pt x="268" y="44925"/>
                    <a:pt x="301" y="44891"/>
                    <a:pt x="334" y="44891"/>
                  </a:cubicBezTo>
                  <a:lnTo>
                    <a:pt x="57075" y="12135"/>
                  </a:lnTo>
                  <a:cubicBezTo>
                    <a:pt x="57142" y="12101"/>
                    <a:pt x="57175" y="12035"/>
                    <a:pt x="57175" y="11935"/>
                  </a:cubicBezTo>
                  <a:lnTo>
                    <a:pt x="57175" y="226"/>
                  </a:lnTo>
                  <a:cubicBezTo>
                    <a:pt x="57175" y="126"/>
                    <a:pt x="57142" y="59"/>
                    <a:pt x="57075" y="26"/>
                  </a:cubicBezTo>
                  <a:cubicBezTo>
                    <a:pt x="57042" y="9"/>
                    <a:pt x="57000" y="1"/>
                    <a:pt x="569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488;p56">
              <a:extLst>
                <a:ext uri="{FF2B5EF4-FFF2-40B4-BE49-F238E27FC236}">
                  <a16:creationId xmlns:a16="http://schemas.microsoft.com/office/drawing/2014/main" id="{D96DAEAE-F940-420F-96F0-21B8EA676A63}"/>
                </a:ext>
              </a:extLst>
            </p:cNvPr>
            <p:cNvSpPr/>
            <p:nvPr/>
          </p:nvSpPr>
          <p:spPr>
            <a:xfrm>
              <a:off x="3676975" y="2141150"/>
              <a:ext cx="18350" cy="46725"/>
            </a:xfrm>
            <a:custGeom>
              <a:avLst/>
              <a:gdLst/>
              <a:ahLst/>
              <a:cxnLst/>
              <a:rect l="l" t="t" r="r" b="b"/>
              <a:pathLst>
                <a:path w="734" h="1869" extrusionOk="0">
                  <a:moveTo>
                    <a:pt x="33" y="0"/>
                  </a:moveTo>
                  <a:cubicBezTo>
                    <a:pt x="0" y="34"/>
                    <a:pt x="0" y="67"/>
                    <a:pt x="0" y="100"/>
                  </a:cubicBezTo>
                  <a:lnTo>
                    <a:pt x="0" y="1835"/>
                  </a:lnTo>
                  <a:cubicBezTo>
                    <a:pt x="0" y="1868"/>
                    <a:pt x="33" y="1868"/>
                    <a:pt x="33" y="1868"/>
                  </a:cubicBezTo>
                  <a:lnTo>
                    <a:pt x="67" y="1868"/>
                  </a:lnTo>
                  <a:cubicBezTo>
                    <a:pt x="100" y="1835"/>
                    <a:pt x="100" y="1835"/>
                    <a:pt x="100" y="1801"/>
                  </a:cubicBezTo>
                  <a:lnTo>
                    <a:pt x="100" y="1068"/>
                  </a:lnTo>
                  <a:cubicBezTo>
                    <a:pt x="100" y="934"/>
                    <a:pt x="133" y="801"/>
                    <a:pt x="200" y="701"/>
                  </a:cubicBezTo>
                  <a:cubicBezTo>
                    <a:pt x="234" y="601"/>
                    <a:pt x="300" y="501"/>
                    <a:pt x="367" y="467"/>
                  </a:cubicBezTo>
                  <a:cubicBezTo>
                    <a:pt x="417" y="434"/>
                    <a:pt x="459" y="417"/>
                    <a:pt x="492" y="417"/>
                  </a:cubicBezTo>
                  <a:cubicBezTo>
                    <a:pt x="525" y="417"/>
                    <a:pt x="550" y="434"/>
                    <a:pt x="567" y="467"/>
                  </a:cubicBezTo>
                  <a:cubicBezTo>
                    <a:pt x="634" y="534"/>
                    <a:pt x="634" y="634"/>
                    <a:pt x="634" y="734"/>
                  </a:cubicBezTo>
                  <a:lnTo>
                    <a:pt x="634" y="1468"/>
                  </a:lnTo>
                  <a:cubicBezTo>
                    <a:pt x="634" y="1501"/>
                    <a:pt x="667" y="1501"/>
                    <a:pt x="667" y="1501"/>
                  </a:cubicBezTo>
                  <a:lnTo>
                    <a:pt x="701" y="1501"/>
                  </a:lnTo>
                  <a:cubicBezTo>
                    <a:pt x="734" y="1501"/>
                    <a:pt x="734" y="1468"/>
                    <a:pt x="734" y="1435"/>
                  </a:cubicBezTo>
                  <a:lnTo>
                    <a:pt x="734" y="701"/>
                  </a:lnTo>
                  <a:cubicBezTo>
                    <a:pt x="734" y="601"/>
                    <a:pt x="734" y="534"/>
                    <a:pt x="734" y="467"/>
                  </a:cubicBezTo>
                  <a:cubicBezTo>
                    <a:pt x="701" y="400"/>
                    <a:pt x="701" y="367"/>
                    <a:pt x="667" y="334"/>
                  </a:cubicBezTo>
                  <a:cubicBezTo>
                    <a:pt x="634" y="300"/>
                    <a:pt x="600" y="267"/>
                    <a:pt x="534" y="267"/>
                  </a:cubicBezTo>
                  <a:cubicBezTo>
                    <a:pt x="500" y="267"/>
                    <a:pt x="434" y="267"/>
                    <a:pt x="400" y="300"/>
                  </a:cubicBezTo>
                  <a:cubicBezTo>
                    <a:pt x="334" y="334"/>
                    <a:pt x="267" y="400"/>
                    <a:pt x="234" y="467"/>
                  </a:cubicBezTo>
                  <a:cubicBezTo>
                    <a:pt x="167" y="534"/>
                    <a:pt x="133" y="601"/>
                    <a:pt x="100" y="667"/>
                  </a:cubicBezTo>
                  <a:lnTo>
                    <a:pt x="100" y="34"/>
                  </a:lnTo>
                  <a:cubicBezTo>
                    <a:pt x="100" y="0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489;p56">
              <a:extLst>
                <a:ext uri="{FF2B5EF4-FFF2-40B4-BE49-F238E27FC236}">
                  <a16:creationId xmlns:a16="http://schemas.microsoft.com/office/drawing/2014/main" id="{676FD3BB-E6EF-4030-BDB7-D59A80565BDB}"/>
                </a:ext>
              </a:extLst>
            </p:cNvPr>
            <p:cNvSpPr/>
            <p:nvPr/>
          </p:nvSpPr>
          <p:spPr>
            <a:xfrm>
              <a:off x="3699475" y="2126125"/>
              <a:ext cx="13375" cy="45075"/>
            </a:xfrm>
            <a:custGeom>
              <a:avLst/>
              <a:gdLst/>
              <a:ahLst/>
              <a:cxnLst/>
              <a:rect l="l" t="t" r="r" b="b"/>
              <a:pathLst>
                <a:path w="535" h="1803" extrusionOk="0">
                  <a:moveTo>
                    <a:pt x="201" y="1"/>
                  </a:moveTo>
                  <a:cubicBezTo>
                    <a:pt x="167" y="34"/>
                    <a:pt x="167" y="67"/>
                    <a:pt x="167" y="101"/>
                  </a:cubicBezTo>
                  <a:lnTo>
                    <a:pt x="167" y="534"/>
                  </a:lnTo>
                  <a:lnTo>
                    <a:pt x="34" y="601"/>
                  </a:lnTo>
                  <a:cubicBezTo>
                    <a:pt x="1" y="635"/>
                    <a:pt x="1" y="668"/>
                    <a:pt x="1" y="701"/>
                  </a:cubicBezTo>
                  <a:lnTo>
                    <a:pt x="1" y="735"/>
                  </a:lnTo>
                  <a:cubicBezTo>
                    <a:pt x="1" y="735"/>
                    <a:pt x="1" y="768"/>
                    <a:pt x="34" y="768"/>
                  </a:cubicBezTo>
                  <a:lnTo>
                    <a:pt x="167" y="668"/>
                  </a:lnTo>
                  <a:lnTo>
                    <a:pt x="167" y="1468"/>
                  </a:lnTo>
                  <a:cubicBezTo>
                    <a:pt x="167" y="1502"/>
                    <a:pt x="167" y="1569"/>
                    <a:pt x="167" y="1635"/>
                  </a:cubicBezTo>
                  <a:cubicBezTo>
                    <a:pt x="167" y="1669"/>
                    <a:pt x="201" y="1702"/>
                    <a:pt x="201" y="1735"/>
                  </a:cubicBezTo>
                  <a:cubicBezTo>
                    <a:pt x="234" y="1769"/>
                    <a:pt x="234" y="1769"/>
                    <a:pt x="268" y="1802"/>
                  </a:cubicBezTo>
                  <a:cubicBezTo>
                    <a:pt x="334" y="1802"/>
                    <a:pt x="368" y="1769"/>
                    <a:pt x="401" y="1769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35"/>
                  </a:cubicBezTo>
                  <a:lnTo>
                    <a:pt x="534" y="1602"/>
                  </a:lnTo>
                  <a:cubicBezTo>
                    <a:pt x="534" y="1569"/>
                    <a:pt x="501" y="1535"/>
                    <a:pt x="501" y="1535"/>
                  </a:cubicBezTo>
                  <a:lnTo>
                    <a:pt x="401" y="1602"/>
                  </a:lnTo>
                  <a:cubicBezTo>
                    <a:pt x="368" y="1619"/>
                    <a:pt x="343" y="1627"/>
                    <a:pt x="326" y="1627"/>
                  </a:cubicBezTo>
                  <a:cubicBezTo>
                    <a:pt x="309" y="1627"/>
                    <a:pt x="301" y="1619"/>
                    <a:pt x="301" y="1602"/>
                  </a:cubicBezTo>
                  <a:cubicBezTo>
                    <a:pt x="268" y="1535"/>
                    <a:pt x="268" y="1468"/>
                    <a:pt x="268" y="1402"/>
                  </a:cubicBezTo>
                  <a:lnTo>
                    <a:pt x="268" y="635"/>
                  </a:lnTo>
                  <a:lnTo>
                    <a:pt x="501" y="534"/>
                  </a:lnTo>
                  <a:cubicBezTo>
                    <a:pt x="501" y="501"/>
                    <a:pt x="534" y="468"/>
                    <a:pt x="534" y="434"/>
                  </a:cubicBezTo>
                  <a:lnTo>
                    <a:pt x="534" y="401"/>
                  </a:lnTo>
                  <a:cubicBezTo>
                    <a:pt x="534" y="368"/>
                    <a:pt x="501" y="368"/>
                    <a:pt x="501" y="368"/>
                  </a:cubicBezTo>
                  <a:lnTo>
                    <a:pt x="268" y="5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490;p56">
              <a:extLst>
                <a:ext uri="{FF2B5EF4-FFF2-40B4-BE49-F238E27FC236}">
                  <a16:creationId xmlns:a16="http://schemas.microsoft.com/office/drawing/2014/main" id="{1B276758-00D2-4E28-A439-110C7AF86FBA}"/>
                </a:ext>
              </a:extLst>
            </p:cNvPr>
            <p:cNvSpPr/>
            <p:nvPr/>
          </p:nvSpPr>
          <p:spPr>
            <a:xfrm>
              <a:off x="3714500" y="2118625"/>
              <a:ext cx="13350" cy="43400"/>
            </a:xfrm>
            <a:custGeom>
              <a:avLst/>
              <a:gdLst/>
              <a:ahLst/>
              <a:cxnLst/>
              <a:rect l="l" t="t" r="r" b="b"/>
              <a:pathLst>
                <a:path w="534" h="1736" extrusionOk="0">
                  <a:moveTo>
                    <a:pt x="200" y="1"/>
                  </a:moveTo>
                  <a:cubicBezTo>
                    <a:pt x="200" y="1"/>
                    <a:pt x="167" y="34"/>
                    <a:pt x="167" y="67"/>
                  </a:cubicBezTo>
                  <a:lnTo>
                    <a:pt x="167" y="501"/>
                  </a:lnTo>
                  <a:lnTo>
                    <a:pt x="33" y="601"/>
                  </a:lnTo>
                  <a:cubicBezTo>
                    <a:pt x="33" y="601"/>
                    <a:pt x="0" y="634"/>
                    <a:pt x="0" y="668"/>
                  </a:cubicBezTo>
                  <a:lnTo>
                    <a:pt x="0" y="701"/>
                  </a:lnTo>
                  <a:cubicBezTo>
                    <a:pt x="0" y="725"/>
                    <a:pt x="17" y="748"/>
                    <a:pt x="27" y="748"/>
                  </a:cubicBezTo>
                  <a:cubicBezTo>
                    <a:pt x="31" y="748"/>
                    <a:pt x="33" y="744"/>
                    <a:pt x="33" y="734"/>
                  </a:cubicBezTo>
                  <a:lnTo>
                    <a:pt x="167" y="668"/>
                  </a:lnTo>
                  <a:lnTo>
                    <a:pt x="167" y="1402"/>
                  </a:lnTo>
                  <a:lnTo>
                    <a:pt x="167" y="1568"/>
                  </a:lnTo>
                  <a:cubicBezTo>
                    <a:pt x="200" y="1602"/>
                    <a:pt x="200" y="1635"/>
                    <a:pt x="200" y="1668"/>
                  </a:cubicBezTo>
                  <a:cubicBezTo>
                    <a:pt x="234" y="1702"/>
                    <a:pt x="267" y="1735"/>
                    <a:pt x="300" y="1735"/>
                  </a:cubicBezTo>
                  <a:cubicBezTo>
                    <a:pt x="334" y="1735"/>
                    <a:pt x="367" y="1735"/>
                    <a:pt x="400" y="1702"/>
                  </a:cubicBezTo>
                  <a:lnTo>
                    <a:pt x="500" y="1635"/>
                  </a:lnTo>
                  <a:cubicBezTo>
                    <a:pt x="534" y="1635"/>
                    <a:pt x="534" y="1602"/>
                    <a:pt x="534" y="1568"/>
                  </a:cubicBezTo>
                  <a:lnTo>
                    <a:pt x="534" y="1535"/>
                  </a:lnTo>
                  <a:cubicBezTo>
                    <a:pt x="534" y="1502"/>
                    <a:pt x="534" y="1502"/>
                    <a:pt x="500" y="1502"/>
                  </a:cubicBezTo>
                  <a:lnTo>
                    <a:pt x="400" y="1535"/>
                  </a:lnTo>
                  <a:cubicBezTo>
                    <a:pt x="384" y="1568"/>
                    <a:pt x="367" y="1585"/>
                    <a:pt x="350" y="1585"/>
                  </a:cubicBezTo>
                  <a:cubicBezTo>
                    <a:pt x="334" y="1585"/>
                    <a:pt x="317" y="1568"/>
                    <a:pt x="300" y="1535"/>
                  </a:cubicBezTo>
                  <a:cubicBezTo>
                    <a:pt x="267" y="1468"/>
                    <a:pt x="267" y="1402"/>
                    <a:pt x="267" y="1335"/>
                  </a:cubicBezTo>
                  <a:lnTo>
                    <a:pt x="267" y="634"/>
                  </a:lnTo>
                  <a:lnTo>
                    <a:pt x="500" y="501"/>
                  </a:lnTo>
                  <a:cubicBezTo>
                    <a:pt x="534" y="468"/>
                    <a:pt x="534" y="434"/>
                    <a:pt x="534" y="434"/>
                  </a:cubicBezTo>
                  <a:lnTo>
                    <a:pt x="534" y="367"/>
                  </a:lnTo>
                  <a:cubicBezTo>
                    <a:pt x="534" y="334"/>
                    <a:pt x="500" y="334"/>
                    <a:pt x="500" y="334"/>
                  </a:cubicBezTo>
                  <a:lnTo>
                    <a:pt x="267" y="468"/>
                  </a:lnTo>
                  <a:lnTo>
                    <a:pt x="267" y="34"/>
                  </a:lnTo>
                  <a:cubicBezTo>
                    <a:pt x="267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491;p56">
              <a:extLst>
                <a:ext uri="{FF2B5EF4-FFF2-40B4-BE49-F238E27FC236}">
                  <a16:creationId xmlns:a16="http://schemas.microsoft.com/office/drawing/2014/main" id="{8FA62D86-C25E-4176-A0EB-B44AFBA2D262}"/>
                </a:ext>
              </a:extLst>
            </p:cNvPr>
            <p:cNvSpPr/>
            <p:nvPr/>
          </p:nvSpPr>
          <p:spPr>
            <a:xfrm>
              <a:off x="3732000" y="2116125"/>
              <a:ext cx="19200" cy="52550"/>
            </a:xfrm>
            <a:custGeom>
              <a:avLst/>
              <a:gdLst/>
              <a:ahLst/>
              <a:cxnLst/>
              <a:rect l="l" t="t" r="r" b="b"/>
              <a:pathLst>
                <a:path w="768" h="2102" extrusionOk="0">
                  <a:moveTo>
                    <a:pt x="465" y="153"/>
                  </a:moveTo>
                  <a:cubicBezTo>
                    <a:pt x="479" y="153"/>
                    <a:pt x="491" y="157"/>
                    <a:pt x="501" y="167"/>
                  </a:cubicBezTo>
                  <a:cubicBezTo>
                    <a:pt x="534" y="167"/>
                    <a:pt x="568" y="167"/>
                    <a:pt x="601" y="201"/>
                  </a:cubicBezTo>
                  <a:cubicBezTo>
                    <a:pt x="601" y="267"/>
                    <a:pt x="634" y="301"/>
                    <a:pt x="634" y="334"/>
                  </a:cubicBezTo>
                  <a:cubicBezTo>
                    <a:pt x="634" y="401"/>
                    <a:pt x="634" y="467"/>
                    <a:pt x="668" y="501"/>
                  </a:cubicBezTo>
                  <a:lnTo>
                    <a:pt x="668" y="668"/>
                  </a:lnTo>
                  <a:cubicBezTo>
                    <a:pt x="634" y="734"/>
                    <a:pt x="634" y="801"/>
                    <a:pt x="634" y="868"/>
                  </a:cubicBezTo>
                  <a:cubicBezTo>
                    <a:pt x="634" y="901"/>
                    <a:pt x="601" y="968"/>
                    <a:pt x="601" y="1035"/>
                  </a:cubicBezTo>
                  <a:cubicBezTo>
                    <a:pt x="568" y="1101"/>
                    <a:pt x="534" y="1135"/>
                    <a:pt x="501" y="1201"/>
                  </a:cubicBezTo>
                  <a:cubicBezTo>
                    <a:pt x="468" y="1235"/>
                    <a:pt x="434" y="1268"/>
                    <a:pt x="368" y="1301"/>
                  </a:cubicBezTo>
                  <a:cubicBezTo>
                    <a:pt x="334" y="1335"/>
                    <a:pt x="301" y="1335"/>
                    <a:pt x="267" y="1335"/>
                  </a:cubicBezTo>
                  <a:cubicBezTo>
                    <a:pt x="234" y="1335"/>
                    <a:pt x="201" y="1301"/>
                    <a:pt x="167" y="1268"/>
                  </a:cubicBezTo>
                  <a:cubicBezTo>
                    <a:pt x="134" y="1235"/>
                    <a:pt x="134" y="1201"/>
                    <a:pt x="134" y="1168"/>
                  </a:cubicBezTo>
                  <a:cubicBezTo>
                    <a:pt x="101" y="1101"/>
                    <a:pt x="101" y="1068"/>
                    <a:pt x="134" y="1001"/>
                  </a:cubicBezTo>
                  <a:cubicBezTo>
                    <a:pt x="134" y="968"/>
                    <a:pt x="134" y="934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01" y="734"/>
                    <a:pt x="101" y="701"/>
                    <a:pt x="134" y="634"/>
                  </a:cubicBezTo>
                  <a:cubicBezTo>
                    <a:pt x="134" y="568"/>
                    <a:pt x="134" y="501"/>
                    <a:pt x="167" y="467"/>
                  </a:cubicBezTo>
                  <a:cubicBezTo>
                    <a:pt x="201" y="401"/>
                    <a:pt x="234" y="334"/>
                    <a:pt x="267" y="301"/>
                  </a:cubicBezTo>
                  <a:cubicBezTo>
                    <a:pt x="301" y="267"/>
                    <a:pt x="334" y="201"/>
                    <a:pt x="368" y="201"/>
                  </a:cubicBezTo>
                  <a:cubicBezTo>
                    <a:pt x="391" y="177"/>
                    <a:pt x="431" y="153"/>
                    <a:pt x="465" y="153"/>
                  </a:cubicBezTo>
                  <a:close/>
                  <a:moveTo>
                    <a:pt x="568" y="0"/>
                  </a:moveTo>
                  <a:cubicBezTo>
                    <a:pt x="501" y="0"/>
                    <a:pt x="468" y="0"/>
                    <a:pt x="401" y="34"/>
                  </a:cubicBezTo>
                  <a:cubicBezTo>
                    <a:pt x="334" y="67"/>
                    <a:pt x="267" y="134"/>
                    <a:pt x="234" y="201"/>
                  </a:cubicBezTo>
                  <a:cubicBezTo>
                    <a:pt x="201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67"/>
                    <a:pt x="101" y="267"/>
                    <a:pt x="101" y="267"/>
                  </a:cubicBezTo>
                  <a:lnTo>
                    <a:pt x="67" y="267"/>
                  </a:lnTo>
                  <a:cubicBezTo>
                    <a:pt x="34" y="301"/>
                    <a:pt x="1" y="334"/>
                    <a:pt x="34" y="367"/>
                  </a:cubicBezTo>
                  <a:lnTo>
                    <a:pt x="34" y="2069"/>
                  </a:lnTo>
                  <a:cubicBezTo>
                    <a:pt x="34" y="2102"/>
                    <a:pt x="34" y="2102"/>
                    <a:pt x="67" y="2102"/>
                  </a:cubicBezTo>
                  <a:lnTo>
                    <a:pt x="101" y="2102"/>
                  </a:lnTo>
                  <a:cubicBezTo>
                    <a:pt x="101" y="2069"/>
                    <a:pt x="134" y="2035"/>
                    <a:pt x="134" y="2035"/>
                  </a:cubicBezTo>
                  <a:lnTo>
                    <a:pt x="134" y="1401"/>
                  </a:lnTo>
                  <a:cubicBezTo>
                    <a:pt x="134" y="1435"/>
                    <a:pt x="201" y="1468"/>
                    <a:pt x="234" y="1468"/>
                  </a:cubicBezTo>
                  <a:cubicBezTo>
                    <a:pt x="254" y="1478"/>
                    <a:pt x="273" y="1482"/>
                    <a:pt x="292" y="1482"/>
                  </a:cubicBezTo>
                  <a:cubicBezTo>
                    <a:pt x="337" y="1482"/>
                    <a:pt x="377" y="1458"/>
                    <a:pt x="401" y="1435"/>
                  </a:cubicBezTo>
                  <a:cubicBezTo>
                    <a:pt x="468" y="1401"/>
                    <a:pt x="534" y="1368"/>
                    <a:pt x="568" y="1301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01" y="1035"/>
                    <a:pt x="734" y="934"/>
                    <a:pt x="734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68" y="367"/>
                    <a:pt x="768" y="301"/>
                    <a:pt x="734" y="234"/>
                  </a:cubicBezTo>
                  <a:cubicBezTo>
                    <a:pt x="734" y="201"/>
                    <a:pt x="701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492;p56">
              <a:extLst>
                <a:ext uri="{FF2B5EF4-FFF2-40B4-BE49-F238E27FC236}">
                  <a16:creationId xmlns:a16="http://schemas.microsoft.com/office/drawing/2014/main" id="{41FE84CF-53DC-48AE-B8D4-A902F0042519}"/>
                </a:ext>
              </a:extLst>
            </p:cNvPr>
            <p:cNvSpPr/>
            <p:nvPr/>
          </p:nvSpPr>
          <p:spPr>
            <a:xfrm>
              <a:off x="3757025" y="2112800"/>
              <a:ext cx="4200" cy="30025"/>
            </a:xfrm>
            <a:custGeom>
              <a:avLst/>
              <a:gdLst/>
              <a:ahLst/>
              <a:cxnLst/>
              <a:rect l="l" t="t" r="r" b="b"/>
              <a:pathLst>
                <a:path w="168" h="1201" extrusionOk="0">
                  <a:moveTo>
                    <a:pt x="100" y="0"/>
                  </a:moveTo>
                  <a:lnTo>
                    <a:pt x="34" y="33"/>
                  </a:lnTo>
                  <a:cubicBezTo>
                    <a:pt x="0" y="33"/>
                    <a:pt x="0" y="67"/>
                    <a:pt x="0" y="67"/>
                  </a:cubicBezTo>
                  <a:cubicBezTo>
                    <a:pt x="0" y="67"/>
                    <a:pt x="0" y="100"/>
                    <a:pt x="0" y="100"/>
                  </a:cubicBezTo>
                  <a:lnTo>
                    <a:pt x="0" y="234"/>
                  </a:lnTo>
                  <a:cubicBezTo>
                    <a:pt x="0" y="267"/>
                    <a:pt x="0" y="267"/>
                    <a:pt x="34" y="267"/>
                  </a:cubicBezTo>
                  <a:lnTo>
                    <a:pt x="134" y="234"/>
                  </a:lnTo>
                  <a:cubicBezTo>
                    <a:pt x="134" y="234"/>
                    <a:pt x="134" y="200"/>
                    <a:pt x="134" y="200"/>
                  </a:cubicBezTo>
                  <a:cubicBezTo>
                    <a:pt x="167" y="167"/>
                    <a:pt x="167" y="167"/>
                    <a:pt x="134" y="133"/>
                  </a:cubicBezTo>
                  <a:lnTo>
                    <a:pt x="134" y="33"/>
                  </a:lnTo>
                  <a:cubicBezTo>
                    <a:pt x="134" y="0"/>
                    <a:pt x="134" y="0"/>
                    <a:pt x="134" y="0"/>
                  </a:cubicBezTo>
                  <a:close/>
                  <a:moveTo>
                    <a:pt x="100" y="901"/>
                  </a:moveTo>
                  <a:lnTo>
                    <a:pt x="34" y="934"/>
                  </a:lnTo>
                  <a:cubicBezTo>
                    <a:pt x="0" y="967"/>
                    <a:pt x="0" y="967"/>
                    <a:pt x="0" y="967"/>
                  </a:cubicBezTo>
                  <a:cubicBezTo>
                    <a:pt x="0" y="1001"/>
                    <a:pt x="0" y="1001"/>
                    <a:pt x="0" y="1034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34" y="1201"/>
                  </a:cubicBezTo>
                  <a:lnTo>
                    <a:pt x="134" y="1134"/>
                  </a:lnTo>
                  <a:cubicBezTo>
                    <a:pt x="134" y="1134"/>
                    <a:pt x="134" y="1134"/>
                    <a:pt x="134" y="1101"/>
                  </a:cubicBezTo>
                  <a:cubicBezTo>
                    <a:pt x="167" y="1101"/>
                    <a:pt x="167" y="1067"/>
                    <a:pt x="134" y="1067"/>
                  </a:cubicBezTo>
                  <a:lnTo>
                    <a:pt x="134" y="934"/>
                  </a:lnTo>
                  <a:lnTo>
                    <a:pt x="134" y="90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493;p56">
              <a:extLst>
                <a:ext uri="{FF2B5EF4-FFF2-40B4-BE49-F238E27FC236}">
                  <a16:creationId xmlns:a16="http://schemas.microsoft.com/office/drawing/2014/main" id="{DF69F649-B6CD-4952-ACDE-2C3341B93492}"/>
                </a:ext>
              </a:extLst>
            </p:cNvPr>
            <p:cNvSpPr/>
            <p:nvPr/>
          </p:nvSpPr>
          <p:spPr>
            <a:xfrm>
              <a:off x="3765350" y="2076925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35" y="1"/>
                  </a:moveTo>
                  <a:cubicBezTo>
                    <a:pt x="601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cubicBezTo>
                    <a:pt x="1" y="2603"/>
                    <a:pt x="1" y="2603"/>
                    <a:pt x="1" y="2603"/>
                  </a:cubicBezTo>
                  <a:cubicBezTo>
                    <a:pt x="1" y="2636"/>
                    <a:pt x="1" y="2636"/>
                    <a:pt x="1" y="2636"/>
                  </a:cubicBezTo>
                  <a:lnTo>
                    <a:pt x="68" y="2636"/>
                  </a:lnTo>
                  <a:cubicBezTo>
                    <a:pt x="68" y="2636"/>
                    <a:pt x="68" y="2636"/>
                    <a:pt x="101" y="2603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67"/>
                    <a:pt x="668" y="34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494;p56">
              <a:extLst>
                <a:ext uri="{FF2B5EF4-FFF2-40B4-BE49-F238E27FC236}">
                  <a16:creationId xmlns:a16="http://schemas.microsoft.com/office/drawing/2014/main" id="{08BAF79E-A6A1-4078-9D6E-8E9EAC63361D}"/>
                </a:ext>
              </a:extLst>
            </p:cNvPr>
            <p:cNvSpPr/>
            <p:nvPr/>
          </p:nvSpPr>
          <p:spPr>
            <a:xfrm>
              <a:off x="3777025" y="2071100"/>
              <a:ext cx="16725" cy="65900"/>
            </a:xfrm>
            <a:custGeom>
              <a:avLst/>
              <a:gdLst/>
              <a:ahLst/>
              <a:cxnLst/>
              <a:rect l="l" t="t" r="r" b="b"/>
              <a:pathLst>
                <a:path w="669" h="2636" extrusionOk="0">
                  <a:moveTo>
                    <a:pt x="601" y="0"/>
                  </a:moveTo>
                  <a:cubicBezTo>
                    <a:pt x="601" y="0"/>
                    <a:pt x="568" y="34"/>
                    <a:pt x="568" y="34"/>
                  </a:cubicBezTo>
                  <a:lnTo>
                    <a:pt x="568" y="67"/>
                  </a:lnTo>
                  <a:lnTo>
                    <a:pt x="1" y="2569"/>
                  </a:lnTo>
                  <a:cubicBezTo>
                    <a:pt x="1" y="2569"/>
                    <a:pt x="1" y="2569"/>
                    <a:pt x="1" y="2602"/>
                  </a:cubicBezTo>
                  <a:cubicBezTo>
                    <a:pt x="1" y="2602"/>
                    <a:pt x="1" y="2602"/>
                    <a:pt x="1" y="2635"/>
                  </a:cubicBezTo>
                  <a:lnTo>
                    <a:pt x="34" y="2635"/>
                  </a:lnTo>
                  <a:cubicBezTo>
                    <a:pt x="68" y="2635"/>
                    <a:pt x="68" y="2602"/>
                    <a:pt x="68" y="2602"/>
                  </a:cubicBezTo>
                  <a:lnTo>
                    <a:pt x="68" y="2569"/>
                  </a:lnTo>
                  <a:lnTo>
                    <a:pt x="668" y="67"/>
                  </a:lnTo>
                  <a:cubicBezTo>
                    <a:pt x="668" y="67"/>
                    <a:pt x="668" y="34"/>
                    <a:pt x="668" y="34"/>
                  </a:cubicBezTo>
                  <a:cubicBezTo>
                    <a:pt x="668" y="0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495;p56">
              <a:extLst>
                <a:ext uri="{FF2B5EF4-FFF2-40B4-BE49-F238E27FC236}">
                  <a16:creationId xmlns:a16="http://schemas.microsoft.com/office/drawing/2014/main" id="{D2088991-168C-4437-BD53-04D7A7049131}"/>
                </a:ext>
              </a:extLst>
            </p:cNvPr>
            <p:cNvSpPr/>
            <p:nvPr/>
          </p:nvSpPr>
          <p:spPr>
            <a:xfrm>
              <a:off x="3797050" y="2071100"/>
              <a:ext cx="30875" cy="47550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035" y="0"/>
                  </a:moveTo>
                  <a:cubicBezTo>
                    <a:pt x="968" y="0"/>
                    <a:pt x="934" y="34"/>
                    <a:pt x="901" y="34"/>
                  </a:cubicBezTo>
                  <a:cubicBezTo>
                    <a:pt x="834" y="100"/>
                    <a:pt x="768" y="134"/>
                    <a:pt x="734" y="200"/>
                  </a:cubicBezTo>
                  <a:cubicBezTo>
                    <a:pt x="668" y="300"/>
                    <a:pt x="634" y="367"/>
                    <a:pt x="601" y="467"/>
                  </a:cubicBezTo>
                  <a:cubicBezTo>
                    <a:pt x="601" y="400"/>
                    <a:pt x="568" y="367"/>
                    <a:pt x="501" y="334"/>
                  </a:cubicBezTo>
                  <a:cubicBezTo>
                    <a:pt x="434" y="334"/>
                    <a:pt x="367" y="334"/>
                    <a:pt x="334" y="367"/>
                  </a:cubicBezTo>
                  <a:cubicBezTo>
                    <a:pt x="267" y="400"/>
                    <a:pt x="234" y="434"/>
                    <a:pt x="201" y="501"/>
                  </a:cubicBezTo>
                  <a:cubicBezTo>
                    <a:pt x="167" y="567"/>
                    <a:pt x="101" y="601"/>
                    <a:pt x="101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0" y="567"/>
                    <a:pt x="0" y="567"/>
                    <a:pt x="0" y="601"/>
                  </a:cubicBezTo>
                  <a:lnTo>
                    <a:pt x="0" y="1868"/>
                  </a:lnTo>
                  <a:cubicBezTo>
                    <a:pt x="0" y="1902"/>
                    <a:pt x="0" y="1902"/>
                    <a:pt x="34" y="1902"/>
                  </a:cubicBezTo>
                  <a:lnTo>
                    <a:pt x="67" y="1902"/>
                  </a:lnTo>
                  <a:cubicBezTo>
                    <a:pt x="101" y="1868"/>
                    <a:pt x="101" y="1868"/>
                    <a:pt x="101" y="1835"/>
                  </a:cubicBezTo>
                  <a:lnTo>
                    <a:pt x="101" y="1101"/>
                  </a:lnTo>
                  <a:cubicBezTo>
                    <a:pt x="101" y="1001"/>
                    <a:pt x="101" y="934"/>
                    <a:pt x="101" y="867"/>
                  </a:cubicBezTo>
                  <a:cubicBezTo>
                    <a:pt x="101" y="801"/>
                    <a:pt x="134" y="734"/>
                    <a:pt x="167" y="701"/>
                  </a:cubicBezTo>
                  <a:cubicBezTo>
                    <a:pt x="167" y="667"/>
                    <a:pt x="201" y="601"/>
                    <a:pt x="234" y="567"/>
                  </a:cubicBezTo>
                  <a:cubicBezTo>
                    <a:pt x="234" y="567"/>
                    <a:pt x="267" y="534"/>
                    <a:pt x="301" y="501"/>
                  </a:cubicBezTo>
                  <a:lnTo>
                    <a:pt x="401" y="501"/>
                  </a:lnTo>
                  <a:cubicBezTo>
                    <a:pt x="417" y="484"/>
                    <a:pt x="434" y="475"/>
                    <a:pt x="451" y="475"/>
                  </a:cubicBezTo>
                  <a:cubicBezTo>
                    <a:pt x="467" y="475"/>
                    <a:pt x="484" y="484"/>
                    <a:pt x="501" y="501"/>
                  </a:cubicBezTo>
                  <a:cubicBezTo>
                    <a:pt x="534" y="534"/>
                    <a:pt x="568" y="567"/>
                    <a:pt x="568" y="601"/>
                  </a:cubicBezTo>
                  <a:cubicBezTo>
                    <a:pt x="568" y="667"/>
                    <a:pt x="601" y="734"/>
                    <a:pt x="601" y="801"/>
                  </a:cubicBezTo>
                  <a:lnTo>
                    <a:pt x="601" y="1535"/>
                  </a:lnTo>
                  <a:cubicBezTo>
                    <a:pt x="601" y="1568"/>
                    <a:pt x="601" y="1568"/>
                    <a:pt x="634" y="1568"/>
                  </a:cubicBezTo>
                  <a:cubicBezTo>
                    <a:pt x="668" y="1568"/>
                    <a:pt x="701" y="1535"/>
                    <a:pt x="701" y="1501"/>
                  </a:cubicBezTo>
                  <a:lnTo>
                    <a:pt x="701" y="767"/>
                  </a:lnTo>
                  <a:cubicBezTo>
                    <a:pt x="668" y="701"/>
                    <a:pt x="668" y="601"/>
                    <a:pt x="701" y="534"/>
                  </a:cubicBezTo>
                  <a:cubicBezTo>
                    <a:pt x="701" y="467"/>
                    <a:pt x="734" y="434"/>
                    <a:pt x="734" y="367"/>
                  </a:cubicBezTo>
                  <a:cubicBezTo>
                    <a:pt x="768" y="334"/>
                    <a:pt x="801" y="300"/>
                    <a:pt x="834" y="267"/>
                  </a:cubicBezTo>
                  <a:cubicBezTo>
                    <a:pt x="834" y="234"/>
                    <a:pt x="868" y="200"/>
                    <a:pt x="901" y="200"/>
                  </a:cubicBezTo>
                  <a:cubicBezTo>
                    <a:pt x="934" y="167"/>
                    <a:pt x="968" y="167"/>
                    <a:pt x="1001" y="167"/>
                  </a:cubicBezTo>
                  <a:cubicBezTo>
                    <a:pt x="1001" y="167"/>
                    <a:pt x="1035" y="167"/>
                    <a:pt x="1068" y="200"/>
                  </a:cubicBezTo>
                  <a:cubicBezTo>
                    <a:pt x="1101" y="234"/>
                    <a:pt x="1101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1" y="1268"/>
                    <a:pt x="1235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201" y="200"/>
                  </a:cubicBezTo>
                  <a:cubicBezTo>
                    <a:pt x="1168" y="134"/>
                    <a:pt x="1168" y="100"/>
                    <a:pt x="1135" y="67"/>
                  </a:cubicBezTo>
                  <a:cubicBezTo>
                    <a:pt x="1101" y="34"/>
                    <a:pt x="1068" y="0"/>
                    <a:pt x="10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496;p56">
              <a:extLst>
                <a:ext uri="{FF2B5EF4-FFF2-40B4-BE49-F238E27FC236}">
                  <a16:creationId xmlns:a16="http://schemas.microsoft.com/office/drawing/2014/main" id="{4E016A92-D2A4-4B22-B8DA-1593217759B2}"/>
                </a:ext>
              </a:extLst>
            </p:cNvPr>
            <p:cNvSpPr/>
            <p:nvPr/>
          </p:nvSpPr>
          <p:spPr>
            <a:xfrm>
              <a:off x="3832075" y="2055250"/>
              <a:ext cx="18375" cy="53400"/>
            </a:xfrm>
            <a:custGeom>
              <a:avLst/>
              <a:gdLst/>
              <a:ahLst/>
              <a:cxnLst/>
              <a:rect l="l" t="t" r="r" b="b"/>
              <a:pathLst>
                <a:path w="735" h="2136" extrusionOk="0">
                  <a:moveTo>
                    <a:pt x="701" y="0"/>
                  </a:moveTo>
                  <a:cubicBezTo>
                    <a:pt x="701" y="0"/>
                    <a:pt x="668" y="0"/>
                    <a:pt x="668" y="34"/>
                  </a:cubicBezTo>
                  <a:lnTo>
                    <a:pt x="668" y="67"/>
                  </a:lnTo>
                  <a:lnTo>
                    <a:pt x="367" y="12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0" y="401"/>
                    <a:pt x="0" y="401"/>
                    <a:pt x="0" y="434"/>
                  </a:cubicBezTo>
                  <a:cubicBezTo>
                    <a:pt x="0" y="434"/>
                    <a:pt x="0" y="434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334" y="1501"/>
                  </a:lnTo>
                  <a:lnTo>
                    <a:pt x="201" y="2035"/>
                  </a:lnTo>
                  <a:lnTo>
                    <a:pt x="201" y="2102"/>
                  </a:lnTo>
                  <a:cubicBezTo>
                    <a:pt x="201" y="2102"/>
                    <a:pt x="201" y="2135"/>
                    <a:pt x="201" y="2135"/>
                  </a:cubicBezTo>
                  <a:lnTo>
                    <a:pt x="267" y="2135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67" y="2102"/>
                    <a:pt x="267" y="2069"/>
                    <a:pt x="267" y="2069"/>
                  </a:cubicBezTo>
                  <a:lnTo>
                    <a:pt x="734" y="67"/>
                  </a:lnTo>
                  <a:cubicBezTo>
                    <a:pt x="734" y="67"/>
                    <a:pt x="734" y="34"/>
                    <a:pt x="734" y="34"/>
                  </a:cubicBez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497;p56">
              <a:extLst>
                <a:ext uri="{FF2B5EF4-FFF2-40B4-BE49-F238E27FC236}">
                  <a16:creationId xmlns:a16="http://schemas.microsoft.com/office/drawing/2014/main" id="{904F00D2-5BEF-49E2-9118-18B79849B120}"/>
                </a:ext>
              </a:extLst>
            </p:cNvPr>
            <p:cNvSpPr/>
            <p:nvPr/>
          </p:nvSpPr>
          <p:spPr>
            <a:xfrm>
              <a:off x="3856250" y="2044400"/>
              <a:ext cx="18375" cy="52575"/>
            </a:xfrm>
            <a:custGeom>
              <a:avLst/>
              <a:gdLst/>
              <a:ahLst/>
              <a:cxnLst/>
              <a:rect l="l" t="t" r="r" b="b"/>
              <a:pathLst>
                <a:path w="735" h="2103" extrusionOk="0">
                  <a:moveTo>
                    <a:pt x="501" y="168"/>
                  </a:moveTo>
                  <a:cubicBezTo>
                    <a:pt x="535" y="168"/>
                    <a:pt x="568" y="201"/>
                    <a:pt x="568" y="234"/>
                  </a:cubicBezTo>
                  <a:cubicBezTo>
                    <a:pt x="601" y="268"/>
                    <a:pt x="635" y="301"/>
                    <a:pt x="635" y="368"/>
                  </a:cubicBezTo>
                  <a:cubicBezTo>
                    <a:pt x="635" y="401"/>
                    <a:pt x="635" y="468"/>
                    <a:pt x="635" y="534"/>
                  </a:cubicBezTo>
                  <a:cubicBezTo>
                    <a:pt x="635" y="568"/>
                    <a:pt x="635" y="635"/>
                    <a:pt x="635" y="668"/>
                  </a:cubicBezTo>
                  <a:cubicBezTo>
                    <a:pt x="635" y="735"/>
                    <a:pt x="635" y="801"/>
                    <a:pt x="635" y="868"/>
                  </a:cubicBezTo>
                  <a:cubicBezTo>
                    <a:pt x="601" y="935"/>
                    <a:pt x="601" y="1001"/>
                    <a:pt x="568" y="1035"/>
                  </a:cubicBezTo>
                  <a:cubicBezTo>
                    <a:pt x="568" y="1102"/>
                    <a:pt x="535" y="1135"/>
                    <a:pt x="501" y="1202"/>
                  </a:cubicBezTo>
                  <a:cubicBezTo>
                    <a:pt x="468" y="1235"/>
                    <a:pt x="434" y="1268"/>
                    <a:pt x="368" y="1302"/>
                  </a:cubicBezTo>
                  <a:cubicBezTo>
                    <a:pt x="334" y="1335"/>
                    <a:pt x="301" y="1335"/>
                    <a:pt x="268" y="1335"/>
                  </a:cubicBezTo>
                  <a:cubicBezTo>
                    <a:pt x="201" y="1335"/>
                    <a:pt x="201" y="1302"/>
                    <a:pt x="168" y="1302"/>
                  </a:cubicBezTo>
                  <a:cubicBezTo>
                    <a:pt x="134" y="1235"/>
                    <a:pt x="134" y="1202"/>
                    <a:pt x="134" y="1168"/>
                  </a:cubicBezTo>
                  <a:cubicBezTo>
                    <a:pt x="101" y="1135"/>
                    <a:pt x="101" y="1068"/>
                    <a:pt x="101" y="1035"/>
                  </a:cubicBezTo>
                  <a:lnTo>
                    <a:pt x="101" y="835"/>
                  </a:lnTo>
                  <a:cubicBezTo>
                    <a:pt x="101" y="768"/>
                    <a:pt x="101" y="701"/>
                    <a:pt x="134" y="635"/>
                  </a:cubicBezTo>
                  <a:cubicBezTo>
                    <a:pt x="134" y="601"/>
                    <a:pt x="134" y="534"/>
                    <a:pt x="168" y="468"/>
                  </a:cubicBezTo>
                  <a:cubicBezTo>
                    <a:pt x="201" y="401"/>
                    <a:pt x="201" y="368"/>
                    <a:pt x="268" y="301"/>
                  </a:cubicBezTo>
                  <a:cubicBezTo>
                    <a:pt x="268" y="268"/>
                    <a:pt x="334" y="234"/>
                    <a:pt x="368" y="201"/>
                  </a:cubicBezTo>
                  <a:cubicBezTo>
                    <a:pt x="401" y="168"/>
                    <a:pt x="468" y="168"/>
                    <a:pt x="501" y="168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7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68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2069"/>
                  </a:lnTo>
                  <a:cubicBezTo>
                    <a:pt x="1" y="2102"/>
                    <a:pt x="1" y="2102"/>
                    <a:pt x="34" y="2102"/>
                  </a:cubicBezTo>
                  <a:lnTo>
                    <a:pt x="68" y="2102"/>
                  </a:lnTo>
                  <a:cubicBezTo>
                    <a:pt x="101" y="2102"/>
                    <a:pt x="101" y="2069"/>
                    <a:pt x="101" y="2036"/>
                  </a:cubicBezTo>
                  <a:lnTo>
                    <a:pt x="101" y="1402"/>
                  </a:lnTo>
                  <a:cubicBezTo>
                    <a:pt x="134" y="1435"/>
                    <a:pt x="168" y="1468"/>
                    <a:pt x="201" y="1502"/>
                  </a:cubicBezTo>
                  <a:cubicBezTo>
                    <a:pt x="268" y="1502"/>
                    <a:pt x="334" y="1502"/>
                    <a:pt x="401" y="1468"/>
                  </a:cubicBezTo>
                  <a:cubicBezTo>
                    <a:pt x="434" y="1402"/>
                    <a:pt x="501" y="1368"/>
                    <a:pt x="568" y="1302"/>
                  </a:cubicBezTo>
                  <a:cubicBezTo>
                    <a:pt x="601" y="1235"/>
                    <a:pt x="635" y="1168"/>
                    <a:pt x="668" y="1102"/>
                  </a:cubicBezTo>
                  <a:cubicBezTo>
                    <a:pt x="701" y="1035"/>
                    <a:pt x="701" y="935"/>
                    <a:pt x="735" y="868"/>
                  </a:cubicBezTo>
                  <a:cubicBezTo>
                    <a:pt x="735" y="768"/>
                    <a:pt x="735" y="701"/>
                    <a:pt x="735" y="635"/>
                  </a:cubicBezTo>
                  <a:lnTo>
                    <a:pt x="735" y="534"/>
                  </a:lnTo>
                  <a:lnTo>
                    <a:pt x="735" y="468"/>
                  </a:lnTo>
                  <a:cubicBezTo>
                    <a:pt x="735" y="368"/>
                    <a:pt x="735" y="301"/>
                    <a:pt x="735" y="234"/>
                  </a:cubicBezTo>
                  <a:cubicBezTo>
                    <a:pt x="701" y="168"/>
                    <a:pt x="701" y="134"/>
                    <a:pt x="668" y="67"/>
                  </a:cubicBezTo>
                  <a:cubicBezTo>
                    <a:pt x="635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498;p56">
              <a:extLst>
                <a:ext uri="{FF2B5EF4-FFF2-40B4-BE49-F238E27FC236}">
                  <a16:creationId xmlns:a16="http://schemas.microsoft.com/office/drawing/2014/main" id="{FE01DDF2-64D3-49D5-A3A0-87D046F7CBE9}"/>
                </a:ext>
              </a:extLst>
            </p:cNvPr>
            <p:cNvSpPr/>
            <p:nvPr/>
          </p:nvSpPr>
          <p:spPr>
            <a:xfrm>
              <a:off x="3878775" y="203107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601" y="600"/>
                  </a:moveTo>
                  <a:lnTo>
                    <a:pt x="601" y="701"/>
                  </a:lnTo>
                  <a:cubicBezTo>
                    <a:pt x="601" y="767"/>
                    <a:pt x="601" y="834"/>
                    <a:pt x="601" y="934"/>
                  </a:cubicBezTo>
                  <a:cubicBezTo>
                    <a:pt x="601" y="1001"/>
                    <a:pt x="568" y="1034"/>
                    <a:pt x="534" y="1101"/>
                  </a:cubicBezTo>
                  <a:cubicBezTo>
                    <a:pt x="501" y="1168"/>
                    <a:pt x="501" y="1201"/>
                    <a:pt x="467" y="1268"/>
                  </a:cubicBezTo>
                  <a:cubicBezTo>
                    <a:pt x="401" y="1301"/>
                    <a:pt x="367" y="1301"/>
                    <a:pt x="334" y="1334"/>
                  </a:cubicBezTo>
                  <a:cubicBezTo>
                    <a:pt x="301" y="1368"/>
                    <a:pt x="267" y="1368"/>
                    <a:pt x="234" y="1368"/>
                  </a:cubicBezTo>
                  <a:lnTo>
                    <a:pt x="167" y="1368"/>
                  </a:lnTo>
                  <a:cubicBezTo>
                    <a:pt x="134" y="1368"/>
                    <a:pt x="134" y="1334"/>
                    <a:pt x="134" y="1334"/>
                  </a:cubicBezTo>
                  <a:cubicBezTo>
                    <a:pt x="101" y="1301"/>
                    <a:pt x="101" y="1268"/>
                    <a:pt x="101" y="1234"/>
                  </a:cubicBezTo>
                  <a:cubicBezTo>
                    <a:pt x="134" y="1034"/>
                    <a:pt x="234" y="867"/>
                    <a:pt x="367" y="767"/>
                  </a:cubicBezTo>
                  <a:lnTo>
                    <a:pt x="601" y="600"/>
                  </a:lnTo>
                  <a:close/>
                  <a:moveTo>
                    <a:pt x="601" y="0"/>
                  </a:moveTo>
                  <a:cubicBezTo>
                    <a:pt x="534" y="0"/>
                    <a:pt x="467" y="0"/>
                    <a:pt x="434" y="33"/>
                  </a:cubicBezTo>
                  <a:cubicBezTo>
                    <a:pt x="367" y="67"/>
                    <a:pt x="301" y="100"/>
                    <a:pt x="267" y="167"/>
                  </a:cubicBezTo>
                  <a:cubicBezTo>
                    <a:pt x="234" y="200"/>
                    <a:pt x="201" y="267"/>
                    <a:pt x="167" y="300"/>
                  </a:cubicBezTo>
                  <a:cubicBezTo>
                    <a:pt x="167" y="334"/>
                    <a:pt x="134" y="400"/>
                    <a:pt x="134" y="434"/>
                  </a:cubicBezTo>
                  <a:cubicBezTo>
                    <a:pt x="101" y="467"/>
                    <a:pt x="101" y="500"/>
                    <a:pt x="101" y="534"/>
                  </a:cubicBezTo>
                  <a:lnTo>
                    <a:pt x="101" y="567"/>
                  </a:lnTo>
                  <a:lnTo>
                    <a:pt x="167" y="567"/>
                  </a:lnTo>
                  <a:cubicBezTo>
                    <a:pt x="167" y="534"/>
                    <a:pt x="167" y="534"/>
                    <a:pt x="167" y="500"/>
                  </a:cubicBezTo>
                  <a:cubicBezTo>
                    <a:pt x="201" y="434"/>
                    <a:pt x="201" y="400"/>
                    <a:pt x="234" y="334"/>
                  </a:cubicBezTo>
                  <a:cubicBezTo>
                    <a:pt x="267" y="300"/>
                    <a:pt x="334" y="234"/>
                    <a:pt x="401" y="200"/>
                  </a:cubicBezTo>
                  <a:cubicBezTo>
                    <a:pt x="467" y="167"/>
                    <a:pt x="501" y="167"/>
                    <a:pt x="568" y="167"/>
                  </a:cubicBezTo>
                  <a:cubicBezTo>
                    <a:pt x="634" y="200"/>
                    <a:pt x="634" y="267"/>
                    <a:pt x="634" y="367"/>
                  </a:cubicBezTo>
                  <a:lnTo>
                    <a:pt x="634" y="467"/>
                  </a:lnTo>
                  <a:lnTo>
                    <a:pt x="367" y="667"/>
                  </a:lnTo>
                  <a:cubicBezTo>
                    <a:pt x="301" y="701"/>
                    <a:pt x="267" y="767"/>
                    <a:pt x="201" y="801"/>
                  </a:cubicBezTo>
                  <a:cubicBezTo>
                    <a:pt x="167" y="834"/>
                    <a:pt x="134" y="901"/>
                    <a:pt x="101" y="967"/>
                  </a:cubicBezTo>
                  <a:cubicBezTo>
                    <a:pt x="67" y="1001"/>
                    <a:pt x="67" y="1067"/>
                    <a:pt x="34" y="1134"/>
                  </a:cubicBezTo>
                  <a:cubicBezTo>
                    <a:pt x="34" y="1168"/>
                    <a:pt x="0" y="1234"/>
                    <a:pt x="0" y="1301"/>
                  </a:cubicBezTo>
                  <a:cubicBezTo>
                    <a:pt x="0" y="1334"/>
                    <a:pt x="34" y="1401"/>
                    <a:pt x="34" y="1434"/>
                  </a:cubicBezTo>
                  <a:cubicBezTo>
                    <a:pt x="67" y="1468"/>
                    <a:pt x="67" y="1501"/>
                    <a:pt x="101" y="1501"/>
                  </a:cubicBezTo>
                  <a:cubicBezTo>
                    <a:pt x="134" y="1534"/>
                    <a:pt x="167" y="1534"/>
                    <a:pt x="201" y="1534"/>
                  </a:cubicBezTo>
                  <a:cubicBezTo>
                    <a:pt x="234" y="1534"/>
                    <a:pt x="267" y="1534"/>
                    <a:pt x="334" y="1501"/>
                  </a:cubicBezTo>
                  <a:cubicBezTo>
                    <a:pt x="367" y="1468"/>
                    <a:pt x="401" y="1468"/>
                    <a:pt x="434" y="1434"/>
                  </a:cubicBezTo>
                  <a:cubicBezTo>
                    <a:pt x="467" y="1401"/>
                    <a:pt x="501" y="1368"/>
                    <a:pt x="534" y="1334"/>
                  </a:cubicBezTo>
                  <a:cubicBezTo>
                    <a:pt x="534" y="1301"/>
                    <a:pt x="568" y="1268"/>
                    <a:pt x="568" y="1234"/>
                  </a:cubicBezTo>
                  <a:cubicBezTo>
                    <a:pt x="601" y="1201"/>
                    <a:pt x="601" y="1168"/>
                    <a:pt x="634" y="1134"/>
                  </a:cubicBezTo>
                  <a:lnTo>
                    <a:pt x="634" y="1234"/>
                  </a:lnTo>
                  <a:cubicBezTo>
                    <a:pt x="634" y="1268"/>
                    <a:pt x="634" y="1301"/>
                    <a:pt x="668" y="1301"/>
                  </a:cubicBezTo>
                  <a:lnTo>
                    <a:pt x="701" y="1268"/>
                  </a:lnTo>
                  <a:cubicBezTo>
                    <a:pt x="734" y="1234"/>
                    <a:pt x="734" y="1201"/>
                    <a:pt x="734" y="1168"/>
                  </a:cubicBezTo>
                  <a:lnTo>
                    <a:pt x="734" y="300"/>
                  </a:lnTo>
                  <a:cubicBezTo>
                    <a:pt x="734" y="267"/>
                    <a:pt x="734" y="200"/>
                    <a:pt x="734" y="167"/>
                  </a:cubicBezTo>
                  <a:cubicBezTo>
                    <a:pt x="734" y="100"/>
                    <a:pt x="701" y="67"/>
                    <a:pt x="701" y="33"/>
                  </a:cubicBezTo>
                  <a:cubicBezTo>
                    <a:pt x="668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499;p56">
              <a:extLst>
                <a:ext uri="{FF2B5EF4-FFF2-40B4-BE49-F238E27FC236}">
                  <a16:creationId xmlns:a16="http://schemas.microsoft.com/office/drawing/2014/main" id="{D3270936-3111-4EF0-91D7-D74944E40928}"/>
                </a:ext>
              </a:extLst>
            </p:cNvPr>
            <p:cNvSpPr/>
            <p:nvPr/>
          </p:nvSpPr>
          <p:spPr>
            <a:xfrm>
              <a:off x="3901300" y="2015225"/>
              <a:ext cx="19200" cy="54225"/>
            </a:xfrm>
            <a:custGeom>
              <a:avLst/>
              <a:gdLst/>
              <a:ahLst/>
              <a:cxnLst/>
              <a:rect l="l" t="t" r="r" b="b"/>
              <a:pathLst>
                <a:path w="768" h="2169" extrusionOk="0">
                  <a:moveTo>
                    <a:pt x="567" y="234"/>
                  </a:moveTo>
                  <a:cubicBezTo>
                    <a:pt x="601" y="267"/>
                    <a:pt x="634" y="267"/>
                    <a:pt x="634" y="300"/>
                  </a:cubicBezTo>
                  <a:cubicBezTo>
                    <a:pt x="667" y="334"/>
                    <a:pt x="701" y="367"/>
                    <a:pt x="701" y="434"/>
                  </a:cubicBezTo>
                  <a:cubicBezTo>
                    <a:pt x="701" y="467"/>
                    <a:pt x="701" y="534"/>
                    <a:pt x="701" y="567"/>
                  </a:cubicBezTo>
                  <a:lnTo>
                    <a:pt x="701" y="601"/>
                  </a:lnTo>
                  <a:cubicBezTo>
                    <a:pt x="701" y="634"/>
                    <a:pt x="701" y="634"/>
                    <a:pt x="701" y="667"/>
                  </a:cubicBezTo>
                  <a:cubicBezTo>
                    <a:pt x="701" y="701"/>
                    <a:pt x="701" y="734"/>
                    <a:pt x="701" y="767"/>
                  </a:cubicBezTo>
                  <a:cubicBezTo>
                    <a:pt x="701" y="834"/>
                    <a:pt x="701" y="868"/>
                    <a:pt x="701" y="934"/>
                  </a:cubicBezTo>
                  <a:cubicBezTo>
                    <a:pt x="701" y="1001"/>
                    <a:pt x="667" y="1068"/>
                    <a:pt x="634" y="1101"/>
                  </a:cubicBezTo>
                  <a:cubicBezTo>
                    <a:pt x="634" y="1168"/>
                    <a:pt x="601" y="1234"/>
                    <a:pt x="567" y="1268"/>
                  </a:cubicBezTo>
                  <a:cubicBezTo>
                    <a:pt x="534" y="1335"/>
                    <a:pt x="500" y="1368"/>
                    <a:pt x="434" y="1401"/>
                  </a:cubicBezTo>
                  <a:cubicBezTo>
                    <a:pt x="400" y="1401"/>
                    <a:pt x="367" y="1435"/>
                    <a:pt x="300" y="1435"/>
                  </a:cubicBezTo>
                  <a:cubicBezTo>
                    <a:pt x="267" y="1401"/>
                    <a:pt x="234" y="1401"/>
                    <a:pt x="234" y="1368"/>
                  </a:cubicBezTo>
                  <a:cubicBezTo>
                    <a:pt x="200" y="1335"/>
                    <a:pt x="200" y="1268"/>
                    <a:pt x="200" y="1234"/>
                  </a:cubicBezTo>
                  <a:lnTo>
                    <a:pt x="200" y="1068"/>
                  </a:lnTo>
                  <a:lnTo>
                    <a:pt x="200" y="901"/>
                  </a:lnTo>
                  <a:lnTo>
                    <a:pt x="200" y="734"/>
                  </a:lnTo>
                  <a:cubicBezTo>
                    <a:pt x="200" y="667"/>
                    <a:pt x="200" y="601"/>
                    <a:pt x="234" y="534"/>
                  </a:cubicBezTo>
                  <a:cubicBezTo>
                    <a:pt x="267" y="501"/>
                    <a:pt x="267" y="434"/>
                    <a:pt x="300" y="401"/>
                  </a:cubicBezTo>
                  <a:cubicBezTo>
                    <a:pt x="334" y="334"/>
                    <a:pt x="400" y="300"/>
                    <a:pt x="434" y="267"/>
                  </a:cubicBezTo>
                  <a:cubicBezTo>
                    <a:pt x="467" y="234"/>
                    <a:pt x="534" y="234"/>
                    <a:pt x="567" y="234"/>
                  </a:cubicBezTo>
                  <a:close/>
                  <a:moveTo>
                    <a:pt x="734" y="0"/>
                  </a:moveTo>
                  <a:cubicBezTo>
                    <a:pt x="701" y="0"/>
                    <a:pt x="701" y="0"/>
                    <a:pt x="701" y="34"/>
                  </a:cubicBezTo>
                  <a:cubicBezTo>
                    <a:pt x="701" y="34"/>
                    <a:pt x="701" y="67"/>
                    <a:pt x="701" y="67"/>
                  </a:cubicBezTo>
                  <a:lnTo>
                    <a:pt x="701" y="200"/>
                  </a:lnTo>
                  <a:cubicBezTo>
                    <a:pt x="667" y="167"/>
                    <a:pt x="634" y="134"/>
                    <a:pt x="601" y="100"/>
                  </a:cubicBezTo>
                  <a:cubicBezTo>
                    <a:pt x="534" y="100"/>
                    <a:pt x="467" y="100"/>
                    <a:pt x="400" y="167"/>
                  </a:cubicBezTo>
                  <a:cubicBezTo>
                    <a:pt x="334" y="200"/>
                    <a:pt x="300" y="234"/>
                    <a:pt x="234" y="300"/>
                  </a:cubicBezTo>
                  <a:cubicBezTo>
                    <a:pt x="200" y="367"/>
                    <a:pt x="167" y="434"/>
                    <a:pt x="134" y="501"/>
                  </a:cubicBezTo>
                  <a:cubicBezTo>
                    <a:pt x="100" y="601"/>
                    <a:pt x="67" y="667"/>
                    <a:pt x="67" y="767"/>
                  </a:cubicBezTo>
                  <a:cubicBezTo>
                    <a:pt x="67" y="834"/>
                    <a:pt x="33" y="901"/>
                    <a:pt x="33" y="1001"/>
                  </a:cubicBezTo>
                  <a:lnTo>
                    <a:pt x="0" y="1168"/>
                  </a:lnTo>
                  <a:cubicBezTo>
                    <a:pt x="0" y="1234"/>
                    <a:pt x="0" y="1301"/>
                    <a:pt x="0" y="1401"/>
                  </a:cubicBezTo>
                  <a:cubicBezTo>
                    <a:pt x="33" y="1435"/>
                    <a:pt x="33" y="1501"/>
                    <a:pt x="67" y="1568"/>
                  </a:cubicBezTo>
                  <a:cubicBezTo>
                    <a:pt x="100" y="1601"/>
                    <a:pt x="134" y="1635"/>
                    <a:pt x="200" y="1635"/>
                  </a:cubicBezTo>
                  <a:cubicBezTo>
                    <a:pt x="234" y="1635"/>
                    <a:pt x="300" y="1635"/>
                    <a:pt x="367" y="1601"/>
                  </a:cubicBezTo>
                  <a:cubicBezTo>
                    <a:pt x="434" y="1568"/>
                    <a:pt x="500" y="1501"/>
                    <a:pt x="534" y="1435"/>
                  </a:cubicBezTo>
                  <a:cubicBezTo>
                    <a:pt x="567" y="1368"/>
                    <a:pt x="601" y="1301"/>
                    <a:pt x="634" y="1234"/>
                  </a:cubicBezTo>
                  <a:lnTo>
                    <a:pt x="634" y="1401"/>
                  </a:lnTo>
                  <a:cubicBezTo>
                    <a:pt x="634" y="1468"/>
                    <a:pt x="634" y="1535"/>
                    <a:pt x="634" y="1635"/>
                  </a:cubicBezTo>
                  <a:cubicBezTo>
                    <a:pt x="634" y="1668"/>
                    <a:pt x="601" y="1735"/>
                    <a:pt x="601" y="1802"/>
                  </a:cubicBezTo>
                  <a:cubicBezTo>
                    <a:pt x="567" y="1835"/>
                    <a:pt x="534" y="1868"/>
                    <a:pt x="500" y="1902"/>
                  </a:cubicBezTo>
                  <a:cubicBezTo>
                    <a:pt x="467" y="1935"/>
                    <a:pt x="400" y="1968"/>
                    <a:pt x="367" y="2002"/>
                  </a:cubicBezTo>
                  <a:cubicBezTo>
                    <a:pt x="334" y="2035"/>
                    <a:pt x="300" y="2035"/>
                    <a:pt x="267" y="2035"/>
                  </a:cubicBezTo>
                  <a:cubicBezTo>
                    <a:pt x="234" y="2035"/>
                    <a:pt x="200" y="2035"/>
                    <a:pt x="200" y="2002"/>
                  </a:cubicBezTo>
                  <a:cubicBezTo>
                    <a:pt x="167" y="2002"/>
                    <a:pt x="167" y="1968"/>
                    <a:pt x="134" y="1968"/>
                  </a:cubicBezTo>
                  <a:cubicBezTo>
                    <a:pt x="134" y="1935"/>
                    <a:pt x="134" y="1902"/>
                    <a:pt x="134" y="1902"/>
                  </a:cubicBezTo>
                  <a:lnTo>
                    <a:pt x="134" y="1868"/>
                  </a:lnTo>
                  <a:lnTo>
                    <a:pt x="100" y="1868"/>
                  </a:lnTo>
                  <a:cubicBezTo>
                    <a:pt x="100" y="1868"/>
                    <a:pt x="67" y="1868"/>
                    <a:pt x="67" y="1902"/>
                  </a:cubicBezTo>
                  <a:cubicBezTo>
                    <a:pt x="67" y="1902"/>
                    <a:pt x="67" y="1935"/>
                    <a:pt x="67" y="1935"/>
                  </a:cubicBezTo>
                  <a:cubicBezTo>
                    <a:pt x="67" y="1968"/>
                    <a:pt x="67" y="2002"/>
                    <a:pt x="67" y="2035"/>
                  </a:cubicBezTo>
                  <a:cubicBezTo>
                    <a:pt x="67" y="2068"/>
                    <a:pt x="100" y="2102"/>
                    <a:pt x="134" y="2135"/>
                  </a:cubicBezTo>
                  <a:cubicBezTo>
                    <a:pt x="167" y="2168"/>
                    <a:pt x="200" y="2168"/>
                    <a:pt x="234" y="2168"/>
                  </a:cubicBezTo>
                  <a:cubicBezTo>
                    <a:pt x="300" y="2168"/>
                    <a:pt x="367" y="2168"/>
                    <a:pt x="400" y="2135"/>
                  </a:cubicBezTo>
                  <a:cubicBezTo>
                    <a:pt x="467" y="2102"/>
                    <a:pt x="534" y="2035"/>
                    <a:pt x="601" y="1968"/>
                  </a:cubicBezTo>
                  <a:cubicBezTo>
                    <a:pt x="634" y="1902"/>
                    <a:pt x="701" y="1835"/>
                    <a:pt x="734" y="1768"/>
                  </a:cubicBezTo>
                  <a:cubicBezTo>
                    <a:pt x="734" y="1701"/>
                    <a:pt x="767" y="1635"/>
                    <a:pt x="767" y="1535"/>
                  </a:cubicBezTo>
                  <a:cubicBezTo>
                    <a:pt x="767" y="1468"/>
                    <a:pt x="767" y="1401"/>
                    <a:pt x="767" y="1301"/>
                  </a:cubicBezTo>
                  <a:lnTo>
                    <a:pt x="767" y="34"/>
                  </a:lnTo>
                  <a:cubicBezTo>
                    <a:pt x="767" y="34"/>
                    <a:pt x="767" y="0"/>
                    <a:pt x="7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500;p56">
              <a:extLst>
                <a:ext uri="{FF2B5EF4-FFF2-40B4-BE49-F238E27FC236}">
                  <a16:creationId xmlns:a16="http://schemas.microsoft.com/office/drawing/2014/main" id="{2F876CB2-00F7-47D9-838E-8CD1314BD7C5}"/>
                </a:ext>
              </a:extLst>
            </p:cNvPr>
            <p:cNvSpPr/>
            <p:nvPr/>
          </p:nvSpPr>
          <p:spPr>
            <a:xfrm>
              <a:off x="3927150" y="2003125"/>
              <a:ext cx="19200" cy="37975"/>
            </a:xfrm>
            <a:custGeom>
              <a:avLst/>
              <a:gdLst/>
              <a:ahLst/>
              <a:cxnLst/>
              <a:rect l="l" t="t" r="r" b="b"/>
              <a:pathLst>
                <a:path w="768" h="1519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01" y="317"/>
                    <a:pt x="634" y="351"/>
                  </a:cubicBezTo>
                  <a:cubicBezTo>
                    <a:pt x="634" y="418"/>
                    <a:pt x="634" y="484"/>
                    <a:pt x="634" y="518"/>
                  </a:cubicBezTo>
                  <a:lnTo>
                    <a:pt x="126" y="835"/>
                  </a:lnTo>
                  <a:lnTo>
                    <a:pt x="126" y="835"/>
                  </a:lnTo>
                  <a:cubicBezTo>
                    <a:pt x="100" y="774"/>
                    <a:pt x="103" y="712"/>
                    <a:pt x="134" y="651"/>
                  </a:cubicBezTo>
                  <a:cubicBezTo>
                    <a:pt x="134" y="584"/>
                    <a:pt x="167" y="518"/>
                    <a:pt x="167" y="484"/>
                  </a:cubicBezTo>
                  <a:cubicBezTo>
                    <a:pt x="200" y="418"/>
                    <a:pt x="234" y="384"/>
                    <a:pt x="267" y="317"/>
                  </a:cubicBezTo>
                  <a:cubicBezTo>
                    <a:pt x="300" y="284"/>
                    <a:pt x="334" y="251"/>
                    <a:pt x="367" y="217"/>
                  </a:cubicBezTo>
                  <a:cubicBezTo>
                    <a:pt x="400" y="217"/>
                    <a:pt x="434" y="184"/>
                    <a:pt x="501" y="184"/>
                  </a:cubicBezTo>
                  <a:close/>
                  <a:moveTo>
                    <a:pt x="530" y="1"/>
                  </a:moveTo>
                  <a:cubicBezTo>
                    <a:pt x="484" y="1"/>
                    <a:pt x="434" y="17"/>
                    <a:pt x="367" y="51"/>
                  </a:cubicBezTo>
                  <a:cubicBezTo>
                    <a:pt x="300" y="84"/>
                    <a:pt x="267" y="151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8"/>
                    <a:pt x="34" y="618"/>
                  </a:cubicBezTo>
                  <a:cubicBezTo>
                    <a:pt x="0" y="684"/>
                    <a:pt x="0" y="784"/>
                    <a:pt x="0" y="885"/>
                  </a:cubicBezTo>
                  <a:lnTo>
                    <a:pt x="0" y="1085"/>
                  </a:lnTo>
                  <a:cubicBezTo>
                    <a:pt x="0" y="1151"/>
                    <a:pt x="0" y="1218"/>
                    <a:pt x="34" y="1318"/>
                  </a:cubicBezTo>
                  <a:cubicBezTo>
                    <a:pt x="34" y="1352"/>
                    <a:pt x="67" y="1418"/>
                    <a:pt x="100" y="1452"/>
                  </a:cubicBezTo>
                  <a:cubicBezTo>
                    <a:pt x="134" y="1485"/>
                    <a:pt x="167" y="1518"/>
                    <a:pt x="234" y="1518"/>
                  </a:cubicBezTo>
                  <a:cubicBezTo>
                    <a:pt x="267" y="1518"/>
                    <a:pt x="334" y="1485"/>
                    <a:pt x="367" y="1485"/>
                  </a:cubicBezTo>
                  <a:cubicBezTo>
                    <a:pt x="434" y="1452"/>
                    <a:pt x="467" y="1385"/>
                    <a:pt x="534" y="1352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67" y="1151"/>
                    <a:pt x="667" y="1118"/>
                    <a:pt x="701" y="1051"/>
                  </a:cubicBezTo>
                  <a:cubicBezTo>
                    <a:pt x="701" y="1018"/>
                    <a:pt x="734" y="985"/>
                    <a:pt x="734" y="951"/>
                  </a:cubicBezTo>
                  <a:lnTo>
                    <a:pt x="734" y="918"/>
                  </a:lnTo>
                  <a:lnTo>
                    <a:pt x="667" y="918"/>
                  </a:lnTo>
                  <a:lnTo>
                    <a:pt x="634" y="951"/>
                  </a:lnTo>
                  <a:cubicBezTo>
                    <a:pt x="634" y="951"/>
                    <a:pt x="634" y="985"/>
                    <a:pt x="634" y="985"/>
                  </a:cubicBezTo>
                  <a:cubicBezTo>
                    <a:pt x="601" y="1018"/>
                    <a:pt x="601" y="1018"/>
                    <a:pt x="601" y="1051"/>
                  </a:cubicBezTo>
                  <a:cubicBezTo>
                    <a:pt x="567" y="1085"/>
                    <a:pt x="567" y="1118"/>
                    <a:pt x="534" y="1151"/>
                  </a:cubicBezTo>
                  <a:cubicBezTo>
                    <a:pt x="534" y="1151"/>
                    <a:pt x="501" y="1185"/>
                    <a:pt x="467" y="1218"/>
                  </a:cubicBezTo>
                  <a:cubicBezTo>
                    <a:pt x="434" y="1251"/>
                    <a:pt x="400" y="1285"/>
                    <a:pt x="367" y="1318"/>
                  </a:cubicBezTo>
                  <a:lnTo>
                    <a:pt x="267" y="1318"/>
                  </a:lnTo>
                  <a:cubicBezTo>
                    <a:pt x="234" y="1318"/>
                    <a:pt x="200" y="1285"/>
                    <a:pt x="200" y="1285"/>
                  </a:cubicBezTo>
                  <a:cubicBezTo>
                    <a:pt x="167" y="1251"/>
                    <a:pt x="134" y="1185"/>
                    <a:pt x="134" y="1151"/>
                  </a:cubicBezTo>
                  <a:cubicBezTo>
                    <a:pt x="134" y="1085"/>
                    <a:pt x="100" y="1051"/>
                    <a:pt x="100" y="985"/>
                  </a:cubicBezTo>
                  <a:lnTo>
                    <a:pt x="734" y="618"/>
                  </a:lnTo>
                  <a:cubicBezTo>
                    <a:pt x="734" y="618"/>
                    <a:pt x="734" y="584"/>
                    <a:pt x="734" y="584"/>
                  </a:cubicBezTo>
                  <a:cubicBezTo>
                    <a:pt x="767" y="584"/>
                    <a:pt x="767" y="551"/>
                    <a:pt x="734" y="551"/>
                  </a:cubicBezTo>
                  <a:lnTo>
                    <a:pt x="734" y="484"/>
                  </a:lnTo>
                  <a:cubicBezTo>
                    <a:pt x="767" y="351"/>
                    <a:pt x="734" y="184"/>
                    <a:pt x="667" y="51"/>
                  </a:cubicBezTo>
                  <a:cubicBezTo>
                    <a:pt x="617" y="17"/>
                    <a:pt x="576" y="1"/>
                    <a:pt x="5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501;p56">
              <a:extLst>
                <a:ext uri="{FF2B5EF4-FFF2-40B4-BE49-F238E27FC236}">
                  <a16:creationId xmlns:a16="http://schemas.microsoft.com/office/drawing/2014/main" id="{A9071807-812E-4742-AF78-1576D15485FD}"/>
                </a:ext>
              </a:extLst>
            </p:cNvPr>
            <p:cNvSpPr/>
            <p:nvPr/>
          </p:nvSpPr>
          <p:spPr>
            <a:xfrm>
              <a:off x="3951325" y="2022725"/>
              <a:ext cx="4200" cy="7525"/>
            </a:xfrm>
            <a:custGeom>
              <a:avLst/>
              <a:gdLst/>
              <a:ahLst/>
              <a:cxnLst/>
              <a:rect l="l" t="t" r="r" b="b"/>
              <a:pathLst>
                <a:path w="168" h="301" extrusionOk="0">
                  <a:moveTo>
                    <a:pt x="101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502;p56">
              <a:extLst>
                <a:ext uri="{FF2B5EF4-FFF2-40B4-BE49-F238E27FC236}">
                  <a16:creationId xmlns:a16="http://schemas.microsoft.com/office/drawing/2014/main" id="{7735B0B9-575E-4F2B-8302-27D072E339D1}"/>
                </a:ext>
              </a:extLst>
            </p:cNvPr>
            <p:cNvSpPr/>
            <p:nvPr/>
          </p:nvSpPr>
          <p:spPr>
            <a:xfrm>
              <a:off x="3959675" y="19852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67" y="0"/>
                  </a:moveTo>
                  <a:cubicBezTo>
                    <a:pt x="500" y="0"/>
                    <a:pt x="434" y="0"/>
                    <a:pt x="400" y="34"/>
                  </a:cubicBezTo>
                  <a:cubicBezTo>
                    <a:pt x="267" y="100"/>
                    <a:pt x="167" y="234"/>
                    <a:pt x="134" y="367"/>
                  </a:cubicBezTo>
                  <a:cubicBezTo>
                    <a:pt x="67" y="534"/>
                    <a:pt x="33" y="701"/>
                    <a:pt x="33" y="868"/>
                  </a:cubicBezTo>
                  <a:lnTo>
                    <a:pt x="33" y="968"/>
                  </a:lnTo>
                  <a:lnTo>
                    <a:pt x="33" y="1068"/>
                  </a:lnTo>
                  <a:cubicBezTo>
                    <a:pt x="0" y="1201"/>
                    <a:pt x="33" y="1335"/>
                    <a:pt x="134" y="1468"/>
                  </a:cubicBezTo>
                  <a:cubicBezTo>
                    <a:pt x="167" y="1501"/>
                    <a:pt x="200" y="1518"/>
                    <a:pt x="242" y="1518"/>
                  </a:cubicBezTo>
                  <a:cubicBezTo>
                    <a:pt x="284" y="1518"/>
                    <a:pt x="334" y="1501"/>
                    <a:pt x="400" y="1468"/>
                  </a:cubicBezTo>
                  <a:cubicBezTo>
                    <a:pt x="467" y="1401"/>
                    <a:pt x="500" y="1368"/>
                    <a:pt x="567" y="1335"/>
                  </a:cubicBezTo>
                  <a:cubicBezTo>
                    <a:pt x="601" y="1268"/>
                    <a:pt x="634" y="1235"/>
                    <a:pt x="667" y="1168"/>
                  </a:cubicBezTo>
                  <a:cubicBezTo>
                    <a:pt x="701" y="1101"/>
                    <a:pt x="701" y="1034"/>
                    <a:pt x="734" y="1001"/>
                  </a:cubicBezTo>
                  <a:cubicBezTo>
                    <a:pt x="734" y="934"/>
                    <a:pt x="734" y="868"/>
                    <a:pt x="734" y="834"/>
                  </a:cubicBezTo>
                  <a:cubicBezTo>
                    <a:pt x="734" y="834"/>
                    <a:pt x="734" y="801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01"/>
                    <a:pt x="667" y="834"/>
                  </a:cubicBezTo>
                  <a:cubicBezTo>
                    <a:pt x="667" y="834"/>
                    <a:pt x="667" y="868"/>
                    <a:pt x="667" y="868"/>
                  </a:cubicBezTo>
                  <a:cubicBezTo>
                    <a:pt x="634" y="968"/>
                    <a:pt x="601" y="1068"/>
                    <a:pt x="567" y="1135"/>
                  </a:cubicBezTo>
                  <a:cubicBezTo>
                    <a:pt x="534" y="1201"/>
                    <a:pt x="467" y="1235"/>
                    <a:pt x="400" y="1268"/>
                  </a:cubicBezTo>
                  <a:cubicBezTo>
                    <a:pt x="367" y="1301"/>
                    <a:pt x="334" y="1318"/>
                    <a:pt x="300" y="1318"/>
                  </a:cubicBezTo>
                  <a:cubicBezTo>
                    <a:pt x="267" y="1318"/>
                    <a:pt x="234" y="1301"/>
                    <a:pt x="200" y="1268"/>
                  </a:cubicBezTo>
                  <a:cubicBezTo>
                    <a:pt x="134" y="1201"/>
                    <a:pt x="134" y="1068"/>
                    <a:pt x="134" y="968"/>
                  </a:cubicBezTo>
                  <a:cubicBezTo>
                    <a:pt x="134" y="901"/>
                    <a:pt x="134" y="834"/>
                    <a:pt x="134" y="801"/>
                  </a:cubicBezTo>
                  <a:cubicBezTo>
                    <a:pt x="134" y="668"/>
                    <a:pt x="167" y="534"/>
                    <a:pt x="200" y="401"/>
                  </a:cubicBezTo>
                  <a:cubicBezTo>
                    <a:pt x="267" y="301"/>
                    <a:pt x="334" y="234"/>
                    <a:pt x="400" y="167"/>
                  </a:cubicBezTo>
                  <a:cubicBezTo>
                    <a:pt x="434" y="134"/>
                    <a:pt x="500" y="134"/>
                    <a:pt x="567" y="134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01"/>
                    <a:pt x="667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01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01"/>
                    <a:pt x="734" y="167"/>
                    <a:pt x="734" y="134"/>
                  </a:cubicBezTo>
                  <a:cubicBezTo>
                    <a:pt x="734" y="67"/>
                    <a:pt x="701" y="34"/>
                    <a:pt x="667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503;p56">
              <a:extLst>
                <a:ext uri="{FF2B5EF4-FFF2-40B4-BE49-F238E27FC236}">
                  <a16:creationId xmlns:a16="http://schemas.microsoft.com/office/drawing/2014/main" id="{F65C983A-B16E-4DD3-9062-CBDD467CB92C}"/>
                </a:ext>
              </a:extLst>
            </p:cNvPr>
            <p:cNvSpPr/>
            <p:nvPr/>
          </p:nvSpPr>
          <p:spPr>
            <a:xfrm>
              <a:off x="3983025" y="19710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467" y="175"/>
                  </a:moveTo>
                  <a:cubicBezTo>
                    <a:pt x="500" y="175"/>
                    <a:pt x="534" y="184"/>
                    <a:pt x="567" y="200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100" y="1134"/>
                    <a:pt x="100" y="1034"/>
                  </a:cubicBezTo>
                  <a:lnTo>
                    <a:pt x="100" y="834"/>
                  </a:lnTo>
                  <a:cubicBezTo>
                    <a:pt x="100" y="701"/>
                    <a:pt x="134" y="567"/>
                    <a:pt x="167" y="434"/>
                  </a:cubicBezTo>
                  <a:cubicBezTo>
                    <a:pt x="200" y="334"/>
                    <a:pt x="300" y="267"/>
                    <a:pt x="367" y="200"/>
                  </a:cubicBezTo>
                  <a:cubicBezTo>
                    <a:pt x="400" y="184"/>
                    <a:pt x="434" y="175"/>
                    <a:pt x="467" y="175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0" y="100"/>
                    <a:pt x="267" y="134"/>
                    <a:pt x="200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467"/>
                    <a:pt x="33" y="534"/>
                    <a:pt x="33" y="634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1"/>
                    <a:pt x="100" y="1468"/>
                  </a:cubicBezTo>
                  <a:cubicBezTo>
                    <a:pt x="134" y="1501"/>
                    <a:pt x="167" y="1501"/>
                    <a:pt x="200" y="1535"/>
                  </a:cubicBezTo>
                  <a:cubicBezTo>
                    <a:pt x="267" y="1501"/>
                    <a:pt x="334" y="1501"/>
                    <a:pt x="367" y="1468"/>
                  </a:cubicBezTo>
                  <a:cubicBezTo>
                    <a:pt x="434" y="1435"/>
                    <a:pt x="500" y="1401"/>
                    <a:pt x="534" y="1335"/>
                  </a:cubicBezTo>
                  <a:cubicBezTo>
                    <a:pt x="567" y="1268"/>
                    <a:pt x="634" y="1201"/>
                    <a:pt x="634" y="1134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67"/>
                  </a:cubicBezTo>
                  <a:lnTo>
                    <a:pt x="734" y="601"/>
                  </a:lnTo>
                  <a:lnTo>
                    <a:pt x="734" y="467"/>
                  </a:lnTo>
                  <a:lnTo>
                    <a:pt x="734" y="434"/>
                  </a:lnTo>
                  <a:cubicBezTo>
                    <a:pt x="734" y="367"/>
                    <a:pt x="734" y="301"/>
                    <a:pt x="734" y="200"/>
                  </a:cubicBezTo>
                  <a:cubicBezTo>
                    <a:pt x="701" y="167"/>
                    <a:pt x="701" y="100"/>
                    <a:pt x="634" y="67"/>
                  </a:cubicBezTo>
                  <a:cubicBezTo>
                    <a:pt x="634" y="34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504;p56">
              <a:extLst>
                <a:ext uri="{FF2B5EF4-FFF2-40B4-BE49-F238E27FC236}">
                  <a16:creationId xmlns:a16="http://schemas.microsoft.com/office/drawing/2014/main" id="{643CECA0-D7CC-402A-82C6-5159F1C0F2E9}"/>
                </a:ext>
              </a:extLst>
            </p:cNvPr>
            <p:cNvSpPr/>
            <p:nvPr/>
          </p:nvSpPr>
          <p:spPr>
            <a:xfrm>
              <a:off x="4008025" y="1949350"/>
              <a:ext cx="30050" cy="46700"/>
            </a:xfrm>
            <a:custGeom>
              <a:avLst/>
              <a:gdLst/>
              <a:ahLst/>
              <a:cxnLst/>
              <a:rect l="l" t="t" r="r" b="b"/>
              <a:pathLst>
                <a:path w="1202" h="1868" extrusionOk="0">
                  <a:moveTo>
                    <a:pt x="1002" y="0"/>
                  </a:moveTo>
                  <a:cubicBezTo>
                    <a:pt x="968" y="0"/>
                    <a:pt x="935" y="33"/>
                    <a:pt x="901" y="33"/>
                  </a:cubicBezTo>
                  <a:cubicBezTo>
                    <a:pt x="835" y="100"/>
                    <a:pt x="768" y="133"/>
                    <a:pt x="701" y="200"/>
                  </a:cubicBezTo>
                  <a:cubicBezTo>
                    <a:pt x="668" y="300"/>
                    <a:pt x="635" y="367"/>
                    <a:pt x="601" y="467"/>
                  </a:cubicBezTo>
                  <a:cubicBezTo>
                    <a:pt x="601" y="400"/>
                    <a:pt x="535" y="367"/>
                    <a:pt x="501" y="334"/>
                  </a:cubicBezTo>
                  <a:cubicBezTo>
                    <a:pt x="434" y="334"/>
                    <a:pt x="368" y="334"/>
                    <a:pt x="334" y="367"/>
                  </a:cubicBezTo>
                  <a:cubicBezTo>
                    <a:pt x="268" y="400"/>
                    <a:pt x="234" y="434"/>
                    <a:pt x="201" y="500"/>
                  </a:cubicBezTo>
                  <a:cubicBezTo>
                    <a:pt x="171" y="530"/>
                    <a:pt x="148" y="554"/>
                    <a:pt x="131" y="579"/>
                  </a:cubicBezTo>
                  <a:lnTo>
                    <a:pt x="131" y="579"/>
                  </a:lnTo>
                  <a:lnTo>
                    <a:pt x="134" y="567"/>
                  </a:lnTo>
                  <a:cubicBezTo>
                    <a:pt x="134" y="534"/>
                    <a:pt x="101" y="500"/>
                    <a:pt x="101" y="500"/>
                  </a:cubicBezTo>
                  <a:lnTo>
                    <a:pt x="68" y="500"/>
                  </a:lnTo>
                  <a:cubicBezTo>
                    <a:pt x="34" y="534"/>
                    <a:pt x="1" y="567"/>
                    <a:pt x="34" y="600"/>
                  </a:cubicBezTo>
                  <a:lnTo>
                    <a:pt x="34" y="1835"/>
                  </a:lnTo>
                  <a:cubicBezTo>
                    <a:pt x="34" y="1868"/>
                    <a:pt x="34" y="1868"/>
                    <a:pt x="68" y="1868"/>
                  </a:cubicBezTo>
                  <a:lnTo>
                    <a:pt x="101" y="1868"/>
                  </a:lnTo>
                  <a:cubicBezTo>
                    <a:pt x="101" y="1868"/>
                    <a:pt x="134" y="1835"/>
                    <a:pt x="134" y="1801"/>
                  </a:cubicBezTo>
                  <a:lnTo>
                    <a:pt x="134" y="1067"/>
                  </a:lnTo>
                  <a:cubicBezTo>
                    <a:pt x="134" y="1001"/>
                    <a:pt x="134" y="901"/>
                    <a:pt x="134" y="834"/>
                  </a:cubicBezTo>
                  <a:cubicBezTo>
                    <a:pt x="168" y="767"/>
                    <a:pt x="168" y="734"/>
                    <a:pt x="201" y="667"/>
                  </a:cubicBezTo>
                  <a:cubicBezTo>
                    <a:pt x="201" y="634"/>
                    <a:pt x="234" y="600"/>
                    <a:pt x="268" y="567"/>
                  </a:cubicBezTo>
                  <a:cubicBezTo>
                    <a:pt x="301" y="534"/>
                    <a:pt x="301" y="500"/>
                    <a:pt x="334" y="500"/>
                  </a:cubicBezTo>
                  <a:cubicBezTo>
                    <a:pt x="368" y="467"/>
                    <a:pt x="401" y="467"/>
                    <a:pt x="434" y="467"/>
                  </a:cubicBezTo>
                  <a:cubicBezTo>
                    <a:pt x="468" y="467"/>
                    <a:pt x="501" y="467"/>
                    <a:pt x="501" y="500"/>
                  </a:cubicBezTo>
                  <a:cubicBezTo>
                    <a:pt x="535" y="534"/>
                    <a:pt x="535" y="567"/>
                    <a:pt x="568" y="600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34"/>
                  </a:lnTo>
                  <a:cubicBezTo>
                    <a:pt x="568" y="1568"/>
                    <a:pt x="568" y="1568"/>
                    <a:pt x="601" y="1568"/>
                  </a:cubicBezTo>
                  <a:lnTo>
                    <a:pt x="635" y="1568"/>
                  </a:lnTo>
                  <a:cubicBezTo>
                    <a:pt x="668" y="1568"/>
                    <a:pt x="668" y="1534"/>
                    <a:pt x="668" y="1501"/>
                  </a:cubicBezTo>
                  <a:lnTo>
                    <a:pt x="668" y="767"/>
                  </a:lnTo>
                  <a:cubicBezTo>
                    <a:pt x="668" y="667"/>
                    <a:pt x="668" y="600"/>
                    <a:pt x="701" y="534"/>
                  </a:cubicBezTo>
                  <a:cubicBezTo>
                    <a:pt x="701" y="467"/>
                    <a:pt x="701" y="434"/>
                    <a:pt x="735" y="367"/>
                  </a:cubicBezTo>
                  <a:cubicBezTo>
                    <a:pt x="768" y="334"/>
                    <a:pt x="768" y="300"/>
                    <a:pt x="801" y="267"/>
                  </a:cubicBezTo>
                  <a:cubicBezTo>
                    <a:pt x="835" y="234"/>
                    <a:pt x="868" y="200"/>
                    <a:pt x="901" y="200"/>
                  </a:cubicBezTo>
                  <a:cubicBezTo>
                    <a:pt x="935" y="167"/>
                    <a:pt x="935" y="167"/>
                    <a:pt x="968" y="167"/>
                  </a:cubicBezTo>
                  <a:cubicBezTo>
                    <a:pt x="1002" y="167"/>
                    <a:pt x="1035" y="167"/>
                    <a:pt x="1068" y="200"/>
                  </a:cubicBezTo>
                  <a:cubicBezTo>
                    <a:pt x="1068" y="200"/>
                    <a:pt x="1102" y="267"/>
                    <a:pt x="1102" y="300"/>
                  </a:cubicBezTo>
                  <a:cubicBezTo>
                    <a:pt x="1102" y="367"/>
                    <a:pt x="1102" y="434"/>
                    <a:pt x="1102" y="500"/>
                  </a:cubicBezTo>
                  <a:lnTo>
                    <a:pt x="1102" y="1234"/>
                  </a:lnTo>
                  <a:cubicBezTo>
                    <a:pt x="1102" y="1268"/>
                    <a:pt x="1135" y="1268"/>
                    <a:pt x="1135" y="1268"/>
                  </a:cubicBezTo>
                  <a:lnTo>
                    <a:pt x="1168" y="1268"/>
                  </a:lnTo>
                  <a:cubicBezTo>
                    <a:pt x="1202" y="1234"/>
                    <a:pt x="1202" y="1201"/>
                    <a:pt x="1202" y="1201"/>
                  </a:cubicBezTo>
                  <a:lnTo>
                    <a:pt x="1202" y="434"/>
                  </a:lnTo>
                  <a:cubicBezTo>
                    <a:pt x="1202" y="367"/>
                    <a:pt x="1202" y="267"/>
                    <a:pt x="1168" y="200"/>
                  </a:cubicBezTo>
                  <a:cubicBezTo>
                    <a:pt x="1168" y="133"/>
                    <a:pt x="1168" y="100"/>
                    <a:pt x="1102" y="67"/>
                  </a:cubicBezTo>
                  <a:cubicBezTo>
                    <a:pt x="1102" y="33"/>
                    <a:pt x="1068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505;p56">
              <a:extLst>
                <a:ext uri="{FF2B5EF4-FFF2-40B4-BE49-F238E27FC236}">
                  <a16:creationId xmlns:a16="http://schemas.microsoft.com/office/drawing/2014/main" id="{DC20DB14-6A7F-4B24-8E39-DBADF2DAEAB8}"/>
                </a:ext>
              </a:extLst>
            </p:cNvPr>
            <p:cNvSpPr/>
            <p:nvPr/>
          </p:nvSpPr>
          <p:spPr>
            <a:xfrm>
              <a:off x="4043050" y="1916825"/>
              <a:ext cx="16700" cy="65900"/>
            </a:xfrm>
            <a:custGeom>
              <a:avLst/>
              <a:gdLst/>
              <a:ahLst/>
              <a:cxnLst/>
              <a:rect l="l" t="t" r="r" b="b"/>
              <a:pathLst>
                <a:path w="668" h="2636" extrusionOk="0">
                  <a:moveTo>
                    <a:pt x="601" y="0"/>
                  </a:moveTo>
                  <a:lnTo>
                    <a:pt x="601" y="33"/>
                  </a:lnTo>
                  <a:cubicBezTo>
                    <a:pt x="601" y="33"/>
                    <a:pt x="601" y="67"/>
                    <a:pt x="601" y="67"/>
                  </a:cubicBezTo>
                  <a:lnTo>
                    <a:pt x="1" y="2569"/>
                  </a:lnTo>
                  <a:cubicBezTo>
                    <a:pt x="1" y="2569"/>
                    <a:pt x="1" y="2602"/>
                    <a:pt x="1" y="2602"/>
                  </a:cubicBezTo>
                  <a:cubicBezTo>
                    <a:pt x="1" y="2602"/>
                    <a:pt x="1" y="2635"/>
                    <a:pt x="1" y="2635"/>
                  </a:cubicBezTo>
                  <a:lnTo>
                    <a:pt x="68" y="2635"/>
                  </a:lnTo>
                  <a:cubicBezTo>
                    <a:pt x="68" y="2635"/>
                    <a:pt x="68" y="2602"/>
                    <a:pt x="101" y="2602"/>
                  </a:cubicBezTo>
                  <a:lnTo>
                    <a:pt x="101" y="2569"/>
                  </a:lnTo>
                  <a:lnTo>
                    <a:pt x="668" y="67"/>
                  </a:lnTo>
                  <a:cubicBezTo>
                    <a:pt x="668" y="67"/>
                    <a:pt x="668" y="33"/>
                    <a:pt x="668" y="33"/>
                  </a:cubicBez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506;p56">
              <a:extLst>
                <a:ext uri="{FF2B5EF4-FFF2-40B4-BE49-F238E27FC236}">
                  <a16:creationId xmlns:a16="http://schemas.microsoft.com/office/drawing/2014/main" id="{42A5F8F0-30D2-4955-A26E-85303FE4E6D4}"/>
                </a:ext>
              </a:extLst>
            </p:cNvPr>
            <p:cNvSpPr/>
            <p:nvPr/>
          </p:nvSpPr>
          <p:spPr>
            <a:xfrm>
              <a:off x="4074750" y="191015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0"/>
                  </a:moveTo>
                  <a:cubicBezTo>
                    <a:pt x="534" y="34"/>
                    <a:pt x="467" y="34"/>
                    <a:pt x="434" y="67"/>
                  </a:cubicBezTo>
                  <a:cubicBezTo>
                    <a:pt x="367" y="100"/>
                    <a:pt x="301" y="167"/>
                    <a:pt x="267" y="200"/>
                  </a:cubicBezTo>
                  <a:cubicBezTo>
                    <a:pt x="201" y="267"/>
                    <a:pt x="167" y="300"/>
                    <a:pt x="134" y="367"/>
                  </a:cubicBezTo>
                  <a:cubicBezTo>
                    <a:pt x="100" y="434"/>
                    <a:pt x="67" y="501"/>
                    <a:pt x="67" y="567"/>
                  </a:cubicBezTo>
                  <a:cubicBezTo>
                    <a:pt x="34" y="634"/>
                    <a:pt x="34" y="701"/>
                    <a:pt x="34" y="767"/>
                  </a:cubicBezTo>
                  <a:cubicBezTo>
                    <a:pt x="34" y="834"/>
                    <a:pt x="67" y="934"/>
                    <a:pt x="100" y="1001"/>
                  </a:cubicBezTo>
                  <a:cubicBezTo>
                    <a:pt x="140" y="1040"/>
                    <a:pt x="179" y="1056"/>
                    <a:pt x="224" y="1056"/>
                  </a:cubicBezTo>
                  <a:cubicBezTo>
                    <a:pt x="257" y="1056"/>
                    <a:pt x="293" y="1048"/>
                    <a:pt x="334" y="1034"/>
                  </a:cubicBezTo>
                  <a:lnTo>
                    <a:pt x="467" y="1001"/>
                  </a:lnTo>
                  <a:lnTo>
                    <a:pt x="601" y="1001"/>
                  </a:lnTo>
                  <a:cubicBezTo>
                    <a:pt x="601" y="1001"/>
                    <a:pt x="634" y="1034"/>
                    <a:pt x="634" y="1034"/>
                  </a:cubicBezTo>
                  <a:cubicBezTo>
                    <a:pt x="668" y="1068"/>
                    <a:pt x="668" y="1101"/>
                    <a:pt x="634" y="1134"/>
                  </a:cubicBezTo>
                  <a:cubicBezTo>
                    <a:pt x="634" y="1168"/>
                    <a:pt x="634" y="1201"/>
                    <a:pt x="601" y="1234"/>
                  </a:cubicBezTo>
                  <a:cubicBezTo>
                    <a:pt x="601" y="1268"/>
                    <a:pt x="567" y="1301"/>
                    <a:pt x="567" y="1335"/>
                  </a:cubicBezTo>
                  <a:cubicBezTo>
                    <a:pt x="534" y="1368"/>
                    <a:pt x="501" y="1401"/>
                    <a:pt x="501" y="1401"/>
                  </a:cubicBezTo>
                  <a:cubicBezTo>
                    <a:pt x="467" y="1435"/>
                    <a:pt x="434" y="1468"/>
                    <a:pt x="401" y="1468"/>
                  </a:cubicBezTo>
                  <a:cubicBezTo>
                    <a:pt x="367" y="1501"/>
                    <a:pt x="301" y="1535"/>
                    <a:pt x="267" y="1535"/>
                  </a:cubicBezTo>
                  <a:cubicBezTo>
                    <a:pt x="234" y="1535"/>
                    <a:pt x="201" y="1501"/>
                    <a:pt x="167" y="1468"/>
                  </a:cubicBezTo>
                  <a:lnTo>
                    <a:pt x="100" y="1468"/>
                  </a:lnTo>
                  <a:lnTo>
                    <a:pt x="34" y="1501"/>
                  </a:lnTo>
                  <a:cubicBezTo>
                    <a:pt x="34" y="1535"/>
                    <a:pt x="0" y="1535"/>
                    <a:pt x="0" y="1568"/>
                  </a:cubicBezTo>
                  <a:cubicBezTo>
                    <a:pt x="0" y="1568"/>
                    <a:pt x="0" y="1601"/>
                    <a:pt x="0" y="1635"/>
                  </a:cubicBezTo>
                  <a:cubicBezTo>
                    <a:pt x="0" y="1668"/>
                    <a:pt x="0" y="1701"/>
                    <a:pt x="34" y="1735"/>
                  </a:cubicBezTo>
                  <a:cubicBezTo>
                    <a:pt x="67" y="1768"/>
                    <a:pt x="67" y="1768"/>
                    <a:pt x="100" y="1802"/>
                  </a:cubicBezTo>
                  <a:lnTo>
                    <a:pt x="234" y="1802"/>
                  </a:lnTo>
                  <a:cubicBezTo>
                    <a:pt x="301" y="1768"/>
                    <a:pt x="367" y="1768"/>
                    <a:pt x="434" y="1735"/>
                  </a:cubicBezTo>
                  <a:cubicBezTo>
                    <a:pt x="467" y="1701"/>
                    <a:pt x="534" y="1635"/>
                    <a:pt x="601" y="1601"/>
                  </a:cubicBezTo>
                  <a:cubicBezTo>
                    <a:pt x="634" y="1535"/>
                    <a:pt x="668" y="1468"/>
                    <a:pt x="734" y="1401"/>
                  </a:cubicBezTo>
                  <a:cubicBezTo>
                    <a:pt x="768" y="1335"/>
                    <a:pt x="768" y="1268"/>
                    <a:pt x="801" y="1201"/>
                  </a:cubicBezTo>
                  <a:cubicBezTo>
                    <a:pt x="834" y="1134"/>
                    <a:pt x="834" y="1068"/>
                    <a:pt x="834" y="1034"/>
                  </a:cubicBezTo>
                  <a:cubicBezTo>
                    <a:pt x="834" y="968"/>
                    <a:pt x="834" y="934"/>
                    <a:pt x="834" y="867"/>
                  </a:cubicBezTo>
                  <a:cubicBezTo>
                    <a:pt x="834" y="834"/>
                    <a:pt x="801" y="801"/>
                    <a:pt x="768" y="767"/>
                  </a:cubicBezTo>
                  <a:cubicBezTo>
                    <a:pt x="734" y="734"/>
                    <a:pt x="701" y="734"/>
                    <a:pt x="668" y="734"/>
                  </a:cubicBezTo>
                  <a:cubicBezTo>
                    <a:pt x="651" y="717"/>
                    <a:pt x="626" y="709"/>
                    <a:pt x="601" y="709"/>
                  </a:cubicBezTo>
                  <a:cubicBezTo>
                    <a:pt x="576" y="709"/>
                    <a:pt x="551" y="717"/>
                    <a:pt x="534" y="734"/>
                  </a:cubicBezTo>
                  <a:lnTo>
                    <a:pt x="367" y="767"/>
                  </a:lnTo>
                  <a:lnTo>
                    <a:pt x="301" y="767"/>
                  </a:lnTo>
                  <a:cubicBezTo>
                    <a:pt x="267" y="767"/>
                    <a:pt x="234" y="734"/>
                    <a:pt x="234" y="734"/>
                  </a:cubicBezTo>
                  <a:cubicBezTo>
                    <a:pt x="234" y="701"/>
                    <a:pt x="234" y="667"/>
                    <a:pt x="234" y="634"/>
                  </a:cubicBezTo>
                  <a:cubicBezTo>
                    <a:pt x="234" y="567"/>
                    <a:pt x="267" y="534"/>
                    <a:pt x="301" y="467"/>
                  </a:cubicBezTo>
                  <a:cubicBezTo>
                    <a:pt x="334" y="400"/>
                    <a:pt x="367" y="367"/>
                    <a:pt x="434" y="334"/>
                  </a:cubicBezTo>
                  <a:cubicBezTo>
                    <a:pt x="467" y="300"/>
                    <a:pt x="534" y="300"/>
                    <a:pt x="567" y="300"/>
                  </a:cubicBezTo>
                  <a:cubicBezTo>
                    <a:pt x="601" y="300"/>
                    <a:pt x="634" y="300"/>
                    <a:pt x="668" y="334"/>
                  </a:cubicBezTo>
                  <a:lnTo>
                    <a:pt x="701" y="334"/>
                  </a:lnTo>
                  <a:lnTo>
                    <a:pt x="768" y="300"/>
                  </a:lnTo>
                  <a:cubicBezTo>
                    <a:pt x="801" y="267"/>
                    <a:pt x="801" y="267"/>
                    <a:pt x="834" y="234"/>
                  </a:cubicBezTo>
                  <a:cubicBezTo>
                    <a:pt x="834" y="234"/>
                    <a:pt x="834" y="200"/>
                    <a:pt x="834" y="167"/>
                  </a:cubicBezTo>
                  <a:cubicBezTo>
                    <a:pt x="801" y="134"/>
                    <a:pt x="801" y="100"/>
                    <a:pt x="801" y="67"/>
                  </a:cubicBezTo>
                  <a:cubicBezTo>
                    <a:pt x="768" y="34"/>
                    <a:pt x="734" y="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507;p56">
              <a:extLst>
                <a:ext uri="{FF2B5EF4-FFF2-40B4-BE49-F238E27FC236}">
                  <a16:creationId xmlns:a16="http://schemas.microsoft.com/office/drawing/2014/main" id="{BD40E1CF-E751-4C10-9C4F-B18E7474D288}"/>
                </a:ext>
              </a:extLst>
            </p:cNvPr>
            <p:cNvSpPr/>
            <p:nvPr/>
          </p:nvSpPr>
          <p:spPr>
            <a:xfrm>
              <a:off x="4101425" y="1886800"/>
              <a:ext cx="5025" cy="55900"/>
            </a:xfrm>
            <a:custGeom>
              <a:avLst/>
              <a:gdLst/>
              <a:ahLst/>
              <a:cxnLst/>
              <a:rect l="l" t="t" r="r" b="b"/>
              <a:pathLst>
                <a:path w="201" h="2236" extrusionOk="0">
                  <a:moveTo>
                    <a:pt x="168" y="0"/>
                  </a:moveTo>
                  <a:lnTo>
                    <a:pt x="34" y="67"/>
                  </a:lnTo>
                  <a:cubicBezTo>
                    <a:pt x="34" y="100"/>
                    <a:pt x="1" y="100"/>
                    <a:pt x="1" y="134"/>
                  </a:cubicBezTo>
                  <a:cubicBezTo>
                    <a:pt x="1" y="134"/>
                    <a:pt x="1" y="167"/>
                    <a:pt x="1" y="200"/>
                  </a:cubicBez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34" y="400"/>
                  </a:lnTo>
                  <a:lnTo>
                    <a:pt x="168" y="334"/>
                  </a:lnTo>
                  <a:cubicBezTo>
                    <a:pt x="168" y="334"/>
                    <a:pt x="201" y="300"/>
                    <a:pt x="201" y="300"/>
                  </a:cubicBezTo>
                  <a:cubicBezTo>
                    <a:pt x="201" y="267"/>
                    <a:pt x="201" y="267"/>
                    <a:pt x="201" y="234"/>
                  </a:cubicBezTo>
                  <a:lnTo>
                    <a:pt x="201" y="67"/>
                  </a:lnTo>
                  <a:cubicBezTo>
                    <a:pt x="201" y="34"/>
                    <a:pt x="201" y="34"/>
                    <a:pt x="201" y="0"/>
                  </a:cubicBezTo>
                  <a:close/>
                  <a:moveTo>
                    <a:pt x="134" y="601"/>
                  </a:moveTo>
                  <a:lnTo>
                    <a:pt x="68" y="667"/>
                  </a:lnTo>
                  <a:cubicBezTo>
                    <a:pt x="34" y="667"/>
                    <a:pt x="34" y="667"/>
                    <a:pt x="34" y="701"/>
                  </a:cubicBezTo>
                  <a:cubicBezTo>
                    <a:pt x="34" y="734"/>
                    <a:pt x="34" y="734"/>
                    <a:pt x="34" y="767"/>
                  </a:cubicBezTo>
                  <a:lnTo>
                    <a:pt x="34" y="2168"/>
                  </a:lnTo>
                  <a:cubicBezTo>
                    <a:pt x="34" y="2202"/>
                    <a:pt x="34" y="2202"/>
                    <a:pt x="34" y="2235"/>
                  </a:cubicBezTo>
                  <a:lnTo>
                    <a:pt x="68" y="2235"/>
                  </a:lnTo>
                  <a:lnTo>
                    <a:pt x="134" y="2202"/>
                  </a:lnTo>
                  <a:cubicBezTo>
                    <a:pt x="168" y="2168"/>
                    <a:pt x="168" y="2168"/>
                    <a:pt x="168" y="2135"/>
                  </a:cubicBezTo>
                  <a:cubicBezTo>
                    <a:pt x="168" y="2102"/>
                    <a:pt x="168" y="2102"/>
                    <a:pt x="168" y="2068"/>
                  </a:cubicBezTo>
                  <a:lnTo>
                    <a:pt x="168" y="667"/>
                  </a:lnTo>
                  <a:cubicBezTo>
                    <a:pt x="168" y="634"/>
                    <a:pt x="168" y="634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508;p56">
              <a:extLst>
                <a:ext uri="{FF2B5EF4-FFF2-40B4-BE49-F238E27FC236}">
                  <a16:creationId xmlns:a16="http://schemas.microsoft.com/office/drawing/2014/main" id="{E6A85ECD-E115-443F-8ABD-7598B19014F7}"/>
                </a:ext>
              </a:extLst>
            </p:cNvPr>
            <p:cNvSpPr/>
            <p:nvPr/>
          </p:nvSpPr>
          <p:spPr>
            <a:xfrm>
              <a:off x="4110600" y="1878450"/>
              <a:ext cx="16700" cy="52975"/>
            </a:xfrm>
            <a:custGeom>
              <a:avLst/>
              <a:gdLst/>
              <a:ahLst/>
              <a:cxnLst/>
              <a:rect l="l" t="t" r="r" b="b"/>
              <a:pathLst>
                <a:path w="668" h="2119" extrusionOk="0">
                  <a:moveTo>
                    <a:pt x="301" y="1"/>
                  </a:moveTo>
                  <a:lnTo>
                    <a:pt x="234" y="67"/>
                  </a:lnTo>
                  <a:cubicBezTo>
                    <a:pt x="201" y="67"/>
                    <a:pt x="201" y="67"/>
                    <a:pt x="201" y="101"/>
                  </a:cubicBezTo>
                  <a:cubicBezTo>
                    <a:pt x="168" y="134"/>
                    <a:pt x="168" y="134"/>
                    <a:pt x="201" y="167"/>
                  </a:cubicBezTo>
                  <a:lnTo>
                    <a:pt x="201" y="668"/>
                  </a:lnTo>
                  <a:lnTo>
                    <a:pt x="34" y="734"/>
                  </a:lnTo>
                  <a:cubicBezTo>
                    <a:pt x="34" y="768"/>
                    <a:pt x="1" y="768"/>
                    <a:pt x="1" y="801"/>
                  </a:cubicBezTo>
                  <a:cubicBezTo>
                    <a:pt x="1" y="835"/>
                    <a:pt x="1" y="835"/>
                    <a:pt x="1" y="868"/>
                  </a:cubicBezTo>
                  <a:lnTo>
                    <a:pt x="1" y="968"/>
                  </a:lnTo>
                  <a:cubicBezTo>
                    <a:pt x="1" y="968"/>
                    <a:pt x="1" y="1001"/>
                    <a:pt x="1" y="1001"/>
                  </a:cubicBezTo>
                  <a:lnTo>
                    <a:pt x="34" y="1001"/>
                  </a:lnTo>
                  <a:lnTo>
                    <a:pt x="201" y="935"/>
                  </a:lnTo>
                  <a:lnTo>
                    <a:pt x="201" y="1735"/>
                  </a:lnTo>
                  <a:cubicBezTo>
                    <a:pt x="168" y="1835"/>
                    <a:pt x="201" y="1969"/>
                    <a:pt x="268" y="2069"/>
                  </a:cubicBezTo>
                  <a:cubicBezTo>
                    <a:pt x="284" y="2102"/>
                    <a:pt x="318" y="2119"/>
                    <a:pt x="359" y="2119"/>
                  </a:cubicBezTo>
                  <a:cubicBezTo>
                    <a:pt x="401" y="2119"/>
                    <a:pt x="451" y="2102"/>
                    <a:pt x="501" y="2069"/>
                  </a:cubicBezTo>
                  <a:lnTo>
                    <a:pt x="635" y="2002"/>
                  </a:lnTo>
                  <a:cubicBezTo>
                    <a:pt x="668" y="2002"/>
                    <a:pt x="668" y="1969"/>
                    <a:pt x="668" y="1935"/>
                  </a:cubicBezTo>
                  <a:cubicBezTo>
                    <a:pt x="668" y="1935"/>
                    <a:pt x="668" y="1902"/>
                    <a:pt x="668" y="1869"/>
                  </a:cubicBezTo>
                  <a:lnTo>
                    <a:pt x="668" y="1802"/>
                  </a:lnTo>
                  <a:cubicBezTo>
                    <a:pt x="668" y="1769"/>
                    <a:pt x="668" y="1735"/>
                    <a:pt x="668" y="1735"/>
                  </a:cubicBezTo>
                  <a:lnTo>
                    <a:pt x="635" y="1735"/>
                  </a:lnTo>
                  <a:lnTo>
                    <a:pt x="534" y="1802"/>
                  </a:lnTo>
                  <a:cubicBezTo>
                    <a:pt x="501" y="1835"/>
                    <a:pt x="468" y="1835"/>
                    <a:pt x="468" y="1835"/>
                  </a:cubicBezTo>
                  <a:cubicBezTo>
                    <a:pt x="434" y="1835"/>
                    <a:pt x="401" y="1835"/>
                    <a:pt x="401" y="1802"/>
                  </a:cubicBezTo>
                  <a:cubicBezTo>
                    <a:pt x="401" y="1769"/>
                    <a:pt x="368" y="1769"/>
                    <a:pt x="368" y="1735"/>
                  </a:cubicBezTo>
                  <a:cubicBezTo>
                    <a:pt x="368" y="1702"/>
                    <a:pt x="368" y="1668"/>
                    <a:pt x="368" y="1635"/>
                  </a:cubicBezTo>
                  <a:lnTo>
                    <a:pt x="334" y="835"/>
                  </a:lnTo>
                  <a:lnTo>
                    <a:pt x="601" y="668"/>
                  </a:lnTo>
                  <a:cubicBezTo>
                    <a:pt x="601" y="668"/>
                    <a:pt x="601" y="634"/>
                    <a:pt x="635" y="634"/>
                  </a:cubicBezTo>
                  <a:cubicBezTo>
                    <a:pt x="635" y="601"/>
                    <a:pt x="635" y="568"/>
                    <a:pt x="635" y="568"/>
                  </a:cubicBezTo>
                  <a:lnTo>
                    <a:pt x="635" y="468"/>
                  </a:lnTo>
                  <a:cubicBezTo>
                    <a:pt x="635" y="434"/>
                    <a:pt x="635" y="434"/>
                    <a:pt x="635" y="401"/>
                  </a:cubicBezTo>
                  <a:lnTo>
                    <a:pt x="601" y="401"/>
                  </a:lnTo>
                  <a:lnTo>
                    <a:pt x="334" y="568"/>
                  </a:lnTo>
                  <a:lnTo>
                    <a:pt x="334" y="67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509;p56">
              <a:extLst>
                <a:ext uri="{FF2B5EF4-FFF2-40B4-BE49-F238E27FC236}">
                  <a16:creationId xmlns:a16="http://schemas.microsoft.com/office/drawing/2014/main" id="{0422E9BD-C123-4E26-8916-288BE9F5F541}"/>
                </a:ext>
              </a:extLst>
            </p:cNvPr>
            <p:cNvSpPr/>
            <p:nvPr/>
          </p:nvSpPr>
          <p:spPr>
            <a:xfrm>
              <a:off x="4131450" y="1876775"/>
              <a:ext cx="23375" cy="44225"/>
            </a:xfrm>
            <a:custGeom>
              <a:avLst/>
              <a:gdLst/>
              <a:ahLst/>
              <a:cxnLst/>
              <a:rect l="l" t="t" r="r" b="b"/>
              <a:pathLst>
                <a:path w="935" h="1769" extrusionOk="0">
                  <a:moveTo>
                    <a:pt x="593" y="309"/>
                  </a:moveTo>
                  <a:cubicBezTo>
                    <a:pt x="626" y="309"/>
                    <a:pt x="651" y="318"/>
                    <a:pt x="668" y="334"/>
                  </a:cubicBezTo>
                  <a:cubicBezTo>
                    <a:pt x="735" y="401"/>
                    <a:pt x="768" y="501"/>
                    <a:pt x="735" y="601"/>
                  </a:cubicBezTo>
                  <a:lnTo>
                    <a:pt x="201" y="902"/>
                  </a:lnTo>
                  <a:cubicBezTo>
                    <a:pt x="201" y="835"/>
                    <a:pt x="201" y="768"/>
                    <a:pt x="234" y="735"/>
                  </a:cubicBezTo>
                  <a:cubicBezTo>
                    <a:pt x="234" y="668"/>
                    <a:pt x="268" y="601"/>
                    <a:pt x="268" y="568"/>
                  </a:cubicBezTo>
                  <a:cubicBezTo>
                    <a:pt x="301" y="501"/>
                    <a:pt x="334" y="468"/>
                    <a:pt x="368" y="435"/>
                  </a:cubicBezTo>
                  <a:cubicBezTo>
                    <a:pt x="401" y="401"/>
                    <a:pt x="434" y="368"/>
                    <a:pt x="468" y="334"/>
                  </a:cubicBezTo>
                  <a:cubicBezTo>
                    <a:pt x="518" y="318"/>
                    <a:pt x="559" y="309"/>
                    <a:pt x="593" y="309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34" y="168"/>
                    <a:pt x="301" y="234"/>
                  </a:cubicBezTo>
                  <a:cubicBezTo>
                    <a:pt x="234" y="301"/>
                    <a:pt x="201" y="368"/>
                    <a:pt x="167" y="468"/>
                  </a:cubicBezTo>
                  <a:cubicBezTo>
                    <a:pt x="101" y="535"/>
                    <a:pt x="101" y="635"/>
                    <a:pt x="67" y="735"/>
                  </a:cubicBezTo>
                  <a:cubicBezTo>
                    <a:pt x="34" y="801"/>
                    <a:pt x="34" y="902"/>
                    <a:pt x="34" y="1002"/>
                  </a:cubicBezTo>
                  <a:cubicBezTo>
                    <a:pt x="1" y="1102"/>
                    <a:pt x="1" y="1202"/>
                    <a:pt x="34" y="1302"/>
                  </a:cubicBezTo>
                  <a:cubicBezTo>
                    <a:pt x="34" y="1369"/>
                    <a:pt x="34" y="1469"/>
                    <a:pt x="67" y="1535"/>
                  </a:cubicBezTo>
                  <a:cubicBezTo>
                    <a:pt x="67" y="1602"/>
                    <a:pt x="101" y="1669"/>
                    <a:pt x="167" y="1702"/>
                  </a:cubicBezTo>
                  <a:cubicBezTo>
                    <a:pt x="201" y="1735"/>
                    <a:pt x="234" y="1769"/>
                    <a:pt x="301" y="1769"/>
                  </a:cubicBezTo>
                  <a:cubicBezTo>
                    <a:pt x="368" y="1769"/>
                    <a:pt x="434" y="1769"/>
                    <a:pt x="468" y="1735"/>
                  </a:cubicBezTo>
                  <a:cubicBezTo>
                    <a:pt x="534" y="1702"/>
                    <a:pt x="601" y="1635"/>
                    <a:pt x="668" y="1569"/>
                  </a:cubicBezTo>
                  <a:cubicBezTo>
                    <a:pt x="701" y="1535"/>
                    <a:pt x="768" y="1469"/>
                    <a:pt x="801" y="1402"/>
                  </a:cubicBezTo>
                  <a:cubicBezTo>
                    <a:pt x="835" y="1369"/>
                    <a:pt x="868" y="1302"/>
                    <a:pt x="868" y="1235"/>
                  </a:cubicBezTo>
                  <a:cubicBezTo>
                    <a:pt x="901" y="1202"/>
                    <a:pt x="901" y="1135"/>
                    <a:pt x="901" y="1102"/>
                  </a:cubicBezTo>
                  <a:lnTo>
                    <a:pt x="901" y="1068"/>
                  </a:lnTo>
                  <a:cubicBezTo>
                    <a:pt x="901" y="1052"/>
                    <a:pt x="893" y="1043"/>
                    <a:pt x="885" y="1043"/>
                  </a:cubicBezTo>
                  <a:cubicBezTo>
                    <a:pt x="876" y="1043"/>
                    <a:pt x="868" y="1052"/>
                    <a:pt x="868" y="1068"/>
                  </a:cubicBezTo>
                  <a:lnTo>
                    <a:pt x="801" y="1102"/>
                  </a:lnTo>
                  <a:lnTo>
                    <a:pt x="768" y="1102"/>
                  </a:lnTo>
                  <a:cubicBezTo>
                    <a:pt x="768" y="1135"/>
                    <a:pt x="735" y="1135"/>
                    <a:pt x="735" y="1168"/>
                  </a:cubicBezTo>
                  <a:cubicBezTo>
                    <a:pt x="701" y="1202"/>
                    <a:pt x="701" y="1268"/>
                    <a:pt x="668" y="1335"/>
                  </a:cubicBezTo>
                  <a:cubicBezTo>
                    <a:pt x="601" y="1369"/>
                    <a:pt x="568" y="1435"/>
                    <a:pt x="501" y="1469"/>
                  </a:cubicBezTo>
                  <a:cubicBezTo>
                    <a:pt x="468" y="1485"/>
                    <a:pt x="426" y="1494"/>
                    <a:pt x="388" y="1494"/>
                  </a:cubicBezTo>
                  <a:cubicBezTo>
                    <a:pt x="351" y="1494"/>
                    <a:pt x="318" y="1485"/>
                    <a:pt x="301" y="1469"/>
                  </a:cubicBezTo>
                  <a:cubicBezTo>
                    <a:pt x="234" y="1369"/>
                    <a:pt x="201" y="1302"/>
                    <a:pt x="201" y="1202"/>
                  </a:cubicBezTo>
                  <a:lnTo>
                    <a:pt x="201" y="1168"/>
                  </a:lnTo>
                  <a:lnTo>
                    <a:pt x="901" y="768"/>
                  </a:lnTo>
                  <a:cubicBezTo>
                    <a:pt x="901" y="768"/>
                    <a:pt x="935" y="735"/>
                    <a:pt x="935" y="735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8"/>
                    <a:pt x="935" y="368"/>
                    <a:pt x="901" y="268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34"/>
                    <a:pt x="6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510;p56">
              <a:extLst>
                <a:ext uri="{FF2B5EF4-FFF2-40B4-BE49-F238E27FC236}">
                  <a16:creationId xmlns:a16="http://schemas.microsoft.com/office/drawing/2014/main" id="{03A3D098-03D9-49CC-83A3-0116F2AFC493}"/>
                </a:ext>
              </a:extLst>
            </p:cNvPr>
            <p:cNvSpPr/>
            <p:nvPr/>
          </p:nvSpPr>
          <p:spPr>
            <a:xfrm>
              <a:off x="4163150" y="1851350"/>
              <a:ext cx="35050" cy="55475"/>
            </a:xfrm>
            <a:custGeom>
              <a:avLst/>
              <a:gdLst/>
              <a:ahLst/>
              <a:cxnLst/>
              <a:rect l="l" t="t" r="r" b="b"/>
              <a:pathLst>
                <a:path w="1402" h="2219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34" y="184"/>
                    <a:pt x="834" y="217"/>
                    <a:pt x="801" y="251"/>
                  </a:cubicBezTo>
                  <a:cubicBezTo>
                    <a:pt x="767" y="284"/>
                    <a:pt x="734" y="317"/>
                    <a:pt x="734" y="351"/>
                  </a:cubicBezTo>
                  <a:cubicBezTo>
                    <a:pt x="701" y="417"/>
                    <a:pt x="667" y="451"/>
                    <a:pt x="667" y="518"/>
                  </a:cubicBezTo>
                  <a:cubicBezTo>
                    <a:pt x="667" y="451"/>
                    <a:pt x="601" y="384"/>
                    <a:pt x="567" y="384"/>
                  </a:cubicBezTo>
                  <a:cubicBezTo>
                    <a:pt x="538" y="374"/>
                    <a:pt x="512" y="370"/>
                    <a:pt x="488" y="370"/>
                  </a:cubicBezTo>
                  <a:cubicBezTo>
                    <a:pt x="431" y="370"/>
                    <a:pt x="391" y="394"/>
                    <a:pt x="367" y="417"/>
                  </a:cubicBezTo>
                  <a:cubicBezTo>
                    <a:pt x="300" y="451"/>
                    <a:pt x="267" y="484"/>
                    <a:pt x="267" y="484"/>
                  </a:cubicBezTo>
                  <a:lnTo>
                    <a:pt x="167" y="584"/>
                  </a:lnTo>
                  <a:lnTo>
                    <a:pt x="100" y="584"/>
                  </a:lnTo>
                  <a:lnTo>
                    <a:pt x="34" y="651"/>
                  </a:lnTo>
                  <a:cubicBezTo>
                    <a:pt x="34" y="651"/>
                    <a:pt x="0" y="651"/>
                    <a:pt x="0" y="684"/>
                  </a:cubicBezTo>
                  <a:cubicBezTo>
                    <a:pt x="0" y="718"/>
                    <a:pt x="0" y="718"/>
                    <a:pt x="0" y="751"/>
                  </a:cubicBezTo>
                  <a:lnTo>
                    <a:pt x="0" y="2185"/>
                  </a:lnTo>
                  <a:cubicBezTo>
                    <a:pt x="0" y="2185"/>
                    <a:pt x="0" y="2219"/>
                    <a:pt x="0" y="2219"/>
                  </a:cubicBezTo>
                  <a:lnTo>
                    <a:pt x="34" y="2219"/>
                  </a:lnTo>
                  <a:lnTo>
                    <a:pt x="100" y="2185"/>
                  </a:lnTo>
                  <a:cubicBezTo>
                    <a:pt x="134" y="2185"/>
                    <a:pt x="134" y="2152"/>
                    <a:pt x="167" y="2119"/>
                  </a:cubicBezTo>
                  <a:cubicBezTo>
                    <a:pt x="167" y="2119"/>
                    <a:pt x="167" y="2085"/>
                    <a:pt x="167" y="2052"/>
                  </a:cubicBezTo>
                  <a:lnTo>
                    <a:pt x="167" y="1218"/>
                  </a:lnTo>
                  <a:cubicBezTo>
                    <a:pt x="134" y="1118"/>
                    <a:pt x="167" y="985"/>
                    <a:pt x="234" y="851"/>
                  </a:cubicBezTo>
                  <a:cubicBezTo>
                    <a:pt x="234" y="784"/>
                    <a:pt x="300" y="718"/>
                    <a:pt x="401" y="651"/>
                  </a:cubicBezTo>
                  <a:cubicBezTo>
                    <a:pt x="434" y="634"/>
                    <a:pt x="467" y="626"/>
                    <a:pt x="496" y="626"/>
                  </a:cubicBezTo>
                  <a:cubicBezTo>
                    <a:pt x="526" y="626"/>
                    <a:pt x="551" y="634"/>
                    <a:pt x="567" y="651"/>
                  </a:cubicBezTo>
                  <a:cubicBezTo>
                    <a:pt x="601" y="751"/>
                    <a:pt x="634" y="884"/>
                    <a:pt x="634" y="985"/>
                  </a:cubicBezTo>
                  <a:lnTo>
                    <a:pt x="634" y="1818"/>
                  </a:lnTo>
                  <a:cubicBezTo>
                    <a:pt x="601" y="1818"/>
                    <a:pt x="601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34" y="1785"/>
                    <a:pt x="767" y="1785"/>
                    <a:pt x="767" y="1752"/>
                  </a:cubicBezTo>
                  <a:cubicBezTo>
                    <a:pt x="767" y="1752"/>
                    <a:pt x="767" y="1718"/>
                    <a:pt x="767" y="1685"/>
                  </a:cubicBezTo>
                  <a:lnTo>
                    <a:pt x="767" y="851"/>
                  </a:lnTo>
                  <a:cubicBezTo>
                    <a:pt x="767" y="751"/>
                    <a:pt x="801" y="618"/>
                    <a:pt x="834" y="484"/>
                  </a:cubicBezTo>
                  <a:cubicBezTo>
                    <a:pt x="868" y="417"/>
                    <a:pt x="934" y="351"/>
                    <a:pt x="1001" y="284"/>
                  </a:cubicBezTo>
                  <a:cubicBezTo>
                    <a:pt x="1034" y="267"/>
                    <a:pt x="1068" y="259"/>
                    <a:pt x="1097" y="259"/>
                  </a:cubicBezTo>
                  <a:cubicBezTo>
                    <a:pt x="1126" y="259"/>
                    <a:pt x="1151" y="267"/>
                    <a:pt x="1168" y="284"/>
                  </a:cubicBezTo>
                  <a:cubicBezTo>
                    <a:pt x="1234" y="384"/>
                    <a:pt x="1234" y="518"/>
                    <a:pt x="1234" y="618"/>
                  </a:cubicBezTo>
                  <a:lnTo>
                    <a:pt x="1234" y="1452"/>
                  </a:lnTo>
                  <a:cubicBezTo>
                    <a:pt x="1234" y="1452"/>
                    <a:pt x="1234" y="1485"/>
                    <a:pt x="1234" y="1485"/>
                  </a:cubicBezTo>
                  <a:lnTo>
                    <a:pt x="1268" y="1485"/>
                  </a:lnTo>
                  <a:lnTo>
                    <a:pt x="1335" y="1452"/>
                  </a:lnTo>
                  <a:cubicBezTo>
                    <a:pt x="1368" y="1452"/>
                    <a:pt x="1368" y="1418"/>
                    <a:pt x="1368" y="1418"/>
                  </a:cubicBezTo>
                  <a:cubicBezTo>
                    <a:pt x="1401" y="1385"/>
                    <a:pt x="1401" y="1351"/>
                    <a:pt x="1368" y="1351"/>
                  </a:cubicBezTo>
                  <a:lnTo>
                    <a:pt x="1368" y="518"/>
                  </a:lnTo>
                  <a:cubicBezTo>
                    <a:pt x="1401" y="351"/>
                    <a:pt x="1368" y="184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511;p56">
              <a:extLst>
                <a:ext uri="{FF2B5EF4-FFF2-40B4-BE49-F238E27FC236}">
                  <a16:creationId xmlns:a16="http://schemas.microsoft.com/office/drawing/2014/main" id="{4BDA226F-7CB6-452C-AC2E-22E165A5B204}"/>
                </a:ext>
              </a:extLst>
            </p:cNvPr>
            <p:cNvSpPr/>
            <p:nvPr/>
          </p:nvSpPr>
          <p:spPr>
            <a:xfrm>
              <a:off x="4202350" y="1835925"/>
              <a:ext cx="22525" cy="45900"/>
            </a:xfrm>
            <a:custGeom>
              <a:avLst/>
              <a:gdLst/>
              <a:ahLst/>
              <a:cxnLst/>
              <a:rect l="l" t="t" r="r" b="b"/>
              <a:pathLst>
                <a:path w="901" h="1836" extrusionOk="0">
                  <a:moveTo>
                    <a:pt x="701" y="801"/>
                  </a:moveTo>
                  <a:lnTo>
                    <a:pt x="701" y="868"/>
                  </a:lnTo>
                  <a:cubicBezTo>
                    <a:pt x="701" y="934"/>
                    <a:pt x="701" y="1001"/>
                    <a:pt x="667" y="1068"/>
                  </a:cubicBezTo>
                  <a:cubicBezTo>
                    <a:pt x="667" y="1135"/>
                    <a:pt x="634" y="1201"/>
                    <a:pt x="600" y="1235"/>
                  </a:cubicBezTo>
                  <a:cubicBezTo>
                    <a:pt x="600" y="1301"/>
                    <a:pt x="567" y="1335"/>
                    <a:pt x="500" y="1401"/>
                  </a:cubicBezTo>
                  <a:cubicBezTo>
                    <a:pt x="467" y="1435"/>
                    <a:pt x="434" y="1468"/>
                    <a:pt x="367" y="1501"/>
                  </a:cubicBezTo>
                  <a:lnTo>
                    <a:pt x="400" y="1501"/>
                  </a:lnTo>
                  <a:cubicBezTo>
                    <a:pt x="367" y="1501"/>
                    <a:pt x="334" y="1535"/>
                    <a:pt x="300" y="1535"/>
                  </a:cubicBezTo>
                  <a:lnTo>
                    <a:pt x="234" y="1535"/>
                  </a:lnTo>
                  <a:cubicBezTo>
                    <a:pt x="200" y="1501"/>
                    <a:pt x="200" y="1501"/>
                    <a:pt x="200" y="1468"/>
                  </a:cubicBezTo>
                  <a:cubicBezTo>
                    <a:pt x="200" y="1468"/>
                    <a:pt x="200" y="1435"/>
                    <a:pt x="200" y="1401"/>
                  </a:cubicBezTo>
                  <a:cubicBezTo>
                    <a:pt x="200" y="1335"/>
                    <a:pt x="234" y="1268"/>
                    <a:pt x="267" y="1201"/>
                  </a:cubicBezTo>
                  <a:cubicBezTo>
                    <a:pt x="334" y="1135"/>
                    <a:pt x="400" y="1034"/>
                    <a:pt x="467" y="1001"/>
                  </a:cubicBezTo>
                  <a:lnTo>
                    <a:pt x="701" y="801"/>
                  </a:lnTo>
                  <a:close/>
                  <a:moveTo>
                    <a:pt x="667" y="0"/>
                  </a:moveTo>
                  <a:cubicBezTo>
                    <a:pt x="600" y="34"/>
                    <a:pt x="534" y="34"/>
                    <a:pt x="500" y="67"/>
                  </a:cubicBezTo>
                  <a:cubicBezTo>
                    <a:pt x="434" y="100"/>
                    <a:pt x="367" y="134"/>
                    <a:pt x="334" y="201"/>
                  </a:cubicBezTo>
                  <a:cubicBezTo>
                    <a:pt x="300" y="234"/>
                    <a:pt x="267" y="301"/>
                    <a:pt x="234" y="367"/>
                  </a:cubicBezTo>
                  <a:cubicBezTo>
                    <a:pt x="200" y="401"/>
                    <a:pt x="167" y="467"/>
                    <a:pt x="133" y="534"/>
                  </a:cubicBezTo>
                  <a:cubicBezTo>
                    <a:pt x="133" y="567"/>
                    <a:pt x="100" y="634"/>
                    <a:pt x="100" y="668"/>
                  </a:cubicBezTo>
                  <a:lnTo>
                    <a:pt x="100" y="734"/>
                  </a:lnTo>
                  <a:lnTo>
                    <a:pt x="133" y="734"/>
                  </a:lnTo>
                  <a:lnTo>
                    <a:pt x="200" y="701"/>
                  </a:lnTo>
                  <a:lnTo>
                    <a:pt x="234" y="668"/>
                  </a:lnTo>
                  <a:cubicBezTo>
                    <a:pt x="234" y="668"/>
                    <a:pt x="267" y="634"/>
                    <a:pt x="267" y="634"/>
                  </a:cubicBezTo>
                  <a:cubicBezTo>
                    <a:pt x="267" y="567"/>
                    <a:pt x="300" y="501"/>
                    <a:pt x="334" y="467"/>
                  </a:cubicBezTo>
                  <a:cubicBezTo>
                    <a:pt x="367" y="401"/>
                    <a:pt x="400" y="367"/>
                    <a:pt x="467" y="334"/>
                  </a:cubicBezTo>
                  <a:cubicBezTo>
                    <a:pt x="534" y="301"/>
                    <a:pt x="567" y="301"/>
                    <a:pt x="634" y="301"/>
                  </a:cubicBezTo>
                  <a:cubicBezTo>
                    <a:pt x="667" y="334"/>
                    <a:pt x="701" y="401"/>
                    <a:pt x="701" y="501"/>
                  </a:cubicBezTo>
                  <a:lnTo>
                    <a:pt x="701" y="534"/>
                  </a:lnTo>
                  <a:lnTo>
                    <a:pt x="434" y="768"/>
                  </a:lnTo>
                  <a:cubicBezTo>
                    <a:pt x="367" y="834"/>
                    <a:pt x="300" y="868"/>
                    <a:pt x="267" y="934"/>
                  </a:cubicBezTo>
                  <a:cubicBezTo>
                    <a:pt x="200" y="1001"/>
                    <a:pt x="167" y="1034"/>
                    <a:pt x="133" y="1101"/>
                  </a:cubicBezTo>
                  <a:cubicBezTo>
                    <a:pt x="100" y="1168"/>
                    <a:pt x="67" y="1235"/>
                    <a:pt x="33" y="1335"/>
                  </a:cubicBezTo>
                  <a:cubicBezTo>
                    <a:pt x="33" y="1401"/>
                    <a:pt x="0" y="1468"/>
                    <a:pt x="33" y="1568"/>
                  </a:cubicBezTo>
                  <a:cubicBezTo>
                    <a:pt x="33" y="1602"/>
                    <a:pt x="67" y="1668"/>
                    <a:pt x="100" y="1702"/>
                  </a:cubicBezTo>
                  <a:cubicBezTo>
                    <a:pt x="100" y="1735"/>
                    <a:pt x="133" y="1768"/>
                    <a:pt x="167" y="1802"/>
                  </a:cubicBezTo>
                  <a:cubicBezTo>
                    <a:pt x="200" y="1835"/>
                    <a:pt x="234" y="1835"/>
                    <a:pt x="267" y="1835"/>
                  </a:cubicBezTo>
                  <a:cubicBezTo>
                    <a:pt x="334" y="1835"/>
                    <a:pt x="367" y="1802"/>
                    <a:pt x="400" y="1768"/>
                  </a:cubicBezTo>
                  <a:cubicBezTo>
                    <a:pt x="434" y="1768"/>
                    <a:pt x="467" y="1735"/>
                    <a:pt x="500" y="1702"/>
                  </a:cubicBezTo>
                  <a:cubicBezTo>
                    <a:pt x="534" y="1668"/>
                    <a:pt x="567" y="1635"/>
                    <a:pt x="600" y="1602"/>
                  </a:cubicBezTo>
                  <a:cubicBezTo>
                    <a:pt x="634" y="1568"/>
                    <a:pt x="667" y="1535"/>
                    <a:pt x="701" y="1468"/>
                  </a:cubicBezTo>
                  <a:cubicBezTo>
                    <a:pt x="734" y="1435"/>
                    <a:pt x="734" y="1401"/>
                    <a:pt x="767" y="1335"/>
                  </a:cubicBezTo>
                  <a:lnTo>
                    <a:pt x="767" y="1468"/>
                  </a:lnTo>
                  <a:cubicBezTo>
                    <a:pt x="734" y="1501"/>
                    <a:pt x="734" y="1501"/>
                    <a:pt x="767" y="1535"/>
                  </a:cubicBezTo>
                  <a:lnTo>
                    <a:pt x="801" y="1535"/>
                  </a:lnTo>
                  <a:lnTo>
                    <a:pt x="867" y="1468"/>
                  </a:lnTo>
                  <a:cubicBezTo>
                    <a:pt x="867" y="1468"/>
                    <a:pt x="901" y="1468"/>
                    <a:pt x="901" y="1435"/>
                  </a:cubicBezTo>
                  <a:cubicBezTo>
                    <a:pt x="901" y="1401"/>
                    <a:pt x="901" y="1401"/>
                    <a:pt x="901" y="1368"/>
                  </a:cubicBezTo>
                  <a:lnTo>
                    <a:pt x="901" y="434"/>
                  </a:lnTo>
                  <a:cubicBezTo>
                    <a:pt x="901" y="367"/>
                    <a:pt x="901" y="267"/>
                    <a:pt x="867" y="201"/>
                  </a:cubicBezTo>
                  <a:cubicBezTo>
                    <a:pt x="867" y="134"/>
                    <a:pt x="834" y="100"/>
                    <a:pt x="801" y="67"/>
                  </a:cubicBezTo>
                  <a:cubicBezTo>
                    <a:pt x="734" y="34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512;p56">
              <a:extLst>
                <a:ext uri="{FF2B5EF4-FFF2-40B4-BE49-F238E27FC236}">
                  <a16:creationId xmlns:a16="http://schemas.microsoft.com/office/drawing/2014/main" id="{30A3709B-3F79-4AEF-AE14-314A8C52204C}"/>
                </a:ext>
              </a:extLst>
            </p:cNvPr>
            <p:cNvSpPr/>
            <p:nvPr/>
          </p:nvSpPr>
          <p:spPr>
            <a:xfrm>
              <a:off x="4233200" y="1819250"/>
              <a:ext cx="22525" cy="62575"/>
            </a:xfrm>
            <a:custGeom>
              <a:avLst/>
              <a:gdLst/>
              <a:ahLst/>
              <a:cxnLst/>
              <a:rect l="l" t="t" r="r" b="b"/>
              <a:pathLst>
                <a:path w="901" h="2503" extrusionOk="0">
                  <a:moveTo>
                    <a:pt x="546" y="284"/>
                  </a:moveTo>
                  <a:cubicBezTo>
                    <a:pt x="584" y="284"/>
                    <a:pt x="617" y="300"/>
                    <a:pt x="634" y="334"/>
                  </a:cubicBezTo>
                  <a:cubicBezTo>
                    <a:pt x="701" y="401"/>
                    <a:pt x="734" y="534"/>
                    <a:pt x="734" y="634"/>
                  </a:cubicBezTo>
                  <a:lnTo>
                    <a:pt x="734" y="801"/>
                  </a:lnTo>
                  <a:cubicBezTo>
                    <a:pt x="734" y="934"/>
                    <a:pt x="701" y="1068"/>
                    <a:pt x="634" y="1201"/>
                  </a:cubicBezTo>
                  <a:cubicBezTo>
                    <a:pt x="601" y="1301"/>
                    <a:pt x="534" y="1368"/>
                    <a:pt x="434" y="1435"/>
                  </a:cubicBezTo>
                  <a:cubicBezTo>
                    <a:pt x="401" y="1468"/>
                    <a:pt x="367" y="1485"/>
                    <a:pt x="334" y="1485"/>
                  </a:cubicBezTo>
                  <a:cubicBezTo>
                    <a:pt x="300" y="1485"/>
                    <a:pt x="267" y="1468"/>
                    <a:pt x="234" y="1435"/>
                  </a:cubicBezTo>
                  <a:cubicBezTo>
                    <a:pt x="167" y="1368"/>
                    <a:pt x="134" y="1268"/>
                    <a:pt x="134" y="1168"/>
                  </a:cubicBezTo>
                  <a:cubicBezTo>
                    <a:pt x="134" y="1068"/>
                    <a:pt x="134" y="1001"/>
                    <a:pt x="134" y="901"/>
                  </a:cubicBezTo>
                  <a:cubicBezTo>
                    <a:pt x="134" y="801"/>
                    <a:pt x="167" y="667"/>
                    <a:pt x="234" y="567"/>
                  </a:cubicBezTo>
                  <a:cubicBezTo>
                    <a:pt x="267" y="467"/>
                    <a:pt x="334" y="367"/>
                    <a:pt x="434" y="334"/>
                  </a:cubicBezTo>
                  <a:cubicBezTo>
                    <a:pt x="467" y="300"/>
                    <a:pt x="509" y="284"/>
                    <a:pt x="546" y="284"/>
                  </a:cubicBezTo>
                  <a:close/>
                  <a:moveTo>
                    <a:pt x="634" y="0"/>
                  </a:moveTo>
                  <a:cubicBezTo>
                    <a:pt x="567" y="0"/>
                    <a:pt x="501" y="0"/>
                    <a:pt x="434" y="34"/>
                  </a:cubicBezTo>
                  <a:cubicBezTo>
                    <a:pt x="367" y="100"/>
                    <a:pt x="300" y="134"/>
                    <a:pt x="267" y="234"/>
                  </a:cubicBezTo>
                  <a:cubicBezTo>
                    <a:pt x="200" y="267"/>
                    <a:pt x="167" y="367"/>
                    <a:pt x="134" y="434"/>
                  </a:cubicBezTo>
                  <a:lnTo>
                    <a:pt x="134" y="334"/>
                  </a:lnTo>
                  <a:cubicBezTo>
                    <a:pt x="167" y="334"/>
                    <a:pt x="167" y="300"/>
                    <a:pt x="134" y="300"/>
                  </a:cubicBezTo>
                  <a:cubicBezTo>
                    <a:pt x="134" y="284"/>
                    <a:pt x="134" y="275"/>
                    <a:pt x="130" y="275"/>
                  </a:cubicBezTo>
                  <a:cubicBezTo>
                    <a:pt x="125" y="275"/>
                    <a:pt x="117" y="284"/>
                    <a:pt x="100" y="300"/>
                  </a:cubicBezTo>
                  <a:lnTo>
                    <a:pt x="34" y="334"/>
                  </a:lnTo>
                  <a:cubicBezTo>
                    <a:pt x="34" y="334"/>
                    <a:pt x="0" y="367"/>
                    <a:pt x="0" y="367"/>
                  </a:cubicBezTo>
                  <a:cubicBezTo>
                    <a:pt x="0" y="401"/>
                    <a:pt x="0" y="434"/>
                    <a:pt x="0" y="434"/>
                  </a:cubicBezTo>
                  <a:lnTo>
                    <a:pt x="0" y="2435"/>
                  </a:lnTo>
                  <a:cubicBezTo>
                    <a:pt x="0" y="2469"/>
                    <a:pt x="0" y="2469"/>
                    <a:pt x="0" y="2502"/>
                  </a:cubicBezTo>
                  <a:lnTo>
                    <a:pt x="34" y="2502"/>
                  </a:lnTo>
                  <a:lnTo>
                    <a:pt x="100" y="2435"/>
                  </a:lnTo>
                  <a:cubicBezTo>
                    <a:pt x="134" y="2435"/>
                    <a:pt x="134" y="2435"/>
                    <a:pt x="134" y="2402"/>
                  </a:cubicBezTo>
                  <a:cubicBezTo>
                    <a:pt x="167" y="2369"/>
                    <a:pt x="167" y="2369"/>
                    <a:pt x="134" y="2335"/>
                  </a:cubicBezTo>
                  <a:lnTo>
                    <a:pt x="134" y="1668"/>
                  </a:lnTo>
                  <a:cubicBezTo>
                    <a:pt x="167" y="1701"/>
                    <a:pt x="200" y="1735"/>
                    <a:pt x="267" y="1735"/>
                  </a:cubicBezTo>
                  <a:cubicBezTo>
                    <a:pt x="334" y="1735"/>
                    <a:pt x="401" y="1735"/>
                    <a:pt x="467" y="1701"/>
                  </a:cubicBezTo>
                  <a:cubicBezTo>
                    <a:pt x="534" y="1668"/>
                    <a:pt x="567" y="1601"/>
                    <a:pt x="634" y="1535"/>
                  </a:cubicBezTo>
                  <a:cubicBezTo>
                    <a:pt x="667" y="1468"/>
                    <a:pt x="734" y="1401"/>
                    <a:pt x="767" y="1335"/>
                  </a:cubicBezTo>
                  <a:cubicBezTo>
                    <a:pt x="801" y="1234"/>
                    <a:pt x="834" y="1134"/>
                    <a:pt x="868" y="1034"/>
                  </a:cubicBezTo>
                  <a:cubicBezTo>
                    <a:pt x="868" y="934"/>
                    <a:pt x="901" y="834"/>
                    <a:pt x="901" y="701"/>
                  </a:cubicBezTo>
                  <a:cubicBezTo>
                    <a:pt x="901" y="667"/>
                    <a:pt x="901" y="634"/>
                    <a:pt x="901" y="601"/>
                  </a:cubicBezTo>
                  <a:cubicBezTo>
                    <a:pt x="901" y="567"/>
                    <a:pt x="901" y="534"/>
                    <a:pt x="901" y="501"/>
                  </a:cubicBezTo>
                  <a:cubicBezTo>
                    <a:pt x="901" y="401"/>
                    <a:pt x="901" y="334"/>
                    <a:pt x="868" y="234"/>
                  </a:cubicBezTo>
                  <a:cubicBezTo>
                    <a:pt x="834" y="167"/>
                    <a:pt x="801" y="100"/>
                    <a:pt x="767" y="67"/>
                  </a:cubicBezTo>
                  <a:cubicBezTo>
                    <a:pt x="734" y="0"/>
                    <a:pt x="66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513;p56">
              <a:extLst>
                <a:ext uri="{FF2B5EF4-FFF2-40B4-BE49-F238E27FC236}">
                  <a16:creationId xmlns:a16="http://schemas.microsoft.com/office/drawing/2014/main" id="{E573FBD1-613A-4756-B364-AD32A4E0ECD5}"/>
                </a:ext>
              </a:extLst>
            </p:cNvPr>
            <p:cNvSpPr/>
            <p:nvPr/>
          </p:nvSpPr>
          <p:spPr>
            <a:xfrm>
              <a:off x="4260725" y="1839250"/>
              <a:ext cx="5850" cy="11700"/>
            </a:xfrm>
            <a:custGeom>
              <a:avLst/>
              <a:gdLst/>
              <a:ahLst/>
              <a:cxnLst/>
              <a:rect l="l" t="t" r="r" b="b"/>
              <a:pathLst>
                <a:path w="234" h="468" extrusionOk="0">
                  <a:moveTo>
                    <a:pt x="200" y="1"/>
                  </a:moveTo>
                  <a:lnTo>
                    <a:pt x="67" y="101"/>
                  </a:lnTo>
                  <a:cubicBezTo>
                    <a:pt x="33" y="101"/>
                    <a:pt x="33" y="101"/>
                    <a:pt x="0" y="134"/>
                  </a:cubicBezTo>
                  <a:cubicBezTo>
                    <a:pt x="0" y="168"/>
                    <a:pt x="0" y="168"/>
                    <a:pt x="0" y="201"/>
                  </a:cubicBezTo>
                  <a:lnTo>
                    <a:pt x="0" y="401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67" y="468"/>
                  </a:lnTo>
                  <a:lnTo>
                    <a:pt x="200" y="368"/>
                  </a:lnTo>
                  <a:cubicBezTo>
                    <a:pt x="200" y="368"/>
                    <a:pt x="200" y="334"/>
                    <a:pt x="234" y="334"/>
                  </a:cubicBezTo>
                  <a:cubicBezTo>
                    <a:pt x="234" y="301"/>
                    <a:pt x="234" y="268"/>
                    <a:pt x="234" y="268"/>
                  </a:cubicBezTo>
                  <a:lnTo>
                    <a:pt x="234" y="68"/>
                  </a:lnTo>
                  <a:cubicBezTo>
                    <a:pt x="234" y="34"/>
                    <a:pt x="234" y="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514;p56">
              <a:extLst>
                <a:ext uri="{FF2B5EF4-FFF2-40B4-BE49-F238E27FC236}">
                  <a16:creationId xmlns:a16="http://schemas.microsoft.com/office/drawing/2014/main" id="{4D3F5754-ED7A-432D-BEFC-CD66166BBAFC}"/>
                </a:ext>
              </a:extLst>
            </p:cNvPr>
            <p:cNvSpPr/>
            <p:nvPr/>
          </p:nvSpPr>
          <p:spPr>
            <a:xfrm>
              <a:off x="4271550" y="1792550"/>
              <a:ext cx="23375" cy="51725"/>
            </a:xfrm>
            <a:custGeom>
              <a:avLst/>
              <a:gdLst/>
              <a:ahLst/>
              <a:cxnLst/>
              <a:rect l="l" t="t" r="r" b="b"/>
              <a:pathLst>
                <a:path w="935" h="2069" extrusionOk="0">
                  <a:moveTo>
                    <a:pt x="901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35" y="134"/>
                    <a:pt x="735" y="134"/>
                  </a:cubicBezTo>
                  <a:lnTo>
                    <a:pt x="468" y="801"/>
                  </a:lnTo>
                  <a:lnTo>
                    <a:pt x="201" y="434"/>
                  </a:lnTo>
                  <a:cubicBezTo>
                    <a:pt x="184" y="418"/>
                    <a:pt x="176" y="409"/>
                    <a:pt x="172" y="409"/>
                  </a:cubicBezTo>
                  <a:cubicBezTo>
                    <a:pt x="167" y="409"/>
                    <a:pt x="167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01"/>
                    <a:pt x="34" y="535"/>
                  </a:cubicBezTo>
                  <a:cubicBezTo>
                    <a:pt x="34" y="535"/>
                    <a:pt x="34" y="568"/>
                    <a:pt x="34" y="568"/>
                  </a:cubicBezTo>
                  <a:cubicBezTo>
                    <a:pt x="34" y="601"/>
                    <a:pt x="34" y="601"/>
                    <a:pt x="34" y="601"/>
                  </a:cubicBezTo>
                  <a:lnTo>
                    <a:pt x="368" y="1068"/>
                  </a:lnTo>
                  <a:lnTo>
                    <a:pt x="1" y="2002"/>
                  </a:lnTo>
                  <a:cubicBezTo>
                    <a:pt x="1" y="2002"/>
                    <a:pt x="1" y="2036"/>
                    <a:pt x="1" y="2036"/>
                  </a:cubicBezTo>
                  <a:cubicBezTo>
                    <a:pt x="1" y="2036"/>
                    <a:pt x="1" y="2069"/>
                    <a:pt x="1" y="2069"/>
                  </a:cubicBezTo>
                  <a:lnTo>
                    <a:pt x="34" y="2069"/>
                  </a:lnTo>
                  <a:lnTo>
                    <a:pt x="134" y="2036"/>
                  </a:lnTo>
                  <a:cubicBezTo>
                    <a:pt x="134" y="2002"/>
                    <a:pt x="167" y="2002"/>
                    <a:pt x="167" y="1969"/>
                  </a:cubicBezTo>
                  <a:cubicBezTo>
                    <a:pt x="201" y="1969"/>
                    <a:pt x="201" y="1936"/>
                    <a:pt x="201" y="1936"/>
                  </a:cubicBezTo>
                  <a:lnTo>
                    <a:pt x="468" y="1235"/>
                  </a:lnTo>
                  <a:lnTo>
                    <a:pt x="768" y="1602"/>
                  </a:lnTo>
                  <a:lnTo>
                    <a:pt x="768" y="1635"/>
                  </a:lnTo>
                  <a:lnTo>
                    <a:pt x="835" y="1635"/>
                  </a:lnTo>
                  <a:lnTo>
                    <a:pt x="901" y="1569"/>
                  </a:lnTo>
                  <a:cubicBezTo>
                    <a:pt x="935" y="1569"/>
                    <a:pt x="935" y="1535"/>
                    <a:pt x="935" y="1535"/>
                  </a:cubicBezTo>
                  <a:cubicBezTo>
                    <a:pt x="935" y="1502"/>
                    <a:pt x="935" y="1502"/>
                    <a:pt x="935" y="1469"/>
                  </a:cubicBezTo>
                  <a:cubicBezTo>
                    <a:pt x="935" y="1469"/>
                    <a:pt x="935" y="1435"/>
                    <a:pt x="935" y="1435"/>
                  </a:cubicBezTo>
                  <a:lnTo>
                    <a:pt x="601" y="968"/>
                  </a:lnTo>
                  <a:lnTo>
                    <a:pt x="935" y="68"/>
                  </a:lnTo>
                  <a:cubicBezTo>
                    <a:pt x="935" y="68"/>
                    <a:pt x="935" y="34"/>
                    <a:pt x="935" y="34"/>
                  </a:cubicBez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515;p56">
              <a:extLst>
                <a:ext uri="{FF2B5EF4-FFF2-40B4-BE49-F238E27FC236}">
                  <a16:creationId xmlns:a16="http://schemas.microsoft.com/office/drawing/2014/main" id="{612BE5D5-7F08-4245-90F6-E2BC761E1D21}"/>
                </a:ext>
              </a:extLst>
            </p:cNvPr>
            <p:cNvSpPr/>
            <p:nvPr/>
          </p:nvSpPr>
          <p:spPr>
            <a:xfrm>
              <a:off x="4302400" y="1770450"/>
              <a:ext cx="35900" cy="55500"/>
            </a:xfrm>
            <a:custGeom>
              <a:avLst/>
              <a:gdLst/>
              <a:ahLst/>
              <a:cxnLst/>
              <a:rect l="l" t="t" r="r" b="b"/>
              <a:pathLst>
                <a:path w="1436" h="2220" extrusionOk="0">
                  <a:moveTo>
                    <a:pt x="1206" y="1"/>
                  </a:moveTo>
                  <a:cubicBezTo>
                    <a:pt x="1160" y="1"/>
                    <a:pt x="1102" y="18"/>
                    <a:pt x="1035" y="51"/>
                  </a:cubicBezTo>
                  <a:cubicBezTo>
                    <a:pt x="968" y="84"/>
                    <a:pt x="935" y="118"/>
                    <a:pt x="902" y="151"/>
                  </a:cubicBezTo>
                  <a:cubicBezTo>
                    <a:pt x="868" y="184"/>
                    <a:pt x="835" y="218"/>
                    <a:pt x="835" y="251"/>
                  </a:cubicBezTo>
                  <a:cubicBezTo>
                    <a:pt x="801" y="284"/>
                    <a:pt x="768" y="318"/>
                    <a:pt x="768" y="384"/>
                  </a:cubicBezTo>
                  <a:cubicBezTo>
                    <a:pt x="735" y="418"/>
                    <a:pt x="701" y="451"/>
                    <a:pt x="701" y="518"/>
                  </a:cubicBezTo>
                  <a:cubicBezTo>
                    <a:pt x="668" y="451"/>
                    <a:pt x="635" y="418"/>
                    <a:pt x="568" y="384"/>
                  </a:cubicBezTo>
                  <a:cubicBezTo>
                    <a:pt x="501" y="384"/>
                    <a:pt x="435" y="384"/>
                    <a:pt x="368" y="418"/>
                  </a:cubicBezTo>
                  <a:cubicBezTo>
                    <a:pt x="334" y="451"/>
                    <a:pt x="301" y="485"/>
                    <a:pt x="268" y="518"/>
                  </a:cubicBezTo>
                  <a:cubicBezTo>
                    <a:pt x="268" y="518"/>
                    <a:pt x="234" y="551"/>
                    <a:pt x="201" y="585"/>
                  </a:cubicBezTo>
                  <a:cubicBezTo>
                    <a:pt x="201" y="618"/>
                    <a:pt x="168" y="651"/>
                    <a:pt x="168" y="685"/>
                  </a:cubicBezTo>
                  <a:lnTo>
                    <a:pt x="101" y="785"/>
                  </a:lnTo>
                  <a:lnTo>
                    <a:pt x="168" y="651"/>
                  </a:lnTo>
                  <a:cubicBezTo>
                    <a:pt x="168" y="651"/>
                    <a:pt x="168" y="618"/>
                    <a:pt x="168" y="618"/>
                  </a:cubicBezTo>
                  <a:lnTo>
                    <a:pt x="134" y="618"/>
                  </a:lnTo>
                  <a:lnTo>
                    <a:pt x="68" y="651"/>
                  </a:lnTo>
                  <a:cubicBezTo>
                    <a:pt x="34" y="651"/>
                    <a:pt x="34" y="685"/>
                    <a:pt x="34" y="685"/>
                  </a:cubicBezTo>
                  <a:cubicBezTo>
                    <a:pt x="1" y="718"/>
                    <a:pt x="1" y="751"/>
                    <a:pt x="34" y="751"/>
                  </a:cubicBezTo>
                  <a:lnTo>
                    <a:pt x="34" y="2186"/>
                  </a:lnTo>
                  <a:cubicBezTo>
                    <a:pt x="1" y="2186"/>
                    <a:pt x="1" y="2219"/>
                    <a:pt x="34" y="2219"/>
                  </a:cubicBezTo>
                  <a:lnTo>
                    <a:pt x="68" y="2219"/>
                  </a:lnTo>
                  <a:lnTo>
                    <a:pt x="134" y="2186"/>
                  </a:lnTo>
                  <a:cubicBezTo>
                    <a:pt x="134" y="2186"/>
                    <a:pt x="168" y="2152"/>
                    <a:pt x="168" y="2152"/>
                  </a:cubicBezTo>
                  <a:cubicBezTo>
                    <a:pt x="168" y="2119"/>
                    <a:pt x="168" y="2086"/>
                    <a:pt x="168" y="2086"/>
                  </a:cubicBezTo>
                  <a:lnTo>
                    <a:pt x="168" y="1252"/>
                  </a:lnTo>
                  <a:cubicBezTo>
                    <a:pt x="168" y="1118"/>
                    <a:pt x="201" y="985"/>
                    <a:pt x="234" y="885"/>
                  </a:cubicBezTo>
                  <a:cubicBezTo>
                    <a:pt x="268" y="785"/>
                    <a:pt x="334" y="718"/>
                    <a:pt x="401" y="685"/>
                  </a:cubicBezTo>
                  <a:cubicBezTo>
                    <a:pt x="435" y="651"/>
                    <a:pt x="468" y="635"/>
                    <a:pt x="497" y="635"/>
                  </a:cubicBezTo>
                  <a:cubicBezTo>
                    <a:pt x="526" y="635"/>
                    <a:pt x="551" y="651"/>
                    <a:pt x="568" y="685"/>
                  </a:cubicBezTo>
                  <a:cubicBezTo>
                    <a:pt x="635" y="751"/>
                    <a:pt x="635" y="885"/>
                    <a:pt x="635" y="985"/>
                  </a:cubicBezTo>
                  <a:lnTo>
                    <a:pt x="635" y="1819"/>
                  </a:lnTo>
                  <a:cubicBezTo>
                    <a:pt x="635" y="1819"/>
                    <a:pt x="635" y="1852"/>
                    <a:pt x="635" y="1886"/>
                  </a:cubicBezTo>
                  <a:lnTo>
                    <a:pt x="668" y="1886"/>
                  </a:lnTo>
                  <a:lnTo>
                    <a:pt x="768" y="1819"/>
                  </a:lnTo>
                  <a:cubicBezTo>
                    <a:pt x="768" y="1819"/>
                    <a:pt x="768" y="1785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801" y="751"/>
                    <a:pt x="801" y="618"/>
                    <a:pt x="868" y="518"/>
                  </a:cubicBezTo>
                  <a:cubicBezTo>
                    <a:pt x="902" y="418"/>
                    <a:pt x="935" y="351"/>
                    <a:pt x="1035" y="318"/>
                  </a:cubicBezTo>
                  <a:cubicBezTo>
                    <a:pt x="1068" y="284"/>
                    <a:pt x="1102" y="268"/>
                    <a:pt x="1131" y="268"/>
                  </a:cubicBezTo>
                  <a:cubicBezTo>
                    <a:pt x="1160" y="268"/>
                    <a:pt x="1185" y="284"/>
                    <a:pt x="1202" y="318"/>
                  </a:cubicBezTo>
                  <a:cubicBezTo>
                    <a:pt x="1235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5" y="1452"/>
                    <a:pt x="1235" y="1485"/>
                    <a:pt x="1268" y="1519"/>
                  </a:cubicBezTo>
                  <a:lnTo>
                    <a:pt x="1302" y="1519"/>
                  </a:lnTo>
                  <a:lnTo>
                    <a:pt x="1369" y="1452"/>
                  </a:lnTo>
                  <a:cubicBezTo>
                    <a:pt x="1369" y="1452"/>
                    <a:pt x="1402" y="1419"/>
                    <a:pt x="1402" y="1419"/>
                  </a:cubicBezTo>
                  <a:cubicBezTo>
                    <a:pt x="1402" y="1385"/>
                    <a:pt x="1402" y="1385"/>
                    <a:pt x="1402" y="1352"/>
                  </a:cubicBezTo>
                  <a:lnTo>
                    <a:pt x="1402" y="518"/>
                  </a:lnTo>
                  <a:cubicBezTo>
                    <a:pt x="1435" y="351"/>
                    <a:pt x="1402" y="184"/>
                    <a:pt x="1302" y="51"/>
                  </a:cubicBezTo>
                  <a:cubicBezTo>
                    <a:pt x="1285" y="18"/>
                    <a:pt x="1252" y="1"/>
                    <a:pt x="1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516;p56">
              <a:extLst>
                <a:ext uri="{FF2B5EF4-FFF2-40B4-BE49-F238E27FC236}">
                  <a16:creationId xmlns:a16="http://schemas.microsoft.com/office/drawing/2014/main" id="{E32AE190-41B2-40EB-BB5E-A969D3D2AA22}"/>
                </a:ext>
              </a:extLst>
            </p:cNvPr>
            <p:cNvSpPr/>
            <p:nvPr/>
          </p:nvSpPr>
          <p:spPr>
            <a:xfrm>
              <a:off x="4345775" y="1746700"/>
              <a:ext cx="3350" cy="55050"/>
            </a:xfrm>
            <a:custGeom>
              <a:avLst/>
              <a:gdLst/>
              <a:ahLst/>
              <a:cxnLst/>
              <a:rect l="l" t="t" r="r" b="b"/>
              <a:pathLst>
                <a:path w="134" h="22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0" y="67"/>
                    <a:pt x="0" y="67"/>
                    <a:pt x="0" y="100"/>
                  </a:cubicBezTo>
                  <a:cubicBezTo>
                    <a:pt x="0" y="100"/>
                    <a:pt x="0" y="134"/>
                    <a:pt x="0" y="167"/>
                  </a:cubicBezTo>
                  <a:lnTo>
                    <a:pt x="0" y="2168"/>
                  </a:lnTo>
                  <a:cubicBezTo>
                    <a:pt x="0" y="2168"/>
                    <a:pt x="0" y="2202"/>
                    <a:pt x="0" y="2202"/>
                  </a:cubicBezTo>
                  <a:lnTo>
                    <a:pt x="34" y="2202"/>
                  </a:lnTo>
                  <a:lnTo>
                    <a:pt x="101" y="2168"/>
                  </a:lnTo>
                  <a:cubicBezTo>
                    <a:pt x="134" y="2168"/>
                    <a:pt x="134" y="2135"/>
                    <a:pt x="134" y="2102"/>
                  </a:cubicBezTo>
                  <a:cubicBezTo>
                    <a:pt x="134" y="2102"/>
                    <a:pt x="134" y="2068"/>
                    <a:pt x="134" y="2035"/>
                  </a:cubicBezTo>
                  <a:lnTo>
                    <a:pt x="134" y="67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517;p56">
              <a:extLst>
                <a:ext uri="{FF2B5EF4-FFF2-40B4-BE49-F238E27FC236}">
                  <a16:creationId xmlns:a16="http://schemas.microsoft.com/office/drawing/2014/main" id="{F5E6BC02-0616-40C5-BAD1-B73C4CABA579}"/>
                </a:ext>
              </a:extLst>
            </p:cNvPr>
            <p:cNvSpPr/>
            <p:nvPr/>
          </p:nvSpPr>
          <p:spPr>
            <a:xfrm>
              <a:off x="4652650" y="1370475"/>
              <a:ext cx="261050" cy="267500"/>
            </a:xfrm>
            <a:custGeom>
              <a:avLst/>
              <a:gdLst/>
              <a:ahLst/>
              <a:cxnLst/>
              <a:rect l="l" t="t" r="r" b="b"/>
              <a:pathLst>
                <a:path w="10442" h="10700" extrusionOk="0">
                  <a:moveTo>
                    <a:pt x="10146" y="1"/>
                  </a:moveTo>
                  <a:cubicBezTo>
                    <a:pt x="10075" y="1"/>
                    <a:pt x="9994" y="24"/>
                    <a:pt x="9908" y="72"/>
                  </a:cubicBezTo>
                  <a:lnTo>
                    <a:pt x="568" y="5476"/>
                  </a:lnTo>
                  <a:cubicBezTo>
                    <a:pt x="234" y="5676"/>
                    <a:pt x="34" y="6043"/>
                    <a:pt x="1" y="6443"/>
                  </a:cubicBezTo>
                  <a:lnTo>
                    <a:pt x="1" y="10312"/>
                  </a:lnTo>
                  <a:cubicBezTo>
                    <a:pt x="1" y="10547"/>
                    <a:pt x="116" y="10699"/>
                    <a:pt x="301" y="10699"/>
                  </a:cubicBezTo>
                  <a:cubicBezTo>
                    <a:pt x="379" y="10699"/>
                    <a:pt x="469" y="10672"/>
                    <a:pt x="568" y="10613"/>
                  </a:cubicBezTo>
                  <a:lnTo>
                    <a:pt x="9908" y="5209"/>
                  </a:lnTo>
                  <a:cubicBezTo>
                    <a:pt x="10208" y="5009"/>
                    <a:pt x="10442" y="4642"/>
                    <a:pt x="10442" y="4241"/>
                  </a:cubicBezTo>
                  <a:lnTo>
                    <a:pt x="10442" y="405"/>
                  </a:lnTo>
                  <a:cubicBezTo>
                    <a:pt x="10442" y="144"/>
                    <a:pt x="10323" y="1"/>
                    <a:pt x="101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518;p56">
              <a:extLst>
                <a:ext uri="{FF2B5EF4-FFF2-40B4-BE49-F238E27FC236}">
                  <a16:creationId xmlns:a16="http://schemas.microsoft.com/office/drawing/2014/main" id="{5556AB90-AC08-4689-AD32-0FF47245D572}"/>
                </a:ext>
              </a:extLst>
            </p:cNvPr>
            <p:cNvSpPr/>
            <p:nvPr/>
          </p:nvSpPr>
          <p:spPr>
            <a:xfrm>
              <a:off x="4696025" y="1526200"/>
              <a:ext cx="25875" cy="51225"/>
            </a:xfrm>
            <a:custGeom>
              <a:avLst/>
              <a:gdLst/>
              <a:ahLst/>
              <a:cxnLst/>
              <a:rect l="l" t="t" r="r" b="b"/>
              <a:pathLst>
                <a:path w="1035" h="2049" extrusionOk="0">
                  <a:moveTo>
                    <a:pt x="719" y="0"/>
                  </a:moveTo>
                  <a:cubicBezTo>
                    <a:pt x="704" y="0"/>
                    <a:pt x="687" y="4"/>
                    <a:pt x="668" y="14"/>
                  </a:cubicBezTo>
                  <a:cubicBezTo>
                    <a:pt x="601" y="14"/>
                    <a:pt x="534" y="14"/>
                    <a:pt x="467" y="81"/>
                  </a:cubicBezTo>
                  <a:cubicBezTo>
                    <a:pt x="334" y="181"/>
                    <a:pt x="201" y="314"/>
                    <a:pt x="134" y="448"/>
                  </a:cubicBezTo>
                  <a:cubicBezTo>
                    <a:pt x="101" y="514"/>
                    <a:pt x="67" y="614"/>
                    <a:pt x="34" y="681"/>
                  </a:cubicBezTo>
                  <a:cubicBezTo>
                    <a:pt x="0" y="781"/>
                    <a:pt x="0" y="848"/>
                    <a:pt x="0" y="915"/>
                  </a:cubicBezTo>
                  <a:cubicBezTo>
                    <a:pt x="0" y="1048"/>
                    <a:pt x="34" y="1148"/>
                    <a:pt x="67" y="1248"/>
                  </a:cubicBezTo>
                  <a:cubicBezTo>
                    <a:pt x="114" y="1272"/>
                    <a:pt x="178" y="1295"/>
                    <a:pt x="247" y="1295"/>
                  </a:cubicBezTo>
                  <a:cubicBezTo>
                    <a:pt x="275" y="1295"/>
                    <a:pt x="305" y="1291"/>
                    <a:pt x="334" y="1281"/>
                  </a:cubicBezTo>
                  <a:lnTo>
                    <a:pt x="501" y="1248"/>
                  </a:lnTo>
                  <a:cubicBezTo>
                    <a:pt x="518" y="1231"/>
                    <a:pt x="534" y="1223"/>
                    <a:pt x="551" y="1223"/>
                  </a:cubicBezTo>
                  <a:cubicBezTo>
                    <a:pt x="568" y="1223"/>
                    <a:pt x="584" y="1231"/>
                    <a:pt x="601" y="1248"/>
                  </a:cubicBezTo>
                  <a:cubicBezTo>
                    <a:pt x="618" y="1231"/>
                    <a:pt x="626" y="1223"/>
                    <a:pt x="634" y="1223"/>
                  </a:cubicBezTo>
                  <a:cubicBezTo>
                    <a:pt x="643" y="1223"/>
                    <a:pt x="651" y="1231"/>
                    <a:pt x="668" y="1248"/>
                  </a:cubicBezTo>
                  <a:cubicBezTo>
                    <a:pt x="701" y="1248"/>
                    <a:pt x="701" y="1248"/>
                    <a:pt x="701" y="1281"/>
                  </a:cubicBezTo>
                  <a:cubicBezTo>
                    <a:pt x="701" y="1348"/>
                    <a:pt x="668" y="1382"/>
                    <a:pt x="634" y="1448"/>
                  </a:cubicBezTo>
                  <a:cubicBezTo>
                    <a:pt x="601" y="1482"/>
                    <a:pt x="534" y="1515"/>
                    <a:pt x="501" y="1548"/>
                  </a:cubicBezTo>
                  <a:cubicBezTo>
                    <a:pt x="467" y="1548"/>
                    <a:pt x="434" y="1582"/>
                    <a:pt x="401" y="1582"/>
                  </a:cubicBezTo>
                  <a:lnTo>
                    <a:pt x="334" y="1582"/>
                  </a:lnTo>
                  <a:cubicBezTo>
                    <a:pt x="334" y="1582"/>
                    <a:pt x="301" y="1548"/>
                    <a:pt x="301" y="1548"/>
                  </a:cubicBezTo>
                  <a:lnTo>
                    <a:pt x="301" y="1515"/>
                  </a:lnTo>
                  <a:lnTo>
                    <a:pt x="234" y="1515"/>
                  </a:lnTo>
                  <a:lnTo>
                    <a:pt x="34" y="1648"/>
                  </a:lnTo>
                  <a:cubicBezTo>
                    <a:pt x="0" y="1648"/>
                    <a:pt x="0" y="1682"/>
                    <a:pt x="0" y="1682"/>
                  </a:cubicBezTo>
                  <a:cubicBezTo>
                    <a:pt x="0" y="1715"/>
                    <a:pt x="0" y="1715"/>
                    <a:pt x="0" y="1748"/>
                  </a:cubicBezTo>
                  <a:cubicBezTo>
                    <a:pt x="0" y="1782"/>
                    <a:pt x="0" y="1849"/>
                    <a:pt x="34" y="1915"/>
                  </a:cubicBezTo>
                  <a:cubicBezTo>
                    <a:pt x="67" y="1949"/>
                    <a:pt x="101" y="1982"/>
                    <a:pt x="134" y="2015"/>
                  </a:cubicBezTo>
                  <a:cubicBezTo>
                    <a:pt x="201" y="2049"/>
                    <a:pt x="234" y="2049"/>
                    <a:pt x="301" y="2049"/>
                  </a:cubicBezTo>
                  <a:cubicBezTo>
                    <a:pt x="367" y="2049"/>
                    <a:pt x="434" y="2015"/>
                    <a:pt x="501" y="1982"/>
                  </a:cubicBezTo>
                  <a:cubicBezTo>
                    <a:pt x="601" y="1915"/>
                    <a:pt x="668" y="1882"/>
                    <a:pt x="734" y="1815"/>
                  </a:cubicBezTo>
                  <a:cubicBezTo>
                    <a:pt x="768" y="1748"/>
                    <a:pt x="834" y="1682"/>
                    <a:pt x="901" y="1615"/>
                  </a:cubicBezTo>
                  <a:cubicBezTo>
                    <a:pt x="934" y="1515"/>
                    <a:pt x="968" y="1448"/>
                    <a:pt x="1001" y="1348"/>
                  </a:cubicBezTo>
                  <a:cubicBezTo>
                    <a:pt x="1035" y="1281"/>
                    <a:pt x="1035" y="1181"/>
                    <a:pt x="1035" y="1115"/>
                  </a:cubicBezTo>
                  <a:cubicBezTo>
                    <a:pt x="1035" y="1048"/>
                    <a:pt x="1035" y="981"/>
                    <a:pt x="1001" y="915"/>
                  </a:cubicBezTo>
                  <a:cubicBezTo>
                    <a:pt x="1001" y="848"/>
                    <a:pt x="968" y="814"/>
                    <a:pt x="934" y="781"/>
                  </a:cubicBezTo>
                  <a:cubicBezTo>
                    <a:pt x="901" y="748"/>
                    <a:pt x="868" y="748"/>
                    <a:pt x="834" y="748"/>
                  </a:cubicBezTo>
                  <a:cubicBezTo>
                    <a:pt x="768" y="748"/>
                    <a:pt x="701" y="748"/>
                    <a:pt x="668" y="781"/>
                  </a:cubicBezTo>
                  <a:lnTo>
                    <a:pt x="501" y="814"/>
                  </a:lnTo>
                  <a:lnTo>
                    <a:pt x="367" y="814"/>
                  </a:lnTo>
                  <a:cubicBezTo>
                    <a:pt x="334" y="781"/>
                    <a:pt x="334" y="781"/>
                    <a:pt x="367" y="748"/>
                  </a:cubicBezTo>
                  <a:cubicBezTo>
                    <a:pt x="334" y="714"/>
                    <a:pt x="334" y="714"/>
                    <a:pt x="367" y="681"/>
                  </a:cubicBezTo>
                  <a:cubicBezTo>
                    <a:pt x="367" y="648"/>
                    <a:pt x="367" y="648"/>
                    <a:pt x="401" y="614"/>
                  </a:cubicBezTo>
                  <a:cubicBezTo>
                    <a:pt x="401" y="581"/>
                    <a:pt x="434" y="581"/>
                    <a:pt x="434" y="548"/>
                  </a:cubicBezTo>
                  <a:lnTo>
                    <a:pt x="501" y="514"/>
                  </a:lnTo>
                  <a:cubicBezTo>
                    <a:pt x="534" y="514"/>
                    <a:pt x="534" y="514"/>
                    <a:pt x="568" y="481"/>
                  </a:cubicBezTo>
                  <a:lnTo>
                    <a:pt x="701" y="481"/>
                  </a:lnTo>
                  <a:cubicBezTo>
                    <a:pt x="701" y="498"/>
                    <a:pt x="701" y="506"/>
                    <a:pt x="705" y="506"/>
                  </a:cubicBezTo>
                  <a:cubicBezTo>
                    <a:pt x="709" y="506"/>
                    <a:pt x="718" y="498"/>
                    <a:pt x="734" y="481"/>
                  </a:cubicBezTo>
                  <a:lnTo>
                    <a:pt x="934" y="381"/>
                  </a:lnTo>
                  <a:cubicBezTo>
                    <a:pt x="968" y="381"/>
                    <a:pt x="968" y="347"/>
                    <a:pt x="968" y="347"/>
                  </a:cubicBezTo>
                  <a:cubicBezTo>
                    <a:pt x="968" y="314"/>
                    <a:pt x="968" y="314"/>
                    <a:pt x="968" y="281"/>
                  </a:cubicBezTo>
                  <a:cubicBezTo>
                    <a:pt x="968" y="247"/>
                    <a:pt x="968" y="181"/>
                    <a:pt x="934" y="147"/>
                  </a:cubicBezTo>
                  <a:cubicBezTo>
                    <a:pt x="901" y="81"/>
                    <a:pt x="868" y="47"/>
                    <a:pt x="834" y="47"/>
                  </a:cubicBezTo>
                  <a:cubicBezTo>
                    <a:pt x="787" y="24"/>
                    <a:pt x="757" y="0"/>
                    <a:pt x="7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519;p56">
              <a:extLst>
                <a:ext uri="{FF2B5EF4-FFF2-40B4-BE49-F238E27FC236}">
                  <a16:creationId xmlns:a16="http://schemas.microsoft.com/office/drawing/2014/main" id="{F4E6C621-91D6-4D34-829D-B7D526394C6A}"/>
                </a:ext>
              </a:extLst>
            </p:cNvPr>
            <p:cNvSpPr/>
            <p:nvPr/>
          </p:nvSpPr>
          <p:spPr>
            <a:xfrm>
              <a:off x="4726875" y="1503175"/>
              <a:ext cx="25875" cy="55075"/>
            </a:xfrm>
            <a:custGeom>
              <a:avLst/>
              <a:gdLst/>
              <a:ahLst/>
              <a:cxnLst/>
              <a:rect l="l" t="t" r="r" b="b"/>
              <a:pathLst>
                <a:path w="1035" h="2203" extrusionOk="0">
                  <a:moveTo>
                    <a:pt x="1001" y="1"/>
                  </a:moveTo>
                  <a:lnTo>
                    <a:pt x="735" y="134"/>
                  </a:lnTo>
                  <a:cubicBezTo>
                    <a:pt x="701" y="134"/>
                    <a:pt x="701" y="168"/>
                    <a:pt x="701" y="168"/>
                  </a:cubicBezTo>
                  <a:cubicBezTo>
                    <a:pt x="668" y="201"/>
                    <a:pt x="668" y="201"/>
                    <a:pt x="701" y="234"/>
                  </a:cubicBezTo>
                  <a:lnTo>
                    <a:pt x="701" y="1268"/>
                  </a:lnTo>
                  <a:cubicBezTo>
                    <a:pt x="701" y="1369"/>
                    <a:pt x="668" y="1469"/>
                    <a:pt x="634" y="1535"/>
                  </a:cubicBezTo>
                  <a:cubicBezTo>
                    <a:pt x="601" y="1602"/>
                    <a:pt x="568" y="1669"/>
                    <a:pt x="501" y="1702"/>
                  </a:cubicBezTo>
                  <a:cubicBezTo>
                    <a:pt x="451" y="1719"/>
                    <a:pt x="418" y="1727"/>
                    <a:pt x="393" y="1727"/>
                  </a:cubicBezTo>
                  <a:cubicBezTo>
                    <a:pt x="368" y="1727"/>
                    <a:pt x="351" y="1719"/>
                    <a:pt x="334" y="1702"/>
                  </a:cubicBezTo>
                  <a:cubicBezTo>
                    <a:pt x="301" y="1635"/>
                    <a:pt x="268" y="1569"/>
                    <a:pt x="268" y="1502"/>
                  </a:cubicBezTo>
                  <a:lnTo>
                    <a:pt x="268" y="468"/>
                  </a:lnTo>
                  <a:cubicBezTo>
                    <a:pt x="301" y="468"/>
                    <a:pt x="301" y="435"/>
                    <a:pt x="268" y="435"/>
                  </a:cubicBez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35"/>
                    <a:pt x="1" y="668"/>
                  </a:cubicBezTo>
                  <a:lnTo>
                    <a:pt x="1" y="1702"/>
                  </a:lnTo>
                  <a:cubicBezTo>
                    <a:pt x="1" y="1802"/>
                    <a:pt x="1" y="1902"/>
                    <a:pt x="34" y="2002"/>
                  </a:cubicBezTo>
                  <a:cubicBezTo>
                    <a:pt x="67" y="2069"/>
                    <a:pt x="101" y="2102"/>
                    <a:pt x="134" y="2169"/>
                  </a:cubicBezTo>
                  <a:cubicBezTo>
                    <a:pt x="201" y="2202"/>
                    <a:pt x="234" y="2202"/>
                    <a:pt x="301" y="2202"/>
                  </a:cubicBezTo>
                  <a:cubicBezTo>
                    <a:pt x="368" y="2202"/>
                    <a:pt x="434" y="2169"/>
                    <a:pt x="501" y="2136"/>
                  </a:cubicBezTo>
                  <a:cubicBezTo>
                    <a:pt x="601" y="2102"/>
                    <a:pt x="668" y="2036"/>
                    <a:pt x="701" y="1969"/>
                  </a:cubicBezTo>
                  <a:cubicBezTo>
                    <a:pt x="768" y="1902"/>
                    <a:pt x="835" y="1802"/>
                    <a:pt x="868" y="1735"/>
                  </a:cubicBezTo>
                  <a:cubicBezTo>
                    <a:pt x="935" y="1635"/>
                    <a:pt x="968" y="1535"/>
                    <a:pt x="1001" y="1435"/>
                  </a:cubicBezTo>
                  <a:cubicBezTo>
                    <a:pt x="1001" y="1335"/>
                    <a:pt x="1035" y="1202"/>
                    <a:pt x="1035" y="1102"/>
                  </a:cubicBezTo>
                  <a:lnTo>
                    <a:pt x="1035" y="34"/>
                  </a:lnTo>
                  <a:cubicBezTo>
                    <a:pt x="1035" y="34"/>
                    <a:pt x="1035" y="1"/>
                    <a:pt x="10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520;p56">
              <a:extLst>
                <a:ext uri="{FF2B5EF4-FFF2-40B4-BE49-F238E27FC236}">
                  <a16:creationId xmlns:a16="http://schemas.microsoft.com/office/drawing/2014/main" id="{BE1D6DC5-FBFD-4880-994E-94FD15877706}"/>
                </a:ext>
              </a:extLst>
            </p:cNvPr>
            <p:cNvSpPr/>
            <p:nvPr/>
          </p:nvSpPr>
          <p:spPr>
            <a:xfrm>
              <a:off x="4760225" y="1488175"/>
              <a:ext cx="25900" cy="55075"/>
            </a:xfrm>
            <a:custGeom>
              <a:avLst/>
              <a:gdLst/>
              <a:ahLst/>
              <a:cxnLst/>
              <a:rect l="l" t="t" r="r" b="b"/>
              <a:pathLst>
                <a:path w="1036" h="2203" extrusionOk="0">
                  <a:moveTo>
                    <a:pt x="668" y="467"/>
                  </a:moveTo>
                  <a:cubicBezTo>
                    <a:pt x="668" y="501"/>
                    <a:pt x="668" y="534"/>
                    <a:pt x="668" y="568"/>
                  </a:cubicBezTo>
                  <a:cubicBezTo>
                    <a:pt x="668" y="601"/>
                    <a:pt x="668" y="634"/>
                    <a:pt x="668" y="668"/>
                  </a:cubicBezTo>
                  <a:cubicBezTo>
                    <a:pt x="635" y="701"/>
                    <a:pt x="601" y="734"/>
                    <a:pt x="568" y="768"/>
                  </a:cubicBezTo>
                  <a:lnTo>
                    <a:pt x="335" y="901"/>
                  </a:lnTo>
                  <a:lnTo>
                    <a:pt x="335" y="634"/>
                  </a:lnTo>
                  <a:lnTo>
                    <a:pt x="568" y="467"/>
                  </a:lnTo>
                  <a:close/>
                  <a:moveTo>
                    <a:pt x="668" y="1168"/>
                  </a:moveTo>
                  <a:cubicBezTo>
                    <a:pt x="701" y="1168"/>
                    <a:pt x="701" y="1201"/>
                    <a:pt x="701" y="1235"/>
                  </a:cubicBezTo>
                  <a:cubicBezTo>
                    <a:pt x="701" y="1301"/>
                    <a:pt x="701" y="1335"/>
                    <a:pt x="668" y="1368"/>
                  </a:cubicBezTo>
                  <a:cubicBezTo>
                    <a:pt x="668" y="1401"/>
                    <a:pt x="635" y="1435"/>
                    <a:pt x="601" y="1468"/>
                  </a:cubicBezTo>
                  <a:lnTo>
                    <a:pt x="335" y="1635"/>
                  </a:lnTo>
                  <a:lnTo>
                    <a:pt x="335" y="1301"/>
                  </a:lnTo>
                  <a:lnTo>
                    <a:pt x="601" y="1168"/>
                  </a:lnTo>
                  <a:close/>
                  <a:moveTo>
                    <a:pt x="802" y="0"/>
                  </a:moveTo>
                  <a:cubicBezTo>
                    <a:pt x="701" y="0"/>
                    <a:pt x="635" y="34"/>
                    <a:pt x="601" y="67"/>
                  </a:cubicBezTo>
                  <a:lnTo>
                    <a:pt x="68" y="367"/>
                  </a:lnTo>
                  <a:cubicBezTo>
                    <a:pt x="34" y="401"/>
                    <a:pt x="34" y="401"/>
                    <a:pt x="34" y="434"/>
                  </a:cubicBezTo>
                  <a:cubicBezTo>
                    <a:pt x="1" y="434"/>
                    <a:pt x="1" y="467"/>
                    <a:pt x="34" y="467"/>
                  </a:cubicBezTo>
                  <a:lnTo>
                    <a:pt x="34" y="2135"/>
                  </a:lnTo>
                  <a:cubicBezTo>
                    <a:pt x="1" y="2169"/>
                    <a:pt x="1" y="2169"/>
                    <a:pt x="34" y="2202"/>
                  </a:cubicBezTo>
                  <a:lnTo>
                    <a:pt x="68" y="2202"/>
                  </a:lnTo>
                  <a:lnTo>
                    <a:pt x="635" y="1868"/>
                  </a:lnTo>
                  <a:cubicBezTo>
                    <a:pt x="701" y="1835"/>
                    <a:pt x="768" y="1768"/>
                    <a:pt x="835" y="1702"/>
                  </a:cubicBezTo>
                  <a:cubicBezTo>
                    <a:pt x="868" y="1635"/>
                    <a:pt x="902" y="1568"/>
                    <a:pt x="935" y="1502"/>
                  </a:cubicBezTo>
                  <a:cubicBezTo>
                    <a:pt x="968" y="1435"/>
                    <a:pt x="1002" y="1368"/>
                    <a:pt x="1002" y="1301"/>
                  </a:cubicBezTo>
                  <a:cubicBezTo>
                    <a:pt x="1035" y="1235"/>
                    <a:pt x="1035" y="1135"/>
                    <a:pt x="1035" y="1068"/>
                  </a:cubicBezTo>
                  <a:cubicBezTo>
                    <a:pt x="1035" y="1001"/>
                    <a:pt x="1035" y="934"/>
                    <a:pt x="1002" y="868"/>
                  </a:cubicBezTo>
                  <a:cubicBezTo>
                    <a:pt x="1002" y="834"/>
                    <a:pt x="968" y="768"/>
                    <a:pt x="902" y="768"/>
                  </a:cubicBezTo>
                  <a:cubicBezTo>
                    <a:pt x="935" y="734"/>
                    <a:pt x="935" y="734"/>
                    <a:pt x="935" y="701"/>
                  </a:cubicBezTo>
                  <a:cubicBezTo>
                    <a:pt x="968" y="668"/>
                    <a:pt x="968" y="634"/>
                    <a:pt x="968" y="634"/>
                  </a:cubicBezTo>
                  <a:cubicBezTo>
                    <a:pt x="1002" y="601"/>
                    <a:pt x="1002" y="568"/>
                    <a:pt x="1002" y="501"/>
                  </a:cubicBezTo>
                  <a:cubicBezTo>
                    <a:pt x="1002" y="467"/>
                    <a:pt x="1002" y="434"/>
                    <a:pt x="1002" y="367"/>
                  </a:cubicBezTo>
                  <a:cubicBezTo>
                    <a:pt x="1002" y="301"/>
                    <a:pt x="1002" y="267"/>
                    <a:pt x="968" y="201"/>
                  </a:cubicBezTo>
                  <a:cubicBezTo>
                    <a:pt x="968" y="134"/>
                    <a:pt x="935" y="101"/>
                    <a:pt x="902" y="67"/>
                  </a:cubicBezTo>
                  <a:cubicBezTo>
                    <a:pt x="868" y="34"/>
                    <a:pt x="835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521;p56">
              <a:extLst>
                <a:ext uri="{FF2B5EF4-FFF2-40B4-BE49-F238E27FC236}">
                  <a16:creationId xmlns:a16="http://schemas.microsoft.com/office/drawing/2014/main" id="{14E4E55B-8A3E-4E31-A2AE-FA881F98DBA8}"/>
                </a:ext>
              </a:extLst>
            </p:cNvPr>
            <p:cNvSpPr/>
            <p:nvPr/>
          </p:nvSpPr>
          <p:spPr>
            <a:xfrm>
              <a:off x="4792750" y="1463375"/>
              <a:ext cx="29225" cy="60675"/>
            </a:xfrm>
            <a:custGeom>
              <a:avLst/>
              <a:gdLst/>
              <a:ahLst/>
              <a:cxnLst/>
              <a:rect l="l" t="t" r="r" b="b"/>
              <a:pathLst>
                <a:path w="1169" h="2427" extrusionOk="0">
                  <a:moveTo>
                    <a:pt x="1139" y="0"/>
                  </a:moveTo>
                  <a:cubicBezTo>
                    <a:pt x="1135" y="0"/>
                    <a:pt x="1135" y="8"/>
                    <a:pt x="1135" y="25"/>
                  </a:cubicBezTo>
                  <a:lnTo>
                    <a:pt x="935" y="125"/>
                  </a:lnTo>
                  <a:cubicBezTo>
                    <a:pt x="902" y="125"/>
                    <a:pt x="902" y="159"/>
                    <a:pt x="868" y="192"/>
                  </a:cubicBezTo>
                  <a:cubicBezTo>
                    <a:pt x="868" y="225"/>
                    <a:pt x="868" y="225"/>
                    <a:pt x="868" y="225"/>
                  </a:cubicBezTo>
                  <a:lnTo>
                    <a:pt x="601" y="1126"/>
                  </a:lnTo>
                  <a:lnTo>
                    <a:pt x="301" y="559"/>
                  </a:lnTo>
                  <a:cubicBezTo>
                    <a:pt x="301" y="525"/>
                    <a:pt x="301" y="525"/>
                    <a:pt x="301" y="525"/>
                  </a:cubicBezTo>
                  <a:lnTo>
                    <a:pt x="234" y="525"/>
                  </a:lnTo>
                  <a:lnTo>
                    <a:pt x="34" y="626"/>
                  </a:lnTo>
                  <a:cubicBezTo>
                    <a:pt x="34" y="659"/>
                    <a:pt x="34" y="659"/>
                    <a:pt x="1" y="692"/>
                  </a:cubicBezTo>
                  <a:cubicBezTo>
                    <a:pt x="1" y="692"/>
                    <a:pt x="1" y="726"/>
                    <a:pt x="1" y="726"/>
                  </a:cubicBezTo>
                  <a:lnTo>
                    <a:pt x="1" y="2393"/>
                  </a:lnTo>
                  <a:cubicBezTo>
                    <a:pt x="1" y="2427"/>
                    <a:pt x="1" y="2427"/>
                    <a:pt x="1" y="2427"/>
                  </a:cubicBezTo>
                  <a:lnTo>
                    <a:pt x="34" y="2427"/>
                  </a:lnTo>
                  <a:lnTo>
                    <a:pt x="268" y="2327"/>
                  </a:lnTo>
                  <a:cubicBezTo>
                    <a:pt x="268" y="2293"/>
                    <a:pt x="301" y="2260"/>
                    <a:pt x="301" y="2260"/>
                  </a:cubicBezTo>
                  <a:cubicBezTo>
                    <a:pt x="301" y="2260"/>
                    <a:pt x="301" y="2227"/>
                    <a:pt x="301" y="2227"/>
                  </a:cubicBezTo>
                  <a:lnTo>
                    <a:pt x="301" y="1359"/>
                  </a:lnTo>
                  <a:lnTo>
                    <a:pt x="468" y="1693"/>
                  </a:lnTo>
                  <a:cubicBezTo>
                    <a:pt x="468" y="1693"/>
                    <a:pt x="468" y="1726"/>
                    <a:pt x="468" y="1726"/>
                  </a:cubicBezTo>
                  <a:cubicBezTo>
                    <a:pt x="479" y="1737"/>
                    <a:pt x="490" y="1741"/>
                    <a:pt x="500" y="1741"/>
                  </a:cubicBezTo>
                  <a:cubicBezTo>
                    <a:pt x="520" y="1741"/>
                    <a:pt x="535" y="1726"/>
                    <a:pt x="535" y="1726"/>
                  </a:cubicBezTo>
                  <a:lnTo>
                    <a:pt x="668" y="1660"/>
                  </a:lnTo>
                  <a:cubicBezTo>
                    <a:pt x="668" y="1626"/>
                    <a:pt x="701" y="1626"/>
                    <a:pt x="701" y="1593"/>
                  </a:cubicBezTo>
                  <a:lnTo>
                    <a:pt x="735" y="1560"/>
                  </a:lnTo>
                  <a:lnTo>
                    <a:pt x="868" y="1026"/>
                  </a:lnTo>
                  <a:lnTo>
                    <a:pt x="868" y="1893"/>
                  </a:lnTo>
                  <a:cubicBezTo>
                    <a:pt x="868" y="1926"/>
                    <a:pt x="868" y="1926"/>
                    <a:pt x="868" y="1960"/>
                  </a:cubicBezTo>
                  <a:lnTo>
                    <a:pt x="902" y="1960"/>
                  </a:lnTo>
                  <a:lnTo>
                    <a:pt x="1135" y="1826"/>
                  </a:lnTo>
                  <a:cubicBezTo>
                    <a:pt x="1135" y="1793"/>
                    <a:pt x="1168" y="1793"/>
                    <a:pt x="1168" y="1793"/>
                  </a:cubicBezTo>
                  <a:cubicBezTo>
                    <a:pt x="1168" y="1760"/>
                    <a:pt x="1168" y="1726"/>
                    <a:pt x="1168" y="1726"/>
                  </a:cubicBezTo>
                  <a:lnTo>
                    <a:pt x="1168" y="58"/>
                  </a:lnTo>
                  <a:cubicBezTo>
                    <a:pt x="1168" y="25"/>
                    <a:pt x="1168" y="25"/>
                    <a:pt x="1168" y="25"/>
                  </a:cubicBezTo>
                  <a:cubicBezTo>
                    <a:pt x="1152" y="8"/>
                    <a:pt x="1143" y="0"/>
                    <a:pt x="11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522;p56">
              <a:extLst>
                <a:ext uri="{FF2B5EF4-FFF2-40B4-BE49-F238E27FC236}">
                  <a16:creationId xmlns:a16="http://schemas.microsoft.com/office/drawing/2014/main" id="{392D0253-4D1A-4B2E-B94E-052439AB59D1}"/>
                </a:ext>
              </a:extLst>
            </p:cNvPr>
            <p:cNvSpPr/>
            <p:nvPr/>
          </p:nvSpPr>
          <p:spPr>
            <a:xfrm>
              <a:off x="4830275" y="1454825"/>
              <a:ext cx="7550" cy="48375"/>
            </a:xfrm>
            <a:custGeom>
              <a:avLst/>
              <a:gdLst/>
              <a:ahLst/>
              <a:cxnLst/>
              <a:rect l="l" t="t" r="r" b="b"/>
              <a:pathLst>
                <a:path w="302" h="1935" extrusionOk="0">
                  <a:moveTo>
                    <a:pt x="234" y="0"/>
                  </a:moveTo>
                  <a:lnTo>
                    <a:pt x="34" y="100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0"/>
                    <a:pt x="1" y="200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234" y="1801"/>
                  </a:lnTo>
                  <a:cubicBezTo>
                    <a:pt x="268" y="1768"/>
                    <a:pt x="268" y="1768"/>
                    <a:pt x="268" y="1735"/>
                  </a:cubicBezTo>
                  <a:cubicBezTo>
                    <a:pt x="301" y="1735"/>
                    <a:pt x="301" y="1701"/>
                    <a:pt x="268" y="1701"/>
                  </a:cubicBezTo>
                  <a:lnTo>
                    <a:pt x="268" y="34"/>
                  </a:lnTo>
                  <a:cubicBezTo>
                    <a:pt x="301" y="0"/>
                    <a:pt x="301" y="0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523;p56">
              <a:extLst>
                <a:ext uri="{FF2B5EF4-FFF2-40B4-BE49-F238E27FC236}">
                  <a16:creationId xmlns:a16="http://schemas.microsoft.com/office/drawing/2014/main" id="{58845A9F-983D-4D17-88D5-2FE772F451CE}"/>
                </a:ext>
              </a:extLst>
            </p:cNvPr>
            <p:cNvSpPr/>
            <p:nvPr/>
          </p:nvSpPr>
          <p:spPr>
            <a:xfrm>
              <a:off x="4844475" y="1436675"/>
              <a:ext cx="23375" cy="54025"/>
            </a:xfrm>
            <a:custGeom>
              <a:avLst/>
              <a:gdLst/>
              <a:ahLst/>
              <a:cxnLst/>
              <a:rect l="l" t="t" r="r" b="b"/>
              <a:pathLst>
                <a:path w="935" h="2161" extrusionOk="0">
                  <a:moveTo>
                    <a:pt x="930" y="1"/>
                  </a:moveTo>
                  <a:cubicBezTo>
                    <a:pt x="926" y="1"/>
                    <a:pt x="917" y="9"/>
                    <a:pt x="901" y="26"/>
                  </a:cubicBezTo>
                  <a:lnTo>
                    <a:pt x="33" y="526"/>
                  </a:lnTo>
                  <a:cubicBezTo>
                    <a:pt x="0" y="559"/>
                    <a:pt x="0" y="559"/>
                    <a:pt x="0" y="559"/>
                  </a:cubicBezTo>
                  <a:cubicBezTo>
                    <a:pt x="0" y="593"/>
                    <a:pt x="0" y="626"/>
                    <a:pt x="0" y="626"/>
                  </a:cubicBezTo>
                  <a:lnTo>
                    <a:pt x="0" y="893"/>
                  </a:lnTo>
                  <a:cubicBezTo>
                    <a:pt x="0" y="926"/>
                    <a:pt x="0" y="926"/>
                    <a:pt x="0" y="960"/>
                  </a:cubicBezTo>
                  <a:lnTo>
                    <a:pt x="33" y="960"/>
                  </a:lnTo>
                  <a:lnTo>
                    <a:pt x="334" y="793"/>
                  </a:lnTo>
                  <a:lnTo>
                    <a:pt x="334" y="2094"/>
                  </a:lnTo>
                  <a:cubicBezTo>
                    <a:pt x="334" y="2127"/>
                    <a:pt x="334" y="2127"/>
                    <a:pt x="334" y="2161"/>
                  </a:cubicBezTo>
                  <a:lnTo>
                    <a:pt x="367" y="2161"/>
                  </a:lnTo>
                  <a:lnTo>
                    <a:pt x="567" y="2027"/>
                  </a:lnTo>
                  <a:cubicBezTo>
                    <a:pt x="600" y="2027"/>
                    <a:pt x="600" y="1994"/>
                    <a:pt x="600" y="1994"/>
                  </a:cubicBezTo>
                  <a:cubicBezTo>
                    <a:pt x="600" y="1960"/>
                    <a:pt x="600" y="1927"/>
                    <a:pt x="600" y="1927"/>
                  </a:cubicBezTo>
                  <a:lnTo>
                    <a:pt x="600" y="593"/>
                  </a:lnTo>
                  <a:lnTo>
                    <a:pt x="901" y="426"/>
                  </a:lnTo>
                  <a:cubicBezTo>
                    <a:pt x="934" y="426"/>
                    <a:pt x="934" y="393"/>
                    <a:pt x="934" y="393"/>
                  </a:cubicBezTo>
                  <a:cubicBezTo>
                    <a:pt x="934" y="359"/>
                    <a:pt x="934" y="359"/>
                    <a:pt x="934" y="326"/>
                  </a:cubicBezTo>
                  <a:lnTo>
                    <a:pt x="934" y="59"/>
                  </a:lnTo>
                  <a:cubicBezTo>
                    <a:pt x="934" y="26"/>
                    <a:pt x="934" y="26"/>
                    <a:pt x="934" y="26"/>
                  </a:cubicBezTo>
                  <a:cubicBezTo>
                    <a:pt x="934" y="9"/>
                    <a:pt x="934" y="1"/>
                    <a:pt x="9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524;p56">
              <a:extLst>
                <a:ext uri="{FF2B5EF4-FFF2-40B4-BE49-F238E27FC236}">
                  <a16:creationId xmlns:a16="http://schemas.microsoft.com/office/drawing/2014/main" id="{5EFF97C4-0423-442B-832E-D912B8C578D2}"/>
                </a:ext>
              </a:extLst>
            </p:cNvPr>
            <p:cNvSpPr/>
            <p:nvPr/>
          </p:nvSpPr>
          <p:spPr>
            <a:xfrm>
              <a:off x="3678625" y="2337600"/>
              <a:ext cx="26725" cy="58750"/>
            </a:xfrm>
            <a:custGeom>
              <a:avLst/>
              <a:gdLst/>
              <a:ahLst/>
              <a:cxnLst/>
              <a:rect l="l" t="t" r="r" b="b"/>
              <a:pathLst>
                <a:path w="1069" h="2350" extrusionOk="0">
                  <a:moveTo>
                    <a:pt x="709" y="1"/>
                  </a:moveTo>
                  <a:cubicBezTo>
                    <a:pt x="662" y="1"/>
                    <a:pt x="615" y="24"/>
                    <a:pt x="568" y="48"/>
                  </a:cubicBezTo>
                  <a:cubicBezTo>
                    <a:pt x="468" y="115"/>
                    <a:pt x="401" y="181"/>
                    <a:pt x="334" y="248"/>
                  </a:cubicBezTo>
                  <a:cubicBezTo>
                    <a:pt x="268" y="315"/>
                    <a:pt x="201" y="381"/>
                    <a:pt x="168" y="448"/>
                  </a:cubicBezTo>
                  <a:cubicBezTo>
                    <a:pt x="134" y="548"/>
                    <a:pt x="101" y="615"/>
                    <a:pt x="101" y="715"/>
                  </a:cubicBezTo>
                  <a:cubicBezTo>
                    <a:pt x="67" y="782"/>
                    <a:pt x="67" y="848"/>
                    <a:pt x="67" y="948"/>
                  </a:cubicBezTo>
                  <a:cubicBezTo>
                    <a:pt x="67" y="982"/>
                    <a:pt x="67" y="1049"/>
                    <a:pt x="67" y="1115"/>
                  </a:cubicBezTo>
                  <a:cubicBezTo>
                    <a:pt x="67" y="1149"/>
                    <a:pt x="101" y="1215"/>
                    <a:pt x="134" y="1249"/>
                  </a:cubicBezTo>
                  <a:cubicBezTo>
                    <a:pt x="168" y="1282"/>
                    <a:pt x="201" y="1282"/>
                    <a:pt x="234" y="1315"/>
                  </a:cubicBezTo>
                  <a:lnTo>
                    <a:pt x="401" y="1315"/>
                  </a:lnTo>
                  <a:cubicBezTo>
                    <a:pt x="468" y="1282"/>
                    <a:pt x="534" y="1282"/>
                    <a:pt x="601" y="1282"/>
                  </a:cubicBezTo>
                  <a:cubicBezTo>
                    <a:pt x="618" y="1265"/>
                    <a:pt x="643" y="1257"/>
                    <a:pt x="668" y="1257"/>
                  </a:cubicBezTo>
                  <a:cubicBezTo>
                    <a:pt x="693" y="1257"/>
                    <a:pt x="718" y="1265"/>
                    <a:pt x="735" y="1282"/>
                  </a:cubicBezTo>
                  <a:cubicBezTo>
                    <a:pt x="768" y="1282"/>
                    <a:pt x="801" y="1282"/>
                    <a:pt x="835" y="1315"/>
                  </a:cubicBezTo>
                  <a:cubicBezTo>
                    <a:pt x="868" y="1349"/>
                    <a:pt x="868" y="1382"/>
                    <a:pt x="868" y="1449"/>
                  </a:cubicBezTo>
                  <a:cubicBezTo>
                    <a:pt x="868" y="1482"/>
                    <a:pt x="868" y="1549"/>
                    <a:pt x="835" y="1582"/>
                  </a:cubicBezTo>
                  <a:cubicBezTo>
                    <a:pt x="835" y="1649"/>
                    <a:pt x="801" y="1716"/>
                    <a:pt x="768" y="1749"/>
                  </a:cubicBezTo>
                  <a:cubicBezTo>
                    <a:pt x="735" y="1816"/>
                    <a:pt x="701" y="1849"/>
                    <a:pt x="668" y="1882"/>
                  </a:cubicBezTo>
                  <a:cubicBezTo>
                    <a:pt x="601" y="1916"/>
                    <a:pt x="568" y="1949"/>
                    <a:pt x="534" y="1983"/>
                  </a:cubicBezTo>
                  <a:cubicBezTo>
                    <a:pt x="468" y="2016"/>
                    <a:pt x="434" y="2049"/>
                    <a:pt x="368" y="2049"/>
                  </a:cubicBezTo>
                  <a:lnTo>
                    <a:pt x="268" y="2049"/>
                  </a:lnTo>
                  <a:cubicBezTo>
                    <a:pt x="268" y="2016"/>
                    <a:pt x="234" y="2016"/>
                    <a:pt x="201" y="1983"/>
                  </a:cubicBezTo>
                  <a:cubicBezTo>
                    <a:pt x="201" y="1949"/>
                    <a:pt x="201" y="1949"/>
                    <a:pt x="168" y="1916"/>
                  </a:cubicBezTo>
                  <a:lnTo>
                    <a:pt x="168" y="1882"/>
                  </a:lnTo>
                  <a:lnTo>
                    <a:pt x="101" y="1882"/>
                  </a:lnTo>
                  <a:lnTo>
                    <a:pt x="34" y="1916"/>
                  </a:lnTo>
                  <a:cubicBezTo>
                    <a:pt x="34" y="1916"/>
                    <a:pt x="1" y="1949"/>
                    <a:pt x="1" y="1949"/>
                  </a:cubicBezTo>
                  <a:cubicBezTo>
                    <a:pt x="1" y="1983"/>
                    <a:pt x="1" y="1983"/>
                    <a:pt x="1" y="2016"/>
                  </a:cubicBezTo>
                  <a:cubicBezTo>
                    <a:pt x="1" y="2083"/>
                    <a:pt x="34" y="2116"/>
                    <a:pt x="34" y="2183"/>
                  </a:cubicBezTo>
                  <a:cubicBezTo>
                    <a:pt x="67" y="2249"/>
                    <a:pt x="101" y="2283"/>
                    <a:pt x="168" y="2316"/>
                  </a:cubicBezTo>
                  <a:cubicBezTo>
                    <a:pt x="201" y="2349"/>
                    <a:pt x="268" y="2349"/>
                    <a:pt x="334" y="2349"/>
                  </a:cubicBezTo>
                  <a:cubicBezTo>
                    <a:pt x="401" y="2349"/>
                    <a:pt x="468" y="2316"/>
                    <a:pt x="534" y="2283"/>
                  </a:cubicBezTo>
                  <a:cubicBezTo>
                    <a:pt x="601" y="2216"/>
                    <a:pt x="701" y="2183"/>
                    <a:pt x="768" y="2116"/>
                  </a:cubicBezTo>
                  <a:cubicBezTo>
                    <a:pt x="835" y="2016"/>
                    <a:pt x="868" y="1949"/>
                    <a:pt x="935" y="1882"/>
                  </a:cubicBezTo>
                  <a:cubicBezTo>
                    <a:pt x="968" y="1782"/>
                    <a:pt x="1001" y="1716"/>
                    <a:pt x="1035" y="1616"/>
                  </a:cubicBezTo>
                  <a:cubicBezTo>
                    <a:pt x="1068" y="1516"/>
                    <a:pt x="1068" y="1449"/>
                    <a:pt x="1068" y="1349"/>
                  </a:cubicBezTo>
                  <a:cubicBezTo>
                    <a:pt x="1068" y="1282"/>
                    <a:pt x="1068" y="1215"/>
                    <a:pt x="1068" y="1149"/>
                  </a:cubicBezTo>
                  <a:cubicBezTo>
                    <a:pt x="1068" y="1115"/>
                    <a:pt x="1035" y="1049"/>
                    <a:pt x="1001" y="1049"/>
                  </a:cubicBezTo>
                  <a:cubicBezTo>
                    <a:pt x="968" y="1015"/>
                    <a:pt x="901" y="982"/>
                    <a:pt x="868" y="982"/>
                  </a:cubicBezTo>
                  <a:lnTo>
                    <a:pt x="668" y="982"/>
                  </a:lnTo>
                  <a:lnTo>
                    <a:pt x="501" y="1015"/>
                  </a:lnTo>
                  <a:lnTo>
                    <a:pt x="368" y="1015"/>
                  </a:lnTo>
                  <a:cubicBezTo>
                    <a:pt x="334" y="1015"/>
                    <a:pt x="301" y="982"/>
                    <a:pt x="268" y="948"/>
                  </a:cubicBezTo>
                  <a:cubicBezTo>
                    <a:pt x="268" y="915"/>
                    <a:pt x="268" y="882"/>
                    <a:pt x="268" y="848"/>
                  </a:cubicBezTo>
                  <a:cubicBezTo>
                    <a:pt x="268" y="782"/>
                    <a:pt x="301" y="715"/>
                    <a:pt x="301" y="682"/>
                  </a:cubicBezTo>
                  <a:cubicBezTo>
                    <a:pt x="334" y="615"/>
                    <a:pt x="334" y="582"/>
                    <a:pt x="368" y="548"/>
                  </a:cubicBezTo>
                  <a:cubicBezTo>
                    <a:pt x="401" y="515"/>
                    <a:pt x="434" y="448"/>
                    <a:pt x="468" y="448"/>
                  </a:cubicBezTo>
                  <a:cubicBezTo>
                    <a:pt x="501" y="415"/>
                    <a:pt x="534" y="381"/>
                    <a:pt x="568" y="348"/>
                  </a:cubicBezTo>
                  <a:cubicBezTo>
                    <a:pt x="601" y="315"/>
                    <a:pt x="635" y="315"/>
                    <a:pt x="701" y="315"/>
                  </a:cubicBezTo>
                  <a:lnTo>
                    <a:pt x="801" y="315"/>
                  </a:lnTo>
                  <a:cubicBezTo>
                    <a:pt x="801" y="315"/>
                    <a:pt x="835" y="348"/>
                    <a:pt x="835" y="381"/>
                  </a:cubicBezTo>
                  <a:cubicBezTo>
                    <a:pt x="868" y="381"/>
                    <a:pt x="868" y="415"/>
                    <a:pt x="868" y="415"/>
                  </a:cubicBezTo>
                  <a:cubicBezTo>
                    <a:pt x="901" y="448"/>
                    <a:pt x="901" y="448"/>
                    <a:pt x="901" y="448"/>
                  </a:cubicBezTo>
                  <a:lnTo>
                    <a:pt x="935" y="448"/>
                  </a:lnTo>
                  <a:lnTo>
                    <a:pt x="1035" y="415"/>
                  </a:lnTo>
                  <a:cubicBezTo>
                    <a:pt x="1035" y="415"/>
                    <a:pt x="1068" y="381"/>
                    <a:pt x="1068" y="381"/>
                  </a:cubicBezTo>
                  <a:cubicBezTo>
                    <a:pt x="1068" y="348"/>
                    <a:pt x="1068" y="348"/>
                    <a:pt x="1068" y="315"/>
                  </a:cubicBezTo>
                  <a:cubicBezTo>
                    <a:pt x="1068" y="281"/>
                    <a:pt x="1035" y="215"/>
                    <a:pt x="1035" y="181"/>
                  </a:cubicBezTo>
                  <a:cubicBezTo>
                    <a:pt x="1001" y="115"/>
                    <a:pt x="968" y="81"/>
                    <a:pt x="935" y="48"/>
                  </a:cubicBezTo>
                  <a:cubicBezTo>
                    <a:pt x="888" y="24"/>
                    <a:pt x="857" y="1"/>
                    <a:pt x="820" y="1"/>
                  </a:cubicBezTo>
                  <a:cubicBezTo>
                    <a:pt x="804" y="1"/>
                    <a:pt x="788" y="5"/>
                    <a:pt x="768" y="14"/>
                  </a:cubicBezTo>
                  <a:cubicBezTo>
                    <a:pt x="748" y="5"/>
                    <a:pt x="729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525;p56">
              <a:extLst>
                <a:ext uri="{FF2B5EF4-FFF2-40B4-BE49-F238E27FC236}">
                  <a16:creationId xmlns:a16="http://schemas.microsoft.com/office/drawing/2014/main" id="{9D577DB8-3E0A-471C-AA86-33F9106843A6}"/>
                </a:ext>
              </a:extLst>
            </p:cNvPr>
            <p:cNvSpPr/>
            <p:nvPr/>
          </p:nvSpPr>
          <p:spPr>
            <a:xfrm>
              <a:off x="3711150" y="2330450"/>
              <a:ext cx="21700" cy="47550"/>
            </a:xfrm>
            <a:custGeom>
              <a:avLst/>
              <a:gdLst/>
              <a:ahLst/>
              <a:cxnLst/>
              <a:rect l="l" t="t" r="r" b="b"/>
              <a:pathLst>
                <a:path w="868" h="1902" extrusionOk="0">
                  <a:moveTo>
                    <a:pt x="801" y="0"/>
                  </a:moveTo>
                  <a:lnTo>
                    <a:pt x="735" y="34"/>
                  </a:lnTo>
                  <a:cubicBezTo>
                    <a:pt x="735" y="34"/>
                    <a:pt x="701" y="67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968"/>
                  </a:lnTo>
                  <a:cubicBezTo>
                    <a:pt x="701" y="1101"/>
                    <a:pt x="701" y="1234"/>
                    <a:pt x="634" y="1335"/>
                  </a:cubicBezTo>
                  <a:cubicBezTo>
                    <a:pt x="601" y="1435"/>
                    <a:pt x="534" y="1535"/>
                    <a:pt x="434" y="1568"/>
                  </a:cubicBezTo>
                  <a:cubicBezTo>
                    <a:pt x="401" y="1601"/>
                    <a:pt x="368" y="1618"/>
                    <a:pt x="334" y="1618"/>
                  </a:cubicBezTo>
                  <a:cubicBezTo>
                    <a:pt x="301" y="1618"/>
                    <a:pt x="268" y="1601"/>
                    <a:pt x="234" y="1568"/>
                  </a:cubicBezTo>
                  <a:cubicBezTo>
                    <a:pt x="201" y="1468"/>
                    <a:pt x="167" y="1368"/>
                    <a:pt x="167" y="1268"/>
                  </a:cubicBezTo>
                  <a:lnTo>
                    <a:pt x="167" y="467"/>
                  </a:lnTo>
                  <a:cubicBezTo>
                    <a:pt x="167" y="434"/>
                    <a:pt x="167" y="434"/>
                    <a:pt x="167" y="401"/>
                  </a:cubicBezTo>
                  <a:lnTo>
                    <a:pt x="134" y="401"/>
                  </a:lnTo>
                  <a:lnTo>
                    <a:pt x="67" y="467"/>
                  </a:lnTo>
                  <a:cubicBezTo>
                    <a:pt x="34" y="467"/>
                    <a:pt x="34" y="467"/>
                    <a:pt x="34" y="501"/>
                  </a:cubicBezTo>
                  <a:cubicBezTo>
                    <a:pt x="1" y="534"/>
                    <a:pt x="1" y="534"/>
                    <a:pt x="34" y="567"/>
                  </a:cubicBezTo>
                  <a:lnTo>
                    <a:pt x="1" y="1401"/>
                  </a:lnTo>
                  <a:cubicBezTo>
                    <a:pt x="1" y="1501"/>
                    <a:pt x="1" y="1601"/>
                    <a:pt x="34" y="1668"/>
                  </a:cubicBezTo>
                  <a:cubicBezTo>
                    <a:pt x="34" y="1735"/>
                    <a:pt x="67" y="1802"/>
                    <a:pt x="101" y="1835"/>
                  </a:cubicBezTo>
                  <a:cubicBezTo>
                    <a:pt x="134" y="1868"/>
                    <a:pt x="201" y="1902"/>
                    <a:pt x="234" y="1902"/>
                  </a:cubicBezTo>
                  <a:cubicBezTo>
                    <a:pt x="301" y="1902"/>
                    <a:pt x="368" y="1902"/>
                    <a:pt x="401" y="1868"/>
                  </a:cubicBezTo>
                  <a:cubicBezTo>
                    <a:pt x="501" y="1802"/>
                    <a:pt x="568" y="1735"/>
                    <a:pt x="601" y="1668"/>
                  </a:cubicBezTo>
                  <a:cubicBezTo>
                    <a:pt x="634" y="1601"/>
                    <a:pt x="668" y="1535"/>
                    <a:pt x="701" y="1468"/>
                  </a:cubicBezTo>
                  <a:lnTo>
                    <a:pt x="701" y="1568"/>
                  </a:lnTo>
                  <a:cubicBezTo>
                    <a:pt x="701" y="1568"/>
                    <a:pt x="701" y="1601"/>
                    <a:pt x="701" y="1635"/>
                  </a:cubicBezTo>
                  <a:lnTo>
                    <a:pt x="735" y="1635"/>
                  </a:lnTo>
                  <a:lnTo>
                    <a:pt x="801" y="1568"/>
                  </a:lnTo>
                  <a:cubicBezTo>
                    <a:pt x="835" y="1568"/>
                    <a:pt x="835" y="1535"/>
                    <a:pt x="868" y="1535"/>
                  </a:cubicBezTo>
                  <a:cubicBezTo>
                    <a:pt x="868" y="1501"/>
                    <a:pt x="868" y="1501"/>
                    <a:pt x="868" y="1468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526;p56">
              <a:extLst>
                <a:ext uri="{FF2B5EF4-FFF2-40B4-BE49-F238E27FC236}">
                  <a16:creationId xmlns:a16="http://schemas.microsoft.com/office/drawing/2014/main" id="{4B8F5655-7FF8-46A3-A585-BC803B0DBE04}"/>
                </a:ext>
              </a:extLst>
            </p:cNvPr>
            <p:cNvSpPr/>
            <p:nvPr/>
          </p:nvSpPr>
          <p:spPr>
            <a:xfrm>
              <a:off x="3742000" y="2308750"/>
              <a:ext cx="23375" cy="55700"/>
            </a:xfrm>
            <a:custGeom>
              <a:avLst/>
              <a:gdLst/>
              <a:ahLst/>
              <a:cxnLst/>
              <a:rect l="l" t="t" r="r" b="b"/>
              <a:pathLst>
                <a:path w="935" h="2228" extrusionOk="0">
                  <a:moveTo>
                    <a:pt x="552" y="563"/>
                  </a:moveTo>
                  <a:cubicBezTo>
                    <a:pt x="591" y="563"/>
                    <a:pt x="630" y="582"/>
                    <a:pt x="668" y="601"/>
                  </a:cubicBezTo>
                  <a:cubicBezTo>
                    <a:pt x="701" y="701"/>
                    <a:pt x="735" y="802"/>
                    <a:pt x="735" y="902"/>
                  </a:cubicBezTo>
                  <a:cubicBezTo>
                    <a:pt x="735" y="968"/>
                    <a:pt x="735" y="1035"/>
                    <a:pt x="735" y="1068"/>
                  </a:cubicBezTo>
                  <a:cubicBezTo>
                    <a:pt x="735" y="1235"/>
                    <a:pt x="701" y="1369"/>
                    <a:pt x="668" y="1502"/>
                  </a:cubicBezTo>
                  <a:cubicBezTo>
                    <a:pt x="601" y="1602"/>
                    <a:pt x="535" y="1702"/>
                    <a:pt x="468" y="1736"/>
                  </a:cubicBezTo>
                  <a:cubicBezTo>
                    <a:pt x="435" y="1769"/>
                    <a:pt x="393" y="1786"/>
                    <a:pt x="355" y="1786"/>
                  </a:cubicBezTo>
                  <a:cubicBezTo>
                    <a:pt x="318" y="1786"/>
                    <a:pt x="284" y="1769"/>
                    <a:pt x="268" y="1736"/>
                  </a:cubicBezTo>
                  <a:cubicBezTo>
                    <a:pt x="201" y="1669"/>
                    <a:pt x="168" y="1569"/>
                    <a:pt x="168" y="1502"/>
                  </a:cubicBezTo>
                  <a:lnTo>
                    <a:pt x="168" y="1469"/>
                  </a:lnTo>
                  <a:cubicBezTo>
                    <a:pt x="168" y="1402"/>
                    <a:pt x="168" y="1302"/>
                    <a:pt x="168" y="1235"/>
                  </a:cubicBezTo>
                  <a:cubicBezTo>
                    <a:pt x="168" y="1102"/>
                    <a:pt x="201" y="968"/>
                    <a:pt x="268" y="835"/>
                  </a:cubicBezTo>
                  <a:cubicBezTo>
                    <a:pt x="301" y="735"/>
                    <a:pt x="368" y="668"/>
                    <a:pt x="468" y="601"/>
                  </a:cubicBezTo>
                  <a:cubicBezTo>
                    <a:pt x="496" y="573"/>
                    <a:pt x="524" y="563"/>
                    <a:pt x="552" y="563"/>
                  </a:cubicBezTo>
                  <a:close/>
                  <a:moveTo>
                    <a:pt x="134" y="1"/>
                  </a:moveTo>
                  <a:lnTo>
                    <a:pt x="68" y="34"/>
                  </a:lnTo>
                  <a:cubicBezTo>
                    <a:pt x="34" y="68"/>
                    <a:pt x="34" y="68"/>
                    <a:pt x="1" y="101"/>
                  </a:cubicBezTo>
                  <a:cubicBezTo>
                    <a:pt x="1" y="101"/>
                    <a:pt x="1" y="134"/>
                    <a:pt x="1" y="168"/>
                  </a:cubicBezTo>
                  <a:lnTo>
                    <a:pt x="1" y="2169"/>
                  </a:lnTo>
                  <a:cubicBezTo>
                    <a:pt x="1" y="2169"/>
                    <a:pt x="1" y="2203"/>
                    <a:pt x="1" y="2203"/>
                  </a:cubicBezTo>
                  <a:cubicBezTo>
                    <a:pt x="18" y="2219"/>
                    <a:pt x="26" y="2228"/>
                    <a:pt x="34" y="2228"/>
                  </a:cubicBezTo>
                  <a:cubicBezTo>
                    <a:pt x="43" y="2228"/>
                    <a:pt x="51" y="2219"/>
                    <a:pt x="68" y="2203"/>
                  </a:cubicBezTo>
                  <a:lnTo>
                    <a:pt x="134" y="2169"/>
                  </a:lnTo>
                  <a:cubicBezTo>
                    <a:pt x="134" y="2169"/>
                    <a:pt x="168" y="2136"/>
                    <a:pt x="168" y="2136"/>
                  </a:cubicBezTo>
                  <a:cubicBezTo>
                    <a:pt x="168" y="2102"/>
                    <a:pt x="168" y="2102"/>
                    <a:pt x="168" y="2069"/>
                  </a:cubicBezTo>
                  <a:lnTo>
                    <a:pt x="168" y="1969"/>
                  </a:lnTo>
                  <a:cubicBezTo>
                    <a:pt x="201" y="2002"/>
                    <a:pt x="234" y="2036"/>
                    <a:pt x="268" y="2036"/>
                  </a:cubicBezTo>
                  <a:cubicBezTo>
                    <a:pt x="287" y="2046"/>
                    <a:pt x="307" y="2050"/>
                    <a:pt x="326" y="2050"/>
                  </a:cubicBezTo>
                  <a:cubicBezTo>
                    <a:pt x="374" y="2050"/>
                    <a:pt x="421" y="2026"/>
                    <a:pt x="468" y="2002"/>
                  </a:cubicBezTo>
                  <a:cubicBezTo>
                    <a:pt x="535" y="1969"/>
                    <a:pt x="601" y="1902"/>
                    <a:pt x="635" y="1836"/>
                  </a:cubicBezTo>
                  <a:cubicBezTo>
                    <a:pt x="701" y="1769"/>
                    <a:pt x="735" y="1702"/>
                    <a:pt x="801" y="1635"/>
                  </a:cubicBezTo>
                  <a:cubicBezTo>
                    <a:pt x="835" y="1535"/>
                    <a:pt x="868" y="1435"/>
                    <a:pt x="868" y="1335"/>
                  </a:cubicBezTo>
                  <a:cubicBezTo>
                    <a:pt x="902" y="1235"/>
                    <a:pt x="902" y="1135"/>
                    <a:pt x="935" y="1002"/>
                  </a:cubicBezTo>
                  <a:lnTo>
                    <a:pt x="935" y="802"/>
                  </a:lnTo>
                  <a:cubicBezTo>
                    <a:pt x="935" y="735"/>
                    <a:pt x="902" y="635"/>
                    <a:pt x="868" y="535"/>
                  </a:cubicBezTo>
                  <a:cubicBezTo>
                    <a:pt x="868" y="468"/>
                    <a:pt x="835" y="401"/>
                    <a:pt x="801" y="368"/>
                  </a:cubicBezTo>
                  <a:cubicBezTo>
                    <a:pt x="735" y="335"/>
                    <a:pt x="701" y="301"/>
                    <a:pt x="635" y="301"/>
                  </a:cubicBezTo>
                  <a:cubicBezTo>
                    <a:pt x="568" y="301"/>
                    <a:pt x="535" y="301"/>
                    <a:pt x="468" y="368"/>
                  </a:cubicBezTo>
                  <a:cubicBezTo>
                    <a:pt x="401" y="401"/>
                    <a:pt x="334" y="435"/>
                    <a:pt x="268" y="535"/>
                  </a:cubicBezTo>
                  <a:cubicBezTo>
                    <a:pt x="234" y="568"/>
                    <a:pt x="201" y="635"/>
                    <a:pt x="168" y="735"/>
                  </a:cubicBezTo>
                  <a:lnTo>
                    <a:pt x="168" y="34"/>
                  </a:lnTo>
                  <a:cubicBezTo>
                    <a:pt x="168" y="34"/>
                    <a:pt x="168" y="1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527;p56">
              <a:extLst>
                <a:ext uri="{FF2B5EF4-FFF2-40B4-BE49-F238E27FC236}">
                  <a16:creationId xmlns:a16="http://schemas.microsoft.com/office/drawing/2014/main" id="{B958696A-8119-4A32-AFB1-0AB036F1B9D0}"/>
                </a:ext>
              </a:extLst>
            </p:cNvPr>
            <p:cNvSpPr/>
            <p:nvPr/>
          </p:nvSpPr>
          <p:spPr>
            <a:xfrm>
              <a:off x="3772875" y="2290000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93" y="0"/>
                  </a:moveTo>
                  <a:cubicBezTo>
                    <a:pt x="1151" y="0"/>
                    <a:pt x="1101" y="17"/>
                    <a:pt x="1034" y="50"/>
                  </a:cubicBezTo>
                  <a:cubicBezTo>
                    <a:pt x="967" y="84"/>
                    <a:pt x="934" y="117"/>
                    <a:pt x="901" y="151"/>
                  </a:cubicBezTo>
                  <a:cubicBezTo>
                    <a:pt x="867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lnTo>
                    <a:pt x="701" y="517"/>
                  </a:lnTo>
                  <a:cubicBezTo>
                    <a:pt x="667" y="451"/>
                    <a:pt x="634" y="417"/>
                    <a:pt x="567" y="384"/>
                  </a:cubicBezTo>
                  <a:cubicBezTo>
                    <a:pt x="500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7"/>
                  </a:cubicBezTo>
                  <a:cubicBezTo>
                    <a:pt x="234" y="551"/>
                    <a:pt x="234" y="584"/>
                    <a:pt x="200" y="584"/>
                  </a:cubicBezTo>
                  <a:lnTo>
                    <a:pt x="167" y="651"/>
                  </a:lnTo>
                  <a:lnTo>
                    <a:pt x="167" y="651"/>
                  </a:lnTo>
                  <a:cubicBezTo>
                    <a:pt x="167" y="651"/>
                    <a:pt x="167" y="618"/>
                    <a:pt x="167" y="618"/>
                  </a:cubicBezTo>
                  <a:lnTo>
                    <a:pt x="134" y="618"/>
                  </a:lnTo>
                  <a:lnTo>
                    <a:pt x="67" y="651"/>
                  </a:lnTo>
                  <a:cubicBezTo>
                    <a:pt x="33" y="651"/>
                    <a:pt x="33" y="684"/>
                    <a:pt x="33" y="684"/>
                  </a:cubicBezTo>
                  <a:cubicBezTo>
                    <a:pt x="0" y="718"/>
                    <a:pt x="0" y="751"/>
                    <a:pt x="33" y="751"/>
                  </a:cubicBezTo>
                  <a:lnTo>
                    <a:pt x="33" y="2185"/>
                  </a:lnTo>
                  <a:lnTo>
                    <a:pt x="33" y="2252"/>
                  </a:lnTo>
                  <a:lnTo>
                    <a:pt x="67" y="2252"/>
                  </a:lnTo>
                  <a:lnTo>
                    <a:pt x="134" y="2185"/>
                  </a:lnTo>
                  <a:cubicBezTo>
                    <a:pt x="134" y="2185"/>
                    <a:pt x="167" y="2185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1"/>
                  </a:lnTo>
                  <a:cubicBezTo>
                    <a:pt x="167" y="1118"/>
                    <a:pt x="200" y="984"/>
                    <a:pt x="234" y="884"/>
                  </a:cubicBezTo>
                  <a:cubicBezTo>
                    <a:pt x="267" y="784"/>
                    <a:pt x="334" y="718"/>
                    <a:pt x="400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5" y="634"/>
                    <a:pt x="551" y="651"/>
                    <a:pt x="567" y="684"/>
                  </a:cubicBezTo>
                  <a:cubicBezTo>
                    <a:pt x="634" y="784"/>
                    <a:pt x="634" y="884"/>
                    <a:pt x="634" y="984"/>
                  </a:cubicBezTo>
                  <a:lnTo>
                    <a:pt x="634" y="1818"/>
                  </a:lnTo>
                  <a:cubicBezTo>
                    <a:pt x="634" y="1852"/>
                    <a:pt x="634" y="1852"/>
                    <a:pt x="634" y="1852"/>
                  </a:cubicBezTo>
                  <a:lnTo>
                    <a:pt x="667" y="1852"/>
                  </a:lnTo>
                  <a:lnTo>
                    <a:pt x="734" y="1818"/>
                  </a:lnTo>
                  <a:cubicBezTo>
                    <a:pt x="767" y="1818"/>
                    <a:pt x="767" y="1785"/>
                    <a:pt x="801" y="1785"/>
                  </a:cubicBezTo>
                  <a:cubicBezTo>
                    <a:pt x="801" y="1752"/>
                    <a:pt x="801" y="1752"/>
                    <a:pt x="801" y="1718"/>
                  </a:cubicBezTo>
                  <a:lnTo>
                    <a:pt x="801" y="884"/>
                  </a:lnTo>
                  <a:cubicBezTo>
                    <a:pt x="767" y="751"/>
                    <a:pt x="801" y="618"/>
                    <a:pt x="867" y="517"/>
                  </a:cubicBezTo>
                  <a:cubicBezTo>
                    <a:pt x="867" y="417"/>
                    <a:pt x="934" y="351"/>
                    <a:pt x="1034" y="317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7"/>
                  </a:cubicBezTo>
                  <a:cubicBezTo>
                    <a:pt x="1234" y="417"/>
                    <a:pt x="1268" y="517"/>
                    <a:pt x="1234" y="618"/>
                  </a:cubicBezTo>
                  <a:lnTo>
                    <a:pt x="1234" y="1451"/>
                  </a:lnTo>
                  <a:cubicBezTo>
                    <a:pt x="1234" y="1485"/>
                    <a:pt x="1234" y="1485"/>
                    <a:pt x="1234" y="1518"/>
                  </a:cubicBezTo>
                  <a:lnTo>
                    <a:pt x="1301" y="1518"/>
                  </a:lnTo>
                  <a:lnTo>
                    <a:pt x="1368" y="1451"/>
                  </a:lnTo>
                  <a:cubicBezTo>
                    <a:pt x="1368" y="1451"/>
                    <a:pt x="1401" y="1451"/>
                    <a:pt x="1401" y="1418"/>
                  </a:cubicBezTo>
                  <a:cubicBezTo>
                    <a:pt x="1401" y="1385"/>
                    <a:pt x="1401" y="1385"/>
                    <a:pt x="1401" y="1351"/>
                  </a:cubicBezTo>
                  <a:lnTo>
                    <a:pt x="1401" y="517"/>
                  </a:lnTo>
                  <a:cubicBezTo>
                    <a:pt x="1401" y="351"/>
                    <a:pt x="1368" y="217"/>
                    <a:pt x="1301" y="50"/>
                  </a:cubicBezTo>
                  <a:cubicBezTo>
                    <a:pt x="1268" y="17"/>
                    <a:pt x="1234" y="0"/>
                    <a:pt x="1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528;p56">
              <a:extLst>
                <a:ext uri="{FF2B5EF4-FFF2-40B4-BE49-F238E27FC236}">
                  <a16:creationId xmlns:a16="http://schemas.microsoft.com/office/drawing/2014/main" id="{C27645FD-F155-4512-814B-7C694EAD7E35}"/>
                </a:ext>
              </a:extLst>
            </p:cNvPr>
            <p:cNvSpPr/>
            <p:nvPr/>
          </p:nvSpPr>
          <p:spPr>
            <a:xfrm>
              <a:off x="3815400" y="2266225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7" y="1"/>
                  </a:moveTo>
                  <a:lnTo>
                    <a:pt x="34" y="67"/>
                  </a:lnTo>
                  <a:cubicBezTo>
                    <a:pt x="34" y="67"/>
                    <a:pt x="34" y="101"/>
                    <a:pt x="0" y="134"/>
                  </a:cubicBezTo>
                  <a:cubicBezTo>
                    <a:pt x="0" y="134"/>
                    <a:pt x="0" y="168"/>
                    <a:pt x="0" y="201"/>
                  </a:cubicBezTo>
                  <a:lnTo>
                    <a:pt x="0" y="334"/>
                  </a:lnTo>
                  <a:cubicBezTo>
                    <a:pt x="0" y="368"/>
                    <a:pt x="0" y="368"/>
                    <a:pt x="0" y="401"/>
                  </a:cubicBezTo>
                  <a:lnTo>
                    <a:pt x="34" y="401"/>
                  </a:lnTo>
                  <a:lnTo>
                    <a:pt x="167" y="334"/>
                  </a:lnTo>
                  <a:cubicBezTo>
                    <a:pt x="167" y="334"/>
                    <a:pt x="200" y="301"/>
                    <a:pt x="200" y="301"/>
                  </a:cubicBezTo>
                  <a:cubicBezTo>
                    <a:pt x="200" y="268"/>
                    <a:pt x="200" y="234"/>
                    <a:pt x="200" y="234"/>
                  </a:cubicBezTo>
                  <a:lnTo>
                    <a:pt x="200" y="67"/>
                  </a:lnTo>
                  <a:cubicBezTo>
                    <a:pt x="200" y="34"/>
                    <a:pt x="200" y="34"/>
                    <a:pt x="200" y="1"/>
                  </a:cubicBezTo>
                  <a:close/>
                  <a:moveTo>
                    <a:pt x="167" y="601"/>
                  </a:moveTo>
                  <a:lnTo>
                    <a:pt x="100" y="635"/>
                  </a:lnTo>
                  <a:cubicBezTo>
                    <a:pt x="67" y="635"/>
                    <a:pt x="67" y="668"/>
                    <a:pt x="34" y="668"/>
                  </a:cubicBezTo>
                  <a:cubicBezTo>
                    <a:pt x="34" y="701"/>
                    <a:pt x="34" y="735"/>
                    <a:pt x="34" y="735"/>
                  </a:cubicBezTo>
                  <a:lnTo>
                    <a:pt x="34" y="2169"/>
                  </a:lnTo>
                  <a:cubicBezTo>
                    <a:pt x="34" y="2169"/>
                    <a:pt x="34" y="2202"/>
                    <a:pt x="34" y="2202"/>
                  </a:cubicBezTo>
                  <a:cubicBezTo>
                    <a:pt x="50" y="2219"/>
                    <a:pt x="59" y="2227"/>
                    <a:pt x="67" y="2227"/>
                  </a:cubicBezTo>
                  <a:cubicBezTo>
                    <a:pt x="75" y="2227"/>
                    <a:pt x="84" y="2219"/>
                    <a:pt x="100" y="2202"/>
                  </a:cubicBezTo>
                  <a:lnTo>
                    <a:pt x="167" y="2169"/>
                  </a:lnTo>
                  <a:cubicBezTo>
                    <a:pt x="167" y="2169"/>
                    <a:pt x="200" y="2136"/>
                    <a:pt x="200" y="2136"/>
                  </a:cubicBezTo>
                  <a:cubicBezTo>
                    <a:pt x="200" y="2102"/>
                    <a:pt x="200" y="2069"/>
                    <a:pt x="200" y="2069"/>
                  </a:cubicBezTo>
                  <a:lnTo>
                    <a:pt x="200" y="635"/>
                  </a:lnTo>
                  <a:cubicBezTo>
                    <a:pt x="200" y="601"/>
                    <a:pt x="200" y="601"/>
                    <a:pt x="200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529;p56">
              <a:extLst>
                <a:ext uri="{FF2B5EF4-FFF2-40B4-BE49-F238E27FC236}">
                  <a16:creationId xmlns:a16="http://schemas.microsoft.com/office/drawing/2014/main" id="{099294D7-D41B-4360-B080-25B18138DBA0}"/>
                </a:ext>
              </a:extLst>
            </p:cNvPr>
            <p:cNvSpPr/>
            <p:nvPr/>
          </p:nvSpPr>
          <p:spPr>
            <a:xfrm>
              <a:off x="3824575" y="2258100"/>
              <a:ext cx="17525" cy="52775"/>
            </a:xfrm>
            <a:custGeom>
              <a:avLst/>
              <a:gdLst/>
              <a:ahLst/>
              <a:cxnLst/>
              <a:rect l="l" t="t" r="r" b="b"/>
              <a:pathLst>
                <a:path w="701" h="2111" extrusionOk="0">
                  <a:moveTo>
                    <a:pt x="317" y="1"/>
                  </a:moveTo>
                  <a:cubicBezTo>
                    <a:pt x="309" y="1"/>
                    <a:pt x="300" y="9"/>
                    <a:pt x="300" y="26"/>
                  </a:cubicBezTo>
                  <a:lnTo>
                    <a:pt x="234" y="59"/>
                  </a:lnTo>
                  <a:cubicBezTo>
                    <a:pt x="200" y="59"/>
                    <a:pt x="200" y="92"/>
                    <a:pt x="200" y="92"/>
                  </a:cubicBezTo>
                  <a:cubicBezTo>
                    <a:pt x="200" y="126"/>
                    <a:pt x="200" y="159"/>
                    <a:pt x="200" y="159"/>
                  </a:cubicBezTo>
                  <a:lnTo>
                    <a:pt x="200" y="659"/>
                  </a:lnTo>
                  <a:lnTo>
                    <a:pt x="34" y="759"/>
                  </a:lnTo>
                  <a:cubicBezTo>
                    <a:pt x="34" y="759"/>
                    <a:pt x="0" y="793"/>
                    <a:pt x="0" y="793"/>
                  </a:cubicBezTo>
                  <a:cubicBezTo>
                    <a:pt x="0" y="826"/>
                    <a:pt x="0" y="859"/>
                    <a:pt x="0" y="859"/>
                  </a:cubicBezTo>
                  <a:lnTo>
                    <a:pt x="0" y="960"/>
                  </a:lnTo>
                  <a:cubicBezTo>
                    <a:pt x="0" y="993"/>
                    <a:pt x="0" y="993"/>
                    <a:pt x="0" y="1026"/>
                  </a:cubicBezTo>
                  <a:lnTo>
                    <a:pt x="34" y="1026"/>
                  </a:lnTo>
                  <a:lnTo>
                    <a:pt x="200" y="926"/>
                  </a:lnTo>
                  <a:lnTo>
                    <a:pt x="200" y="1693"/>
                  </a:lnTo>
                  <a:cubicBezTo>
                    <a:pt x="167" y="1827"/>
                    <a:pt x="200" y="1960"/>
                    <a:pt x="267" y="2060"/>
                  </a:cubicBezTo>
                  <a:cubicBezTo>
                    <a:pt x="300" y="2094"/>
                    <a:pt x="334" y="2110"/>
                    <a:pt x="371" y="2110"/>
                  </a:cubicBezTo>
                  <a:cubicBezTo>
                    <a:pt x="409" y="2110"/>
                    <a:pt x="451" y="2094"/>
                    <a:pt x="501" y="2060"/>
                  </a:cubicBezTo>
                  <a:lnTo>
                    <a:pt x="634" y="1994"/>
                  </a:lnTo>
                  <a:cubicBezTo>
                    <a:pt x="667" y="1960"/>
                    <a:pt x="667" y="1960"/>
                    <a:pt x="667" y="1927"/>
                  </a:cubicBezTo>
                  <a:cubicBezTo>
                    <a:pt x="701" y="1927"/>
                    <a:pt x="701" y="1894"/>
                    <a:pt x="667" y="1860"/>
                  </a:cubicBezTo>
                  <a:lnTo>
                    <a:pt x="667" y="1760"/>
                  </a:lnTo>
                  <a:cubicBezTo>
                    <a:pt x="701" y="1760"/>
                    <a:pt x="701" y="1727"/>
                    <a:pt x="667" y="1727"/>
                  </a:cubicBezTo>
                  <a:lnTo>
                    <a:pt x="634" y="1727"/>
                  </a:lnTo>
                  <a:lnTo>
                    <a:pt x="534" y="1793"/>
                  </a:lnTo>
                  <a:lnTo>
                    <a:pt x="467" y="1793"/>
                  </a:lnTo>
                  <a:cubicBezTo>
                    <a:pt x="456" y="1805"/>
                    <a:pt x="445" y="1808"/>
                    <a:pt x="435" y="1808"/>
                  </a:cubicBezTo>
                  <a:cubicBezTo>
                    <a:pt x="415" y="1808"/>
                    <a:pt x="401" y="1793"/>
                    <a:pt x="401" y="1793"/>
                  </a:cubicBezTo>
                  <a:cubicBezTo>
                    <a:pt x="401" y="1760"/>
                    <a:pt x="367" y="1727"/>
                    <a:pt x="367" y="1727"/>
                  </a:cubicBezTo>
                  <a:cubicBezTo>
                    <a:pt x="367" y="1660"/>
                    <a:pt x="367" y="1627"/>
                    <a:pt x="367" y="1593"/>
                  </a:cubicBezTo>
                  <a:lnTo>
                    <a:pt x="334" y="826"/>
                  </a:lnTo>
                  <a:lnTo>
                    <a:pt x="601" y="659"/>
                  </a:lnTo>
                  <a:cubicBezTo>
                    <a:pt x="601" y="659"/>
                    <a:pt x="634" y="659"/>
                    <a:pt x="634" y="626"/>
                  </a:cubicBezTo>
                  <a:cubicBezTo>
                    <a:pt x="634" y="593"/>
                    <a:pt x="634" y="593"/>
                    <a:pt x="634" y="559"/>
                  </a:cubicBezTo>
                  <a:lnTo>
                    <a:pt x="634" y="459"/>
                  </a:lnTo>
                  <a:cubicBezTo>
                    <a:pt x="634" y="459"/>
                    <a:pt x="634" y="426"/>
                    <a:pt x="634" y="426"/>
                  </a:cubicBezTo>
                  <a:cubicBezTo>
                    <a:pt x="634" y="409"/>
                    <a:pt x="626" y="401"/>
                    <a:pt x="617" y="401"/>
                  </a:cubicBezTo>
                  <a:cubicBezTo>
                    <a:pt x="609" y="401"/>
                    <a:pt x="601" y="409"/>
                    <a:pt x="601" y="426"/>
                  </a:cubicBezTo>
                  <a:lnTo>
                    <a:pt x="334" y="559"/>
                  </a:lnTo>
                  <a:lnTo>
                    <a:pt x="334" y="59"/>
                  </a:lnTo>
                  <a:lnTo>
                    <a:pt x="334" y="26"/>
                  </a:lnTo>
                  <a:cubicBezTo>
                    <a:pt x="334" y="9"/>
                    <a:pt x="325" y="1"/>
                    <a:pt x="3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530;p56">
              <a:extLst>
                <a:ext uri="{FF2B5EF4-FFF2-40B4-BE49-F238E27FC236}">
                  <a16:creationId xmlns:a16="http://schemas.microsoft.com/office/drawing/2014/main" id="{AE1EB64C-521B-4D98-8428-820710ED6A8F}"/>
                </a:ext>
              </a:extLst>
            </p:cNvPr>
            <p:cNvSpPr/>
            <p:nvPr/>
          </p:nvSpPr>
          <p:spPr>
            <a:xfrm>
              <a:off x="3844575" y="2247050"/>
              <a:ext cx="16700" cy="52150"/>
            </a:xfrm>
            <a:custGeom>
              <a:avLst/>
              <a:gdLst/>
              <a:ahLst/>
              <a:cxnLst/>
              <a:rect l="l" t="t" r="r" b="b"/>
              <a:pathLst>
                <a:path w="668" h="2086" extrusionOk="0">
                  <a:moveTo>
                    <a:pt x="301" y="1"/>
                  </a:moveTo>
                  <a:lnTo>
                    <a:pt x="234" y="34"/>
                  </a:lnTo>
                  <a:cubicBezTo>
                    <a:pt x="201" y="34"/>
                    <a:pt x="201" y="67"/>
                    <a:pt x="201" y="67"/>
                  </a:cubicBezTo>
                  <a:cubicBezTo>
                    <a:pt x="168" y="101"/>
                    <a:pt x="168" y="101"/>
                    <a:pt x="201" y="134"/>
                  </a:cubicBezTo>
                  <a:lnTo>
                    <a:pt x="201" y="634"/>
                  </a:lnTo>
                  <a:lnTo>
                    <a:pt x="34" y="734"/>
                  </a:lnTo>
                  <a:cubicBezTo>
                    <a:pt x="34" y="734"/>
                    <a:pt x="1" y="734"/>
                    <a:pt x="1" y="768"/>
                  </a:cubicBezTo>
                  <a:cubicBezTo>
                    <a:pt x="1" y="801"/>
                    <a:pt x="1" y="801"/>
                    <a:pt x="1" y="834"/>
                  </a:cubicBezTo>
                  <a:lnTo>
                    <a:pt x="1" y="935"/>
                  </a:lnTo>
                  <a:lnTo>
                    <a:pt x="1" y="968"/>
                  </a:lnTo>
                  <a:cubicBezTo>
                    <a:pt x="1" y="985"/>
                    <a:pt x="9" y="993"/>
                    <a:pt x="18" y="993"/>
                  </a:cubicBezTo>
                  <a:cubicBezTo>
                    <a:pt x="26" y="993"/>
                    <a:pt x="34" y="985"/>
                    <a:pt x="34" y="968"/>
                  </a:cubicBezTo>
                  <a:lnTo>
                    <a:pt x="201" y="901"/>
                  </a:lnTo>
                  <a:lnTo>
                    <a:pt x="201" y="1702"/>
                  </a:lnTo>
                  <a:cubicBezTo>
                    <a:pt x="168" y="1802"/>
                    <a:pt x="201" y="1935"/>
                    <a:pt x="268" y="2035"/>
                  </a:cubicBezTo>
                  <a:cubicBezTo>
                    <a:pt x="284" y="2069"/>
                    <a:pt x="318" y="2085"/>
                    <a:pt x="359" y="2085"/>
                  </a:cubicBezTo>
                  <a:cubicBezTo>
                    <a:pt x="401" y="2085"/>
                    <a:pt x="451" y="2069"/>
                    <a:pt x="501" y="2035"/>
                  </a:cubicBezTo>
                  <a:lnTo>
                    <a:pt x="635" y="1969"/>
                  </a:lnTo>
                  <a:cubicBezTo>
                    <a:pt x="668" y="1969"/>
                    <a:pt x="668" y="1935"/>
                    <a:pt x="668" y="1935"/>
                  </a:cubicBezTo>
                  <a:cubicBezTo>
                    <a:pt x="668" y="1902"/>
                    <a:pt x="668" y="1869"/>
                    <a:pt x="668" y="1869"/>
                  </a:cubicBezTo>
                  <a:lnTo>
                    <a:pt x="668" y="1768"/>
                  </a:lnTo>
                  <a:cubicBezTo>
                    <a:pt x="668" y="1735"/>
                    <a:pt x="668" y="1735"/>
                    <a:pt x="668" y="1702"/>
                  </a:cubicBezTo>
                  <a:lnTo>
                    <a:pt x="635" y="1702"/>
                  </a:lnTo>
                  <a:lnTo>
                    <a:pt x="535" y="1768"/>
                  </a:lnTo>
                  <a:cubicBezTo>
                    <a:pt x="501" y="1768"/>
                    <a:pt x="468" y="1802"/>
                    <a:pt x="434" y="1802"/>
                  </a:cubicBezTo>
                  <a:cubicBezTo>
                    <a:pt x="434" y="1802"/>
                    <a:pt x="401" y="1768"/>
                    <a:pt x="401" y="1768"/>
                  </a:cubicBezTo>
                  <a:cubicBezTo>
                    <a:pt x="368" y="1735"/>
                    <a:pt x="368" y="1735"/>
                    <a:pt x="368" y="1702"/>
                  </a:cubicBezTo>
                  <a:cubicBezTo>
                    <a:pt x="368" y="1668"/>
                    <a:pt x="368" y="1635"/>
                    <a:pt x="368" y="1602"/>
                  </a:cubicBezTo>
                  <a:lnTo>
                    <a:pt x="334" y="801"/>
                  </a:lnTo>
                  <a:lnTo>
                    <a:pt x="601" y="634"/>
                  </a:lnTo>
                  <a:cubicBezTo>
                    <a:pt x="601" y="634"/>
                    <a:pt x="635" y="634"/>
                    <a:pt x="635" y="601"/>
                  </a:cubicBezTo>
                  <a:cubicBezTo>
                    <a:pt x="635" y="568"/>
                    <a:pt x="635" y="568"/>
                    <a:pt x="635" y="534"/>
                  </a:cubicBezTo>
                  <a:lnTo>
                    <a:pt x="635" y="434"/>
                  </a:lnTo>
                  <a:cubicBezTo>
                    <a:pt x="635" y="434"/>
                    <a:pt x="635" y="401"/>
                    <a:pt x="635" y="401"/>
                  </a:cubicBezTo>
                  <a:cubicBezTo>
                    <a:pt x="618" y="384"/>
                    <a:pt x="610" y="376"/>
                    <a:pt x="605" y="376"/>
                  </a:cubicBezTo>
                  <a:cubicBezTo>
                    <a:pt x="601" y="376"/>
                    <a:pt x="601" y="384"/>
                    <a:pt x="601" y="401"/>
                  </a:cubicBezTo>
                  <a:lnTo>
                    <a:pt x="334" y="534"/>
                  </a:lnTo>
                  <a:lnTo>
                    <a:pt x="334" y="34"/>
                  </a:lnTo>
                  <a:cubicBezTo>
                    <a:pt x="334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531;p56">
              <a:extLst>
                <a:ext uri="{FF2B5EF4-FFF2-40B4-BE49-F238E27FC236}">
                  <a16:creationId xmlns:a16="http://schemas.microsoft.com/office/drawing/2014/main" id="{CDBD49A2-B3AB-4EB0-A0D8-2780451231AC}"/>
                </a:ext>
              </a:extLst>
            </p:cNvPr>
            <p:cNvSpPr/>
            <p:nvPr/>
          </p:nvSpPr>
          <p:spPr>
            <a:xfrm>
              <a:off x="3865425" y="2244550"/>
              <a:ext cx="23375" cy="43400"/>
            </a:xfrm>
            <a:custGeom>
              <a:avLst/>
              <a:gdLst/>
              <a:ahLst/>
              <a:cxnLst/>
              <a:rect l="l" t="t" r="r" b="b"/>
              <a:pathLst>
                <a:path w="935" h="1736" extrusionOk="0">
                  <a:moveTo>
                    <a:pt x="593" y="309"/>
                  </a:moveTo>
                  <a:cubicBezTo>
                    <a:pt x="626" y="309"/>
                    <a:pt x="651" y="317"/>
                    <a:pt x="668" y="334"/>
                  </a:cubicBezTo>
                  <a:cubicBezTo>
                    <a:pt x="735" y="401"/>
                    <a:pt x="768" y="501"/>
                    <a:pt x="768" y="601"/>
                  </a:cubicBezTo>
                  <a:lnTo>
                    <a:pt x="201" y="901"/>
                  </a:lnTo>
                  <a:cubicBezTo>
                    <a:pt x="201" y="834"/>
                    <a:pt x="201" y="801"/>
                    <a:pt x="234" y="734"/>
                  </a:cubicBezTo>
                  <a:cubicBezTo>
                    <a:pt x="234" y="668"/>
                    <a:pt x="234" y="601"/>
                    <a:pt x="268" y="568"/>
                  </a:cubicBezTo>
                  <a:cubicBezTo>
                    <a:pt x="301" y="501"/>
                    <a:pt x="334" y="467"/>
                    <a:pt x="368" y="434"/>
                  </a:cubicBezTo>
                  <a:cubicBezTo>
                    <a:pt x="401" y="401"/>
                    <a:pt x="434" y="367"/>
                    <a:pt x="468" y="334"/>
                  </a:cubicBezTo>
                  <a:cubicBezTo>
                    <a:pt x="518" y="317"/>
                    <a:pt x="559" y="309"/>
                    <a:pt x="593" y="309"/>
                  </a:cubicBezTo>
                  <a:close/>
                  <a:moveTo>
                    <a:pt x="668" y="0"/>
                  </a:moveTo>
                  <a:cubicBezTo>
                    <a:pt x="601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301" y="234"/>
                  </a:cubicBezTo>
                  <a:cubicBezTo>
                    <a:pt x="234" y="301"/>
                    <a:pt x="201" y="367"/>
                    <a:pt x="168" y="434"/>
                  </a:cubicBezTo>
                  <a:cubicBezTo>
                    <a:pt x="101" y="534"/>
                    <a:pt x="67" y="634"/>
                    <a:pt x="67" y="701"/>
                  </a:cubicBezTo>
                  <a:cubicBezTo>
                    <a:pt x="34" y="801"/>
                    <a:pt x="34" y="901"/>
                    <a:pt x="34" y="1001"/>
                  </a:cubicBezTo>
                  <a:cubicBezTo>
                    <a:pt x="1" y="1101"/>
                    <a:pt x="1" y="1168"/>
                    <a:pt x="34" y="1268"/>
                  </a:cubicBezTo>
                  <a:cubicBezTo>
                    <a:pt x="34" y="1335"/>
                    <a:pt x="34" y="1435"/>
                    <a:pt x="67" y="1502"/>
                  </a:cubicBezTo>
                  <a:cubicBezTo>
                    <a:pt x="67" y="1568"/>
                    <a:pt x="101" y="1635"/>
                    <a:pt x="168" y="1668"/>
                  </a:cubicBezTo>
                  <a:cubicBezTo>
                    <a:pt x="201" y="1702"/>
                    <a:pt x="234" y="1735"/>
                    <a:pt x="301" y="1735"/>
                  </a:cubicBezTo>
                  <a:cubicBezTo>
                    <a:pt x="368" y="1735"/>
                    <a:pt x="434" y="1735"/>
                    <a:pt x="468" y="1702"/>
                  </a:cubicBezTo>
                  <a:cubicBezTo>
                    <a:pt x="534" y="1668"/>
                    <a:pt x="601" y="1602"/>
                    <a:pt x="668" y="1568"/>
                  </a:cubicBezTo>
                  <a:cubicBezTo>
                    <a:pt x="701" y="1502"/>
                    <a:pt x="768" y="1435"/>
                    <a:pt x="801" y="1368"/>
                  </a:cubicBezTo>
                  <a:cubicBezTo>
                    <a:pt x="835" y="1335"/>
                    <a:pt x="835" y="1268"/>
                    <a:pt x="868" y="1201"/>
                  </a:cubicBezTo>
                  <a:cubicBezTo>
                    <a:pt x="901" y="1168"/>
                    <a:pt x="901" y="1135"/>
                    <a:pt x="901" y="1068"/>
                  </a:cubicBezTo>
                  <a:cubicBezTo>
                    <a:pt x="901" y="1068"/>
                    <a:pt x="901" y="1035"/>
                    <a:pt x="901" y="1035"/>
                  </a:cubicBezTo>
                  <a:cubicBezTo>
                    <a:pt x="901" y="1018"/>
                    <a:pt x="893" y="1010"/>
                    <a:pt x="885" y="1010"/>
                  </a:cubicBezTo>
                  <a:cubicBezTo>
                    <a:pt x="876" y="1010"/>
                    <a:pt x="868" y="1018"/>
                    <a:pt x="868" y="1035"/>
                  </a:cubicBezTo>
                  <a:lnTo>
                    <a:pt x="801" y="1068"/>
                  </a:lnTo>
                  <a:cubicBezTo>
                    <a:pt x="801" y="1068"/>
                    <a:pt x="768" y="1068"/>
                    <a:pt x="768" y="1101"/>
                  </a:cubicBezTo>
                  <a:lnTo>
                    <a:pt x="735" y="1135"/>
                  </a:lnTo>
                  <a:cubicBezTo>
                    <a:pt x="701" y="1201"/>
                    <a:pt x="701" y="1235"/>
                    <a:pt x="668" y="1301"/>
                  </a:cubicBezTo>
                  <a:cubicBezTo>
                    <a:pt x="601" y="1335"/>
                    <a:pt x="568" y="1401"/>
                    <a:pt x="501" y="1435"/>
                  </a:cubicBezTo>
                  <a:cubicBezTo>
                    <a:pt x="468" y="1451"/>
                    <a:pt x="426" y="1460"/>
                    <a:pt x="389" y="1460"/>
                  </a:cubicBezTo>
                  <a:cubicBezTo>
                    <a:pt x="351" y="1460"/>
                    <a:pt x="318" y="1451"/>
                    <a:pt x="301" y="1435"/>
                  </a:cubicBezTo>
                  <a:cubicBezTo>
                    <a:pt x="234" y="1368"/>
                    <a:pt x="201" y="1268"/>
                    <a:pt x="201" y="1168"/>
                  </a:cubicBezTo>
                  <a:lnTo>
                    <a:pt x="901" y="768"/>
                  </a:lnTo>
                  <a:cubicBezTo>
                    <a:pt x="901" y="768"/>
                    <a:pt x="935" y="734"/>
                    <a:pt x="935" y="734"/>
                  </a:cubicBezTo>
                  <a:cubicBezTo>
                    <a:pt x="935" y="701"/>
                    <a:pt x="935" y="668"/>
                    <a:pt x="935" y="668"/>
                  </a:cubicBezTo>
                  <a:lnTo>
                    <a:pt x="935" y="568"/>
                  </a:lnTo>
                  <a:cubicBezTo>
                    <a:pt x="935" y="467"/>
                    <a:pt x="935" y="367"/>
                    <a:pt x="901" y="267"/>
                  </a:cubicBezTo>
                  <a:cubicBezTo>
                    <a:pt x="868" y="201"/>
                    <a:pt x="868" y="134"/>
                    <a:pt x="801" y="101"/>
                  </a:cubicBezTo>
                  <a:cubicBezTo>
                    <a:pt x="768" y="34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532;p56">
              <a:extLst>
                <a:ext uri="{FF2B5EF4-FFF2-40B4-BE49-F238E27FC236}">
                  <a16:creationId xmlns:a16="http://schemas.microsoft.com/office/drawing/2014/main" id="{D82A58C5-3C76-46E8-B022-8E442A6CBE73}"/>
                </a:ext>
              </a:extLst>
            </p:cNvPr>
            <p:cNvSpPr/>
            <p:nvPr/>
          </p:nvSpPr>
          <p:spPr>
            <a:xfrm>
              <a:off x="3892950" y="2210350"/>
              <a:ext cx="23375" cy="62575"/>
            </a:xfrm>
            <a:custGeom>
              <a:avLst/>
              <a:gdLst/>
              <a:ahLst/>
              <a:cxnLst/>
              <a:rect l="l" t="t" r="r" b="b"/>
              <a:pathLst>
                <a:path w="935" h="2503" extrusionOk="0">
                  <a:moveTo>
                    <a:pt x="588" y="1018"/>
                  </a:moveTo>
                  <a:cubicBezTo>
                    <a:pt x="626" y="1018"/>
                    <a:pt x="668" y="1035"/>
                    <a:pt x="701" y="1068"/>
                  </a:cubicBezTo>
                  <a:cubicBezTo>
                    <a:pt x="768" y="1135"/>
                    <a:pt x="801" y="1235"/>
                    <a:pt x="768" y="1335"/>
                  </a:cubicBezTo>
                  <a:lnTo>
                    <a:pt x="768" y="1469"/>
                  </a:lnTo>
                  <a:lnTo>
                    <a:pt x="768" y="1569"/>
                  </a:lnTo>
                  <a:lnTo>
                    <a:pt x="768" y="1602"/>
                  </a:lnTo>
                  <a:cubicBezTo>
                    <a:pt x="768" y="1702"/>
                    <a:pt x="734" y="1835"/>
                    <a:pt x="701" y="1969"/>
                  </a:cubicBezTo>
                  <a:cubicBezTo>
                    <a:pt x="634" y="2036"/>
                    <a:pt x="568" y="2136"/>
                    <a:pt x="501" y="2202"/>
                  </a:cubicBezTo>
                  <a:cubicBezTo>
                    <a:pt x="451" y="2219"/>
                    <a:pt x="409" y="2227"/>
                    <a:pt x="372" y="2227"/>
                  </a:cubicBezTo>
                  <a:cubicBezTo>
                    <a:pt x="334" y="2227"/>
                    <a:pt x="301" y="2219"/>
                    <a:pt x="267" y="2202"/>
                  </a:cubicBezTo>
                  <a:cubicBezTo>
                    <a:pt x="234" y="2102"/>
                    <a:pt x="201" y="2002"/>
                    <a:pt x="201" y="1902"/>
                  </a:cubicBezTo>
                  <a:lnTo>
                    <a:pt x="201" y="1702"/>
                  </a:lnTo>
                  <a:cubicBezTo>
                    <a:pt x="201" y="1569"/>
                    <a:pt x="234" y="1435"/>
                    <a:pt x="267" y="1302"/>
                  </a:cubicBezTo>
                  <a:cubicBezTo>
                    <a:pt x="334" y="1202"/>
                    <a:pt x="401" y="1102"/>
                    <a:pt x="501" y="1068"/>
                  </a:cubicBezTo>
                  <a:cubicBezTo>
                    <a:pt x="518" y="1035"/>
                    <a:pt x="551" y="1018"/>
                    <a:pt x="588" y="1018"/>
                  </a:cubicBezTo>
                  <a:close/>
                  <a:moveTo>
                    <a:pt x="868" y="1"/>
                  </a:moveTo>
                  <a:lnTo>
                    <a:pt x="801" y="34"/>
                  </a:lnTo>
                  <a:cubicBezTo>
                    <a:pt x="801" y="68"/>
                    <a:pt x="768" y="68"/>
                    <a:pt x="768" y="101"/>
                  </a:cubicBezTo>
                  <a:cubicBezTo>
                    <a:pt x="768" y="101"/>
                    <a:pt x="768" y="134"/>
                    <a:pt x="768" y="168"/>
                  </a:cubicBezTo>
                  <a:lnTo>
                    <a:pt x="768" y="835"/>
                  </a:lnTo>
                  <a:cubicBezTo>
                    <a:pt x="734" y="801"/>
                    <a:pt x="701" y="768"/>
                    <a:pt x="668" y="768"/>
                  </a:cubicBezTo>
                  <a:cubicBezTo>
                    <a:pt x="648" y="758"/>
                    <a:pt x="629" y="754"/>
                    <a:pt x="609" y="754"/>
                  </a:cubicBezTo>
                  <a:cubicBezTo>
                    <a:pt x="562" y="754"/>
                    <a:pt x="515" y="778"/>
                    <a:pt x="468" y="801"/>
                  </a:cubicBezTo>
                  <a:cubicBezTo>
                    <a:pt x="401" y="835"/>
                    <a:pt x="334" y="901"/>
                    <a:pt x="301" y="968"/>
                  </a:cubicBezTo>
                  <a:cubicBezTo>
                    <a:pt x="234" y="1035"/>
                    <a:pt x="201" y="1102"/>
                    <a:pt x="167" y="1168"/>
                  </a:cubicBezTo>
                  <a:cubicBezTo>
                    <a:pt x="101" y="1268"/>
                    <a:pt x="67" y="1368"/>
                    <a:pt x="67" y="1469"/>
                  </a:cubicBezTo>
                  <a:cubicBezTo>
                    <a:pt x="34" y="1569"/>
                    <a:pt x="34" y="1669"/>
                    <a:pt x="1" y="1802"/>
                  </a:cubicBezTo>
                  <a:lnTo>
                    <a:pt x="1" y="1969"/>
                  </a:lnTo>
                  <a:cubicBezTo>
                    <a:pt x="34" y="2069"/>
                    <a:pt x="34" y="2169"/>
                    <a:pt x="67" y="2269"/>
                  </a:cubicBezTo>
                  <a:cubicBezTo>
                    <a:pt x="67" y="2336"/>
                    <a:pt x="101" y="2369"/>
                    <a:pt x="167" y="2436"/>
                  </a:cubicBezTo>
                  <a:cubicBezTo>
                    <a:pt x="201" y="2469"/>
                    <a:pt x="234" y="2503"/>
                    <a:pt x="301" y="2503"/>
                  </a:cubicBezTo>
                  <a:cubicBezTo>
                    <a:pt x="367" y="2503"/>
                    <a:pt x="401" y="2469"/>
                    <a:pt x="468" y="2469"/>
                  </a:cubicBezTo>
                  <a:cubicBezTo>
                    <a:pt x="534" y="2403"/>
                    <a:pt x="601" y="2336"/>
                    <a:pt x="668" y="2269"/>
                  </a:cubicBezTo>
                  <a:cubicBezTo>
                    <a:pt x="701" y="2202"/>
                    <a:pt x="734" y="2136"/>
                    <a:pt x="768" y="2069"/>
                  </a:cubicBezTo>
                  <a:lnTo>
                    <a:pt x="768" y="2169"/>
                  </a:lnTo>
                  <a:cubicBezTo>
                    <a:pt x="768" y="2169"/>
                    <a:pt x="768" y="2202"/>
                    <a:pt x="768" y="2202"/>
                  </a:cubicBezTo>
                  <a:lnTo>
                    <a:pt x="801" y="2202"/>
                  </a:lnTo>
                  <a:lnTo>
                    <a:pt x="868" y="2169"/>
                  </a:lnTo>
                  <a:cubicBezTo>
                    <a:pt x="901" y="2169"/>
                    <a:pt x="901" y="2136"/>
                    <a:pt x="935" y="2136"/>
                  </a:cubicBezTo>
                  <a:cubicBezTo>
                    <a:pt x="935" y="2102"/>
                    <a:pt x="935" y="2069"/>
                    <a:pt x="935" y="2069"/>
                  </a:cubicBezTo>
                  <a:lnTo>
                    <a:pt x="935" y="68"/>
                  </a:lnTo>
                  <a:cubicBezTo>
                    <a:pt x="935" y="34"/>
                    <a:pt x="935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533;p56">
              <a:extLst>
                <a:ext uri="{FF2B5EF4-FFF2-40B4-BE49-F238E27FC236}">
                  <a16:creationId xmlns:a16="http://schemas.microsoft.com/office/drawing/2014/main" id="{90DF5FD1-D4F2-4990-A7CD-392848E5043A}"/>
                </a:ext>
              </a:extLst>
            </p:cNvPr>
            <p:cNvSpPr/>
            <p:nvPr/>
          </p:nvSpPr>
          <p:spPr>
            <a:xfrm>
              <a:off x="3934650" y="2205350"/>
              <a:ext cx="20875" cy="44225"/>
            </a:xfrm>
            <a:custGeom>
              <a:avLst/>
              <a:gdLst/>
              <a:ahLst/>
              <a:cxnLst/>
              <a:rect l="l" t="t" r="r" b="b"/>
              <a:pathLst>
                <a:path w="835" h="1769" extrusionOk="0">
                  <a:moveTo>
                    <a:pt x="601" y="1"/>
                  </a:moveTo>
                  <a:cubicBezTo>
                    <a:pt x="534" y="1"/>
                    <a:pt x="467" y="34"/>
                    <a:pt x="401" y="67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34" y="735"/>
                  </a:cubicBezTo>
                  <a:cubicBezTo>
                    <a:pt x="34" y="835"/>
                    <a:pt x="34" y="901"/>
                    <a:pt x="100" y="1001"/>
                  </a:cubicBezTo>
                  <a:cubicBezTo>
                    <a:pt x="124" y="1025"/>
                    <a:pt x="164" y="1049"/>
                    <a:pt x="233" y="1049"/>
                  </a:cubicBezTo>
                  <a:cubicBezTo>
                    <a:pt x="262" y="1049"/>
                    <a:pt x="295" y="1045"/>
                    <a:pt x="334" y="1035"/>
                  </a:cubicBezTo>
                  <a:lnTo>
                    <a:pt x="467" y="1001"/>
                  </a:lnTo>
                  <a:lnTo>
                    <a:pt x="567" y="1001"/>
                  </a:lnTo>
                  <a:cubicBezTo>
                    <a:pt x="601" y="1001"/>
                    <a:pt x="634" y="1001"/>
                    <a:pt x="634" y="1035"/>
                  </a:cubicBezTo>
                  <a:cubicBezTo>
                    <a:pt x="668" y="1035"/>
                    <a:pt x="668" y="1068"/>
                    <a:pt x="668" y="1101"/>
                  </a:cubicBezTo>
                  <a:cubicBezTo>
                    <a:pt x="634" y="1135"/>
                    <a:pt x="634" y="1168"/>
                    <a:pt x="601" y="1202"/>
                  </a:cubicBezTo>
                  <a:cubicBezTo>
                    <a:pt x="601" y="1235"/>
                    <a:pt x="567" y="1268"/>
                    <a:pt x="567" y="1302"/>
                  </a:cubicBezTo>
                  <a:cubicBezTo>
                    <a:pt x="534" y="1335"/>
                    <a:pt x="501" y="1368"/>
                    <a:pt x="467" y="1402"/>
                  </a:cubicBezTo>
                  <a:cubicBezTo>
                    <a:pt x="467" y="1402"/>
                    <a:pt x="434" y="1435"/>
                    <a:pt x="401" y="1468"/>
                  </a:cubicBezTo>
                  <a:cubicBezTo>
                    <a:pt x="367" y="1502"/>
                    <a:pt x="301" y="1502"/>
                    <a:pt x="267" y="1502"/>
                  </a:cubicBezTo>
                  <a:cubicBezTo>
                    <a:pt x="201" y="1502"/>
                    <a:pt x="167" y="1468"/>
                    <a:pt x="167" y="1468"/>
                  </a:cubicBezTo>
                  <a:lnTo>
                    <a:pt x="100" y="1468"/>
                  </a:lnTo>
                  <a:lnTo>
                    <a:pt x="34" y="1502"/>
                  </a:lnTo>
                  <a:cubicBezTo>
                    <a:pt x="0" y="1502"/>
                    <a:pt x="0" y="1535"/>
                    <a:pt x="0" y="1535"/>
                  </a:cubicBezTo>
                  <a:cubicBezTo>
                    <a:pt x="0" y="1568"/>
                    <a:pt x="0" y="1568"/>
                    <a:pt x="0" y="1602"/>
                  </a:cubicBez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67" y="1769"/>
                    <a:pt x="100" y="1769"/>
                  </a:cubicBezTo>
                  <a:lnTo>
                    <a:pt x="234" y="1769"/>
                  </a:lnTo>
                  <a:cubicBezTo>
                    <a:pt x="301" y="1769"/>
                    <a:pt x="367" y="1735"/>
                    <a:pt x="401" y="1702"/>
                  </a:cubicBezTo>
                  <a:cubicBezTo>
                    <a:pt x="467" y="1669"/>
                    <a:pt x="534" y="1635"/>
                    <a:pt x="567" y="1568"/>
                  </a:cubicBezTo>
                  <a:cubicBezTo>
                    <a:pt x="668" y="1468"/>
                    <a:pt x="734" y="1335"/>
                    <a:pt x="801" y="1202"/>
                  </a:cubicBezTo>
                  <a:cubicBezTo>
                    <a:pt x="801" y="1135"/>
                    <a:pt x="834" y="1068"/>
                    <a:pt x="834" y="1001"/>
                  </a:cubicBezTo>
                  <a:cubicBezTo>
                    <a:pt x="834" y="968"/>
                    <a:pt x="834" y="901"/>
                    <a:pt x="834" y="868"/>
                  </a:cubicBezTo>
                  <a:cubicBezTo>
                    <a:pt x="801" y="801"/>
                    <a:pt x="801" y="768"/>
                    <a:pt x="768" y="768"/>
                  </a:cubicBezTo>
                  <a:cubicBezTo>
                    <a:pt x="734" y="735"/>
                    <a:pt x="701" y="701"/>
                    <a:pt x="668" y="701"/>
                  </a:cubicBezTo>
                  <a:lnTo>
                    <a:pt x="534" y="701"/>
                  </a:lnTo>
                  <a:lnTo>
                    <a:pt x="367" y="735"/>
                  </a:lnTo>
                  <a:lnTo>
                    <a:pt x="267" y="735"/>
                  </a:lnTo>
                  <a:cubicBezTo>
                    <a:pt x="267" y="735"/>
                    <a:pt x="234" y="735"/>
                    <a:pt x="234" y="701"/>
                  </a:cubicBezTo>
                  <a:cubicBezTo>
                    <a:pt x="234" y="701"/>
                    <a:pt x="234" y="668"/>
                    <a:pt x="234" y="634"/>
                  </a:cubicBezTo>
                  <a:cubicBezTo>
                    <a:pt x="234" y="568"/>
                    <a:pt x="234" y="501"/>
                    <a:pt x="301" y="468"/>
                  </a:cubicBezTo>
                  <a:cubicBezTo>
                    <a:pt x="334" y="401"/>
                    <a:pt x="367" y="334"/>
                    <a:pt x="434" y="334"/>
                  </a:cubicBezTo>
                  <a:cubicBezTo>
                    <a:pt x="467" y="301"/>
                    <a:pt x="534" y="268"/>
                    <a:pt x="567" y="268"/>
                  </a:cubicBezTo>
                  <a:cubicBezTo>
                    <a:pt x="601" y="268"/>
                    <a:pt x="634" y="301"/>
                    <a:pt x="634" y="301"/>
                  </a:cubicBezTo>
                  <a:lnTo>
                    <a:pt x="701" y="301"/>
                  </a:lnTo>
                  <a:lnTo>
                    <a:pt x="768" y="268"/>
                  </a:lnTo>
                  <a:cubicBezTo>
                    <a:pt x="801" y="268"/>
                    <a:pt x="801" y="234"/>
                    <a:pt x="801" y="234"/>
                  </a:cubicBezTo>
                  <a:cubicBezTo>
                    <a:pt x="801" y="201"/>
                    <a:pt x="801" y="201"/>
                    <a:pt x="801" y="167"/>
                  </a:cubicBezTo>
                  <a:cubicBezTo>
                    <a:pt x="801" y="134"/>
                    <a:pt x="801" y="101"/>
                    <a:pt x="768" y="67"/>
                  </a:cubicBezTo>
                  <a:cubicBezTo>
                    <a:pt x="768" y="34"/>
                    <a:pt x="73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534;p56">
              <a:extLst>
                <a:ext uri="{FF2B5EF4-FFF2-40B4-BE49-F238E27FC236}">
                  <a16:creationId xmlns:a16="http://schemas.microsoft.com/office/drawing/2014/main" id="{1C948826-FF2C-4730-9212-4CD00984B667}"/>
                </a:ext>
              </a:extLst>
            </p:cNvPr>
            <p:cNvSpPr/>
            <p:nvPr/>
          </p:nvSpPr>
          <p:spPr>
            <a:xfrm>
              <a:off x="3961325" y="2182000"/>
              <a:ext cx="5025" cy="55700"/>
            </a:xfrm>
            <a:custGeom>
              <a:avLst/>
              <a:gdLst/>
              <a:ahLst/>
              <a:cxnLst/>
              <a:rect l="l" t="t" r="r" b="b"/>
              <a:pathLst>
                <a:path w="201" h="2228" extrusionOk="0">
                  <a:moveTo>
                    <a:pt x="168" y="1"/>
                  </a:moveTo>
                  <a:lnTo>
                    <a:pt x="68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1" y="134"/>
                    <a:pt x="1" y="167"/>
                    <a:pt x="34" y="167"/>
                  </a:cubicBezTo>
                  <a:lnTo>
                    <a:pt x="34" y="334"/>
                  </a:lnTo>
                  <a:cubicBezTo>
                    <a:pt x="34" y="368"/>
                    <a:pt x="1" y="401"/>
                    <a:pt x="34" y="401"/>
                  </a:cubicBezTo>
                  <a:lnTo>
                    <a:pt x="68" y="401"/>
                  </a:lnTo>
                  <a:lnTo>
                    <a:pt x="168" y="334"/>
                  </a:lnTo>
                  <a:cubicBezTo>
                    <a:pt x="201" y="301"/>
                    <a:pt x="201" y="301"/>
                    <a:pt x="201" y="301"/>
                  </a:cubicBezTo>
                  <a:cubicBezTo>
                    <a:pt x="201" y="268"/>
                    <a:pt x="201" y="234"/>
                    <a:pt x="201" y="234"/>
                  </a:cubicBez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  <a:moveTo>
                    <a:pt x="134" y="601"/>
                  </a:moveTo>
                  <a:lnTo>
                    <a:pt x="68" y="634"/>
                  </a:lnTo>
                  <a:cubicBezTo>
                    <a:pt x="68" y="634"/>
                    <a:pt x="68" y="668"/>
                    <a:pt x="68" y="668"/>
                  </a:cubicBezTo>
                  <a:cubicBezTo>
                    <a:pt x="68" y="701"/>
                    <a:pt x="68" y="735"/>
                    <a:pt x="68" y="735"/>
                  </a:cubicBezTo>
                  <a:lnTo>
                    <a:pt x="68" y="2169"/>
                  </a:lnTo>
                  <a:cubicBezTo>
                    <a:pt x="68" y="2169"/>
                    <a:pt x="68" y="2202"/>
                    <a:pt x="68" y="2202"/>
                  </a:cubicBezTo>
                  <a:cubicBezTo>
                    <a:pt x="68" y="2219"/>
                    <a:pt x="76" y="2227"/>
                    <a:pt x="84" y="2227"/>
                  </a:cubicBezTo>
                  <a:cubicBezTo>
                    <a:pt x="93" y="2227"/>
                    <a:pt x="101" y="2219"/>
                    <a:pt x="101" y="2202"/>
                  </a:cubicBezTo>
                  <a:lnTo>
                    <a:pt x="168" y="2169"/>
                  </a:lnTo>
                  <a:cubicBezTo>
                    <a:pt x="201" y="2169"/>
                    <a:pt x="201" y="2136"/>
                    <a:pt x="201" y="2136"/>
                  </a:cubicBezTo>
                  <a:cubicBezTo>
                    <a:pt x="201" y="2102"/>
                    <a:pt x="201" y="2069"/>
                    <a:pt x="201" y="2069"/>
                  </a:cubicBezTo>
                  <a:lnTo>
                    <a:pt x="168" y="634"/>
                  </a:lnTo>
                  <a:cubicBezTo>
                    <a:pt x="201" y="634"/>
                    <a:pt x="201" y="601"/>
                    <a:pt x="168" y="60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535;p56">
              <a:extLst>
                <a:ext uri="{FF2B5EF4-FFF2-40B4-BE49-F238E27FC236}">
                  <a16:creationId xmlns:a16="http://schemas.microsoft.com/office/drawing/2014/main" id="{4DC16206-0149-4D95-867E-36DF3E670169}"/>
                </a:ext>
              </a:extLst>
            </p:cNvPr>
            <p:cNvSpPr/>
            <p:nvPr/>
          </p:nvSpPr>
          <p:spPr>
            <a:xfrm>
              <a:off x="3970500" y="2173675"/>
              <a:ext cx="17550" cy="52475"/>
            </a:xfrm>
            <a:custGeom>
              <a:avLst/>
              <a:gdLst/>
              <a:ahLst/>
              <a:cxnLst/>
              <a:rect l="l" t="t" r="r" b="b"/>
              <a:pathLst>
                <a:path w="702" h="2099" extrusionOk="0">
                  <a:moveTo>
                    <a:pt x="301" y="0"/>
                  </a:moveTo>
                  <a:lnTo>
                    <a:pt x="234" y="33"/>
                  </a:lnTo>
                  <a:cubicBezTo>
                    <a:pt x="234" y="33"/>
                    <a:pt x="201" y="67"/>
                    <a:pt x="201" y="67"/>
                  </a:cubicBezTo>
                  <a:cubicBezTo>
                    <a:pt x="201" y="100"/>
                    <a:pt x="201" y="134"/>
                    <a:pt x="201" y="134"/>
                  </a:cubicBezTo>
                  <a:lnTo>
                    <a:pt x="201" y="634"/>
                  </a:lnTo>
                  <a:lnTo>
                    <a:pt x="67" y="734"/>
                  </a:lnTo>
                  <a:cubicBezTo>
                    <a:pt x="34" y="734"/>
                    <a:pt x="34" y="767"/>
                    <a:pt x="1" y="767"/>
                  </a:cubicBezTo>
                  <a:cubicBezTo>
                    <a:pt x="1" y="801"/>
                    <a:pt x="1" y="834"/>
                    <a:pt x="1" y="834"/>
                  </a:cubicBezTo>
                  <a:lnTo>
                    <a:pt x="1" y="934"/>
                  </a:lnTo>
                  <a:cubicBezTo>
                    <a:pt x="1" y="967"/>
                    <a:pt x="1" y="967"/>
                    <a:pt x="1" y="1001"/>
                  </a:cubicBezTo>
                  <a:lnTo>
                    <a:pt x="67" y="1001"/>
                  </a:lnTo>
                  <a:lnTo>
                    <a:pt x="201" y="901"/>
                  </a:lnTo>
                  <a:lnTo>
                    <a:pt x="201" y="1701"/>
                  </a:lnTo>
                  <a:cubicBezTo>
                    <a:pt x="201" y="1835"/>
                    <a:pt x="201" y="1935"/>
                    <a:pt x="268" y="2035"/>
                  </a:cubicBezTo>
                  <a:cubicBezTo>
                    <a:pt x="298" y="2080"/>
                    <a:pt x="328" y="2098"/>
                    <a:pt x="364" y="2098"/>
                  </a:cubicBezTo>
                  <a:cubicBezTo>
                    <a:pt x="408" y="2098"/>
                    <a:pt x="461" y="2071"/>
                    <a:pt x="534" y="2035"/>
                  </a:cubicBezTo>
                  <a:lnTo>
                    <a:pt x="635" y="1968"/>
                  </a:lnTo>
                  <a:cubicBezTo>
                    <a:pt x="668" y="1968"/>
                    <a:pt x="668" y="1968"/>
                    <a:pt x="701" y="1935"/>
                  </a:cubicBezTo>
                  <a:cubicBezTo>
                    <a:pt x="701" y="1901"/>
                    <a:pt x="701" y="1901"/>
                    <a:pt x="701" y="1868"/>
                  </a:cubicBezTo>
                  <a:lnTo>
                    <a:pt x="701" y="1768"/>
                  </a:lnTo>
                  <a:cubicBezTo>
                    <a:pt x="701" y="1735"/>
                    <a:pt x="701" y="1735"/>
                    <a:pt x="701" y="1735"/>
                  </a:cubicBezTo>
                  <a:lnTo>
                    <a:pt x="635" y="1735"/>
                  </a:lnTo>
                  <a:lnTo>
                    <a:pt x="534" y="1768"/>
                  </a:lnTo>
                  <a:cubicBezTo>
                    <a:pt x="534" y="1801"/>
                    <a:pt x="501" y="1801"/>
                    <a:pt x="468" y="1801"/>
                  </a:cubicBezTo>
                  <a:cubicBezTo>
                    <a:pt x="434" y="1801"/>
                    <a:pt x="434" y="1801"/>
                    <a:pt x="401" y="1768"/>
                  </a:cubicBezTo>
                  <a:cubicBezTo>
                    <a:pt x="401" y="1768"/>
                    <a:pt x="401" y="1735"/>
                    <a:pt x="401" y="1701"/>
                  </a:cubicBezTo>
                  <a:cubicBezTo>
                    <a:pt x="401" y="1668"/>
                    <a:pt x="401" y="1635"/>
                    <a:pt x="401" y="1601"/>
                  </a:cubicBezTo>
                  <a:lnTo>
                    <a:pt x="334" y="801"/>
                  </a:lnTo>
                  <a:lnTo>
                    <a:pt x="601" y="667"/>
                  </a:lnTo>
                  <a:cubicBezTo>
                    <a:pt x="635" y="667"/>
                    <a:pt x="635" y="634"/>
                    <a:pt x="635" y="634"/>
                  </a:cubicBezTo>
                  <a:cubicBezTo>
                    <a:pt x="635" y="601"/>
                    <a:pt x="635" y="567"/>
                    <a:pt x="635" y="567"/>
                  </a:cubicBezTo>
                  <a:lnTo>
                    <a:pt x="635" y="467"/>
                  </a:lnTo>
                  <a:cubicBezTo>
                    <a:pt x="635" y="434"/>
                    <a:pt x="635" y="434"/>
                    <a:pt x="635" y="400"/>
                  </a:cubicBezTo>
                  <a:lnTo>
                    <a:pt x="601" y="400"/>
                  </a:lnTo>
                  <a:lnTo>
                    <a:pt x="334" y="567"/>
                  </a:lnTo>
                  <a:lnTo>
                    <a:pt x="334" y="33"/>
                  </a:lnTo>
                  <a:cubicBezTo>
                    <a:pt x="368" y="33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536;p56">
              <a:extLst>
                <a:ext uri="{FF2B5EF4-FFF2-40B4-BE49-F238E27FC236}">
                  <a16:creationId xmlns:a16="http://schemas.microsoft.com/office/drawing/2014/main" id="{B56F1C53-8999-4EAE-89C6-6F819B1064AC}"/>
                </a:ext>
              </a:extLst>
            </p:cNvPr>
            <p:cNvSpPr/>
            <p:nvPr/>
          </p:nvSpPr>
          <p:spPr>
            <a:xfrm>
              <a:off x="3992200" y="2172000"/>
              <a:ext cx="22525" cy="43375"/>
            </a:xfrm>
            <a:custGeom>
              <a:avLst/>
              <a:gdLst/>
              <a:ahLst/>
              <a:cxnLst/>
              <a:rect l="l" t="t" r="r" b="b"/>
              <a:pathLst>
                <a:path w="901" h="1735" extrusionOk="0">
                  <a:moveTo>
                    <a:pt x="567" y="276"/>
                  </a:moveTo>
                  <a:cubicBezTo>
                    <a:pt x="600" y="276"/>
                    <a:pt x="634" y="284"/>
                    <a:pt x="667" y="301"/>
                  </a:cubicBezTo>
                  <a:cubicBezTo>
                    <a:pt x="701" y="401"/>
                    <a:pt x="734" y="467"/>
                    <a:pt x="734" y="567"/>
                  </a:cubicBezTo>
                  <a:lnTo>
                    <a:pt x="200" y="881"/>
                  </a:lnTo>
                  <a:cubicBezTo>
                    <a:pt x="200" y="821"/>
                    <a:pt x="200" y="761"/>
                    <a:pt x="200" y="701"/>
                  </a:cubicBezTo>
                  <a:cubicBezTo>
                    <a:pt x="200" y="634"/>
                    <a:pt x="234" y="601"/>
                    <a:pt x="267" y="534"/>
                  </a:cubicBezTo>
                  <a:cubicBezTo>
                    <a:pt x="267" y="501"/>
                    <a:pt x="300" y="434"/>
                    <a:pt x="334" y="401"/>
                  </a:cubicBezTo>
                  <a:cubicBezTo>
                    <a:pt x="367" y="367"/>
                    <a:pt x="400" y="334"/>
                    <a:pt x="467" y="301"/>
                  </a:cubicBezTo>
                  <a:cubicBezTo>
                    <a:pt x="500" y="284"/>
                    <a:pt x="534" y="276"/>
                    <a:pt x="567" y="276"/>
                  </a:cubicBezTo>
                  <a:close/>
                  <a:moveTo>
                    <a:pt x="634" y="0"/>
                  </a:moveTo>
                  <a:cubicBezTo>
                    <a:pt x="567" y="0"/>
                    <a:pt x="500" y="0"/>
                    <a:pt x="467" y="67"/>
                  </a:cubicBezTo>
                  <a:cubicBezTo>
                    <a:pt x="367" y="100"/>
                    <a:pt x="334" y="134"/>
                    <a:pt x="267" y="201"/>
                  </a:cubicBezTo>
                  <a:cubicBezTo>
                    <a:pt x="200" y="267"/>
                    <a:pt x="167" y="334"/>
                    <a:pt x="133" y="434"/>
                  </a:cubicBezTo>
                  <a:cubicBezTo>
                    <a:pt x="100" y="501"/>
                    <a:pt x="67" y="601"/>
                    <a:pt x="33" y="701"/>
                  </a:cubicBezTo>
                  <a:cubicBezTo>
                    <a:pt x="0" y="801"/>
                    <a:pt x="0" y="901"/>
                    <a:pt x="0" y="1001"/>
                  </a:cubicBezTo>
                  <a:cubicBezTo>
                    <a:pt x="0" y="1101"/>
                    <a:pt x="0" y="1168"/>
                    <a:pt x="0" y="1268"/>
                  </a:cubicBezTo>
                  <a:cubicBezTo>
                    <a:pt x="0" y="1335"/>
                    <a:pt x="33" y="1435"/>
                    <a:pt x="33" y="1501"/>
                  </a:cubicBezTo>
                  <a:cubicBezTo>
                    <a:pt x="67" y="1568"/>
                    <a:pt x="100" y="1635"/>
                    <a:pt x="133" y="1668"/>
                  </a:cubicBezTo>
                  <a:cubicBezTo>
                    <a:pt x="167" y="1702"/>
                    <a:pt x="234" y="1735"/>
                    <a:pt x="267" y="1735"/>
                  </a:cubicBezTo>
                  <a:cubicBezTo>
                    <a:pt x="334" y="1735"/>
                    <a:pt x="400" y="1735"/>
                    <a:pt x="467" y="1668"/>
                  </a:cubicBezTo>
                  <a:cubicBezTo>
                    <a:pt x="534" y="1635"/>
                    <a:pt x="600" y="1602"/>
                    <a:pt x="634" y="1535"/>
                  </a:cubicBezTo>
                  <a:cubicBezTo>
                    <a:pt x="701" y="1501"/>
                    <a:pt x="734" y="1435"/>
                    <a:pt x="767" y="1368"/>
                  </a:cubicBezTo>
                  <a:cubicBezTo>
                    <a:pt x="801" y="1335"/>
                    <a:pt x="834" y="1268"/>
                    <a:pt x="867" y="1201"/>
                  </a:cubicBezTo>
                  <a:cubicBezTo>
                    <a:pt x="867" y="1168"/>
                    <a:pt x="867" y="1101"/>
                    <a:pt x="901" y="1068"/>
                  </a:cubicBezTo>
                  <a:lnTo>
                    <a:pt x="901" y="1001"/>
                  </a:lnTo>
                  <a:lnTo>
                    <a:pt x="834" y="1001"/>
                  </a:lnTo>
                  <a:lnTo>
                    <a:pt x="801" y="1034"/>
                  </a:lnTo>
                  <a:cubicBezTo>
                    <a:pt x="767" y="1068"/>
                    <a:pt x="767" y="1068"/>
                    <a:pt x="734" y="1068"/>
                  </a:cubicBezTo>
                  <a:cubicBezTo>
                    <a:pt x="734" y="1101"/>
                    <a:pt x="734" y="1101"/>
                    <a:pt x="734" y="1135"/>
                  </a:cubicBezTo>
                  <a:cubicBezTo>
                    <a:pt x="701" y="1168"/>
                    <a:pt x="667" y="1235"/>
                    <a:pt x="634" y="1268"/>
                  </a:cubicBezTo>
                  <a:cubicBezTo>
                    <a:pt x="600" y="1335"/>
                    <a:pt x="534" y="1401"/>
                    <a:pt x="467" y="1435"/>
                  </a:cubicBezTo>
                  <a:cubicBezTo>
                    <a:pt x="434" y="1451"/>
                    <a:pt x="400" y="1460"/>
                    <a:pt x="367" y="1460"/>
                  </a:cubicBezTo>
                  <a:cubicBezTo>
                    <a:pt x="334" y="1460"/>
                    <a:pt x="300" y="1451"/>
                    <a:pt x="267" y="1435"/>
                  </a:cubicBezTo>
                  <a:cubicBezTo>
                    <a:pt x="200" y="1335"/>
                    <a:pt x="167" y="1235"/>
                    <a:pt x="200" y="1135"/>
                  </a:cubicBezTo>
                  <a:lnTo>
                    <a:pt x="867" y="768"/>
                  </a:lnTo>
                  <a:cubicBezTo>
                    <a:pt x="901" y="734"/>
                    <a:pt x="901" y="734"/>
                    <a:pt x="901" y="701"/>
                  </a:cubicBezTo>
                  <a:cubicBezTo>
                    <a:pt x="901" y="701"/>
                    <a:pt x="901" y="668"/>
                    <a:pt x="901" y="634"/>
                  </a:cubicBezTo>
                  <a:lnTo>
                    <a:pt x="901" y="567"/>
                  </a:lnTo>
                  <a:cubicBezTo>
                    <a:pt x="901" y="467"/>
                    <a:pt x="901" y="367"/>
                    <a:pt x="867" y="267"/>
                  </a:cubicBezTo>
                  <a:cubicBezTo>
                    <a:pt x="867" y="201"/>
                    <a:pt x="834" y="134"/>
                    <a:pt x="801" y="67"/>
                  </a:cubicBezTo>
                  <a:cubicBezTo>
                    <a:pt x="767" y="34"/>
                    <a:pt x="701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537;p56">
              <a:extLst>
                <a:ext uri="{FF2B5EF4-FFF2-40B4-BE49-F238E27FC236}">
                  <a16:creationId xmlns:a16="http://schemas.microsoft.com/office/drawing/2014/main" id="{8EE2FF7F-8497-4ADD-804E-0EF78865FEB4}"/>
                </a:ext>
              </a:extLst>
            </p:cNvPr>
            <p:cNvSpPr/>
            <p:nvPr/>
          </p:nvSpPr>
          <p:spPr>
            <a:xfrm>
              <a:off x="4023050" y="2145725"/>
              <a:ext cx="35050" cy="56325"/>
            </a:xfrm>
            <a:custGeom>
              <a:avLst/>
              <a:gdLst/>
              <a:ahLst/>
              <a:cxnLst/>
              <a:rect l="l" t="t" r="r" b="b"/>
              <a:pathLst>
                <a:path w="1402" h="2253" extrusionOk="0">
                  <a:moveTo>
                    <a:pt x="1176" y="1"/>
                  </a:moveTo>
                  <a:cubicBezTo>
                    <a:pt x="1126" y="1"/>
                    <a:pt x="1068" y="17"/>
                    <a:pt x="1001" y="51"/>
                  </a:cubicBezTo>
                  <a:cubicBezTo>
                    <a:pt x="968" y="84"/>
                    <a:pt x="934" y="117"/>
                    <a:pt x="901" y="151"/>
                  </a:cubicBezTo>
                  <a:cubicBezTo>
                    <a:pt x="868" y="184"/>
                    <a:pt x="834" y="217"/>
                    <a:pt x="801" y="251"/>
                  </a:cubicBezTo>
                  <a:cubicBezTo>
                    <a:pt x="801" y="284"/>
                    <a:pt x="767" y="351"/>
                    <a:pt x="734" y="384"/>
                  </a:cubicBezTo>
                  <a:cubicBezTo>
                    <a:pt x="734" y="418"/>
                    <a:pt x="701" y="484"/>
                    <a:pt x="701" y="518"/>
                  </a:cubicBezTo>
                  <a:cubicBezTo>
                    <a:pt x="667" y="451"/>
                    <a:pt x="634" y="418"/>
                    <a:pt x="567" y="384"/>
                  </a:cubicBezTo>
                  <a:cubicBezTo>
                    <a:pt x="501" y="384"/>
                    <a:pt x="434" y="384"/>
                    <a:pt x="367" y="451"/>
                  </a:cubicBezTo>
                  <a:cubicBezTo>
                    <a:pt x="334" y="451"/>
                    <a:pt x="300" y="484"/>
                    <a:pt x="267" y="518"/>
                  </a:cubicBezTo>
                  <a:lnTo>
                    <a:pt x="200" y="618"/>
                  </a:lnTo>
                  <a:cubicBezTo>
                    <a:pt x="178" y="640"/>
                    <a:pt x="156" y="662"/>
                    <a:pt x="144" y="684"/>
                  </a:cubicBezTo>
                  <a:lnTo>
                    <a:pt x="134" y="684"/>
                  </a:lnTo>
                  <a:lnTo>
                    <a:pt x="67" y="718"/>
                  </a:lnTo>
                  <a:cubicBezTo>
                    <a:pt x="34" y="718"/>
                    <a:pt x="34" y="751"/>
                    <a:pt x="34" y="785"/>
                  </a:cubicBezTo>
                  <a:cubicBezTo>
                    <a:pt x="0" y="785"/>
                    <a:pt x="0" y="818"/>
                    <a:pt x="34" y="851"/>
                  </a:cubicBezTo>
                  <a:lnTo>
                    <a:pt x="34" y="2186"/>
                  </a:lnTo>
                  <a:cubicBezTo>
                    <a:pt x="0" y="2219"/>
                    <a:pt x="0" y="2219"/>
                    <a:pt x="34" y="2252"/>
                  </a:cubicBezTo>
                  <a:lnTo>
                    <a:pt x="67" y="2252"/>
                  </a:lnTo>
                  <a:lnTo>
                    <a:pt x="134" y="2219"/>
                  </a:lnTo>
                  <a:cubicBezTo>
                    <a:pt x="134" y="2186"/>
                    <a:pt x="167" y="2186"/>
                    <a:pt x="167" y="2152"/>
                  </a:cubicBezTo>
                  <a:cubicBezTo>
                    <a:pt x="167" y="2119"/>
                    <a:pt x="167" y="2119"/>
                    <a:pt x="167" y="2085"/>
                  </a:cubicBezTo>
                  <a:lnTo>
                    <a:pt x="167" y="1252"/>
                  </a:lnTo>
                  <a:cubicBezTo>
                    <a:pt x="167" y="1118"/>
                    <a:pt x="200" y="1018"/>
                    <a:pt x="234" y="885"/>
                  </a:cubicBezTo>
                  <a:cubicBezTo>
                    <a:pt x="267" y="818"/>
                    <a:pt x="334" y="718"/>
                    <a:pt x="401" y="684"/>
                  </a:cubicBezTo>
                  <a:cubicBezTo>
                    <a:pt x="434" y="651"/>
                    <a:pt x="467" y="634"/>
                    <a:pt x="496" y="634"/>
                  </a:cubicBezTo>
                  <a:cubicBezTo>
                    <a:pt x="526" y="634"/>
                    <a:pt x="551" y="651"/>
                    <a:pt x="567" y="684"/>
                  </a:cubicBezTo>
                  <a:cubicBezTo>
                    <a:pt x="634" y="785"/>
                    <a:pt x="634" y="885"/>
                    <a:pt x="634" y="985"/>
                  </a:cubicBezTo>
                  <a:lnTo>
                    <a:pt x="634" y="1819"/>
                  </a:lnTo>
                  <a:cubicBezTo>
                    <a:pt x="634" y="1852"/>
                    <a:pt x="634" y="1852"/>
                    <a:pt x="634" y="1885"/>
                  </a:cubicBezTo>
                  <a:lnTo>
                    <a:pt x="667" y="1885"/>
                  </a:lnTo>
                  <a:lnTo>
                    <a:pt x="734" y="1819"/>
                  </a:lnTo>
                  <a:cubicBezTo>
                    <a:pt x="767" y="1819"/>
                    <a:pt x="767" y="1819"/>
                    <a:pt x="801" y="1785"/>
                  </a:cubicBezTo>
                  <a:cubicBezTo>
                    <a:pt x="801" y="1752"/>
                    <a:pt x="801" y="1752"/>
                    <a:pt x="801" y="1719"/>
                  </a:cubicBezTo>
                  <a:lnTo>
                    <a:pt x="801" y="885"/>
                  </a:lnTo>
                  <a:cubicBezTo>
                    <a:pt x="767" y="751"/>
                    <a:pt x="801" y="651"/>
                    <a:pt x="834" y="518"/>
                  </a:cubicBezTo>
                  <a:cubicBezTo>
                    <a:pt x="868" y="418"/>
                    <a:pt x="934" y="351"/>
                    <a:pt x="1034" y="318"/>
                  </a:cubicBezTo>
                  <a:cubicBezTo>
                    <a:pt x="1068" y="284"/>
                    <a:pt x="1101" y="267"/>
                    <a:pt x="1130" y="267"/>
                  </a:cubicBezTo>
                  <a:cubicBezTo>
                    <a:pt x="1159" y="267"/>
                    <a:pt x="1184" y="284"/>
                    <a:pt x="1201" y="318"/>
                  </a:cubicBezTo>
                  <a:cubicBezTo>
                    <a:pt x="1234" y="418"/>
                    <a:pt x="1268" y="518"/>
                    <a:pt x="1268" y="618"/>
                  </a:cubicBezTo>
                  <a:lnTo>
                    <a:pt x="1268" y="1452"/>
                  </a:lnTo>
                  <a:cubicBezTo>
                    <a:pt x="1234" y="1485"/>
                    <a:pt x="1234" y="1485"/>
                    <a:pt x="1268" y="1518"/>
                  </a:cubicBezTo>
                  <a:lnTo>
                    <a:pt x="1301" y="1518"/>
                  </a:lnTo>
                  <a:lnTo>
                    <a:pt x="1368" y="1452"/>
                  </a:lnTo>
                  <a:cubicBezTo>
                    <a:pt x="1368" y="1452"/>
                    <a:pt x="1401" y="1452"/>
                    <a:pt x="1401" y="1418"/>
                  </a:cubicBezTo>
                  <a:cubicBezTo>
                    <a:pt x="1401" y="1385"/>
                    <a:pt x="1401" y="1385"/>
                    <a:pt x="1401" y="1352"/>
                  </a:cubicBezTo>
                  <a:lnTo>
                    <a:pt x="1401" y="518"/>
                  </a:lnTo>
                  <a:cubicBezTo>
                    <a:pt x="1401" y="351"/>
                    <a:pt x="1368" y="217"/>
                    <a:pt x="1301" y="51"/>
                  </a:cubicBezTo>
                  <a:cubicBezTo>
                    <a:pt x="1268" y="17"/>
                    <a:pt x="1226" y="1"/>
                    <a:pt x="1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538;p56">
              <a:extLst>
                <a:ext uri="{FF2B5EF4-FFF2-40B4-BE49-F238E27FC236}">
                  <a16:creationId xmlns:a16="http://schemas.microsoft.com/office/drawing/2014/main" id="{C7B158FE-46E9-40C8-9E66-8A4A81AE3C2F}"/>
                </a:ext>
              </a:extLst>
            </p:cNvPr>
            <p:cNvSpPr/>
            <p:nvPr/>
          </p:nvSpPr>
          <p:spPr>
            <a:xfrm>
              <a:off x="4063075" y="2130800"/>
              <a:ext cx="22550" cy="45400"/>
            </a:xfrm>
            <a:custGeom>
              <a:avLst/>
              <a:gdLst/>
              <a:ahLst/>
              <a:cxnLst/>
              <a:rect l="l" t="t" r="r" b="b"/>
              <a:pathLst>
                <a:path w="902" h="1816" extrusionOk="0">
                  <a:moveTo>
                    <a:pt x="701" y="781"/>
                  </a:moveTo>
                  <a:lnTo>
                    <a:pt x="701" y="848"/>
                  </a:lnTo>
                  <a:cubicBezTo>
                    <a:pt x="701" y="915"/>
                    <a:pt x="701" y="981"/>
                    <a:pt x="668" y="1048"/>
                  </a:cubicBezTo>
                  <a:cubicBezTo>
                    <a:pt x="668" y="1115"/>
                    <a:pt x="634" y="1181"/>
                    <a:pt x="601" y="1248"/>
                  </a:cubicBezTo>
                  <a:cubicBezTo>
                    <a:pt x="567" y="1281"/>
                    <a:pt x="534" y="1348"/>
                    <a:pt x="501" y="1382"/>
                  </a:cubicBezTo>
                  <a:cubicBezTo>
                    <a:pt x="467" y="1415"/>
                    <a:pt x="434" y="1482"/>
                    <a:pt x="367" y="1515"/>
                  </a:cubicBezTo>
                  <a:lnTo>
                    <a:pt x="234" y="1515"/>
                  </a:lnTo>
                  <a:cubicBezTo>
                    <a:pt x="201" y="1482"/>
                    <a:pt x="201" y="1482"/>
                    <a:pt x="201" y="1448"/>
                  </a:cubicBezTo>
                  <a:cubicBezTo>
                    <a:pt x="201" y="1448"/>
                    <a:pt x="201" y="1415"/>
                    <a:pt x="201" y="1415"/>
                  </a:cubicBezTo>
                  <a:cubicBezTo>
                    <a:pt x="201" y="1315"/>
                    <a:pt x="201" y="1248"/>
                    <a:pt x="267" y="1181"/>
                  </a:cubicBezTo>
                  <a:cubicBezTo>
                    <a:pt x="301" y="1115"/>
                    <a:pt x="367" y="1048"/>
                    <a:pt x="467" y="981"/>
                  </a:cubicBezTo>
                  <a:lnTo>
                    <a:pt x="701" y="781"/>
                  </a:lnTo>
                  <a:close/>
                  <a:moveTo>
                    <a:pt x="685" y="0"/>
                  </a:moveTo>
                  <a:cubicBezTo>
                    <a:pt x="670" y="0"/>
                    <a:pt x="654" y="4"/>
                    <a:pt x="634" y="14"/>
                  </a:cubicBezTo>
                  <a:cubicBezTo>
                    <a:pt x="601" y="14"/>
                    <a:pt x="534" y="14"/>
                    <a:pt x="467" y="47"/>
                  </a:cubicBezTo>
                  <a:cubicBezTo>
                    <a:pt x="434" y="81"/>
                    <a:pt x="367" y="114"/>
                    <a:pt x="334" y="181"/>
                  </a:cubicBezTo>
                  <a:cubicBezTo>
                    <a:pt x="301" y="214"/>
                    <a:pt x="234" y="281"/>
                    <a:pt x="201" y="347"/>
                  </a:cubicBezTo>
                  <a:cubicBezTo>
                    <a:pt x="167" y="381"/>
                    <a:pt x="134" y="448"/>
                    <a:pt x="134" y="514"/>
                  </a:cubicBezTo>
                  <a:cubicBezTo>
                    <a:pt x="100" y="548"/>
                    <a:pt x="100" y="614"/>
                    <a:pt x="100" y="681"/>
                  </a:cubicBezTo>
                  <a:cubicBezTo>
                    <a:pt x="100" y="681"/>
                    <a:pt x="100" y="714"/>
                    <a:pt x="100" y="714"/>
                  </a:cubicBezTo>
                  <a:lnTo>
                    <a:pt x="134" y="714"/>
                  </a:lnTo>
                  <a:lnTo>
                    <a:pt x="201" y="681"/>
                  </a:lnTo>
                  <a:cubicBezTo>
                    <a:pt x="201" y="681"/>
                    <a:pt x="201" y="681"/>
                    <a:pt x="234" y="648"/>
                  </a:cubicBezTo>
                  <a:cubicBezTo>
                    <a:pt x="234" y="648"/>
                    <a:pt x="234" y="614"/>
                    <a:pt x="267" y="614"/>
                  </a:cubicBezTo>
                  <a:cubicBezTo>
                    <a:pt x="267" y="548"/>
                    <a:pt x="301" y="514"/>
                    <a:pt x="334" y="448"/>
                  </a:cubicBezTo>
                  <a:cubicBezTo>
                    <a:pt x="367" y="381"/>
                    <a:pt x="401" y="347"/>
                    <a:pt x="467" y="314"/>
                  </a:cubicBezTo>
                  <a:cubicBezTo>
                    <a:pt x="484" y="297"/>
                    <a:pt x="509" y="289"/>
                    <a:pt x="538" y="289"/>
                  </a:cubicBezTo>
                  <a:cubicBezTo>
                    <a:pt x="567" y="289"/>
                    <a:pt x="601" y="297"/>
                    <a:pt x="634" y="314"/>
                  </a:cubicBezTo>
                  <a:cubicBezTo>
                    <a:pt x="668" y="314"/>
                    <a:pt x="701" y="381"/>
                    <a:pt x="701" y="481"/>
                  </a:cubicBezTo>
                  <a:lnTo>
                    <a:pt x="701" y="548"/>
                  </a:lnTo>
                  <a:lnTo>
                    <a:pt x="401" y="781"/>
                  </a:lnTo>
                  <a:cubicBezTo>
                    <a:pt x="367" y="814"/>
                    <a:pt x="301" y="881"/>
                    <a:pt x="267" y="915"/>
                  </a:cubicBezTo>
                  <a:cubicBezTo>
                    <a:pt x="201" y="981"/>
                    <a:pt x="167" y="1048"/>
                    <a:pt x="134" y="1115"/>
                  </a:cubicBezTo>
                  <a:cubicBezTo>
                    <a:pt x="100" y="1181"/>
                    <a:pt x="67" y="1248"/>
                    <a:pt x="34" y="1315"/>
                  </a:cubicBezTo>
                  <a:cubicBezTo>
                    <a:pt x="34" y="1382"/>
                    <a:pt x="0" y="1448"/>
                    <a:pt x="0" y="1548"/>
                  </a:cubicBezTo>
                  <a:cubicBezTo>
                    <a:pt x="34" y="1582"/>
                    <a:pt x="34" y="1648"/>
                    <a:pt x="100" y="1682"/>
                  </a:cubicBezTo>
                  <a:cubicBezTo>
                    <a:pt x="100" y="1748"/>
                    <a:pt x="134" y="1782"/>
                    <a:pt x="167" y="1782"/>
                  </a:cubicBezTo>
                  <a:cubicBezTo>
                    <a:pt x="167" y="1815"/>
                    <a:pt x="234" y="1815"/>
                    <a:pt x="267" y="1815"/>
                  </a:cubicBezTo>
                  <a:cubicBezTo>
                    <a:pt x="301" y="1815"/>
                    <a:pt x="367" y="1782"/>
                    <a:pt x="401" y="1782"/>
                  </a:cubicBezTo>
                  <a:cubicBezTo>
                    <a:pt x="434" y="1748"/>
                    <a:pt x="467" y="1715"/>
                    <a:pt x="501" y="1715"/>
                  </a:cubicBezTo>
                  <a:cubicBezTo>
                    <a:pt x="534" y="1682"/>
                    <a:pt x="567" y="1615"/>
                    <a:pt x="601" y="1582"/>
                  </a:cubicBezTo>
                  <a:cubicBezTo>
                    <a:pt x="634" y="1548"/>
                    <a:pt x="668" y="1515"/>
                    <a:pt x="701" y="1482"/>
                  </a:cubicBezTo>
                  <a:cubicBezTo>
                    <a:pt x="701" y="1415"/>
                    <a:pt x="734" y="1382"/>
                    <a:pt x="734" y="1348"/>
                  </a:cubicBezTo>
                  <a:lnTo>
                    <a:pt x="734" y="1448"/>
                  </a:lnTo>
                  <a:cubicBezTo>
                    <a:pt x="734" y="1482"/>
                    <a:pt x="734" y="1482"/>
                    <a:pt x="734" y="1515"/>
                  </a:cubicBezTo>
                  <a:lnTo>
                    <a:pt x="768" y="1515"/>
                  </a:lnTo>
                  <a:lnTo>
                    <a:pt x="868" y="1482"/>
                  </a:lnTo>
                  <a:cubicBezTo>
                    <a:pt x="868" y="1448"/>
                    <a:pt x="868" y="1448"/>
                    <a:pt x="901" y="1415"/>
                  </a:cubicBezTo>
                  <a:cubicBezTo>
                    <a:pt x="901" y="1415"/>
                    <a:pt x="901" y="1382"/>
                    <a:pt x="901" y="1348"/>
                  </a:cubicBezTo>
                  <a:lnTo>
                    <a:pt x="901" y="414"/>
                  </a:lnTo>
                  <a:cubicBezTo>
                    <a:pt x="901" y="347"/>
                    <a:pt x="868" y="247"/>
                    <a:pt x="868" y="181"/>
                  </a:cubicBezTo>
                  <a:cubicBezTo>
                    <a:pt x="834" y="114"/>
                    <a:pt x="801" y="81"/>
                    <a:pt x="768" y="47"/>
                  </a:cubicBezTo>
                  <a:cubicBezTo>
                    <a:pt x="744" y="24"/>
                    <a:pt x="720" y="0"/>
                    <a:pt x="6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539;p56">
              <a:extLst>
                <a:ext uri="{FF2B5EF4-FFF2-40B4-BE49-F238E27FC236}">
                  <a16:creationId xmlns:a16="http://schemas.microsoft.com/office/drawing/2014/main" id="{2CB815EE-8C4C-41DB-80BA-8C5F7D32B922}"/>
                </a:ext>
              </a:extLst>
            </p:cNvPr>
            <p:cNvSpPr/>
            <p:nvPr/>
          </p:nvSpPr>
          <p:spPr>
            <a:xfrm>
              <a:off x="4093100" y="2114100"/>
              <a:ext cx="22525" cy="62100"/>
            </a:xfrm>
            <a:custGeom>
              <a:avLst/>
              <a:gdLst/>
              <a:ahLst/>
              <a:cxnLst/>
              <a:rect l="l" t="t" r="r" b="b"/>
              <a:pathLst>
                <a:path w="901" h="2484" extrusionOk="0">
                  <a:moveTo>
                    <a:pt x="546" y="265"/>
                  </a:moveTo>
                  <a:cubicBezTo>
                    <a:pt x="584" y="265"/>
                    <a:pt x="617" y="282"/>
                    <a:pt x="634" y="315"/>
                  </a:cubicBezTo>
                  <a:cubicBezTo>
                    <a:pt x="701" y="415"/>
                    <a:pt x="734" y="515"/>
                    <a:pt x="734" y="615"/>
                  </a:cubicBezTo>
                  <a:lnTo>
                    <a:pt x="734" y="782"/>
                  </a:lnTo>
                  <a:cubicBezTo>
                    <a:pt x="734" y="915"/>
                    <a:pt x="701" y="1049"/>
                    <a:pt x="634" y="1182"/>
                  </a:cubicBezTo>
                  <a:cubicBezTo>
                    <a:pt x="601" y="1282"/>
                    <a:pt x="534" y="1382"/>
                    <a:pt x="434" y="1416"/>
                  </a:cubicBezTo>
                  <a:cubicBezTo>
                    <a:pt x="401" y="1449"/>
                    <a:pt x="367" y="1466"/>
                    <a:pt x="334" y="1466"/>
                  </a:cubicBezTo>
                  <a:cubicBezTo>
                    <a:pt x="300" y="1466"/>
                    <a:pt x="267" y="1449"/>
                    <a:pt x="234" y="1416"/>
                  </a:cubicBezTo>
                  <a:cubicBezTo>
                    <a:pt x="167" y="1349"/>
                    <a:pt x="134" y="1249"/>
                    <a:pt x="134" y="1149"/>
                  </a:cubicBezTo>
                  <a:lnTo>
                    <a:pt x="134" y="915"/>
                  </a:lnTo>
                  <a:cubicBezTo>
                    <a:pt x="134" y="782"/>
                    <a:pt x="167" y="649"/>
                    <a:pt x="234" y="548"/>
                  </a:cubicBezTo>
                  <a:cubicBezTo>
                    <a:pt x="267" y="448"/>
                    <a:pt x="334" y="382"/>
                    <a:pt x="434" y="315"/>
                  </a:cubicBezTo>
                  <a:cubicBezTo>
                    <a:pt x="467" y="282"/>
                    <a:pt x="509" y="265"/>
                    <a:pt x="546" y="265"/>
                  </a:cubicBezTo>
                  <a:close/>
                  <a:moveTo>
                    <a:pt x="575" y="1"/>
                  </a:moveTo>
                  <a:cubicBezTo>
                    <a:pt x="528" y="1"/>
                    <a:pt x="481" y="24"/>
                    <a:pt x="434" y="48"/>
                  </a:cubicBezTo>
                  <a:cubicBezTo>
                    <a:pt x="367" y="81"/>
                    <a:pt x="300" y="148"/>
                    <a:pt x="267" y="215"/>
                  </a:cubicBezTo>
                  <a:cubicBezTo>
                    <a:pt x="200" y="282"/>
                    <a:pt x="167" y="348"/>
                    <a:pt x="134" y="448"/>
                  </a:cubicBezTo>
                  <a:lnTo>
                    <a:pt x="134" y="315"/>
                  </a:lnTo>
                  <a:cubicBezTo>
                    <a:pt x="134" y="315"/>
                    <a:pt x="134" y="282"/>
                    <a:pt x="134" y="282"/>
                  </a:cubicBezTo>
                  <a:lnTo>
                    <a:pt x="100" y="282"/>
                  </a:lnTo>
                  <a:lnTo>
                    <a:pt x="34" y="315"/>
                  </a:lnTo>
                  <a:cubicBezTo>
                    <a:pt x="0" y="348"/>
                    <a:pt x="0" y="348"/>
                    <a:pt x="0" y="382"/>
                  </a:cubicBezTo>
                  <a:cubicBezTo>
                    <a:pt x="0" y="382"/>
                    <a:pt x="0" y="415"/>
                    <a:pt x="0" y="448"/>
                  </a:cubicBezTo>
                  <a:lnTo>
                    <a:pt x="0" y="2450"/>
                  </a:lnTo>
                  <a:cubicBezTo>
                    <a:pt x="0" y="2450"/>
                    <a:pt x="0" y="2483"/>
                    <a:pt x="0" y="2483"/>
                  </a:cubicBezTo>
                  <a:lnTo>
                    <a:pt x="34" y="2483"/>
                  </a:lnTo>
                  <a:lnTo>
                    <a:pt x="100" y="2450"/>
                  </a:lnTo>
                  <a:cubicBezTo>
                    <a:pt x="134" y="2416"/>
                    <a:pt x="134" y="2416"/>
                    <a:pt x="134" y="2383"/>
                  </a:cubicBezTo>
                  <a:cubicBezTo>
                    <a:pt x="134" y="2383"/>
                    <a:pt x="134" y="2350"/>
                    <a:pt x="134" y="2316"/>
                  </a:cubicBezTo>
                  <a:lnTo>
                    <a:pt x="134" y="1649"/>
                  </a:lnTo>
                  <a:cubicBezTo>
                    <a:pt x="167" y="1683"/>
                    <a:pt x="200" y="1716"/>
                    <a:pt x="267" y="1749"/>
                  </a:cubicBezTo>
                  <a:cubicBezTo>
                    <a:pt x="334" y="1749"/>
                    <a:pt x="401" y="1716"/>
                    <a:pt x="467" y="1683"/>
                  </a:cubicBezTo>
                  <a:cubicBezTo>
                    <a:pt x="534" y="1649"/>
                    <a:pt x="567" y="1616"/>
                    <a:pt x="634" y="1549"/>
                  </a:cubicBezTo>
                  <a:cubicBezTo>
                    <a:pt x="667" y="1482"/>
                    <a:pt x="734" y="1416"/>
                    <a:pt x="767" y="1316"/>
                  </a:cubicBezTo>
                  <a:cubicBezTo>
                    <a:pt x="801" y="1216"/>
                    <a:pt x="834" y="1149"/>
                    <a:pt x="868" y="1049"/>
                  </a:cubicBezTo>
                  <a:cubicBezTo>
                    <a:pt x="868" y="949"/>
                    <a:pt x="901" y="815"/>
                    <a:pt x="901" y="715"/>
                  </a:cubicBezTo>
                  <a:cubicBezTo>
                    <a:pt x="901" y="682"/>
                    <a:pt x="901" y="649"/>
                    <a:pt x="901" y="615"/>
                  </a:cubicBezTo>
                  <a:cubicBezTo>
                    <a:pt x="901" y="582"/>
                    <a:pt x="901" y="548"/>
                    <a:pt x="901" y="515"/>
                  </a:cubicBezTo>
                  <a:cubicBezTo>
                    <a:pt x="901" y="415"/>
                    <a:pt x="901" y="315"/>
                    <a:pt x="868" y="248"/>
                  </a:cubicBezTo>
                  <a:cubicBezTo>
                    <a:pt x="834" y="182"/>
                    <a:pt x="801" y="115"/>
                    <a:pt x="767" y="48"/>
                  </a:cubicBezTo>
                  <a:cubicBezTo>
                    <a:pt x="734" y="15"/>
                    <a:pt x="667" y="15"/>
                    <a:pt x="634" y="15"/>
                  </a:cubicBezTo>
                  <a:cubicBezTo>
                    <a:pt x="615" y="5"/>
                    <a:pt x="59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540;p56">
              <a:extLst>
                <a:ext uri="{FF2B5EF4-FFF2-40B4-BE49-F238E27FC236}">
                  <a16:creationId xmlns:a16="http://schemas.microsoft.com/office/drawing/2014/main" id="{E48A6D3B-5DFE-4D5A-9540-DBCADDFCEBDC}"/>
                </a:ext>
              </a:extLst>
            </p:cNvPr>
            <p:cNvSpPr/>
            <p:nvPr/>
          </p:nvSpPr>
          <p:spPr>
            <a:xfrm>
              <a:off x="4120625" y="2097975"/>
              <a:ext cx="20850" cy="44850"/>
            </a:xfrm>
            <a:custGeom>
              <a:avLst/>
              <a:gdLst/>
              <a:ahLst/>
              <a:cxnLst/>
              <a:rect l="l" t="t" r="r" b="b"/>
              <a:pathLst>
                <a:path w="834" h="1794" extrusionOk="0">
                  <a:moveTo>
                    <a:pt x="651" y="1"/>
                  </a:moveTo>
                  <a:cubicBezTo>
                    <a:pt x="634" y="1"/>
                    <a:pt x="617" y="9"/>
                    <a:pt x="600" y="26"/>
                  </a:cubicBezTo>
                  <a:cubicBezTo>
                    <a:pt x="534" y="26"/>
                    <a:pt x="467" y="26"/>
                    <a:pt x="400" y="59"/>
                  </a:cubicBezTo>
                  <a:cubicBezTo>
                    <a:pt x="300" y="159"/>
                    <a:pt x="200" y="259"/>
                    <a:pt x="133" y="393"/>
                  </a:cubicBezTo>
                  <a:cubicBezTo>
                    <a:pt x="100" y="426"/>
                    <a:pt x="67" y="493"/>
                    <a:pt x="67" y="560"/>
                  </a:cubicBezTo>
                  <a:cubicBezTo>
                    <a:pt x="33" y="626"/>
                    <a:pt x="33" y="693"/>
                    <a:pt x="33" y="760"/>
                  </a:cubicBezTo>
                  <a:cubicBezTo>
                    <a:pt x="33" y="827"/>
                    <a:pt x="33" y="927"/>
                    <a:pt x="100" y="993"/>
                  </a:cubicBezTo>
                  <a:cubicBezTo>
                    <a:pt x="133" y="1060"/>
                    <a:pt x="200" y="1060"/>
                    <a:pt x="334" y="1060"/>
                  </a:cubicBezTo>
                  <a:lnTo>
                    <a:pt x="467" y="993"/>
                  </a:lnTo>
                  <a:lnTo>
                    <a:pt x="567" y="993"/>
                  </a:lnTo>
                  <a:cubicBezTo>
                    <a:pt x="600" y="993"/>
                    <a:pt x="634" y="1027"/>
                    <a:pt x="634" y="1027"/>
                  </a:cubicBezTo>
                  <a:cubicBezTo>
                    <a:pt x="634" y="1060"/>
                    <a:pt x="634" y="1093"/>
                    <a:pt x="634" y="1127"/>
                  </a:cubicBezTo>
                  <a:cubicBezTo>
                    <a:pt x="634" y="1160"/>
                    <a:pt x="634" y="1193"/>
                    <a:pt x="600" y="1227"/>
                  </a:cubicBezTo>
                  <a:cubicBezTo>
                    <a:pt x="600" y="1260"/>
                    <a:pt x="567" y="1294"/>
                    <a:pt x="567" y="1327"/>
                  </a:cubicBezTo>
                  <a:cubicBezTo>
                    <a:pt x="534" y="1360"/>
                    <a:pt x="500" y="1394"/>
                    <a:pt x="467" y="1427"/>
                  </a:cubicBezTo>
                  <a:cubicBezTo>
                    <a:pt x="467" y="1427"/>
                    <a:pt x="434" y="1460"/>
                    <a:pt x="400" y="1494"/>
                  </a:cubicBezTo>
                  <a:cubicBezTo>
                    <a:pt x="367" y="1494"/>
                    <a:pt x="300" y="1527"/>
                    <a:pt x="267" y="1527"/>
                  </a:cubicBezTo>
                  <a:cubicBezTo>
                    <a:pt x="200" y="1527"/>
                    <a:pt x="167" y="1494"/>
                    <a:pt x="167" y="1460"/>
                  </a:cubicBezTo>
                  <a:lnTo>
                    <a:pt x="100" y="1460"/>
                  </a:lnTo>
                  <a:lnTo>
                    <a:pt x="33" y="1527"/>
                  </a:lnTo>
                  <a:cubicBezTo>
                    <a:pt x="0" y="1527"/>
                    <a:pt x="0" y="1527"/>
                    <a:pt x="0" y="1560"/>
                  </a:cubicBezTo>
                  <a:cubicBezTo>
                    <a:pt x="0" y="1594"/>
                    <a:pt x="0" y="1594"/>
                    <a:pt x="0" y="1627"/>
                  </a:cubicBezTo>
                  <a:cubicBezTo>
                    <a:pt x="0" y="1660"/>
                    <a:pt x="0" y="1694"/>
                    <a:pt x="33" y="1727"/>
                  </a:cubicBezTo>
                  <a:cubicBezTo>
                    <a:pt x="33" y="1761"/>
                    <a:pt x="67" y="1794"/>
                    <a:pt x="100" y="1794"/>
                  </a:cubicBezTo>
                  <a:lnTo>
                    <a:pt x="234" y="1794"/>
                  </a:lnTo>
                  <a:cubicBezTo>
                    <a:pt x="300" y="1794"/>
                    <a:pt x="367" y="1761"/>
                    <a:pt x="400" y="1727"/>
                  </a:cubicBezTo>
                  <a:cubicBezTo>
                    <a:pt x="467" y="1694"/>
                    <a:pt x="534" y="1627"/>
                    <a:pt x="567" y="1594"/>
                  </a:cubicBezTo>
                  <a:cubicBezTo>
                    <a:pt x="667" y="1494"/>
                    <a:pt x="734" y="1360"/>
                    <a:pt x="801" y="1227"/>
                  </a:cubicBezTo>
                  <a:cubicBezTo>
                    <a:pt x="801" y="1160"/>
                    <a:pt x="834" y="1093"/>
                    <a:pt x="834" y="1027"/>
                  </a:cubicBezTo>
                  <a:cubicBezTo>
                    <a:pt x="834" y="960"/>
                    <a:pt x="834" y="927"/>
                    <a:pt x="834" y="860"/>
                  </a:cubicBezTo>
                  <a:cubicBezTo>
                    <a:pt x="801" y="827"/>
                    <a:pt x="801" y="793"/>
                    <a:pt x="767" y="760"/>
                  </a:cubicBezTo>
                  <a:cubicBezTo>
                    <a:pt x="734" y="760"/>
                    <a:pt x="701" y="726"/>
                    <a:pt x="667" y="726"/>
                  </a:cubicBezTo>
                  <a:lnTo>
                    <a:pt x="534" y="726"/>
                  </a:lnTo>
                  <a:lnTo>
                    <a:pt x="367" y="760"/>
                  </a:lnTo>
                  <a:lnTo>
                    <a:pt x="267" y="760"/>
                  </a:lnTo>
                  <a:cubicBezTo>
                    <a:pt x="267" y="760"/>
                    <a:pt x="234" y="760"/>
                    <a:pt x="234" y="726"/>
                  </a:cubicBezTo>
                  <a:cubicBezTo>
                    <a:pt x="234" y="693"/>
                    <a:pt x="234" y="660"/>
                    <a:pt x="234" y="660"/>
                  </a:cubicBezTo>
                  <a:cubicBezTo>
                    <a:pt x="234" y="593"/>
                    <a:pt x="234" y="526"/>
                    <a:pt x="300" y="460"/>
                  </a:cubicBezTo>
                  <a:cubicBezTo>
                    <a:pt x="334" y="393"/>
                    <a:pt x="367" y="360"/>
                    <a:pt x="434" y="326"/>
                  </a:cubicBezTo>
                  <a:cubicBezTo>
                    <a:pt x="467" y="293"/>
                    <a:pt x="534" y="293"/>
                    <a:pt x="567" y="293"/>
                  </a:cubicBezTo>
                  <a:cubicBezTo>
                    <a:pt x="600" y="293"/>
                    <a:pt x="634" y="293"/>
                    <a:pt x="634" y="326"/>
                  </a:cubicBezTo>
                  <a:lnTo>
                    <a:pt x="701" y="326"/>
                  </a:lnTo>
                  <a:lnTo>
                    <a:pt x="767" y="293"/>
                  </a:lnTo>
                  <a:cubicBezTo>
                    <a:pt x="801" y="259"/>
                    <a:pt x="801" y="259"/>
                    <a:pt x="801" y="259"/>
                  </a:cubicBezTo>
                  <a:cubicBezTo>
                    <a:pt x="801" y="226"/>
                    <a:pt x="801" y="193"/>
                    <a:pt x="801" y="193"/>
                  </a:cubicBezTo>
                  <a:cubicBezTo>
                    <a:pt x="801" y="126"/>
                    <a:pt x="801" y="93"/>
                    <a:pt x="767" y="93"/>
                  </a:cubicBezTo>
                  <a:cubicBezTo>
                    <a:pt x="767" y="59"/>
                    <a:pt x="734" y="26"/>
                    <a:pt x="701" y="26"/>
                  </a:cubicBezTo>
                  <a:cubicBezTo>
                    <a:pt x="684" y="9"/>
                    <a:pt x="667" y="1"/>
                    <a:pt x="6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541;p56">
              <a:extLst>
                <a:ext uri="{FF2B5EF4-FFF2-40B4-BE49-F238E27FC236}">
                  <a16:creationId xmlns:a16="http://schemas.microsoft.com/office/drawing/2014/main" id="{AFBE9376-E760-4AE7-8E81-FE1EC8B7C035}"/>
                </a:ext>
              </a:extLst>
            </p:cNvPr>
            <p:cNvSpPr/>
            <p:nvPr/>
          </p:nvSpPr>
          <p:spPr>
            <a:xfrm>
              <a:off x="3582725" y="1531750"/>
              <a:ext cx="1429375" cy="1812775"/>
            </a:xfrm>
            <a:custGeom>
              <a:avLst/>
              <a:gdLst/>
              <a:ahLst/>
              <a:cxnLst/>
              <a:rect l="l" t="t" r="r" b="b"/>
              <a:pathLst>
                <a:path w="57175" h="72511" extrusionOk="0">
                  <a:moveTo>
                    <a:pt x="56741" y="592"/>
                  </a:moveTo>
                  <a:lnTo>
                    <a:pt x="56741" y="39387"/>
                  </a:lnTo>
                  <a:lnTo>
                    <a:pt x="434" y="71910"/>
                  </a:lnTo>
                  <a:lnTo>
                    <a:pt x="434" y="33116"/>
                  </a:lnTo>
                  <a:lnTo>
                    <a:pt x="56741" y="592"/>
                  </a:lnTo>
                  <a:close/>
                  <a:moveTo>
                    <a:pt x="56958" y="0"/>
                  </a:moveTo>
                  <a:cubicBezTo>
                    <a:pt x="56916" y="0"/>
                    <a:pt x="56875" y="9"/>
                    <a:pt x="56841" y="25"/>
                  </a:cubicBezTo>
                  <a:lnTo>
                    <a:pt x="134" y="32782"/>
                  </a:lnTo>
                  <a:cubicBezTo>
                    <a:pt x="34" y="32816"/>
                    <a:pt x="1" y="32882"/>
                    <a:pt x="1" y="32982"/>
                  </a:cubicBezTo>
                  <a:lnTo>
                    <a:pt x="1" y="72310"/>
                  </a:lnTo>
                  <a:cubicBezTo>
                    <a:pt x="1" y="72377"/>
                    <a:pt x="34" y="72444"/>
                    <a:pt x="134" y="72477"/>
                  </a:cubicBezTo>
                  <a:cubicBezTo>
                    <a:pt x="134" y="72511"/>
                    <a:pt x="201" y="72511"/>
                    <a:pt x="234" y="72511"/>
                  </a:cubicBezTo>
                  <a:cubicBezTo>
                    <a:pt x="268" y="72511"/>
                    <a:pt x="301" y="72477"/>
                    <a:pt x="334" y="72477"/>
                  </a:cubicBezTo>
                  <a:lnTo>
                    <a:pt x="57075" y="39720"/>
                  </a:lnTo>
                  <a:cubicBezTo>
                    <a:pt x="57141" y="39687"/>
                    <a:pt x="57175" y="39587"/>
                    <a:pt x="57175" y="39520"/>
                  </a:cubicBezTo>
                  <a:lnTo>
                    <a:pt x="57175" y="226"/>
                  </a:lnTo>
                  <a:cubicBezTo>
                    <a:pt x="57175" y="125"/>
                    <a:pt x="57141" y="59"/>
                    <a:pt x="57075" y="25"/>
                  </a:cubicBezTo>
                  <a:cubicBezTo>
                    <a:pt x="57041" y="9"/>
                    <a:pt x="57000" y="0"/>
                    <a:pt x="569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542;p56">
              <a:extLst>
                <a:ext uri="{FF2B5EF4-FFF2-40B4-BE49-F238E27FC236}">
                  <a16:creationId xmlns:a16="http://schemas.microsoft.com/office/drawing/2014/main" id="{1CFA19E2-F804-4184-A49F-90DAD472D1C2}"/>
                </a:ext>
              </a:extLst>
            </p:cNvPr>
            <p:cNvSpPr/>
            <p:nvPr/>
          </p:nvSpPr>
          <p:spPr>
            <a:xfrm>
              <a:off x="3678625" y="2482225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0"/>
                    <a:pt x="134" y="167"/>
                  </a:cubicBezTo>
                  <a:cubicBezTo>
                    <a:pt x="101" y="200"/>
                    <a:pt x="101" y="234"/>
                    <a:pt x="67" y="267"/>
                  </a:cubicBezTo>
                  <a:cubicBezTo>
                    <a:pt x="34" y="300"/>
                    <a:pt x="34" y="367"/>
                    <a:pt x="34" y="401"/>
                  </a:cubicBezTo>
                  <a:cubicBezTo>
                    <a:pt x="1" y="434"/>
                    <a:pt x="1" y="501"/>
                    <a:pt x="34" y="534"/>
                  </a:cubicBezTo>
                  <a:cubicBezTo>
                    <a:pt x="1" y="567"/>
                    <a:pt x="1" y="601"/>
                    <a:pt x="34" y="634"/>
                  </a:cubicBezTo>
                  <a:cubicBezTo>
                    <a:pt x="34" y="667"/>
                    <a:pt x="34" y="701"/>
                    <a:pt x="67" y="701"/>
                  </a:cubicBezTo>
                  <a:cubicBezTo>
                    <a:pt x="67" y="734"/>
                    <a:pt x="101" y="734"/>
                    <a:pt x="101" y="734"/>
                  </a:cubicBezTo>
                  <a:lnTo>
                    <a:pt x="401" y="734"/>
                  </a:lnTo>
                  <a:cubicBezTo>
                    <a:pt x="401" y="734"/>
                    <a:pt x="434" y="734"/>
                    <a:pt x="434" y="767"/>
                  </a:cubicBezTo>
                  <a:cubicBezTo>
                    <a:pt x="468" y="801"/>
                    <a:pt x="468" y="801"/>
                    <a:pt x="434" y="834"/>
                  </a:cubicBezTo>
                  <a:cubicBezTo>
                    <a:pt x="468" y="868"/>
                    <a:pt x="468" y="901"/>
                    <a:pt x="434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34" y="1068"/>
                  </a:cubicBezTo>
                  <a:cubicBezTo>
                    <a:pt x="334" y="1101"/>
                    <a:pt x="301" y="1101"/>
                    <a:pt x="268" y="1134"/>
                  </a:cubicBezTo>
                  <a:cubicBezTo>
                    <a:pt x="234" y="1134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34"/>
                    <a:pt x="101" y="1134"/>
                    <a:pt x="101" y="1134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01"/>
                    <a:pt x="34" y="1101"/>
                    <a:pt x="34" y="1134"/>
                  </a:cubicBezTo>
                  <a:cubicBezTo>
                    <a:pt x="34" y="1168"/>
                    <a:pt x="34" y="1201"/>
                    <a:pt x="67" y="1234"/>
                  </a:cubicBezTo>
                  <a:cubicBezTo>
                    <a:pt x="67" y="1234"/>
                    <a:pt x="101" y="1268"/>
                    <a:pt x="134" y="1301"/>
                  </a:cubicBezTo>
                  <a:lnTo>
                    <a:pt x="201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4"/>
                    <a:pt x="401" y="1201"/>
                    <a:pt x="434" y="1168"/>
                  </a:cubicBezTo>
                  <a:cubicBezTo>
                    <a:pt x="501" y="1134"/>
                    <a:pt x="534" y="1101"/>
                    <a:pt x="534" y="1068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01" y="868"/>
                    <a:pt x="601" y="801"/>
                    <a:pt x="601" y="767"/>
                  </a:cubicBezTo>
                  <a:cubicBezTo>
                    <a:pt x="601" y="734"/>
                    <a:pt x="601" y="701"/>
                    <a:pt x="601" y="667"/>
                  </a:cubicBezTo>
                  <a:cubicBezTo>
                    <a:pt x="601" y="634"/>
                    <a:pt x="568" y="601"/>
                    <a:pt x="568" y="601"/>
                  </a:cubicBezTo>
                  <a:cubicBezTo>
                    <a:pt x="534" y="567"/>
                    <a:pt x="534" y="567"/>
                    <a:pt x="501" y="567"/>
                  </a:cubicBezTo>
                  <a:lnTo>
                    <a:pt x="201" y="567"/>
                  </a:lnTo>
                  <a:cubicBezTo>
                    <a:pt x="201" y="567"/>
                    <a:pt x="201" y="534"/>
                    <a:pt x="168" y="534"/>
                  </a:cubicBezTo>
                  <a:cubicBezTo>
                    <a:pt x="168" y="501"/>
                    <a:pt x="168" y="501"/>
                    <a:pt x="168" y="467"/>
                  </a:cubicBezTo>
                  <a:cubicBezTo>
                    <a:pt x="168" y="434"/>
                    <a:pt x="168" y="401"/>
                    <a:pt x="168" y="367"/>
                  </a:cubicBezTo>
                  <a:cubicBezTo>
                    <a:pt x="168" y="367"/>
                    <a:pt x="201" y="334"/>
                    <a:pt x="201" y="300"/>
                  </a:cubicBezTo>
                  <a:cubicBezTo>
                    <a:pt x="234" y="267"/>
                    <a:pt x="234" y="267"/>
                    <a:pt x="268" y="234"/>
                  </a:cubicBezTo>
                  <a:lnTo>
                    <a:pt x="334" y="200"/>
                  </a:lnTo>
                  <a:lnTo>
                    <a:pt x="434" y="200"/>
                  </a:lnTo>
                  <a:cubicBezTo>
                    <a:pt x="468" y="200"/>
                    <a:pt x="468" y="200"/>
                    <a:pt x="468" y="234"/>
                  </a:cubicBezTo>
                  <a:lnTo>
                    <a:pt x="468" y="267"/>
                  </a:lnTo>
                  <a:lnTo>
                    <a:pt x="534" y="234"/>
                  </a:lnTo>
                  <a:lnTo>
                    <a:pt x="534" y="200"/>
                  </a:lnTo>
                  <a:lnTo>
                    <a:pt x="534" y="167"/>
                  </a:ln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543;p56">
              <a:extLst>
                <a:ext uri="{FF2B5EF4-FFF2-40B4-BE49-F238E27FC236}">
                  <a16:creationId xmlns:a16="http://schemas.microsoft.com/office/drawing/2014/main" id="{B30BE126-2CD2-4D1B-B44C-5C2289D323BA}"/>
                </a:ext>
              </a:extLst>
            </p:cNvPr>
            <p:cNvSpPr/>
            <p:nvPr/>
          </p:nvSpPr>
          <p:spPr>
            <a:xfrm>
              <a:off x="3696150" y="2476375"/>
              <a:ext cx="2525" cy="30050"/>
            </a:xfrm>
            <a:custGeom>
              <a:avLst/>
              <a:gdLst/>
              <a:ahLst/>
              <a:cxnLst/>
              <a:rect l="l" t="t" r="r" b="b"/>
              <a:pathLst>
                <a:path w="101" h="1202" extrusionOk="0">
                  <a:moveTo>
                    <a:pt x="67" y="1"/>
                  </a:moveTo>
                  <a:lnTo>
                    <a:pt x="0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201"/>
                  </a:lnTo>
                  <a:lnTo>
                    <a:pt x="67" y="168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1"/>
                    <a:pt x="100" y="1"/>
                    <a:pt x="100" y="1"/>
                  </a:cubicBezTo>
                  <a:close/>
                  <a:moveTo>
                    <a:pt x="34" y="334"/>
                  </a:moveTo>
                  <a:cubicBezTo>
                    <a:pt x="34" y="334"/>
                    <a:pt x="34" y="368"/>
                    <a:pt x="34" y="368"/>
                  </a:cubicBezTo>
                  <a:cubicBezTo>
                    <a:pt x="34" y="368"/>
                    <a:pt x="34" y="401"/>
                    <a:pt x="34" y="401"/>
                  </a:cubicBezTo>
                  <a:lnTo>
                    <a:pt x="34" y="1202"/>
                  </a:lnTo>
                  <a:lnTo>
                    <a:pt x="67" y="1202"/>
                  </a:lnTo>
                  <a:cubicBezTo>
                    <a:pt x="100" y="1168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3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544;p56">
              <a:extLst>
                <a:ext uri="{FF2B5EF4-FFF2-40B4-BE49-F238E27FC236}">
                  <a16:creationId xmlns:a16="http://schemas.microsoft.com/office/drawing/2014/main" id="{59DB4FA4-15A9-4567-B84D-CF757AF97EAD}"/>
                </a:ext>
              </a:extLst>
            </p:cNvPr>
            <p:cNvSpPr/>
            <p:nvPr/>
          </p:nvSpPr>
          <p:spPr>
            <a:xfrm>
              <a:off x="3700325" y="2471375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1"/>
                  </a:moveTo>
                  <a:lnTo>
                    <a:pt x="133" y="34"/>
                  </a:lnTo>
                  <a:cubicBezTo>
                    <a:pt x="133" y="34"/>
                    <a:pt x="133" y="67"/>
                    <a:pt x="133" y="67"/>
                  </a:cubicBezTo>
                  <a:cubicBezTo>
                    <a:pt x="100" y="67"/>
                    <a:pt x="100" y="101"/>
                    <a:pt x="133" y="101"/>
                  </a:cubicBezTo>
                  <a:lnTo>
                    <a:pt x="133" y="368"/>
                  </a:lnTo>
                  <a:lnTo>
                    <a:pt x="33" y="434"/>
                  </a:lnTo>
                  <a:cubicBezTo>
                    <a:pt x="33" y="434"/>
                    <a:pt x="33" y="468"/>
                    <a:pt x="33" y="468"/>
                  </a:cubicBezTo>
                  <a:cubicBezTo>
                    <a:pt x="0" y="468"/>
                    <a:pt x="0" y="468"/>
                    <a:pt x="33" y="501"/>
                  </a:cubicBezTo>
                  <a:lnTo>
                    <a:pt x="33" y="534"/>
                  </a:lnTo>
                  <a:cubicBezTo>
                    <a:pt x="0" y="534"/>
                    <a:pt x="0" y="568"/>
                    <a:pt x="33" y="568"/>
                  </a:cubicBezTo>
                  <a:lnTo>
                    <a:pt x="133" y="534"/>
                  </a:lnTo>
                  <a:lnTo>
                    <a:pt x="133" y="935"/>
                  </a:lnTo>
                  <a:cubicBezTo>
                    <a:pt x="100" y="1001"/>
                    <a:pt x="133" y="1068"/>
                    <a:pt x="167" y="1135"/>
                  </a:cubicBezTo>
                  <a:cubicBezTo>
                    <a:pt x="184" y="1151"/>
                    <a:pt x="200" y="1160"/>
                    <a:pt x="221" y="1160"/>
                  </a:cubicBezTo>
                  <a:cubicBezTo>
                    <a:pt x="242" y="1160"/>
                    <a:pt x="267" y="1151"/>
                    <a:pt x="300" y="1135"/>
                  </a:cubicBezTo>
                  <a:lnTo>
                    <a:pt x="367" y="1101"/>
                  </a:lnTo>
                  <a:lnTo>
                    <a:pt x="400" y="1068"/>
                  </a:lnTo>
                  <a:cubicBezTo>
                    <a:pt x="400" y="1068"/>
                    <a:pt x="400" y="1035"/>
                    <a:pt x="400" y="1035"/>
                  </a:cubicBezTo>
                  <a:lnTo>
                    <a:pt x="400" y="968"/>
                  </a:lnTo>
                  <a:lnTo>
                    <a:pt x="367" y="968"/>
                  </a:lnTo>
                  <a:lnTo>
                    <a:pt x="300" y="1001"/>
                  </a:lnTo>
                  <a:lnTo>
                    <a:pt x="234" y="1001"/>
                  </a:lnTo>
                  <a:lnTo>
                    <a:pt x="234" y="935"/>
                  </a:lnTo>
                  <a:cubicBezTo>
                    <a:pt x="234" y="935"/>
                    <a:pt x="234" y="901"/>
                    <a:pt x="234" y="901"/>
                  </a:cubicBezTo>
                  <a:lnTo>
                    <a:pt x="200" y="468"/>
                  </a:lnTo>
                  <a:lnTo>
                    <a:pt x="334" y="368"/>
                  </a:lnTo>
                  <a:lnTo>
                    <a:pt x="367" y="368"/>
                  </a:lnTo>
                  <a:cubicBezTo>
                    <a:pt x="367" y="334"/>
                    <a:pt x="367" y="334"/>
                    <a:pt x="367" y="334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0" y="334"/>
                  </a:ln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545;p56">
              <a:extLst>
                <a:ext uri="{FF2B5EF4-FFF2-40B4-BE49-F238E27FC236}">
                  <a16:creationId xmlns:a16="http://schemas.microsoft.com/office/drawing/2014/main" id="{AE5543BC-77C9-4C07-B403-E432739D81B5}"/>
                </a:ext>
              </a:extLst>
            </p:cNvPr>
            <p:cNvSpPr/>
            <p:nvPr/>
          </p:nvSpPr>
          <p:spPr>
            <a:xfrm>
              <a:off x="3712000" y="2470550"/>
              <a:ext cx="13350" cy="24200"/>
            </a:xfrm>
            <a:custGeom>
              <a:avLst/>
              <a:gdLst/>
              <a:ahLst/>
              <a:cxnLst/>
              <a:rect l="l" t="t" r="r" b="b"/>
              <a:pathLst>
                <a:path w="534" h="968" extrusionOk="0">
                  <a:moveTo>
                    <a:pt x="350" y="142"/>
                  </a:moveTo>
                  <a:cubicBezTo>
                    <a:pt x="367" y="142"/>
                    <a:pt x="384" y="150"/>
                    <a:pt x="400" y="167"/>
                  </a:cubicBezTo>
                  <a:cubicBezTo>
                    <a:pt x="434" y="200"/>
                    <a:pt x="434" y="267"/>
                    <a:pt x="434" y="300"/>
                  </a:cubicBezTo>
                  <a:lnTo>
                    <a:pt x="133" y="501"/>
                  </a:lnTo>
                  <a:cubicBezTo>
                    <a:pt x="133" y="467"/>
                    <a:pt x="133" y="401"/>
                    <a:pt x="133" y="401"/>
                  </a:cubicBezTo>
                  <a:cubicBezTo>
                    <a:pt x="167" y="367"/>
                    <a:pt x="167" y="334"/>
                    <a:pt x="167" y="300"/>
                  </a:cubicBezTo>
                  <a:cubicBezTo>
                    <a:pt x="200" y="267"/>
                    <a:pt x="200" y="234"/>
                    <a:pt x="234" y="234"/>
                  </a:cubicBezTo>
                  <a:cubicBezTo>
                    <a:pt x="234" y="200"/>
                    <a:pt x="267" y="200"/>
                    <a:pt x="300" y="167"/>
                  </a:cubicBezTo>
                  <a:cubicBezTo>
                    <a:pt x="317" y="150"/>
                    <a:pt x="334" y="142"/>
                    <a:pt x="350" y="142"/>
                  </a:cubicBezTo>
                  <a:close/>
                  <a:moveTo>
                    <a:pt x="400" y="0"/>
                  </a:moveTo>
                  <a:cubicBezTo>
                    <a:pt x="367" y="0"/>
                    <a:pt x="300" y="0"/>
                    <a:pt x="300" y="34"/>
                  </a:cubicBezTo>
                  <a:cubicBezTo>
                    <a:pt x="234" y="67"/>
                    <a:pt x="200" y="67"/>
                    <a:pt x="200" y="100"/>
                  </a:cubicBezTo>
                  <a:cubicBezTo>
                    <a:pt x="167" y="167"/>
                    <a:pt x="133" y="200"/>
                    <a:pt x="100" y="234"/>
                  </a:cubicBezTo>
                  <a:cubicBezTo>
                    <a:pt x="100" y="300"/>
                    <a:pt x="67" y="334"/>
                    <a:pt x="67" y="401"/>
                  </a:cubicBezTo>
                  <a:cubicBezTo>
                    <a:pt x="33" y="434"/>
                    <a:pt x="33" y="501"/>
                    <a:pt x="33" y="534"/>
                  </a:cubicBezTo>
                  <a:cubicBezTo>
                    <a:pt x="33" y="601"/>
                    <a:pt x="0" y="634"/>
                    <a:pt x="0" y="701"/>
                  </a:cubicBezTo>
                  <a:cubicBezTo>
                    <a:pt x="0" y="734"/>
                    <a:pt x="0" y="801"/>
                    <a:pt x="33" y="834"/>
                  </a:cubicBezTo>
                  <a:cubicBezTo>
                    <a:pt x="33" y="868"/>
                    <a:pt x="67" y="901"/>
                    <a:pt x="67" y="934"/>
                  </a:cubicBezTo>
                  <a:cubicBezTo>
                    <a:pt x="100" y="934"/>
                    <a:pt x="133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901"/>
                    <a:pt x="367" y="868"/>
                  </a:cubicBezTo>
                  <a:cubicBezTo>
                    <a:pt x="367" y="834"/>
                    <a:pt x="400" y="801"/>
                    <a:pt x="434" y="767"/>
                  </a:cubicBezTo>
                  <a:cubicBezTo>
                    <a:pt x="434" y="734"/>
                    <a:pt x="467" y="701"/>
                    <a:pt x="467" y="667"/>
                  </a:cubicBezTo>
                  <a:cubicBezTo>
                    <a:pt x="467" y="634"/>
                    <a:pt x="467" y="601"/>
                    <a:pt x="467" y="601"/>
                  </a:cubicBezTo>
                  <a:cubicBezTo>
                    <a:pt x="467" y="567"/>
                    <a:pt x="467" y="567"/>
                    <a:pt x="467" y="567"/>
                  </a:cubicBezTo>
                  <a:lnTo>
                    <a:pt x="434" y="601"/>
                  </a:lnTo>
                  <a:cubicBezTo>
                    <a:pt x="434" y="634"/>
                    <a:pt x="400" y="667"/>
                    <a:pt x="400" y="701"/>
                  </a:cubicBezTo>
                  <a:cubicBezTo>
                    <a:pt x="367" y="734"/>
                    <a:pt x="334" y="767"/>
                    <a:pt x="300" y="767"/>
                  </a:cubicBezTo>
                  <a:cubicBezTo>
                    <a:pt x="284" y="784"/>
                    <a:pt x="267" y="792"/>
                    <a:pt x="250" y="792"/>
                  </a:cubicBezTo>
                  <a:cubicBezTo>
                    <a:pt x="234" y="792"/>
                    <a:pt x="217" y="784"/>
                    <a:pt x="200" y="767"/>
                  </a:cubicBezTo>
                  <a:cubicBezTo>
                    <a:pt x="167" y="734"/>
                    <a:pt x="133" y="667"/>
                    <a:pt x="133" y="634"/>
                  </a:cubicBezTo>
                  <a:lnTo>
                    <a:pt x="534" y="401"/>
                  </a:lnTo>
                  <a:cubicBezTo>
                    <a:pt x="534" y="367"/>
                    <a:pt x="534" y="367"/>
                    <a:pt x="534" y="367"/>
                  </a:cubicBezTo>
                  <a:lnTo>
                    <a:pt x="534" y="300"/>
                  </a:lnTo>
                  <a:cubicBezTo>
                    <a:pt x="534" y="267"/>
                    <a:pt x="534" y="200"/>
                    <a:pt x="534" y="134"/>
                  </a:cubicBezTo>
                  <a:cubicBezTo>
                    <a:pt x="500" y="100"/>
                    <a:pt x="500" y="67"/>
                    <a:pt x="467" y="34"/>
                  </a:cubicBezTo>
                  <a:cubicBezTo>
                    <a:pt x="434" y="0"/>
                    <a:pt x="434" y="0"/>
                    <a:pt x="4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546;p56">
              <a:extLst>
                <a:ext uri="{FF2B5EF4-FFF2-40B4-BE49-F238E27FC236}">
                  <a16:creationId xmlns:a16="http://schemas.microsoft.com/office/drawing/2014/main" id="{2509FBC3-5B5A-4EC0-B96E-1D3212F3E8CA}"/>
                </a:ext>
              </a:extLst>
            </p:cNvPr>
            <p:cNvSpPr/>
            <p:nvPr/>
          </p:nvSpPr>
          <p:spPr>
            <a:xfrm>
              <a:off x="3730325" y="245657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631" y="1"/>
                  </a:moveTo>
                  <a:cubicBezTo>
                    <a:pt x="601" y="1"/>
                    <a:pt x="568" y="9"/>
                    <a:pt x="535" y="26"/>
                  </a:cubicBezTo>
                  <a:cubicBezTo>
                    <a:pt x="501" y="26"/>
                    <a:pt x="501" y="59"/>
                    <a:pt x="468" y="59"/>
                  </a:cubicBezTo>
                  <a:cubicBezTo>
                    <a:pt x="435" y="92"/>
                    <a:pt x="435" y="92"/>
                    <a:pt x="435" y="126"/>
                  </a:cubicBezTo>
                  <a:cubicBezTo>
                    <a:pt x="401" y="159"/>
                    <a:pt x="401" y="159"/>
                    <a:pt x="368" y="192"/>
                  </a:cubicBezTo>
                  <a:cubicBezTo>
                    <a:pt x="368" y="226"/>
                    <a:pt x="368" y="226"/>
                    <a:pt x="368" y="259"/>
                  </a:cubicBezTo>
                  <a:cubicBezTo>
                    <a:pt x="334" y="226"/>
                    <a:pt x="301" y="226"/>
                    <a:pt x="301" y="192"/>
                  </a:cubicBezTo>
                  <a:cubicBezTo>
                    <a:pt x="234" y="192"/>
                    <a:pt x="201" y="192"/>
                    <a:pt x="168" y="226"/>
                  </a:cubicBezTo>
                  <a:cubicBezTo>
                    <a:pt x="168" y="226"/>
                    <a:pt x="134" y="259"/>
                    <a:pt x="134" y="259"/>
                  </a:cubicBezTo>
                  <a:lnTo>
                    <a:pt x="68" y="326"/>
                  </a:lnTo>
                  <a:lnTo>
                    <a:pt x="68" y="359"/>
                  </a:lnTo>
                  <a:cubicBezTo>
                    <a:pt x="67" y="359"/>
                    <a:pt x="67" y="360"/>
                    <a:pt x="67" y="360"/>
                  </a:cubicBezTo>
                  <a:lnTo>
                    <a:pt x="67" y="360"/>
                  </a:lnTo>
                  <a:lnTo>
                    <a:pt x="34" y="392"/>
                  </a:lnTo>
                  <a:lnTo>
                    <a:pt x="1" y="392"/>
                  </a:lnTo>
                  <a:cubicBezTo>
                    <a:pt x="1" y="426"/>
                    <a:pt x="1" y="426"/>
                    <a:pt x="1" y="426"/>
                  </a:cubicBezTo>
                  <a:lnTo>
                    <a:pt x="1" y="1226"/>
                  </a:lnTo>
                  <a:cubicBezTo>
                    <a:pt x="1" y="1226"/>
                    <a:pt x="1" y="1226"/>
                    <a:pt x="1" y="1260"/>
                  </a:cubicBezTo>
                  <a:lnTo>
                    <a:pt x="34" y="1260"/>
                  </a:lnTo>
                  <a:lnTo>
                    <a:pt x="68" y="1226"/>
                  </a:lnTo>
                  <a:cubicBezTo>
                    <a:pt x="68" y="1226"/>
                    <a:pt x="68" y="1193"/>
                    <a:pt x="68" y="1193"/>
                  </a:cubicBezTo>
                  <a:cubicBezTo>
                    <a:pt x="101" y="1193"/>
                    <a:pt x="101" y="1160"/>
                    <a:pt x="68" y="1160"/>
                  </a:cubicBezTo>
                  <a:lnTo>
                    <a:pt x="68" y="693"/>
                  </a:lnTo>
                  <a:cubicBezTo>
                    <a:pt x="68" y="626"/>
                    <a:pt x="101" y="559"/>
                    <a:pt x="101" y="493"/>
                  </a:cubicBezTo>
                  <a:cubicBezTo>
                    <a:pt x="134" y="459"/>
                    <a:pt x="168" y="426"/>
                    <a:pt x="201" y="392"/>
                  </a:cubicBezTo>
                  <a:cubicBezTo>
                    <a:pt x="234" y="376"/>
                    <a:pt x="251" y="367"/>
                    <a:pt x="264" y="367"/>
                  </a:cubicBezTo>
                  <a:cubicBezTo>
                    <a:pt x="276" y="367"/>
                    <a:pt x="284" y="376"/>
                    <a:pt x="301" y="392"/>
                  </a:cubicBezTo>
                  <a:cubicBezTo>
                    <a:pt x="334" y="426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35" y="993"/>
                    <a:pt x="435" y="993"/>
                  </a:cubicBezTo>
                  <a:cubicBezTo>
                    <a:pt x="435" y="960"/>
                    <a:pt x="435" y="960"/>
                    <a:pt x="435" y="960"/>
                  </a:cubicBezTo>
                  <a:lnTo>
                    <a:pt x="435" y="493"/>
                  </a:lnTo>
                  <a:cubicBezTo>
                    <a:pt x="435" y="426"/>
                    <a:pt x="435" y="359"/>
                    <a:pt x="468" y="292"/>
                  </a:cubicBezTo>
                  <a:cubicBezTo>
                    <a:pt x="468" y="226"/>
                    <a:pt x="501" y="192"/>
                    <a:pt x="535" y="159"/>
                  </a:cubicBezTo>
                  <a:cubicBezTo>
                    <a:pt x="557" y="148"/>
                    <a:pt x="575" y="144"/>
                    <a:pt x="590" y="144"/>
                  </a:cubicBezTo>
                  <a:cubicBezTo>
                    <a:pt x="620" y="144"/>
                    <a:pt x="635" y="159"/>
                    <a:pt x="635" y="159"/>
                  </a:cubicBezTo>
                  <a:cubicBezTo>
                    <a:pt x="668" y="226"/>
                    <a:pt x="701" y="292"/>
                    <a:pt x="668" y="359"/>
                  </a:cubicBezTo>
                  <a:lnTo>
                    <a:pt x="668" y="793"/>
                  </a:lnTo>
                  <a:cubicBezTo>
                    <a:pt x="668" y="793"/>
                    <a:pt x="668" y="793"/>
                    <a:pt x="668" y="826"/>
                  </a:cubicBezTo>
                  <a:lnTo>
                    <a:pt x="735" y="793"/>
                  </a:lnTo>
                  <a:lnTo>
                    <a:pt x="735" y="759"/>
                  </a:lnTo>
                  <a:cubicBezTo>
                    <a:pt x="735" y="759"/>
                    <a:pt x="735" y="759"/>
                    <a:pt x="735" y="726"/>
                  </a:cubicBezTo>
                  <a:lnTo>
                    <a:pt x="735" y="259"/>
                  </a:lnTo>
                  <a:cubicBezTo>
                    <a:pt x="735" y="192"/>
                    <a:pt x="735" y="92"/>
                    <a:pt x="701" y="26"/>
                  </a:cubicBezTo>
                  <a:cubicBezTo>
                    <a:pt x="685" y="9"/>
                    <a:pt x="660" y="1"/>
                    <a:pt x="6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547;p56">
              <a:extLst>
                <a:ext uri="{FF2B5EF4-FFF2-40B4-BE49-F238E27FC236}">
                  <a16:creationId xmlns:a16="http://schemas.microsoft.com/office/drawing/2014/main" id="{16C2DCA8-85C7-481C-85EC-364B75DEE0D4}"/>
                </a:ext>
              </a:extLst>
            </p:cNvPr>
            <p:cNvSpPr/>
            <p:nvPr/>
          </p:nvSpPr>
          <p:spPr>
            <a:xfrm>
              <a:off x="3752025" y="2446350"/>
              <a:ext cx="10850" cy="25050"/>
            </a:xfrm>
            <a:custGeom>
              <a:avLst/>
              <a:gdLst/>
              <a:ahLst/>
              <a:cxnLst/>
              <a:rect l="l" t="t" r="r" b="b"/>
              <a:pathLst>
                <a:path w="434" h="1002" extrusionOk="0">
                  <a:moveTo>
                    <a:pt x="367" y="501"/>
                  </a:moveTo>
                  <a:lnTo>
                    <a:pt x="367" y="568"/>
                  </a:lnTo>
                  <a:cubicBezTo>
                    <a:pt x="367" y="601"/>
                    <a:pt x="367" y="635"/>
                    <a:pt x="367" y="668"/>
                  </a:cubicBezTo>
                  <a:cubicBezTo>
                    <a:pt x="334" y="701"/>
                    <a:pt x="334" y="735"/>
                    <a:pt x="334" y="768"/>
                  </a:cubicBezTo>
                  <a:cubicBezTo>
                    <a:pt x="300" y="801"/>
                    <a:pt x="300" y="801"/>
                    <a:pt x="267" y="835"/>
                  </a:cubicBezTo>
                  <a:cubicBezTo>
                    <a:pt x="234" y="868"/>
                    <a:pt x="234" y="868"/>
                    <a:pt x="200" y="902"/>
                  </a:cubicBezTo>
                  <a:lnTo>
                    <a:pt x="67" y="902"/>
                  </a:lnTo>
                  <a:cubicBezTo>
                    <a:pt x="67" y="868"/>
                    <a:pt x="67" y="868"/>
                    <a:pt x="67" y="868"/>
                  </a:cubicBezTo>
                  <a:cubicBezTo>
                    <a:pt x="67" y="835"/>
                    <a:pt x="67" y="835"/>
                    <a:pt x="67" y="835"/>
                  </a:cubicBezTo>
                  <a:cubicBezTo>
                    <a:pt x="67" y="768"/>
                    <a:pt x="100" y="735"/>
                    <a:pt x="100" y="701"/>
                  </a:cubicBezTo>
                  <a:cubicBezTo>
                    <a:pt x="134" y="668"/>
                    <a:pt x="200" y="635"/>
                    <a:pt x="234" y="601"/>
                  </a:cubicBezTo>
                  <a:lnTo>
                    <a:pt x="367" y="501"/>
                  </a:lnTo>
                  <a:close/>
                  <a:moveTo>
                    <a:pt x="334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8"/>
                    <a:pt x="167" y="68"/>
                    <a:pt x="134" y="101"/>
                  </a:cubicBezTo>
                  <a:cubicBezTo>
                    <a:pt x="134" y="134"/>
                    <a:pt x="100" y="168"/>
                    <a:pt x="67" y="201"/>
                  </a:cubicBezTo>
                  <a:cubicBezTo>
                    <a:pt x="67" y="234"/>
                    <a:pt x="34" y="268"/>
                    <a:pt x="34" y="301"/>
                  </a:cubicBezTo>
                  <a:cubicBezTo>
                    <a:pt x="34" y="334"/>
                    <a:pt x="34" y="368"/>
                    <a:pt x="34" y="368"/>
                  </a:cubicBezTo>
                  <a:cubicBezTo>
                    <a:pt x="34" y="401"/>
                    <a:pt x="34" y="401"/>
                    <a:pt x="34" y="401"/>
                  </a:cubicBezTo>
                  <a:lnTo>
                    <a:pt x="100" y="401"/>
                  </a:lnTo>
                  <a:lnTo>
                    <a:pt x="100" y="368"/>
                  </a:lnTo>
                  <a:lnTo>
                    <a:pt x="167" y="301"/>
                  </a:lnTo>
                  <a:cubicBezTo>
                    <a:pt x="167" y="268"/>
                    <a:pt x="200" y="234"/>
                    <a:pt x="234" y="234"/>
                  </a:cubicBezTo>
                  <a:cubicBezTo>
                    <a:pt x="250" y="218"/>
                    <a:pt x="267" y="209"/>
                    <a:pt x="284" y="209"/>
                  </a:cubicBezTo>
                  <a:cubicBezTo>
                    <a:pt x="300" y="209"/>
                    <a:pt x="317" y="218"/>
                    <a:pt x="334" y="234"/>
                  </a:cubicBezTo>
                  <a:cubicBezTo>
                    <a:pt x="367" y="234"/>
                    <a:pt x="367" y="268"/>
                    <a:pt x="367" y="334"/>
                  </a:cubicBezTo>
                  <a:lnTo>
                    <a:pt x="200" y="468"/>
                  </a:lnTo>
                  <a:cubicBezTo>
                    <a:pt x="167" y="501"/>
                    <a:pt x="134" y="535"/>
                    <a:pt x="100" y="568"/>
                  </a:cubicBezTo>
                  <a:cubicBezTo>
                    <a:pt x="100" y="601"/>
                    <a:pt x="67" y="635"/>
                    <a:pt x="34" y="668"/>
                  </a:cubicBezTo>
                  <a:cubicBezTo>
                    <a:pt x="34" y="701"/>
                    <a:pt x="0" y="735"/>
                    <a:pt x="0" y="768"/>
                  </a:cubicBezTo>
                  <a:cubicBezTo>
                    <a:pt x="0" y="801"/>
                    <a:pt x="0" y="868"/>
                    <a:pt x="0" y="902"/>
                  </a:cubicBezTo>
                  <a:cubicBezTo>
                    <a:pt x="0" y="902"/>
                    <a:pt x="0" y="935"/>
                    <a:pt x="0" y="935"/>
                  </a:cubicBezTo>
                  <a:cubicBezTo>
                    <a:pt x="0" y="968"/>
                    <a:pt x="0" y="968"/>
                    <a:pt x="34" y="1002"/>
                  </a:cubicBezTo>
                  <a:lnTo>
                    <a:pt x="100" y="1002"/>
                  </a:lnTo>
                  <a:cubicBezTo>
                    <a:pt x="100" y="1002"/>
                    <a:pt x="134" y="968"/>
                    <a:pt x="167" y="968"/>
                  </a:cubicBezTo>
                  <a:cubicBezTo>
                    <a:pt x="167" y="968"/>
                    <a:pt x="200" y="935"/>
                    <a:pt x="200" y="935"/>
                  </a:cubicBezTo>
                  <a:lnTo>
                    <a:pt x="267" y="868"/>
                  </a:lnTo>
                  <a:cubicBezTo>
                    <a:pt x="300" y="835"/>
                    <a:pt x="300" y="835"/>
                    <a:pt x="334" y="801"/>
                  </a:cubicBezTo>
                  <a:cubicBezTo>
                    <a:pt x="334" y="801"/>
                    <a:pt x="334" y="801"/>
                    <a:pt x="334" y="835"/>
                  </a:cubicBezTo>
                  <a:lnTo>
                    <a:pt x="367" y="835"/>
                  </a:lnTo>
                  <a:lnTo>
                    <a:pt x="400" y="801"/>
                  </a:lnTo>
                  <a:cubicBezTo>
                    <a:pt x="434" y="801"/>
                    <a:pt x="434" y="768"/>
                    <a:pt x="434" y="768"/>
                  </a:cubicBezTo>
                  <a:cubicBezTo>
                    <a:pt x="434" y="768"/>
                    <a:pt x="434" y="735"/>
                    <a:pt x="434" y="735"/>
                  </a:cubicBezTo>
                  <a:lnTo>
                    <a:pt x="434" y="234"/>
                  </a:lnTo>
                  <a:cubicBezTo>
                    <a:pt x="434" y="168"/>
                    <a:pt x="434" y="134"/>
                    <a:pt x="434" y="101"/>
                  </a:cubicBezTo>
                  <a:cubicBezTo>
                    <a:pt x="434" y="68"/>
                    <a:pt x="400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548;p56">
              <a:extLst>
                <a:ext uri="{FF2B5EF4-FFF2-40B4-BE49-F238E27FC236}">
                  <a16:creationId xmlns:a16="http://schemas.microsoft.com/office/drawing/2014/main" id="{7C38B07A-2C20-47C6-8BE4-F88F92F493CD}"/>
                </a:ext>
              </a:extLst>
            </p:cNvPr>
            <p:cNvSpPr/>
            <p:nvPr/>
          </p:nvSpPr>
          <p:spPr>
            <a:xfrm>
              <a:off x="3768700" y="243885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42"/>
                  </a:moveTo>
                  <a:cubicBezTo>
                    <a:pt x="301" y="142"/>
                    <a:pt x="317" y="151"/>
                    <a:pt x="334" y="167"/>
                  </a:cubicBezTo>
                  <a:cubicBezTo>
                    <a:pt x="367" y="234"/>
                    <a:pt x="367" y="301"/>
                    <a:pt x="367" y="334"/>
                  </a:cubicBezTo>
                  <a:lnTo>
                    <a:pt x="367" y="434"/>
                  </a:lnTo>
                  <a:cubicBezTo>
                    <a:pt x="367" y="501"/>
                    <a:pt x="367" y="601"/>
                    <a:pt x="334" y="668"/>
                  </a:cubicBezTo>
                  <a:cubicBezTo>
                    <a:pt x="301" y="701"/>
                    <a:pt x="267" y="768"/>
                    <a:pt x="234" y="801"/>
                  </a:cubicBezTo>
                  <a:cubicBezTo>
                    <a:pt x="217" y="818"/>
                    <a:pt x="192" y="826"/>
                    <a:pt x="167" y="826"/>
                  </a:cubicBezTo>
                  <a:cubicBezTo>
                    <a:pt x="142" y="826"/>
                    <a:pt x="117" y="818"/>
                    <a:pt x="100" y="801"/>
                  </a:cubicBezTo>
                  <a:cubicBezTo>
                    <a:pt x="67" y="768"/>
                    <a:pt x="67" y="701"/>
                    <a:pt x="67" y="634"/>
                  </a:cubicBezTo>
                  <a:lnTo>
                    <a:pt x="67" y="501"/>
                  </a:lnTo>
                  <a:cubicBezTo>
                    <a:pt x="67" y="434"/>
                    <a:pt x="67" y="368"/>
                    <a:pt x="100" y="301"/>
                  </a:cubicBezTo>
                  <a:cubicBezTo>
                    <a:pt x="134" y="268"/>
                    <a:pt x="167" y="201"/>
                    <a:pt x="234" y="167"/>
                  </a:cubicBezTo>
                  <a:cubicBezTo>
                    <a:pt x="251" y="151"/>
                    <a:pt x="267" y="142"/>
                    <a:pt x="284" y="142"/>
                  </a:cubicBez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34" y="34"/>
                  </a:cubicBezTo>
                  <a:cubicBezTo>
                    <a:pt x="200" y="34"/>
                    <a:pt x="134" y="67"/>
                    <a:pt x="134" y="134"/>
                  </a:cubicBezTo>
                  <a:cubicBezTo>
                    <a:pt x="100" y="167"/>
                    <a:pt x="67" y="201"/>
                    <a:pt x="67" y="234"/>
                  </a:cubicBezTo>
                  <a:lnTo>
                    <a:pt x="67" y="167"/>
                  </a:lnTo>
                  <a:lnTo>
                    <a:pt x="34" y="167"/>
                  </a:lnTo>
                  <a:cubicBezTo>
                    <a:pt x="0" y="167"/>
                    <a:pt x="0" y="201"/>
                    <a:pt x="34" y="201"/>
                  </a:cubicBezTo>
                  <a:cubicBezTo>
                    <a:pt x="0" y="201"/>
                    <a:pt x="0" y="234"/>
                    <a:pt x="34" y="234"/>
                  </a:cubicBezTo>
                  <a:lnTo>
                    <a:pt x="34" y="1335"/>
                  </a:lnTo>
                  <a:cubicBezTo>
                    <a:pt x="0" y="1335"/>
                    <a:pt x="0" y="1368"/>
                    <a:pt x="34" y="1368"/>
                  </a:cubicBezTo>
                  <a:lnTo>
                    <a:pt x="67" y="1335"/>
                  </a:lnTo>
                  <a:cubicBezTo>
                    <a:pt x="67" y="1335"/>
                    <a:pt x="67" y="1335"/>
                    <a:pt x="67" y="1302"/>
                  </a:cubicBezTo>
                  <a:cubicBezTo>
                    <a:pt x="67" y="1302"/>
                    <a:pt x="67" y="1302"/>
                    <a:pt x="67" y="1268"/>
                  </a:cubicBezTo>
                  <a:lnTo>
                    <a:pt x="67" y="901"/>
                  </a:lnTo>
                  <a:cubicBezTo>
                    <a:pt x="67" y="935"/>
                    <a:pt x="100" y="935"/>
                    <a:pt x="134" y="935"/>
                  </a:cubicBezTo>
                  <a:cubicBezTo>
                    <a:pt x="145" y="946"/>
                    <a:pt x="156" y="950"/>
                    <a:pt x="167" y="950"/>
                  </a:cubicBezTo>
                  <a:cubicBezTo>
                    <a:pt x="189" y="950"/>
                    <a:pt x="212" y="935"/>
                    <a:pt x="234" y="935"/>
                  </a:cubicBezTo>
                  <a:cubicBezTo>
                    <a:pt x="267" y="901"/>
                    <a:pt x="301" y="868"/>
                    <a:pt x="334" y="835"/>
                  </a:cubicBezTo>
                  <a:cubicBezTo>
                    <a:pt x="367" y="801"/>
                    <a:pt x="367" y="735"/>
                    <a:pt x="401" y="701"/>
                  </a:cubicBezTo>
                  <a:cubicBezTo>
                    <a:pt x="434" y="668"/>
                    <a:pt x="434" y="601"/>
                    <a:pt x="467" y="534"/>
                  </a:cubicBezTo>
                  <a:cubicBezTo>
                    <a:pt x="467" y="501"/>
                    <a:pt x="467" y="434"/>
                    <a:pt x="467" y="368"/>
                  </a:cubicBezTo>
                  <a:lnTo>
                    <a:pt x="467" y="268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34" y="101"/>
                    <a:pt x="434" y="67"/>
                    <a:pt x="401" y="34"/>
                  </a:cubicBezTo>
                  <a:cubicBezTo>
                    <a:pt x="367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549;p56">
              <a:extLst>
                <a:ext uri="{FF2B5EF4-FFF2-40B4-BE49-F238E27FC236}">
                  <a16:creationId xmlns:a16="http://schemas.microsoft.com/office/drawing/2014/main" id="{6365EF67-76FA-4EEF-BBDD-71CE89B001B6}"/>
                </a:ext>
              </a:extLst>
            </p:cNvPr>
            <p:cNvSpPr/>
            <p:nvPr/>
          </p:nvSpPr>
          <p:spPr>
            <a:xfrm>
              <a:off x="3955500" y="2320425"/>
              <a:ext cx="13375" cy="33400"/>
            </a:xfrm>
            <a:custGeom>
              <a:avLst/>
              <a:gdLst/>
              <a:ahLst/>
              <a:cxnLst/>
              <a:rect l="l" t="t" r="r" b="b"/>
              <a:pathLst>
                <a:path w="535" h="1336" extrusionOk="0">
                  <a:moveTo>
                    <a:pt x="501" y="1"/>
                  </a:moveTo>
                  <a:lnTo>
                    <a:pt x="34" y="301"/>
                  </a:lnTo>
                  <a:lnTo>
                    <a:pt x="0" y="301"/>
                  </a:lnTo>
                  <a:cubicBezTo>
                    <a:pt x="0" y="335"/>
                    <a:pt x="0" y="335"/>
                    <a:pt x="0" y="335"/>
                  </a:cubicBezTo>
                  <a:lnTo>
                    <a:pt x="0" y="401"/>
                  </a:lnTo>
                  <a:cubicBezTo>
                    <a:pt x="0" y="401"/>
                    <a:pt x="0" y="435"/>
                    <a:pt x="0" y="435"/>
                  </a:cubicBezTo>
                  <a:lnTo>
                    <a:pt x="34" y="435"/>
                  </a:lnTo>
                  <a:lnTo>
                    <a:pt x="234" y="335"/>
                  </a:lnTo>
                  <a:lnTo>
                    <a:pt x="234" y="1302"/>
                  </a:lnTo>
                  <a:lnTo>
                    <a:pt x="234" y="1335"/>
                  </a:lnTo>
                  <a:lnTo>
                    <a:pt x="301" y="1302"/>
                  </a:lnTo>
                  <a:cubicBezTo>
                    <a:pt x="301" y="1302"/>
                    <a:pt x="301" y="1269"/>
                    <a:pt x="301" y="1269"/>
                  </a:cubicBezTo>
                  <a:cubicBezTo>
                    <a:pt x="301" y="1269"/>
                    <a:pt x="301" y="1235"/>
                    <a:pt x="301" y="1235"/>
                  </a:cubicBezTo>
                  <a:lnTo>
                    <a:pt x="301" y="268"/>
                  </a:lnTo>
                  <a:lnTo>
                    <a:pt x="501" y="134"/>
                  </a:lnTo>
                  <a:cubicBezTo>
                    <a:pt x="534" y="134"/>
                    <a:pt x="534" y="134"/>
                    <a:pt x="534" y="101"/>
                  </a:cubicBezTo>
                  <a:cubicBezTo>
                    <a:pt x="534" y="101"/>
                    <a:pt x="534" y="101"/>
                    <a:pt x="534" y="68"/>
                  </a:cubicBezTo>
                  <a:lnTo>
                    <a:pt x="534" y="34"/>
                  </a:lnTo>
                  <a:cubicBezTo>
                    <a:pt x="534" y="1"/>
                    <a:pt x="534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550;p56">
              <a:extLst>
                <a:ext uri="{FF2B5EF4-FFF2-40B4-BE49-F238E27FC236}">
                  <a16:creationId xmlns:a16="http://schemas.microsoft.com/office/drawing/2014/main" id="{AECBFF16-4EA5-46C4-89A4-BFDA13BA15DA}"/>
                </a:ext>
              </a:extLst>
            </p:cNvPr>
            <p:cNvSpPr/>
            <p:nvPr/>
          </p:nvSpPr>
          <p:spPr>
            <a:xfrm>
              <a:off x="3969675" y="2321275"/>
              <a:ext cx="12525" cy="34200"/>
            </a:xfrm>
            <a:custGeom>
              <a:avLst/>
              <a:gdLst/>
              <a:ahLst/>
              <a:cxnLst/>
              <a:rect l="l" t="t" r="r" b="b"/>
              <a:pathLst>
                <a:path w="501" h="1368" extrusionOk="0">
                  <a:moveTo>
                    <a:pt x="434" y="0"/>
                  </a:moveTo>
                  <a:lnTo>
                    <a:pt x="434" y="34"/>
                  </a:lnTo>
                  <a:cubicBezTo>
                    <a:pt x="401" y="34"/>
                    <a:pt x="401" y="67"/>
                    <a:pt x="434" y="67"/>
                  </a:cubicBezTo>
                  <a:lnTo>
                    <a:pt x="234" y="734"/>
                  </a:lnTo>
                  <a:lnTo>
                    <a:pt x="67" y="267"/>
                  </a:lnTo>
                  <a:cubicBezTo>
                    <a:pt x="67" y="267"/>
                    <a:pt x="67" y="267"/>
                    <a:pt x="67" y="234"/>
                  </a:cubicBezTo>
                  <a:lnTo>
                    <a:pt x="34" y="267"/>
                  </a:lnTo>
                  <a:cubicBezTo>
                    <a:pt x="0" y="267"/>
                    <a:pt x="0" y="267"/>
                    <a:pt x="0" y="301"/>
                  </a:cubicBezTo>
                  <a:cubicBezTo>
                    <a:pt x="0" y="301"/>
                    <a:pt x="0" y="301"/>
                    <a:pt x="0" y="334"/>
                  </a:cubicBezTo>
                  <a:lnTo>
                    <a:pt x="201" y="934"/>
                  </a:lnTo>
                  <a:lnTo>
                    <a:pt x="100" y="1368"/>
                  </a:lnTo>
                  <a:lnTo>
                    <a:pt x="167" y="1368"/>
                  </a:lnTo>
                  <a:cubicBezTo>
                    <a:pt x="167" y="1335"/>
                    <a:pt x="167" y="1335"/>
                    <a:pt x="167" y="1335"/>
                  </a:cubicBezTo>
                  <a:lnTo>
                    <a:pt x="167" y="1301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551;p56">
              <a:extLst>
                <a:ext uri="{FF2B5EF4-FFF2-40B4-BE49-F238E27FC236}">
                  <a16:creationId xmlns:a16="http://schemas.microsoft.com/office/drawing/2014/main" id="{E03BE161-FF5E-4EEF-BF15-117D0D0E0B25}"/>
                </a:ext>
              </a:extLst>
            </p:cNvPr>
            <p:cNvSpPr/>
            <p:nvPr/>
          </p:nvSpPr>
          <p:spPr>
            <a:xfrm>
              <a:off x="3984675" y="2313775"/>
              <a:ext cx="12550" cy="34200"/>
            </a:xfrm>
            <a:custGeom>
              <a:avLst/>
              <a:gdLst/>
              <a:ahLst/>
              <a:cxnLst/>
              <a:rect l="l" t="t" r="r" b="b"/>
              <a:pathLst>
                <a:path w="502" h="1368" extrusionOk="0">
                  <a:moveTo>
                    <a:pt x="368" y="167"/>
                  </a:moveTo>
                  <a:cubicBezTo>
                    <a:pt x="401" y="234"/>
                    <a:pt x="401" y="300"/>
                    <a:pt x="401" y="334"/>
                  </a:cubicBezTo>
                  <a:lnTo>
                    <a:pt x="401" y="434"/>
                  </a:lnTo>
                  <a:cubicBezTo>
                    <a:pt x="401" y="500"/>
                    <a:pt x="368" y="601"/>
                    <a:pt x="368" y="667"/>
                  </a:cubicBezTo>
                  <a:cubicBezTo>
                    <a:pt x="334" y="701"/>
                    <a:pt x="301" y="767"/>
                    <a:pt x="234" y="801"/>
                  </a:cubicBezTo>
                  <a:cubicBezTo>
                    <a:pt x="218" y="817"/>
                    <a:pt x="201" y="826"/>
                    <a:pt x="184" y="826"/>
                  </a:cubicBezTo>
                  <a:cubicBezTo>
                    <a:pt x="168" y="826"/>
                    <a:pt x="151" y="817"/>
                    <a:pt x="134" y="801"/>
                  </a:cubicBezTo>
                  <a:cubicBezTo>
                    <a:pt x="101" y="734"/>
                    <a:pt x="68" y="701"/>
                    <a:pt x="68" y="634"/>
                  </a:cubicBezTo>
                  <a:lnTo>
                    <a:pt x="68" y="500"/>
                  </a:lnTo>
                  <a:cubicBezTo>
                    <a:pt x="101" y="434"/>
                    <a:pt x="101" y="367"/>
                    <a:pt x="134" y="300"/>
                  </a:cubicBezTo>
                  <a:cubicBezTo>
                    <a:pt x="168" y="267"/>
                    <a:pt x="201" y="200"/>
                    <a:pt x="234" y="167"/>
                  </a:cubicBezTo>
                  <a:close/>
                  <a:moveTo>
                    <a:pt x="268" y="0"/>
                  </a:moveTo>
                  <a:cubicBezTo>
                    <a:pt x="201" y="33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34"/>
                  </a:cubicBezTo>
                  <a:lnTo>
                    <a:pt x="101" y="167"/>
                  </a:lnTo>
                  <a:cubicBezTo>
                    <a:pt x="101" y="167"/>
                    <a:pt x="101" y="167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cubicBezTo>
                    <a:pt x="1" y="167"/>
                    <a:pt x="1" y="200"/>
                    <a:pt x="1" y="200"/>
                  </a:cubicBezTo>
                  <a:cubicBezTo>
                    <a:pt x="1" y="200"/>
                    <a:pt x="1" y="234"/>
                    <a:pt x="1" y="234"/>
                  </a:cubicBezTo>
                  <a:lnTo>
                    <a:pt x="1" y="1334"/>
                  </a:lnTo>
                  <a:cubicBezTo>
                    <a:pt x="1" y="1334"/>
                    <a:pt x="1" y="1368"/>
                    <a:pt x="1" y="1368"/>
                  </a:cubicBezTo>
                  <a:lnTo>
                    <a:pt x="34" y="1368"/>
                  </a:lnTo>
                  <a:lnTo>
                    <a:pt x="68" y="1334"/>
                  </a:lnTo>
                  <a:cubicBezTo>
                    <a:pt x="68" y="1334"/>
                    <a:pt x="68" y="1334"/>
                    <a:pt x="101" y="1301"/>
                  </a:cubicBezTo>
                  <a:cubicBezTo>
                    <a:pt x="101" y="1301"/>
                    <a:pt x="101" y="1301"/>
                    <a:pt x="101" y="1268"/>
                  </a:cubicBezTo>
                  <a:lnTo>
                    <a:pt x="101" y="901"/>
                  </a:lnTo>
                  <a:cubicBezTo>
                    <a:pt x="101" y="934"/>
                    <a:pt x="134" y="934"/>
                    <a:pt x="134" y="967"/>
                  </a:cubicBezTo>
                  <a:cubicBezTo>
                    <a:pt x="201" y="967"/>
                    <a:pt x="234" y="934"/>
                    <a:pt x="268" y="934"/>
                  </a:cubicBezTo>
                  <a:cubicBezTo>
                    <a:pt x="301" y="901"/>
                    <a:pt x="334" y="867"/>
                    <a:pt x="334" y="834"/>
                  </a:cubicBezTo>
                  <a:cubicBezTo>
                    <a:pt x="368" y="801"/>
                    <a:pt x="401" y="734"/>
                    <a:pt x="434" y="701"/>
                  </a:cubicBezTo>
                  <a:cubicBezTo>
                    <a:pt x="434" y="667"/>
                    <a:pt x="468" y="601"/>
                    <a:pt x="468" y="534"/>
                  </a:cubicBezTo>
                  <a:cubicBezTo>
                    <a:pt x="501" y="500"/>
                    <a:pt x="501" y="434"/>
                    <a:pt x="501" y="367"/>
                  </a:cubicBezTo>
                  <a:lnTo>
                    <a:pt x="501" y="267"/>
                  </a:lnTo>
                  <a:cubicBezTo>
                    <a:pt x="501" y="200"/>
                    <a:pt x="501" y="167"/>
                    <a:pt x="468" y="134"/>
                  </a:cubicBezTo>
                  <a:cubicBezTo>
                    <a:pt x="468" y="67"/>
                    <a:pt x="434" y="33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552;p56">
              <a:extLst>
                <a:ext uri="{FF2B5EF4-FFF2-40B4-BE49-F238E27FC236}">
                  <a16:creationId xmlns:a16="http://schemas.microsoft.com/office/drawing/2014/main" id="{B0F51AE9-D9A2-45D5-9C9D-5F4C3B483FA4}"/>
                </a:ext>
              </a:extLst>
            </p:cNvPr>
            <p:cNvSpPr/>
            <p:nvPr/>
          </p:nvSpPr>
          <p:spPr>
            <a:xfrm>
              <a:off x="3999700" y="23046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167"/>
                  </a:moveTo>
                  <a:cubicBezTo>
                    <a:pt x="401" y="234"/>
                    <a:pt x="434" y="267"/>
                    <a:pt x="401" y="334"/>
                  </a:cubicBezTo>
                  <a:lnTo>
                    <a:pt x="123" y="488"/>
                  </a:lnTo>
                  <a:lnTo>
                    <a:pt x="123" y="488"/>
                  </a:lnTo>
                  <a:cubicBezTo>
                    <a:pt x="101" y="459"/>
                    <a:pt x="104" y="430"/>
                    <a:pt x="134" y="400"/>
                  </a:cubicBezTo>
                  <a:cubicBezTo>
                    <a:pt x="134" y="367"/>
                    <a:pt x="134" y="334"/>
                    <a:pt x="167" y="300"/>
                  </a:cubicBezTo>
                  <a:cubicBezTo>
                    <a:pt x="167" y="267"/>
                    <a:pt x="167" y="267"/>
                    <a:pt x="200" y="234"/>
                  </a:cubicBezTo>
                  <a:cubicBezTo>
                    <a:pt x="200" y="200"/>
                    <a:pt x="234" y="200"/>
                    <a:pt x="267" y="167"/>
                  </a:cubicBezTo>
                  <a:close/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100" y="234"/>
                  </a:cubicBezTo>
                  <a:cubicBezTo>
                    <a:pt x="67" y="300"/>
                    <a:pt x="34" y="334"/>
                    <a:pt x="34" y="400"/>
                  </a:cubicBezTo>
                  <a:cubicBezTo>
                    <a:pt x="34" y="434"/>
                    <a:pt x="0" y="501"/>
                    <a:pt x="0" y="534"/>
                  </a:cubicBezTo>
                  <a:cubicBezTo>
                    <a:pt x="0" y="601"/>
                    <a:pt x="0" y="667"/>
                    <a:pt x="34" y="701"/>
                  </a:cubicBezTo>
                  <a:cubicBezTo>
                    <a:pt x="34" y="767"/>
                    <a:pt x="34" y="801"/>
                    <a:pt x="34" y="834"/>
                  </a:cubicBezTo>
                  <a:cubicBezTo>
                    <a:pt x="67" y="867"/>
                    <a:pt x="67" y="901"/>
                    <a:pt x="100" y="934"/>
                  </a:cubicBezTo>
                  <a:cubicBezTo>
                    <a:pt x="100" y="968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34"/>
                    <a:pt x="334" y="901"/>
                    <a:pt x="367" y="867"/>
                  </a:cubicBezTo>
                  <a:cubicBezTo>
                    <a:pt x="401" y="834"/>
                    <a:pt x="434" y="801"/>
                    <a:pt x="434" y="767"/>
                  </a:cubicBezTo>
                  <a:cubicBezTo>
                    <a:pt x="467" y="734"/>
                    <a:pt x="467" y="701"/>
                    <a:pt x="501" y="667"/>
                  </a:cubicBezTo>
                  <a:cubicBezTo>
                    <a:pt x="501" y="667"/>
                    <a:pt x="501" y="634"/>
                    <a:pt x="501" y="601"/>
                  </a:cubicBezTo>
                  <a:cubicBezTo>
                    <a:pt x="501" y="567"/>
                    <a:pt x="501" y="567"/>
                    <a:pt x="501" y="567"/>
                  </a:cubicBezTo>
                  <a:lnTo>
                    <a:pt x="467" y="567"/>
                  </a:lnTo>
                  <a:lnTo>
                    <a:pt x="434" y="601"/>
                  </a:lnTo>
                  <a:lnTo>
                    <a:pt x="401" y="601"/>
                  </a:lnTo>
                  <a:lnTo>
                    <a:pt x="401" y="634"/>
                  </a:lnTo>
                  <a:cubicBezTo>
                    <a:pt x="401" y="667"/>
                    <a:pt x="367" y="667"/>
                    <a:pt x="367" y="701"/>
                  </a:cubicBezTo>
                  <a:cubicBezTo>
                    <a:pt x="334" y="734"/>
                    <a:pt x="300" y="767"/>
                    <a:pt x="267" y="801"/>
                  </a:cubicBezTo>
                  <a:lnTo>
                    <a:pt x="167" y="801"/>
                  </a:lnTo>
                  <a:cubicBezTo>
                    <a:pt x="134" y="734"/>
                    <a:pt x="100" y="701"/>
                    <a:pt x="134" y="634"/>
                  </a:cubicBezTo>
                  <a:lnTo>
                    <a:pt x="501" y="434"/>
                  </a:lnTo>
                  <a:cubicBezTo>
                    <a:pt x="501" y="400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00"/>
                  </a:lnTo>
                  <a:cubicBezTo>
                    <a:pt x="501" y="267"/>
                    <a:pt x="501" y="200"/>
                    <a:pt x="501" y="134"/>
                  </a:cubicBezTo>
                  <a:cubicBezTo>
                    <a:pt x="501" y="100"/>
                    <a:pt x="467" y="67"/>
                    <a:pt x="434" y="34"/>
                  </a:cubicBezTo>
                  <a:cubicBezTo>
                    <a:pt x="434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1553;p56">
              <a:extLst>
                <a:ext uri="{FF2B5EF4-FFF2-40B4-BE49-F238E27FC236}">
                  <a16:creationId xmlns:a16="http://schemas.microsoft.com/office/drawing/2014/main" id="{84CA4EA5-EDC0-41C3-A6E2-1A27C6479C83}"/>
                </a:ext>
              </a:extLst>
            </p:cNvPr>
            <p:cNvSpPr/>
            <p:nvPr/>
          </p:nvSpPr>
          <p:spPr>
            <a:xfrm>
              <a:off x="4101425" y="2237050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468" y="0"/>
                  </a:moveTo>
                  <a:cubicBezTo>
                    <a:pt x="434" y="0"/>
                    <a:pt x="368" y="0"/>
                    <a:pt x="334" y="34"/>
                  </a:cubicBezTo>
                  <a:cubicBezTo>
                    <a:pt x="268" y="67"/>
                    <a:pt x="201" y="67"/>
                    <a:pt x="168" y="134"/>
                  </a:cubicBezTo>
                  <a:cubicBezTo>
                    <a:pt x="134" y="167"/>
                    <a:pt x="101" y="200"/>
                    <a:pt x="68" y="234"/>
                  </a:cubicBezTo>
                  <a:cubicBezTo>
                    <a:pt x="34" y="300"/>
                    <a:pt x="34" y="334"/>
                    <a:pt x="1" y="401"/>
                  </a:cubicBezTo>
                  <a:cubicBezTo>
                    <a:pt x="1" y="434"/>
                    <a:pt x="1" y="501"/>
                    <a:pt x="1" y="534"/>
                  </a:cubicBezTo>
                  <a:cubicBezTo>
                    <a:pt x="1" y="567"/>
                    <a:pt x="1" y="634"/>
                    <a:pt x="1" y="667"/>
                  </a:cubicBezTo>
                  <a:cubicBezTo>
                    <a:pt x="1" y="701"/>
                    <a:pt x="34" y="734"/>
                    <a:pt x="34" y="734"/>
                  </a:cubicBezTo>
                  <a:cubicBezTo>
                    <a:pt x="68" y="767"/>
                    <a:pt x="101" y="767"/>
                    <a:pt x="101" y="767"/>
                  </a:cubicBezTo>
                  <a:lnTo>
                    <a:pt x="201" y="767"/>
                  </a:lnTo>
                  <a:lnTo>
                    <a:pt x="301" y="734"/>
                  </a:lnTo>
                  <a:lnTo>
                    <a:pt x="434" y="734"/>
                  </a:lnTo>
                  <a:cubicBezTo>
                    <a:pt x="434" y="767"/>
                    <a:pt x="434" y="767"/>
                    <a:pt x="434" y="801"/>
                  </a:cubicBezTo>
                  <a:cubicBezTo>
                    <a:pt x="434" y="834"/>
                    <a:pt x="434" y="834"/>
                    <a:pt x="434" y="868"/>
                  </a:cubicBezTo>
                  <a:cubicBezTo>
                    <a:pt x="434" y="901"/>
                    <a:pt x="434" y="901"/>
                    <a:pt x="401" y="934"/>
                  </a:cubicBezTo>
                  <a:cubicBezTo>
                    <a:pt x="401" y="968"/>
                    <a:pt x="368" y="968"/>
                    <a:pt x="368" y="1001"/>
                  </a:cubicBezTo>
                  <a:lnTo>
                    <a:pt x="301" y="1034"/>
                  </a:lnTo>
                  <a:cubicBezTo>
                    <a:pt x="268" y="1034"/>
                    <a:pt x="234" y="1068"/>
                    <a:pt x="234" y="1068"/>
                  </a:cubicBezTo>
                  <a:lnTo>
                    <a:pt x="168" y="1068"/>
                  </a:lnTo>
                  <a:cubicBezTo>
                    <a:pt x="168" y="1068"/>
                    <a:pt x="134" y="1068"/>
                    <a:pt x="134" y="1034"/>
                  </a:cubicBezTo>
                  <a:cubicBezTo>
                    <a:pt x="134" y="1034"/>
                    <a:pt x="134" y="1034"/>
                    <a:pt x="134" y="1001"/>
                  </a:cubicBezTo>
                  <a:lnTo>
                    <a:pt x="101" y="1001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34"/>
                  </a:cubicBezTo>
                  <a:cubicBezTo>
                    <a:pt x="1" y="1168"/>
                    <a:pt x="1" y="1201"/>
                    <a:pt x="34" y="1234"/>
                  </a:cubicBezTo>
                  <a:cubicBezTo>
                    <a:pt x="34" y="1268"/>
                    <a:pt x="68" y="1301"/>
                    <a:pt x="101" y="1301"/>
                  </a:cubicBezTo>
                  <a:lnTo>
                    <a:pt x="201" y="1301"/>
                  </a:lnTo>
                  <a:cubicBezTo>
                    <a:pt x="234" y="1301"/>
                    <a:pt x="301" y="1268"/>
                    <a:pt x="334" y="1268"/>
                  </a:cubicBezTo>
                  <a:cubicBezTo>
                    <a:pt x="368" y="1234"/>
                    <a:pt x="401" y="1201"/>
                    <a:pt x="468" y="1134"/>
                  </a:cubicBezTo>
                  <a:cubicBezTo>
                    <a:pt x="501" y="1101"/>
                    <a:pt x="535" y="1068"/>
                    <a:pt x="568" y="1034"/>
                  </a:cubicBezTo>
                  <a:cubicBezTo>
                    <a:pt x="568" y="968"/>
                    <a:pt x="601" y="934"/>
                    <a:pt x="601" y="868"/>
                  </a:cubicBezTo>
                  <a:cubicBezTo>
                    <a:pt x="635" y="834"/>
                    <a:pt x="635" y="767"/>
                    <a:pt x="635" y="734"/>
                  </a:cubicBezTo>
                  <a:cubicBezTo>
                    <a:pt x="635" y="667"/>
                    <a:pt x="635" y="634"/>
                    <a:pt x="635" y="601"/>
                  </a:cubicBezTo>
                  <a:cubicBezTo>
                    <a:pt x="635" y="567"/>
                    <a:pt x="601" y="567"/>
                    <a:pt x="601" y="534"/>
                  </a:cubicBezTo>
                  <a:cubicBezTo>
                    <a:pt x="568" y="501"/>
                    <a:pt x="535" y="501"/>
                    <a:pt x="501" y="501"/>
                  </a:cubicBezTo>
                  <a:lnTo>
                    <a:pt x="401" y="501"/>
                  </a:lnTo>
                  <a:lnTo>
                    <a:pt x="301" y="534"/>
                  </a:lnTo>
                  <a:lnTo>
                    <a:pt x="268" y="534"/>
                  </a:lnTo>
                  <a:lnTo>
                    <a:pt x="234" y="501"/>
                  </a:lnTo>
                  <a:cubicBezTo>
                    <a:pt x="234" y="501"/>
                    <a:pt x="234" y="467"/>
                    <a:pt x="234" y="467"/>
                  </a:cubicBezTo>
                  <a:cubicBezTo>
                    <a:pt x="234" y="434"/>
                    <a:pt x="234" y="401"/>
                    <a:pt x="234" y="401"/>
                  </a:cubicBezTo>
                  <a:cubicBezTo>
                    <a:pt x="234" y="367"/>
                    <a:pt x="268" y="334"/>
                    <a:pt x="268" y="334"/>
                  </a:cubicBezTo>
                  <a:cubicBezTo>
                    <a:pt x="268" y="300"/>
                    <a:pt x="301" y="300"/>
                    <a:pt x="301" y="267"/>
                  </a:cubicBezTo>
                  <a:lnTo>
                    <a:pt x="368" y="234"/>
                  </a:lnTo>
                  <a:cubicBezTo>
                    <a:pt x="401" y="200"/>
                    <a:pt x="434" y="200"/>
                    <a:pt x="468" y="200"/>
                  </a:cubicBezTo>
                  <a:cubicBezTo>
                    <a:pt x="501" y="234"/>
                    <a:pt x="501" y="234"/>
                    <a:pt x="501" y="267"/>
                  </a:cubicBezTo>
                  <a:lnTo>
                    <a:pt x="535" y="267"/>
                  </a:lnTo>
                  <a:lnTo>
                    <a:pt x="635" y="200"/>
                  </a:lnTo>
                  <a:cubicBezTo>
                    <a:pt x="635" y="167"/>
                    <a:pt x="635" y="167"/>
                    <a:pt x="635" y="134"/>
                  </a:cubicBezTo>
                  <a:cubicBezTo>
                    <a:pt x="635" y="134"/>
                    <a:pt x="635" y="100"/>
                    <a:pt x="635" y="67"/>
                  </a:cubicBezTo>
                  <a:cubicBezTo>
                    <a:pt x="601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554;p56">
              <a:extLst>
                <a:ext uri="{FF2B5EF4-FFF2-40B4-BE49-F238E27FC236}">
                  <a16:creationId xmlns:a16="http://schemas.microsoft.com/office/drawing/2014/main" id="{39B0BE90-24F6-4F7E-BCFB-73821F6A3CB1}"/>
                </a:ext>
              </a:extLst>
            </p:cNvPr>
            <p:cNvSpPr/>
            <p:nvPr/>
          </p:nvSpPr>
          <p:spPr>
            <a:xfrm>
              <a:off x="4120625" y="2232050"/>
              <a:ext cx="12525" cy="27525"/>
            </a:xfrm>
            <a:custGeom>
              <a:avLst/>
              <a:gdLst/>
              <a:ahLst/>
              <a:cxnLst/>
              <a:rect l="l" t="t" r="r" b="b"/>
              <a:pathLst>
                <a:path w="501" h="1101" extrusionOk="0">
                  <a:moveTo>
                    <a:pt x="467" y="0"/>
                  </a:moveTo>
                  <a:lnTo>
                    <a:pt x="400" y="67"/>
                  </a:lnTo>
                  <a:cubicBezTo>
                    <a:pt x="367" y="67"/>
                    <a:pt x="367" y="67"/>
                    <a:pt x="367" y="100"/>
                  </a:cubicBezTo>
                  <a:cubicBezTo>
                    <a:pt x="367" y="100"/>
                    <a:pt x="367" y="100"/>
                    <a:pt x="367" y="134"/>
                  </a:cubicBezTo>
                  <a:lnTo>
                    <a:pt x="367" y="534"/>
                  </a:lnTo>
                  <a:cubicBezTo>
                    <a:pt x="367" y="601"/>
                    <a:pt x="367" y="667"/>
                    <a:pt x="334" y="734"/>
                  </a:cubicBezTo>
                  <a:cubicBezTo>
                    <a:pt x="334" y="767"/>
                    <a:pt x="300" y="801"/>
                    <a:pt x="234" y="834"/>
                  </a:cubicBezTo>
                  <a:cubicBezTo>
                    <a:pt x="217" y="851"/>
                    <a:pt x="200" y="859"/>
                    <a:pt x="188" y="859"/>
                  </a:cubicBezTo>
                  <a:cubicBezTo>
                    <a:pt x="175" y="859"/>
                    <a:pt x="167" y="851"/>
                    <a:pt x="167" y="834"/>
                  </a:cubicBezTo>
                  <a:cubicBezTo>
                    <a:pt x="133" y="801"/>
                    <a:pt x="133" y="734"/>
                    <a:pt x="133" y="701"/>
                  </a:cubicBezTo>
                  <a:lnTo>
                    <a:pt x="133" y="267"/>
                  </a:lnTo>
                  <a:cubicBezTo>
                    <a:pt x="133" y="267"/>
                    <a:pt x="133" y="267"/>
                    <a:pt x="133" y="234"/>
                  </a:cubicBezTo>
                  <a:lnTo>
                    <a:pt x="100" y="234"/>
                  </a:lnTo>
                  <a:lnTo>
                    <a:pt x="33" y="300"/>
                  </a:lnTo>
                  <a:cubicBezTo>
                    <a:pt x="0" y="300"/>
                    <a:pt x="0" y="300"/>
                    <a:pt x="0" y="334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801"/>
                  </a:lnTo>
                  <a:cubicBezTo>
                    <a:pt x="0" y="834"/>
                    <a:pt x="0" y="901"/>
                    <a:pt x="0" y="934"/>
                  </a:cubicBezTo>
                  <a:cubicBezTo>
                    <a:pt x="0" y="967"/>
                    <a:pt x="0" y="1001"/>
                    <a:pt x="33" y="1034"/>
                  </a:cubicBezTo>
                  <a:cubicBezTo>
                    <a:pt x="33" y="1068"/>
                    <a:pt x="67" y="1068"/>
                    <a:pt x="100" y="1101"/>
                  </a:cubicBezTo>
                  <a:cubicBezTo>
                    <a:pt x="133" y="1101"/>
                    <a:pt x="167" y="1068"/>
                    <a:pt x="200" y="1068"/>
                  </a:cubicBezTo>
                  <a:cubicBezTo>
                    <a:pt x="234" y="1034"/>
                    <a:pt x="267" y="1001"/>
                    <a:pt x="300" y="967"/>
                  </a:cubicBezTo>
                  <a:cubicBezTo>
                    <a:pt x="334" y="934"/>
                    <a:pt x="334" y="901"/>
                    <a:pt x="367" y="867"/>
                  </a:cubicBezTo>
                  <a:lnTo>
                    <a:pt x="367" y="901"/>
                  </a:lnTo>
                  <a:lnTo>
                    <a:pt x="367" y="934"/>
                  </a:lnTo>
                  <a:lnTo>
                    <a:pt x="400" y="934"/>
                  </a:lnTo>
                  <a:lnTo>
                    <a:pt x="467" y="901"/>
                  </a:lnTo>
                  <a:lnTo>
                    <a:pt x="500" y="867"/>
                  </a:lnTo>
                  <a:cubicBezTo>
                    <a:pt x="500" y="867"/>
                    <a:pt x="500" y="834"/>
                    <a:pt x="500" y="834"/>
                  </a:cubicBezTo>
                  <a:lnTo>
                    <a:pt x="500" y="33"/>
                  </a:lnTo>
                  <a:cubicBezTo>
                    <a:pt x="500" y="33"/>
                    <a:pt x="500" y="33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555;p56">
              <a:extLst>
                <a:ext uri="{FF2B5EF4-FFF2-40B4-BE49-F238E27FC236}">
                  <a16:creationId xmlns:a16="http://schemas.microsoft.com/office/drawing/2014/main" id="{201C642D-FEEA-4340-9E83-06400DAADA7D}"/>
                </a:ext>
              </a:extLst>
            </p:cNvPr>
            <p:cNvSpPr/>
            <p:nvPr/>
          </p:nvSpPr>
          <p:spPr>
            <a:xfrm>
              <a:off x="4138125" y="2221200"/>
              <a:ext cx="13375" cy="30875"/>
            </a:xfrm>
            <a:custGeom>
              <a:avLst/>
              <a:gdLst/>
              <a:ahLst/>
              <a:cxnLst/>
              <a:rect l="l" t="t" r="r" b="b"/>
              <a:pathLst>
                <a:path w="535" h="1235" extrusionOk="0">
                  <a:moveTo>
                    <a:pt x="334" y="367"/>
                  </a:moveTo>
                  <a:cubicBezTo>
                    <a:pt x="367" y="401"/>
                    <a:pt x="401" y="434"/>
                    <a:pt x="401" y="501"/>
                  </a:cubicBezTo>
                  <a:lnTo>
                    <a:pt x="401" y="601"/>
                  </a:lnTo>
                  <a:cubicBezTo>
                    <a:pt x="367" y="668"/>
                    <a:pt x="367" y="734"/>
                    <a:pt x="334" y="801"/>
                  </a:cubicBezTo>
                  <a:cubicBezTo>
                    <a:pt x="334" y="834"/>
                    <a:pt x="301" y="868"/>
                    <a:pt x="234" y="901"/>
                  </a:cubicBezTo>
                  <a:lnTo>
                    <a:pt x="167" y="901"/>
                  </a:lnTo>
                  <a:cubicBezTo>
                    <a:pt x="134" y="868"/>
                    <a:pt x="101" y="801"/>
                    <a:pt x="134" y="768"/>
                  </a:cubicBezTo>
                  <a:cubicBezTo>
                    <a:pt x="101" y="734"/>
                    <a:pt x="101" y="734"/>
                    <a:pt x="134" y="701"/>
                  </a:cubicBezTo>
                  <a:cubicBezTo>
                    <a:pt x="101" y="668"/>
                    <a:pt x="101" y="668"/>
                    <a:pt x="134" y="634"/>
                  </a:cubicBezTo>
                  <a:cubicBezTo>
                    <a:pt x="134" y="568"/>
                    <a:pt x="134" y="534"/>
                    <a:pt x="167" y="467"/>
                  </a:cubicBezTo>
                  <a:cubicBezTo>
                    <a:pt x="167" y="434"/>
                    <a:pt x="201" y="401"/>
                    <a:pt x="234" y="367"/>
                  </a:cubicBezTo>
                  <a:close/>
                  <a:moveTo>
                    <a:pt x="101" y="0"/>
                  </a:moveTo>
                  <a:lnTo>
                    <a:pt x="1" y="34"/>
                  </a:lnTo>
                  <a:cubicBezTo>
                    <a:pt x="1" y="34"/>
                    <a:pt x="1" y="34"/>
                    <a:pt x="1" y="67"/>
                  </a:cubicBezTo>
                  <a:cubicBezTo>
                    <a:pt x="1" y="67"/>
                    <a:pt x="1" y="67"/>
                    <a:pt x="1" y="101"/>
                  </a:cubicBezTo>
                  <a:lnTo>
                    <a:pt x="1" y="1201"/>
                  </a:lnTo>
                  <a:cubicBezTo>
                    <a:pt x="1" y="1201"/>
                    <a:pt x="1" y="1201"/>
                    <a:pt x="1" y="1235"/>
                  </a:cubicBezTo>
                  <a:lnTo>
                    <a:pt x="101" y="1168"/>
                  </a:lnTo>
                  <a:lnTo>
                    <a:pt x="134" y="1135"/>
                  </a:lnTo>
                  <a:cubicBezTo>
                    <a:pt x="134" y="1135"/>
                    <a:pt x="134" y="1135"/>
                    <a:pt x="134" y="1101"/>
                  </a:cubicBezTo>
                  <a:lnTo>
                    <a:pt x="234" y="1101"/>
                  </a:lnTo>
                  <a:lnTo>
                    <a:pt x="267" y="1068"/>
                  </a:lnTo>
                  <a:cubicBezTo>
                    <a:pt x="334" y="1035"/>
                    <a:pt x="367" y="1001"/>
                    <a:pt x="367" y="968"/>
                  </a:cubicBezTo>
                  <a:cubicBezTo>
                    <a:pt x="401" y="934"/>
                    <a:pt x="434" y="901"/>
                    <a:pt x="468" y="834"/>
                  </a:cubicBezTo>
                  <a:cubicBezTo>
                    <a:pt x="468" y="801"/>
                    <a:pt x="501" y="734"/>
                    <a:pt x="501" y="701"/>
                  </a:cubicBezTo>
                  <a:cubicBezTo>
                    <a:pt x="501" y="634"/>
                    <a:pt x="534" y="601"/>
                    <a:pt x="534" y="534"/>
                  </a:cubicBezTo>
                  <a:lnTo>
                    <a:pt x="534" y="401"/>
                  </a:lnTo>
                  <a:cubicBezTo>
                    <a:pt x="534" y="367"/>
                    <a:pt x="501" y="334"/>
                    <a:pt x="501" y="267"/>
                  </a:cubicBezTo>
                  <a:cubicBezTo>
                    <a:pt x="501" y="234"/>
                    <a:pt x="468" y="201"/>
                    <a:pt x="468" y="167"/>
                  </a:cubicBezTo>
                  <a:cubicBezTo>
                    <a:pt x="434" y="167"/>
                    <a:pt x="401" y="134"/>
                    <a:pt x="367" y="134"/>
                  </a:cubicBezTo>
                  <a:cubicBezTo>
                    <a:pt x="334" y="134"/>
                    <a:pt x="301" y="134"/>
                    <a:pt x="267" y="167"/>
                  </a:cubicBezTo>
                  <a:lnTo>
                    <a:pt x="234" y="234"/>
                  </a:lnTo>
                  <a:lnTo>
                    <a:pt x="167" y="267"/>
                  </a:lnTo>
                  <a:lnTo>
                    <a:pt x="134" y="334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556;p56">
              <a:extLst>
                <a:ext uri="{FF2B5EF4-FFF2-40B4-BE49-F238E27FC236}">
                  <a16:creationId xmlns:a16="http://schemas.microsoft.com/office/drawing/2014/main" id="{FF9303D2-19DE-42D6-8BBA-1B1FE050575B}"/>
                </a:ext>
              </a:extLst>
            </p:cNvPr>
            <p:cNvSpPr/>
            <p:nvPr/>
          </p:nvSpPr>
          <p:spPr>
            <a:xfrm>
              <a:off x="4156475" y="2209975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634" y="1"/>
                  </a:moveTo>
                  <a:cubicBezTo>
                    <a:pt x="612" y="1"/>
                    <a:pt x="590" y="16"/>
                    <a:pt x="567" y="16"/>
                  </a:cubicBezTo>
                  <a:lnTo>
                    <a:pt x="501" y="49"/>
                  </a:lnTo>
                  <a:cubicBezTo>
                    <a:pt x="501" y="83"/>
                    <a:pt x="467" y="83"/>
                    <a:pt x="467" y="116"/>
                  </a:cubicBezTo>
                  <a:cubicBezTo>
                    <a:pt x="434" y="149"/>
                    <a:pt x="434" y="149"/>
                    <a:pt x="401" y="183"/>
                  </a:cubicBezTo>
                  <a:cubicBezTo>
                    <a:pt x="401" y="216"/>
                    <a:pt x="401" y="249"/>
                    <a:pt x="367" y="283"/>
                  </a:cubicBezTo>
                  <a:cubicBezTo>
                    <a:pt x="367" y="249"/>
                    <a:pt x="334" y="216"/>
                    <a:pt x="301" y="216"/>
                  </a:cubicBezTo>
                  <a:cubicBezTo>
                    <a:pt x="267" y="216"/>
                    <a:pt x="234" y="216"/>
                    <a:pt x="201" y="249"/>
                  </a:cubicBezTo>
                  <a:cubicBezTo>
                    <a:pt x="167" y="249"/>
                    <a:pt x="134" y="283"/>
                    <a:pt x="134" y="316"/>
                  </a:cubicBezTo>
                  <a:cubicBezTo>
                    <a:pt x="107" y="343"/>
                    <a:pt x="79" y="371"/>
                    <a:pt x="70" y="398"/>
                  </a:cubicBezTo>
                  <a:lnTo>
                    <a:pt x="70" y="398"/>
                  </a:lnTo>
                  <a:lnTo>
                    <a:pt x="34" y="416"/>
                  </a:lnTo>
                  <a:cubicBezTo>
                    <a:pt x="0" y="416"/>
                    <a:pt x="0" y="449"/>
                    <a:pt x="0" y="449"/>
                  </a:cubicBezTo>
                  <a:cubicBezTo>
                    <a:pt x="0" y="449"/>
                    <a:pt x="0" y="483"/>
                    <a:pt x="0" y="483"/>
                  </a:cubicBezTo>
                  <a:lnTo>
                    <a:pt x="0" y="1283"/>
                  </a:lnTo>
                  <a:lnTo>
                    <a:pt x="34" y="1283"/>
                  </a:lnTo>
                  <a:lnTo>
                    <a:pt x="100" y="1250"/>
                  </a:lnTo>
                  <a:lnTo>
                    <a:pt x="134" y="1217"/>
                  </a:lnTo>
                  <a:cubicBezTo>
                    <a:pt x="134" y="1217"/>
                    <a:pt x="134" y="1183"/>
                    <a:pt x="134" y="1183"/>
                  </a:cubicBezTo>
                  <a:lnTo>
                    <a:pt x="134" y="750"/>
                  </a:lnTo>
                  <a:cubicBezTo>
                    <a:pt x="134" y="683"/>
                    <a:pt x="134" y="616"/>
                    <a:pt x="167" y="550"/>
                  </a:cubicBezTo>
                  <a:cubicBezTo>
                    <a:pt x="167" y="516"/>
                    <a:pt x="201" y="483"/>
                    <a:pt x="234" y="483"/>
                  </a:cubicBezTo>
                  <a:lnTo>
                    <a:pt x="301" y="483"/>
                  </a:lnTo>
                  <a:cubicBezTo>
                    <a:pt x="334" y="516"/>
                    <a:pt x="334" y="583"/>
                    <a:pt x="334" y="616"/>
                  </a:cubicBezTo>
                  <a:lnTo>
                    <a:pt x="334" y="1050"/>
                  </a:lnTo>
                  <a:cubicBezTo>
                    <a:pt x="334" y="1083"/>
                    <a:pt x="334" y="1083"/>
                    <a:pt x="334" y="1083"/>
                  </a:cubicBezTo>
                  <a:lnTo>
                    <a:pt x="434" y="1050"/>
                  </a:lnTo>
                  <a:cubicBezTo>
                    <a:pt x="434" y="1017"/>
                    <a:pt x="434" y="1017"/>
                    <a:pt x="434" y="1017"/>
                  </a:cubicBezTo>
                  <a:cubicBezTo>
                    <a:pt x="434" y="1017"/>
                    <a:pt x="434" y="983"/>
                    <a:pt x="434" y="983"/>
                  </a:cubicBezTo>
                  <a:lnTo>
                    <a:pt x="434" y="516"/>
                  </a:lnTo>
                  <a:cubicBezTo>
                    <a:pt x="434" y="449"/>
                    <a:pt x="434" y="416"/>
                    <a:pt x="467" y="349"/>
                  </a:cubicBezTo>
                  <a:cubicBezTo>
                    <a:pt x="467" y="316"/>
                    <a:pt x="501" y="283"/>
                    <a:pt x="534" y="283"/>
                  </a:cubicBezTo>
                  <a:cubicBezTo>
                    <a:pt x="551" y="266"/>
                    <a:pt x="567" y="258"/>
                    <a:pt x="580" y="258"/>
                  </a:cubicBezTo>
                  <a:cubicBezTo>
                    <a:pt x="592" y="258"/>
                    <a:pt x="601" y="266"/>
                    <a:pt x="601" y="283"/>
                  </a:cubicBezTo>
                  <a:cubicBezTo>
                    <a:pt x="634" y="316"/>
                    <a:pt x="634" y="349"/>
                    <a:pt x="634" y="416"/>
                  </a:cubicBezTo>
                  <a:lnTo>
                    <a:pt x="634" y="850"/>
                  </a:lnTo>
                  <a:cubicBezTo>
                    <a:pt x="634" y="850"/>
                    <a:pt x="634" y="883"/>
                    <a:pt x="634" y="883"/>
                  </a:cubicBezTo>
                  <a:lnTo>
                    <a:pt x="668" y="883"/>
                  </a:lnTo>
                  <a:lnTo>
                    <a:pt x="734" y="816"/>
                  </a:lnTo>
                  <a:lnTo>
                    <a:pt x="768" y="816"/>
                  </a:lnTo>
                  <a:cubicBezTo>
                    <a:pt x="768" y="783"/>
                    <a:pt x="768" y="783"/>
                    <a:pt x="768" y="783"/>
                  </a:cubicBezTo>
                  <a:lnTo>
                    <a:pt x="768" y="283"/>
                  </a:lnTo>
                  <a:lnTo>
                    <a:pt x="768" y="149"/>
                  </a:lnTo>
                  <a:cubicBezTo>
                    <a:pt x="768" y="116"/>
                    <a:pt x="734" y="83"/>
                    <a:pt x="734" y="49"/>
                  </a:cubicBezTo>
                  <a:cubicBezTo>
                    <a:pt x="701" y="16"/>
                    <a:pt x="701" y="16"/>
                    <a:pt x="668" y="16"/>
                  </a:cubicBezTo>
                  <a:cubicBezTo>
                    <a:pt x="656" y="5"/>
                    <a:pt x="645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557;p56">
              <a:extLst>
                <a:ext uri="{FF2B5EF4-FFF2-40B4-BE49-F238E27FC236}">
                  <a16:creationId xmlns:a16="http://schemas.microsoft.com/office/drawing/2014/main" id="{CEA8D85C-CBDA-4797-BBEB-892C1931FDE5}"/>
                </a:ext>
              </a:extLst>
            </p:cNvPr>
            <p:cNvSpPr/>
            <p:nvPr/>
          </p:nvSpPr>
          <p:spPr>
            <a:xfrm>
              <a:off x="4179000" y="2196175"/>
              <a:ext cx="3350" cy="30875"/>
            </a:xfrm>
            <a:custGeom>
              <a:avLst/>
              <a:gdLst/>
              <a:ahLst/>
              <a:cxnLst/>
              <a:rect l="l" t="t" r="r" b="b"/>
              <a:pathLst>
                <a:path w="134" h="1235" extrusionOk="0">
                  <a:moveTo>
                    <a:pt x="133" y="1"/>
                  </a:moveTo>
                  <a:lnTo>
                    <a:pt x="33" y="67"/>
                  </a:lnTo>
                  <a:cubicBezTo>
                    <a:pt x="0" y="67"/>
                    <a:pt x="0" y="67"/>
                    <a:pt x="0" y="101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268"/>
                  </a:lnTo>
                  <a:lnTo>
                    <a:pt x="33" y="268"/>
                  </a:lnTo>
                  <a:lnTo>
                    <a:pt x="133" y="234"/>
                  </a:ln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168"/>
                    <a:pt x="133" y="168"/>
                  </a:cubicBezTo>
                  <a:lnTo>
                    <a:pt x="133" y="34"/>
                  </a:lnTo>
                  <a:lnTo>
                    <a:pt x="133" y="1"/>
                  </a:lnTo>
                  <a:close/>
                  <a:moveTo>
                    <a:pt x="133" y="334"/>
                  </a:moveTo>
                  <a:lnTo>
                    <a:pt x="33" y="368"/>
                  </a:lnTo>
                  <a:cubicBezTo>
                    <a:pt x="33" y="368"/>
                    <a:pt x="33" y="401"/>
                    <a:pt x="33" y="401"/>
                  </a:cubicBezTo>
                  <a:cubicBezTo>
                    <a:pt x="0" y="401"/>
                    <a:pt x="0" y="434"/>
                    <a:pt x="33" y="434"/>
                  </a:cubicBezTo>
                  <a:lnTo>
                    <a:pt x="33" y="1235"/>
                  </a:lnTo>
                  <a:lnTo>
                    <a:pt x="133" y="1202"/>
                  </a:lnTo>
                  <a:cubicBezTo>
                    <a:pt x="133" y="1202"/>
                    <a:pt x="133" y="1168"/>
                    <a:pt x="133" y="1168"/>
                  </a:cubicBezTo>
                  <a:cubicBezTo>
                    <a:pt x="133" y="1168"/>
                    <a:pt x="133" y="1135"/>
                    <a:pt x="133" y="1135"/>
                  </a:cubicBezTo>
                  <a:lnTo>
                    <a:pt x="133" y="368"/>
                  </a:lnTo>
                  <a:cubicBezTo>
                    <a:pt x="133" y="334"/>
                    <a:pt x="133" y="334"/>
                    <a:pt x="133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558;p56">
              <a:extLst>
                <a:ext uri="{FF2B5EF4-FFF2-40B4-BE49-F238E27FC236}">
                  <a16:creationId xmlns:a16="http://schemas.microsoft.com/office/drawing/2014/main" id="{4F6A83FB-0EB6-411E-9E08-DD02BCDE8613}"/>
                </a:ext>
              </a:extLst>
            </p:cNvPr>
            <p:cNvSpPr/>
            <p:nvPr/>
          </p:nvSpPr>
          <p:spPr>
            <a:xfrm>
              <a:off x="4184825" y="2191175"/>
              <a:ext cx="10875" cy="29625"/>
            </a:xfrm>
            <a:custGeom>
              <a:avLst/>
              <a:gdLst/>
              <a:ahLst/>
              <a:cxnLst/>
              <a:rect l="l" t="t" r="r" b="b"/>
              <a:pathLst>
                <a:path w="435" h="1185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101"/>
                    <a:pt x="101" y="101"/>
                    <a:pt x="101" y="101"/>
                  </a:cubicBezTo>
                  <a:lnTo>
                    <a:pt x="101" y="401"/>
                  </a:lnTo>
                  <a:lnTo>
                    <a:pt x="34" y="434"/>
                  </a:lnTo>
                  <a:cubicBezTo>
                    <a:pt x="34" y="434"/>
                    <a:pt x="34" y="434"/>
                    <a:pt x="34" y="468"/>
                  </a:cubicBezTo>
                  <a:cubicBezTo>
                    <a:pt x="1" y="468"/>
                    <a:pt x="1" y="468"/>
                    <a:pt x="34" y="501"/>
                  </a:cubicBezTo>
                  <a:lnTo>
                    <a:pt x="34" y="601"/>
                  </a:lnTo>
                  <a:cubicBezTo>
                    <a:pt x="1" y="601"/>
                    <a:pt x="1" y="634"/>
                    <a:pt x="34" y="634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01"/>
                    <a:pt x="134" y="1101"/>
                    <a:pt x="167" y="1135"/>
                  </a:cubicBezTo>
                  <a:cubicBezTo>
                    <a:pt x="184" y="1168"/>
                    <a:pt x="209" y="1185"/>
                    <a:pt x="238" y="1185"/>
                  </a:cubicBezTo>
                  <a:cubicBezTo>
                    <a:pt x="267" y="1185"/>
                    <a:pt x="301" y="1168"/>
                    <a:pt x="334" y="1135"/>
                  </a:cubicBezTo>
                  <a:lnTo>
                    <a:pt x="401" y="1101"/>
                  </a:lnTo>
                  <a:cubicBezTo>
                    <a:pt x="401" y="1101"/>
                    <a:pt x="434" y="1101"/>
                    <a:pt x="434" y="1068"/>
                  </a:cubicBezTo>
                  <a:cubicBezTo>
                    <a:pt x="434" y="1068"/>
                    <a:pt x="434" y="1035"/>
                    <a:pt x="434" y="1035"/>
                  </a:cubicBezTo>
                  <a:lnTo>
                    <a:pt x="434" y="935"/>
                  </a:lnTo>
                  <a:lnTo>
                    <a:pt x="434" y="901"/>
                  </a:lnTo>
                  <a:lnTo>
                    <a:pt x="401" y="901"/>
                  </a:lnTo>
                  <a:lnTo>
                    <a:pt x="334" y="935"/>
                  </a:lnTo>
                  <a:lnTo>
                    <a:pt x="267" y="935"/>
                  </a:lnTo>
                  <a:cubicBezTo>
                    <a:pt x="267" y="901"/>
                    <a:pt x="267" y="901"/>
                    <a:pt x="267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01"/>
                    <a:pt x="334" y="401"/>
                    <a:pt x="367" y="401"/>
                  </a:cubicBezTo>
                  <a:cubicBezTo>
                    <a:pt x="367" y="368"/>
                    <a:pt x="367" y="368"/>
                    <a:pt x="367" y="368"/>
                  </a:cubicBezTo>
                  <a:lnTo>
                    <a:pt x="367" y="234"/>
                  </a:lnTo>
                  <a:cubicBezTo>
                    <a:pt x="351" y="217"/>
                    <a:pt x="342" y="209"/>
                    <a:pt x="338" y="209"/>
                  </a:cubicBezTo>
                  <a:cubicBezTo>
                    <a:pt x="334" y="209"/>
                    <a:pt x="334" y="217"/>
                    <a:pt x="334" y="234"/>
                  </a:cubicBez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559;p56">
              <a:extLst>
                <a:ext uri="{FF2B5EF4-FFF2-40B4-BE49-F238E27FC236}">
                  <a16:creationId xmlns:a16="http://schemas.microsoft.com/office/drawing/2014/main" id="{99FC4A51-0BF5-40A0-A36A-3EE7D71A679D}"/>
                </a:ext>
              </a:extLst>
            </p:cNvPr>
            <p:cNvSpPr/>
            <p:nvPr/>
          </p:nvSpPr>
          <p:spPr>
            <a:xfrm>
              <a:off x="4197325" y="2184500"/>
              <a:ext cx="10050" cy="29000"/>
            </a:xfrm>
            <a:custGeom>
              <a:avLst/>
              <a:gdLst/>
              <a:ahLst/>
              <a:cxnLst/>
              <a:rect l="l" t="t" r="r" b="b"/>
              <a:pathLst>
                <a:path w="402" h="1160" extrusionOk="0">
                  <a:moveTo>
                    <a:pt x="201" y="1"/>
                  </a:moveTo>
                  <a:lnTo>
                    <a:pt x="101" y="67"/>
                  </a:lnTo>
                  <a:cubicBezTo>
                    <a:pt x="101" y="67"/>
                    <a:pt x="101" y="67"/>
                    <a:pt x="101" y="101"/>
                  </a:cubicBezTo>
                  <a:cubicBezTo>
                    <a:pt x="68" y="101"/>
                    <a:pt x="68" y="101"/>
                    <a:pt x="101" y="134"/>
                  </a:cubicBezTo>
                  <a:lnTo>
                    <a:pt x="101" y="368"/>
                  </a:lnTo>
                  <a:lnTo>
                    <a:pt x="1" y="401"/>
                  </a:lnTo>
                  <a:lnTo>
                    <a:pt x="1" y="434"/>
                  </a:lnTo>
                  <a:cubicBezTo>
                    <a:pt x="1" y="434"/>
                    <a:pt x="1" y="468"/>
                    <a:pt x="1" y="468"/>
                  </a:cubicBezTo>
                  <a:lnTo>
                    <a:pt x="1" y="568"/>
                  </a:lnTo>
                  <a:cubicBezTo>
                    <a:pt x="1" y="601"/>
                    <a:pt x="1" y="601"/>
                    <a:pt x="1" y="601"/>
                  </a:cubicBezTo>
                  <a:lnTo>
                    <a:pt x="101" y="568"/>
                  </a:lnTo>
                  <a:lnTo>
                    <a:pt x="101" y="935"/>
                  </a:lnTo>
                  <a:cubicBezTo>
                    <a:pt x="101" y="1035"/>
                    <a:pt x="101" y="1102"/>
                    <a:pt x="134" y="1135"/>
                  </a:cubicBezTo>
                  <a:cubicBezTo>
                    <a:pt x="151" y="1152"/>
                    <a:pt x="176" y="1160"/>
                    <a:pt x="205" y="1160"/>
                  </a:cubicBezTo>
                  <a:cubicBezTo>
                    <a:pt x="234" y="1160"/>
                    <a:pt x="268" y="1152"/>
                    <a:pt x="301" y="1135"/>
                  </a:cubicBezTo>
                  <a:lnTo>
                    <a:pt x="368" y="1102"/>
                  </a:lnTo>
                  <a:cubicBezTo>
                    <a:pt x="401" y="1068"/>
                    <a:pt x="401" y="1068"/>
                    <a:pt x="401" y="1068"/>
                  </a:cubicBezTo>
                  <a:cubicBezTo>
                    <a:pt x="401" y="1035"/>
                    <a:pt x="401" y="1035"/>
                    <a:pt x="401" y="1035"/>
                  </a:cubicBezTo>
                  <a:lnTo>
                    <a:pt x="401" y="901"/>
                  </a:lnTo>
                  <a:lnTo>
                    <a:pt x="368" y="901"/>
                  </a:lnTo>
                  <a:lnTo>
                    <a:pt x="301" y="935"/>
                  </a:lnTo>
                  <a:lnTo>
                    <a:pt x="234" y="935"/>
                  </a:lnTo>
                  <a:cubicBezTo>
                    <a:pt x="234" y="901"/>
                    <a:pt x="234" y="868"/>
                    <a:pt x="234" y="868"/>
                  </a:cubicBezTo>
                  <a:lnTo>
                    <a:pt x="201" y="501"/>
                  </a:lnTo>
                  <a:lnTo>
                    <a:pt x="334" y="434"/>
                  </a:lnTo>
                  <a:cubicBezTo>
                    <a:pt x="334" y="434"/>
                    <a:pt x="334" y="401"/>
                    <a:pt x="368" y="401"/>
                  </a:cubicBezTo>
                  <a:cubicBezTo>
                    <a:pt x="368" y="401"/>
                    <a:pt x="368" y="368"/>
                    <a:pt x="368" y="368"/>
                  </a:cubicBezTo>
                  <a:lnTo>
                    <a:pt x="368" y="268"/>
                  </a:lnTo>
                  <a:lnTo>
                    <a:pt x="368" y="234"/>
                  </a:lnTo>
                  <a:lnTo>
                    <a:pt x="334" y="234"/>
                  </a:lnTo>
                  <a:lnTo>
                    <a:pt x="201" y="301"/>
                  </a:lnTo>
                  <a:lnTo>
                    <a:pt x="201" y="34"/>
                  </a:lnTo>
                  <a:cubicBezTo>
                    <a:pt x="201" y="34"/>
                    <a:pt x="201" y="34"/>
                    <a:pt x="2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560;p56">
              <a:extLst>
                <a:ext uri="{FF2B5EF4-FFF2-40B4-BE49-F238E27FC236}">
                  <a16:creationId xmlns:a16="http://schemas.microsoft.com/office/drawing/2014/main" id="{C8C8CF5C-420F-4FCF-B986-AA675B5689EA}"/>
                </a:ext>
              </a:extLst>
            </p:cNvPr>
            <p:cNvSpPr/>
            <p:nvPr/>
          </p:nvSpPr>
          <p:spPr>
            <a:xfrm>
              <a:off x="4209000" y="218285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401" y="234"/>
                  </a:moveTo>
                  <a:cubicBezTo>
                    <a:pt x="435" y="234"/>
                    <a:pt x="435" y="267"/>
                    <a:pt x="435" y="267"/>
                  </a:cubicBezTo>
                  <a:cubicBezTo>
                    <a:pt x="435" y="267"/>
                    <a:pt x="435" y="300"/>
                    <a:pt x="435" y="334"/>
                  </a:cubicBezTo>
                  <a:lnTo>
                    <a:pt x="201" y="467"/>
                  </a:lnTo>
                  <a:cubicBezTo>
                    <a:pt x="201" y="434"/>
                    <a:pt x="201" y="434"/>
                    <a:pt x="201" y="400"/>
                  </a:cubicBezTo>
                  <a:cubicBezTo>
                    <a:pt x="201" y="367"/>
                    <a:pt x="201" y="367"/>
                    <a:pt x="201" y="334"/>
                  </a:cubicBezTo>
                  <a:cubicBezTo>
                    <a:pt x="234" y="300"/>
                    <a:pt x="234" y="300"/>
                    <a:pt x="268" y="267"/>
                  </a:cubicBezTo>
                  <a:cubicBezTo>
                    <a:pt x="268" y="267"/>
                    <a:pt x="301" y="234"/>
                    <a:pt x="301" y="234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3"/>
                    <a:pt x="301" y="33"/>
                  </a:cubicBezTo>
                  <a:cubicBezTo>
                    <a:pt x="234" y="67"/>
                    <a:pt x="201" y="100"/>
                    <a:pt x="168" y="133"/>
                  </a:cubicBezTo>
                  <a:cubicBezTo>
                    <a:pt x="134" y="200"/>
                    <a:pt x="101" y="234"/>
                    <a:pt x="101" y="300"/>
                  </a:cubicBezTo>
                  <a:cubicBezTo>
                    <a:pt x="68" y="334"/>
                    <a:pt x="68" y="400"/>
                    <a:pt x="34" y="467"/>
                  </a:cubicBezTo>
                  <a:cubicBezTo>
                    <a:pt x="34" y="534"/>
                    <a:pt x="34" y="600"/>
                    <a:pt x="34" y="667"/>
                  </a:cubicBezTo>
                  <a:cubicBezTo>
                    <a:pt x="34" y="701"/>
                    <a:pt x="1" y="767"/>
                    <a:pt x="1" y="834"/>
                  </a:cubicBezTo>
                  <a:cubicBezTo>
                    <a:pt x="34" y="867"/>
                    <a:pt x="34" y="901"/>
                    <a:pt x="68" y="934"/>
                  </a:cubicBezTo>
                  <a:cubicBezTo>
                    <a:pt x="101" y="967"/>
                    <a:pt x="101" y="1001"/>
                    <a:pt x="134" y="1001"/>
                  </a:cubicBezTo>
                  <a:cubicBezTo>
                    <a:pt x="201" y="1001"/>
                    <a:pt x="234" y="967"/>
                    <a:pt x="268" y="967"/>
                  </a:cubicBezTo>
                  <a:cubicBezTo>
                    <a:pt x="301" y="934"/>
                    <a:pt x="334" y="901"/>
                    <a:pt x="368" y="867"/>
                  </a:cubicBezTo>
                  <a:cubicBezTo>
                    <a:pt x="401" y="834"/>
                    <a:pt x="435" y="801"/>
                    <a:pt x="435" y="767"/>
                  </a:cubicBezTo>
                  <a:cubicBezTo>
                    <a:pt x="468" y="734"/>
                    <a:pt x="468" y="701"/>
                    <a:pt x="501" y="667"/>
                  </a:cubicBezTo>
                  <a:cubicBezTo>
                    <a:pt x="501" y="634"/>
                    <a:pt x="501" y="634"/>
                    <a:pt x="501" y="600"/>
                  </a:cubicBezTo>
                  <a:cubicBezTo>
                    <a:pt x="501" y="600"/>
                    <a:pt x="501" y="567"/>
                    <a:pt x="501" y="567"/>
                  </a:cubicBezTo>
                  <a:lnTo>
                    <a:pt x="468" y="567"/>
                  </a:lnTo>
                  <a:lnTo>
                    <a:pt x="368" y="634"/>
                  </a:lnTo>
                  <a:cubicBezTo>
                    <a:pt x="368" y="667"/>
                    <a:pt x="334" y="667"/>
                    <a:pt x="334" y="701"/>
                  </a:cubicBezTo>
                  <a:cubicBezTo>
                    <a:pt x="301" y="734"/>
                    <a:pt x="268" y="734"/>
                    <a:pt x="234" y="767"/>
                  </a:cubicBezTo>
                  <a:lnTo>
                    <a:pt x="168" y="767"/>
                  </a:lnTo>
                  <a:cubicBezTo>
                    <a:pt x="168" y="767"/>
                    <a:pt x="168" y="734"/>
                    <a:pt x="168" y="734"/>
                  </a:cubicBezTo>
                  <a:cubicBezTo>
                    <a:pt x="168" y="701"/>
                    <a:pt x="168" y="667"/>
                    <a:pt x="168" y="667"/>
                  </a:cubicBezTo>
                  <a:lnTo>
                    <a:pt x="501" y="467"/>
                  </a:lnTo>
                  <a:cubicBezTo>
                    <a:pt x="535" y="434"/>
                    <a:pt x="535" y="434"/>
                    <a:pt x="535" y="434"/>
                  </a:cubicBezTo>
                  <a:cubicBezTo>
                    <a:pt x="535" y="400"/>
                    <a:pt x="535" y="400"/>
                    <a:pt x="535" y="400"/>
                  </a:cubicBezTo>
                  <a:lnTo>
                    <a:pt x="535" y="300"/>
                  </a:lnTo>
                  <a:cubicBezTo>
                    <a:pt x="535" y="267"/>
                    <a:pt x="535" y="200"/>
                    <a:pt x="535" y="167"/>
                  </a:cubicBezTo>
                  <a:cubicBezTo>
                    <a:pt x="535" y="133"/>
                    <a:pt x="501" y="100"/>
                    <a:pt x="468" y="67"/>
                  </a:cubicBezTo>
                  <a:cubicBezTo>
                    <a:pt x="468" y="33"/>
                    <a:pt x="435" y="33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561;p56">
              <a:extLst>
                <a:ext uri="{FF2B5EF4-FFF2-40B4-BE49-F238E27FC236}">
                  <a16:creationId xmlns:a16="http://schemas.microsoft.com/office/drawing/2014/main" id="{3C130B67-5912-48A5-9695-592CDF769E92}"/>
                </a:ext>
              </a:extLst>
            </p:cNvPr>
            <p:cNvSpPr/>
            <p:nvPr/>
          </p:nvSpPr>
          <p:spPr>
            <a:xfrm>
              <a:off x="4224850" y="2163650"/>
              <a:ext cx="14200" cy="35050"/>
            </a:xfrm>
            <a:custGeom>
              <a:avLst/>
              <a:gdLst/>
              <a:ahLst/>
              <a:cxnLst/>
              <a:rect l="l" t="t" r="r" b="b"/>
              <a:pathLst>
                <a:path w="568" h="1402" extrusionOk="0">
                  <a:moveTo>
                    <a:pt x="401" y="635"/>
                  </a:moveTo>
                  <a:cubicBezTo>
                    <a:pt x="434" y="668"/>
                    <a:pt x="434" y="735"/>
                    <a:pt x="434" y="768"/>
                  </a:cubicBezTo>
                  <a:lnTo>
                    <a:pt x="434" y="901"/>
                  </a:lnTo>
                  <a:cubicBezTo>
                    <a:pt x="434" y="935"/>
                    <a:pt x="434" y="1002"/>
                    <a:pt x="401" y="1035"/>
                  </a:cubicBezTo>
                  <a:cubicBezTo>
                    <a:pt x="368" y="1102"/>
                    <a:pt x="334" y="1135"/>
                    <a:pt x="301" y="1168"/>
                  </a:cubicBezTo>
                  <a:lnTo>
                    <a:pt x="234" y="1168"/>
                  </a:lnTo>
                  <a:cubicBezTo>
                    <a:pt x="167" y="1135"/>
                    <a:pt x="167" y="1102"/>
                    <a:pt x="167" y="1035"/>
                  </a:cubicBezTo>
                  <a:cubicBezTo>
                    <a:pt x="167" y="1002"/>
                    <a:pt x="167" y="968"/>
                    <a:pt x="167" y="935"/>
                  </a:cubicBezTo>
                  <a:cubicBezTo>
                    <a:pt x="167" y="868"/>
                    <a:pt x="201" y="801"/>
                    <a:pt x="234" y="735"/>
                  </a:cubicBezTo>
                  <a:cubicBezTo>
                    <a:pt x="234" y="701"/>
                    <a:pt x="268" y="668"/>
                    <a:pt x="301" y="635"/>
                  </a:cubicBezTo>
                  <a:close/>
                  <a:moveTo>
                    <a:pt x="534" y="1"/>
                  </a:moveTo>
                  <a:lnTo>
                    <a:pt x="434" y="68"/>
                  </a:lnTo>
                  <a:cubicBezTo>
                    <a:pt x="434" y="101"/>
                    <a:pt x="434" y="101"/>
                    <a:pt x="434" y="134"/>
                  </a:cubicBezTo>
                  <a:lnTo>
                    <a:pt x="434" y="468"/>
                  </a:lnTo>
                  <a:lnTo>
                    <a:pt x="268" y="468"/>
                  </a:lnTo>
                  <a:cubicBezTo>
                    <a:pt x="234" y="501"/>
                    <a:pt x="201" y="535"/>
                    <a:pt x="167" y="568"/>
                  </a:cubicBezTo>
                  <a:cubicBezTo>
                    <a:pt x="101" y="635"/>
                    <a:pt x="67" y="735"/>
                    <a:pt x="34" y="835"/>
                  </a:cubicBezTo>
                  <a:cubicBezTo>
                    <a:pt x="34" y="901"/>
                    <a:pt x="34" y="935"/>
                    <a:pt x="1" y="1002"/>
                  </a:cubicBezTo>
                  <a:lnTo>
                    <a:pt x="1" y="1135"/>
                  </a:lnTo>
                  <a:cubicBezTo>
                    <a:pt x="34" y="1168"/>
                    <a:pt x="34" y="1202"/>
                    <a:pt x="34" y="1268"/>
                  </a:cubicBezTo>
                  <a:cubicBezTo>
                    <a:pt x="34" y="1302"/>
                    <a:pt x="67" y="1335"/>
                    <a:pt x="101" y="1368"/>
                  </a:cubicBezTo>
                  <a:cubicBezTo>
                    <a:pt x="101" y="1368"/>
                    <a:pt x="134" y="1402"/>
                    <a:pt x="167" y="1402"/>
                  </a:cubicBezTo>
                  <a:cubicBezTo>
                    <a:pt x="201" y="1402"/>
                    <a:pt x="234" y="1402"/>
                    <a:pt x="268" y="1368"/>
                  </a:cubicBezTo>
                  <a:lnTo>
                    <a:pt x="334" y="1335"/>
                  </a:lnTo>
                  <a:lnTo>
                    <a:pt x="368" y="1268"/>
                  </a:lnTo>
                  <a:lnTo>
                    <a:pt x="401" y="1235"/>
                  </a:lnTo>
                  <a:lnTo>
                    <a:pt x="434" y="1168"/>
                  </a:lnTo>
                  <a:lnTo>
                    <a:pt x="434" y="1235"/>
                  </a:lnTo>
                  <a:lnTo>
                    <a:pt x="534" y="1202"/>
                  </a:lnTo>
                  <a:lnTo>
                    <a:pt x="568" y="1168"/>
                  </a:lnTo>
                  <a:cubicBezTo>
                    <a:pt x="568" y="1168"/>
                    <a:pt x="568" y="1135"/>
                    <a:pt x="568" y="1135"/>
                  </a:cubicBezTo>
                  <a:lnTo>
                    <a:pt x="568" y="34"/>
                  </a:lnTo>
                  <a:cubicBezTo>
                    <a:pt x="568" y="34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562;p56">
              <a:extLst>
                <a:ext uri="{FF2B5EF4-FFF2-40B4-BE49-F238E27FC236}">
                  <a16:creationId xmlns:a16="http://schemas.microsoft.com/office/drawing/2014/main" id="{4C63F50E-52AF-4000-AEB9-165920675252}"/>
                </a:ext>
              </a:extLst>
            </p:cNvPr>
            <p:cNvSpPr/>
            <p:nvPr/>
          </p:nvSpPr>
          <p:spPr>
            <a:xfrm>
              <a:off x="4310750" y="2121125"/>
              <a:ext cx="12525" cy="30050"/>
            </a:xfrm>
            <a:custGeom>
              <a:avLst/>
              <a:gdLst/>
              <a:ahLst/>
              <a:cxnLst/>
              <a:rect l="l" t="t" r="r" b="b"/>
              <a:pathLst>
                <a:path w="501" h="1202" extrusionOk="0">
                  <a:moveTo>
                    <a:pt x="67" y="1"/>
                  </a:moveTo>
                  <a:lnTo>
                    <a:pt x="34" y="34"/>
                  </a:lnTo>
                  <a:lnTo>
                    <a:pt x="0" y="67"/>
                  </a:lnTo>
                  <a:cubicBezTo>
                    <a:pt x="0" y="67"/>
                    <a:pt x="0" y="67"/>
                    <a:pt x="0" y="101"/>
                  </a:cubicBezTo>
                  <a:lnTo>
                    <a:pt x="0" y="1168"/>
                  </a:lnTo>
                  <a:cubicBezTo>
                    <a:pt x="0" y="1201"/>
                    <a:pt x="0" y="1201"/>
                    <a:pt x="0" y="1201"/>
                  </a:cubicBezTo>
                  <a:lnTo>
                    <a:pt x="34" y="1201"/>
                  </a:lnTo>
                  <a:lnTo>
                    <a:pt x="467" y="968"/>
                  </a:lnTo>
                  <a:cubicBezTo>
                    <a:pt x="501" y="935"/>
                    <a:pt x="501" y="935"/>
                    <a:pt x="501" y="935"/>
                  </a:cubicBezTo>
                  <a:cubicBezTo>
                    <a:pt x="501" y="901"/>
                    <a:pt x="501" y="901"/>
                    <a:pt x="501" y="901"/>
                  </a:cubicBezTo>
                  <a:lnTo>
                    <a:pt x="501" y="835"/>
                  </a:lnTo>
                  <a:cubicBezTo>
                    <a:pt x="501" y="835"/>
                    <a:pt x="501" y="801"/>
                    <a:pt x="501" y="801"/>
                  </a:cubicBezTo>
                  <a:lnTo>
                    <a:pt x="467" y="801"/>
                  </a:lnTo>
                  <a:lnTo>
                    <a:pt x="67" y="1001"/>
                  </a:lnTo>
                  <a:lnTo>
                    <a:pt x="67" y="34"/>
                  </a:lnTo>
                  <a:cubicBezTo>
                    <a:pt x="67" y="34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563;p56">
              <a:extLst>
                <a:ext uri="{FF2B5EF4-FFF2-40B4-BE49-F238E27FC236}">
                  <a16:creationId xmlns:a16="http://schemas.microsoft.com/office/drawing/2014/main" id="{11D77D19-196C-4256-AFCC-0DE7133F7A5E}"/>
                </a:ext>
              </a:extLst>
            </p:cNvPr>
            <p:cNvSpPr/>
            <p:nvPr/>
          </p:nvSpPr>
          <p:spPr>
            <a:xfrm>
              <a:off x="4324925" y="2116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34"/>
                  </a:moveTo>
                  <a:lnTo>
                    <a:pt x="367" y="468"/>
                  </a:lnTo>
                  <a:cubicBezTo>
                    <a:pt x="367" y="501"/>
                    <a:pt x="367" y="535"/>
                    <a:pt x="367" y="568"/>
                  </a:cubicBezTo>
                  <a:cubicBezTo>
                    <a:pt x="367" y="601"/>
                    <a:pt x="334" y="635"/>
                    <a:pt x="334" y="668"/>
                  </a:cubicBezTo>
                  <a:cubicBezTo>
                    <a:pt x="301" y="701"/>
                    <a:pt x="301" y="735"/>
                    <a:pt x="267" y="768"/>
                  </a:cubicBezTo>
                  <a:cubicBezTo>
                    <a:pt x="267" y="801"/>
                    <a:pt x="234" y="801"/>
                    <a:pt x="201" y="835"/>
                  </a:cubicBezTo>
                  <a:lnTo>
                    <a:pt x="101" y="835"/>
                  </a:lnTo>
                  <a:cubicBezTo>
                    <a:pt x="101" y="835"/>
                    <a:pt x="101" y="801"/>
                    <a:pt x="101" y="801"/>
                  </a:cubicBezTo>
                  <a:cubicBezTo>
                    <a:pt x="101" y="801"/>
                    <a:pt x="101" y="768"/>
                    <a:pt x="101" y="768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7" y="601"/>
                    <a:pt x="201" y="568"/>
                    <a:pt x="234" y="535"/>
                  </a:cubicBezTo>
                  <a:lnTo>
                    <a:pt x="367" y="434"/>
                  </a:lnTo>
                  <a:close/>
                  <a:moveTo>
                    <a:pt x="334" y="1"/>
                  </a:moveTo>
                  <a:cubicBezTo>
                    <a:pt x="301" y="1"/>
                    <a:pt x="267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134"/>
                    <a:pt x="101" y="201"/>
                  </a:cubicBezTo>
                  <a:cubicBezTo>
                    <a:pt x="101" y="201"/>
                    <a:pt x="67" y="234"/>
                    <a:pt x="67" y="268"/>
                  </a:cubicBezTo>
                  <a:cubicBezTo>
                    <a:pt x="67" y="301"/>
                    <a:pt x="34" y="334"/>
                    <a:pt x="34" y="368"/>
                  </a:cubicBezTo>
                  <a:lnTo>
                    <a:pt x="34" y="401"/>
                  </a:lnTo>
                  <a:lnTo>
                    <a:pt x="101" y="401"/>
                  </a:lnTo>
                  <a:lnTo>
                    <a:pt x="134" y="368"/>
                  </a:lnTo>
                  <a:lnTo>
                    <a:pt x="134" y="334"/>
                  </a:lnTo>
                  <a:cubicBezTo>
                    <a:pt x="134" y="301"/>
                    <a:pt x="134" y="301"/>
                    <a:pt x="167" y="268"/>
                  </a:cubicBezTo>
                  <a:cubicBezTo>
                    <a:pt x="167" y="234"/>
                    <a:pt x="201" y="201"/>
                    <a:pt x="234" y="201"/>
                  </a:cubicBezTo>
                  <a:cubicBezTo>
                    <a:pt x="251" y="184"/>
                    <a:pt x="267" y="176"/>
                    <a:pt x="284" y="176"/>
                  </a:cubicBezTo>
                  <a:cubicBezTo>
                    <a:pt x="301" y="176"/>
                    <a:pt x="317" y="184"/>
                    <a:pt x="334" y="201"/>
                  </a:cubicBezTo>
                  <a:cubicBezTo>
                    <a:pt x="367" y="234"/>
                    <a:pt x="367" y="268"/>
                    <a:pt x="367" y="301"/>
                  </a:cubicBezTo>
                  <a:lnTo>
                    <a:pt x="201" y="434"/>
                  </a:lnTo>
                  <a:cubicBezTo>
                    <a:pt x="167" y="468"/>
                    <a:pt x="134" y="468"/>
                    <a:pt x="134" y="501"/>
                  </a:cubicBezTo>
                  <a:cubicBezTo>
                    <a:pt x="101" y="535"/>
                    <a:pt x="67" y="568"/>
                    <a:pt x="67" y="601"/>
                  </a:cubicBezTo>
                  <a:cubicBezTo>
                    <a:pt x="34" y="635"/>
                    <a:pt x="1" y="668"/>
                    <a:pt x="1" y="735"/>
                  </a:cubicBezTo>
                  <a:cubicBezTo>
                    <a:pt x="1" y="768"/>
                    <a:pt x="1" y="801"/>
                    <a:pt x="1" y="835"/>
                  </a:cubicBezTo>
                  <a:cubicBezTo>
                    <a:pt x="1" y="868"/>
                    <a:pt x="34" y="935"/>
                    <a:pt x="34" y="968"/>
                  </a:cubicBezTo>
                  <a:cubicBezTo>
                    <a:pt x="34" y="968"/>
                    <a:pt x="67" y="1002"/>
                    <a:pt x="67" y="1002"/>
                  </a:cubicBezTo>
                  <a:lnTo>
                    <a:pt x="134" y="1002"/>
                  </a:lnTo>
                  <a:cubicBezTo>
                    <a:pt x="167" y="1002"/>
                    <a:pt x="201" y="1002"/>
                    <a:pt x="201" y="968"/>
                  </a:cubicBezTo>
                  <a:lnTo>
                    <a:pt x="267" y="935"/>
                  </a:lnTo>
                  <a:cubicBezTo>
                    <a:pt x="301" y="901"/>
                    <a:pt x="301" y="901"/>
                    <a:pt x="334" y="868"/>
                  </a:cubicBezTo>
                  <a:cubicBezTo>
                    <a:pt x="334" y="868"/>
                    <a:pt x="367" y="835"/>
                    <a:pt x="367" y="801"/>
                  </a:cubicBezTo>
                  <a:cubicBezTo>
                    <a:pt x="401" y="801"/>
                    <a:pt x="401" y="768"/>
                    <a:pt x="401" y="735"/>
                  </a:cubicBezTo>
                  <a:lnTo>
                    <a:pt x="401" y="801"/>
                  </a:lnTo>
                  <a:cubicBezTo>
                    <a:pt x="401" y="801"/>
                    <a:pt x="401" y="801"/>
                    <a:pt x="401" y="835"/>
                  </a:cubicBezTo>
                  <a:lnTo>
                    <a:pt x="434" y="835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34"/>
                  </a:cubicBezTo>
                  <a:cubicBezTo>
                    <a:pt x="401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564;p56">
              <a:extLst>
                <a:ext uri="{FF2B5EF4-FFF2-40B4-BE49-F238E27FC236}">
                  <a16:creationId xmlns:a16="http://schemas.microsoft.com/office/drawing/2014/main" id="{28D64C85-E0CB-4145-916E-147A07FC2FE0}"/>
                </a:ext>
              </a:extLst>
            </p:cNvPr>
            <p:cNvSpPr/>
            <p:nvPr/>
          </p:nvSpPr>
          <p:spPr>
            <a:xfrm>
              <a:off x="4339925" y="2108625"/>
              <a:ext cx="11700" cy="24000"/>
            </a:xfrm>
            <a:custGeom>
              <a:avLst/>
              <a:gdLst/>
              <a:ahLst/>
              <a:cxnLst/>
              <a:rect l="l" t="t" r="r" b="b"/>
              <a:pathLst>
                <a:path w="468" h="960" extrusionOk="0">
                  <a:moveTo>
                    <a:pt x="301" y="0"/>
                  </a:moveTo>
                  <a:cubicBezTo>
                    <a:pt x="268" y="34"/>
                    <a:pt x="234" y="34"/>
                    <a:pt x="234" y="34"/>
                  </a:cubicBezTo>
                  <a:cubicBezTo>
                    <a:pt x="168" y="67"/>
                    <a:pt x="134" y="100"/>
                    <a:pt x="134" y="134"/>
                  </a:cubicBezTo>
                  <a:cubicBezTo>
                    <a:pt x="101" y="134"/>
                    <a:pt x="68" y="167"/>
                    <a:pt x="68" y="200"/>
                  </a:cubicBezTo>
                  <a:cubicBezTo>
                    <a:pt x="34" y="234"/>
                    <a:pt x="34" y="267"/>
                    <a:pt x="34" y="334"/>
                  </a:cubicBezTo>
                  <a:cubicBezTo>
                    <a:pt x="1" y="367"/>
                    <a:pt x="1" y="401"/>
                    <a:pt x="34" y="434"/>
                  </a:cubicBezTo>
                  <a:cubicBezTo>
                    <a:pt x="1" y="467"/>
                    <a:pt x="34" y="501"/>
                    <a:pt x="68" y="567"/>
                  </a:cubicBezTo>
                  <a:cubicBezTo>
                    <a:pt x="68" y="584"/>
                    <a:pt x="84" y="592"/>
                    <a:pt x="105" y="592"/>
                  </a:cubicBezTo>
                  <a:cubicBezTo>
                    <a:pt x="126" y="592"/>
                    <a:pt x="151" y="584"/>
                    <a:pt x="168" y="567"/>
                  </a:cubicBezTo>
                  <a:lnTo>
                    <a:pt x="368" y="567"/>
                  </a:lnTo>
                  <a:cubicBezTo>
                    <a:pt x="368" y="567"/>
                    <a:pt x="368" y="601"/>
                    <a:pt x="368" y="601"/>
                  </a:cubicBezTo>
                  <a:cubicBezTo>
                    <a:pt x="368" y="634"/>
                    <a:pt x="368" y="634"/>
                    <a:pt x="368" y="667"/>
                  </a:cubicBezTo>
                  <a:cubicBezTo>
                    <a:pt x="335" y="667"/>
                    <a:pt x="335" y="701"/>
                    <a:pt x="301" y="701"/>
                  </a:cubicBezTo>
                  <a:cubicBezTo>
                    <a:pt x="301" y="734"/>
                    <a:pt x="268" y="734"/>
                    <a:pt x="268" y="767"/>
                  </a:cubicBezTo>
                  <a:lnTo>
                    <a:pt x="234" y="801"/>
                  </a:lnTo>
                  <a:cubicBezTo>
                    <a:pt x="201" y="801"/>
                    <a:pt x="168" y="834"/>
                    <a:pt x="134" y="834"/>
                  </a:cubicBezTo>
                  <a:cubicBezTo>
                    <a:pt x="134" y="834"/>
                    <a:pt x="101" y="801"/>
                    <a:pt x="101" y="801"/>
                  </a:cubicBezTo>
                  <a:lnTo>
                    <a:pt x="34" y="801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34"/>
                    <a:pt x="68" y="934"/>
                    <a:pt x="68" y="934"/>
                  </a:cubicBezTo>
                  <a:cubicBezTo>
                    <a:pt x="84" y="951"/>
                    <a:pt x="101" y="959"/>
                    <a:pt x="114" y="959"/>
                  </a:cubicBezTo>
                  <a:cubicBezTo>
                    <a:pt x="126" y="959"/>
                    <a:pt x="134" y="951"/>
                    <a:pt x="134" y="934"/>
                  </a:cubicBezTo>
                  <a:cubicBezTo>
                    <a:pt x="168" y="934"/>
                    <a:pt x="201" y="934"/>
                    <a:pt x="234" y="901"/>
                  </a:cubicBezTo>
                  <a:cubicBezTo>
                    <a:pt x="268" y="901"/>
                    <a:pt x="301" y="868"/>
                    <a:pt x="335" y="834"/>
                  </a:cubicBezTo>
                  <a:lnTo>
                    <a:pt x="401" y="734"/>
                  </a:lnTo>
                  <a:cubicBezTo>
                    <a:pt x="435" y="701"/>
                    <a:pt x="435" y="667"/>
                    <a:pt x="468" y="634"/>
                  </a:cubicBezTo>
                  <a:cubicBezTo>
                    <a:pt x="468" y="601"/>
                    <a:pt x="468" y="567"/>
                    <a:pt x="468" y="534"/>
                  </a:cubicBezTo>
                  <a:cubicBezTo>
                    <a:pt x="468" y="501"/>
                    <a:pt x="468" y="467"/>
                    <a:pt x="468" y="434"/>
                  </a:cubicBezTo>
                  <a:cubicBezTo>
                    <a:pt x="435" y="401"/>
                    <a:pt x="401" y="367"/>
                    <a:pt x="368" y="367"/>
                  </a:cubicBezTo>
                  <a:lnTo>
                    <a:pt x="301" y="367"/>
                  </a:lnTo>
                  <a:lnTo>
                    <a:pt x="201" y="401"/>
                  </a:lnTo>
                  <a:lnTo>
                    <a:pt x="134" y="401"/>
                  </a:lnTo>
                  <a:lnTo>
                    <a:pt x="134" y="334"/>
                  </a:ln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34"/>
                    <a:pt x="301" y="134"/>
                    <a:pt x="335" y="134"/>
                  </a:cubicBezTo>
                  <a:cubicBezTo>
                    <a:pt x="335" y="134"/>
                    <a:pt x="368" y="167"/>
                    <a:pt x="368" y="167"/>
                  </a:cubicBezTo>
                  <a:lnTo>
                    <a:pt x="401" y="167"/>
                  </a:lnTo>
                  <a:lnTo>
                    <a:pt x="435" y="134"/>
                  </a:lnTo>
                  <a:cubicBezTo>
                    <a:pt x="435" y="134"/>
                    <a:pt x="435" y="100"/>
                    <a:pt x="435" y="100"/>
                  </a:cubicBezTo>
                  <a:cubicBezTo>
                    <a:pt x="435" y="100"/>
                    <a:pt x="435" y="67"/>
                    <a:pt x="435" y="34"/>
                  </a:cubicBezTo>
                  <a:cubicBezTo>
                    <a:pt x="401" y="34"/>
                    <a:pt x="401" y="34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565;p56">
              <a:extLst>
                <a:ext uri="{FF2B5EF4-FFF2-40B4-BE49-F238E27FC236}">
                  <a16:creationId xmlns:a16="http://schemas.microsoft.com/office/drawing/2014/main" id="{5E7712DF-4631-4EB5-ADDB-2A10D11AC851}"/>
                </a:ext>
              </a:extLst>
            </p:cNvPr>
            <p:cNvSpPr/>
            <p:nvPr/>
          </p:nvSpPr>
          <p:spPr>
            <a:xfrm>
              <a:off x="4352450" y="2095275"/>
              <a:ext cx="10025" cy="28800"/>
            </a:xfrm>
            <a:custGeom>
              <a:avLst/>
              <a:gdLst/>
              <a:ahLst/>
              <a:cxnLst/>
              <a:rect l="l" t="t" r="r" b="b"/>
              <a:pathLst>
                <a:path w="401" h="1152" extrusionOk="0">
                  <a:moveTo>
                    <a:pt x="167" y="1"/>
                  </a:moveTo>
                  <a:lnTo>
                    <a:pt x="134" y="34"/>
                  </a:lnTo>
                  <a:cubicBezTo>
                    <a:pt x="100" y="67"/>
                    <a:pt x="100" y="67"/>
                    <a:pt x="134" y="101"/>
                  </a:cubicBezTo>
                  <a:lnTo>
                    <a:pt x="134" y="367"/>
                  </a:lnTo>
                  <a:lnTo>
                    <a:pt x="34" y="401"/>
                  </a:lnTo>
                  <a:lnTo>
                    <a:pt x="0" y="434"/>
                  </a:lnTo>
                  <a:cubicBezTo>
                    <a:pt x="0" y="434"/>
                    <a:pt x="0" y="468"/>
                    <a:pt x="0" y="468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8"/>
                  </a:cubicBezTo>
                  <a:lnTo>
                    <a:pt x="34" y="568"/>
                  </a:lnTo>
                  <a:lnTo>
                    <a:pt x="134" y="501"/>
                  </a:lnTo>
                  <a:lnTo>
                    <a:pt x="134" y="935"/>
                  </a:lnTo>
                  <a:cubicBezTo>
                    <a:pt x="100" y="1001"/>
                    <a:pt x="134" y="1068"/>
                    <a:pt x="167" y="1101"/>
                  </a:cubicBezTo>
                  <a:cubicBezTo>
                    <a:pt x="184" y="1135"/>
                    <a:pt x="200" y="1151"/>
                    <a:pt x="221" y="1151"/>
                  </a:cubicBezTo>
                  <a:cubicBezTo>
                    <a:pt x="242" y="1151"/>
                    <a:pt x="267" y="1135"/>
                    <a:pt x="301" y="1101"/>
                  </a:cubicBezTo>
                  <a:lnTo>
                    <a:pt x="367" y="1068"/>
                  </a:lnTo>
                  <a:cubicBezTo>
                    <a:pt x="367" y="1068"/>
                    <a:pt x="401" y="1068"/>
                    <a:pt x="401" y="1035"/>
                  </a:cubicBezTo>
                  <a:cubicBezTo>
                    <a:pt x="401" y="1035"/>
                    <a:pt x="401" y="1035"/>
                    <a:pt x="401" y="1001"/>
                  </a:cubicBezTo>
                  <a:lnTo>
                    <a:pt x="401" y="968"/>
                  </a:lnTo>
                  <a:cubicBezTo>
                    <a:pt x="401" y="968"/>
                    <a:pt x="401" y="935"/>
                    <a:pt x="401" y="935"/>
                  </a:cubicBezTo>
                  <a:lnTo>
                    <a:pt x="367" y="935"/>
                  </a:lnTo>
                  <a:lnTo>
                    <a:pt x="301" y="968"/>
                  </a:lnTo>
                  <a:lnTo>
                    <a:pt x="234" y="968"/>
                  </a:lnTo>
                  <a:cubicBezTo>
                    <a:pt x="234" y="968"/>
                    <a:pt x="234" y="935"/>
                    <a:pt x="234" y="935"/>
                  </a:cubicBezTo>
                  <a:cubicBezTo>
                    <a:pt x="234" y="901"/>
                    <a:pt x="234" y="901"/>
                    <a:pt x="234" y="868"/>
                  </a:cubicBez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34" y="334"/>
                  </a:cubicBezTo>
                  <a:cubicBezTo>
                    <a:pt x="334" y="334"/>
                    <a:pt x="334" y="301"/>
                    <a:pt x="334" y="301"/>
                  </a:cubicBezTo>
                  <a:lnTo>
                    <a:pt x="334" y="234"/>
                  </a:lnTo>
                  <a:cubicBezTo>
                    <a:pt x="334" y="234"/>
                    <a:pt x="334" y="234"/>
                    <a:pt x="334" y="201"/>
                  </a:cubicBezTo>
                  <a:lnTo>
                    <a:pt x="301" y="201"/>
                  </a:lnTo>
                  <a:lnTo>
                    <a:pt x="167" y="301"/>
                  </a:lnTo>
                  <a:lnTo>
                    <a:pt x="167" y="34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566;p56">
              <a:extLst>
                <a:ext uri="{FF2B5EF4-FFF2-40B4-BE49-F238E27FC236}">
                  <a16:creationId xmlns:a16="http://schemas.microsoft.com/office/drawing/2014/main" id="{5CA40A40-C496-4563-8B95-930305686211}"/>
                </a:ext>
              </a:extLst>
            </p:cNvPr>
            <p:cNvSpPr/>
            <p:nvPr/>
          </p:nvSpPr>
          <p:spPr>
            <a:xfrm>
              <a:off x="4372450" y="2090275"/>
              <a:ext cx="7550" cy="25050"/>
            </a:xfrm>
            <a:custGeom>
              <a:avLst/>
              <a:gdLst/>
              <a:ahLst/>
              <a:cxnLst/>
              <a:rect l="l" t="t" r="r" b="b"/>
              <a:pathLst>
                <a:path w="302" h="1002" extrusionOk="0">
                  <a:moveTo>
                    <a:pt x="268" y="0"/>
                  </a:moveTo>
                  <a:lnTo>
                    <a:pt x="234" y="34"/>
                  </a:lnTo>
                  <a:cubicBezTo>
                    <a:pt x="201" y="67"/>
                    <a:pt x="168" y="67"/>
                    <a:pt x="134" y="100"/>
                  </a:cubicBezTo>
                  <a:cubicBezTo>
                    <a:pt x="134" y="134"/>
                    <a:pt x="101" y="167"/>
                    <a:pt x="101" y="201"/>
                  </a:cubicBezTo>
                  <a:lnTo>
                    <a:pt x="101" y="167"/>
                  </a:lnTo>
                  <a:cubicBezTo>
                    <a:pt x="101" y="134"/>
                    <a:pt x="101" y="134"/>
                    <a:pt x="101" y="134"/>
                  </a:cubicBezTo>
                  <a:lnTo>
                    <a:pt x="68" y="134"/>
                  </a:lnTo>
                  <a:lnTo>
                    <a:pt x="34" y="167"/>
                  </a:lnTo>
                  <a:lnTo>
                    <a:pt x="1" y="167"/>
                  </a:lnTo>
                  <a:cubicBezTo>
                    <a:pt x="1" y="201"/>
                    <a:pt x="1" y="201"/>
                    <a:pt x="1" y="234"/>
                  </a:cubicBezTo>
                  <a:lnTo>
                    <a:pt x="1" y="968"/>
                  </a:lnTo>
                  <a:cubicBezTo>
                    <a:pt x="1" y="1001"/>
                    <a:pt x="1" y="1001"/>
                    <a:pt x="1" y="1001"/>
                  </a:cubicBezTo>
                  <a:lnTo>
                    <a:pt x="68" y="1001"/>
                  </a:lnTo>
                  <a:lnTo>
                    <a:pt x="101" y="968"/>
                  </a:lnTo>
                  <a:cubicBezTo>
                    <a:pt x="101" y="968"/>
                    <a:pt x="101" y="968"/>
                    <a:pt x="101" y="934"/>
                  </a:cubicBezTo>
                  <a:lnTo>
                    <a:pt x="101" y="467"/>
                  </a:lnTo>
                  <a:cubicBezTo>
                    <a:pt x="68" y="334"/>
                    <a:pt x="134" y="234"/>
                    <a:pt x="234" y="201"/>
                  </a:cubicBezTo>
                  <a:lnTo>
                    <a:pt x="268" y="167"/>
                  </a:lnTo>
                  <a:cubicBezTo>
                    <a:pt x="301" y="134"/>
                    <a:pt x="301" y="134"/>
                    <a:pt x="301" y="134"/>
                  </a:cubicBezTo>
                  <a:cubicBezTo>
                    <a:pt x="301" y="100"/>
                    <a:pt x="301" y="100"/>
                    <a:pt x="301" y="100"/>
                  </a:cubicBezTo>
                  <a:lnTo>
                    <a:pt x="301" y="34"/>
                  </a:lnTo>
                  <a:cubicBezTo>
                    <a:pt x="301" y="34"/>
                    <a:pt x="301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567;p56">
              <a:extLst>
                <a:ext uri="{FF2B5EF4-FFF2-40B4-BE49-F238E27FC236}">
                  <a16:creationId xmlns:a16="http://schemas.microsoft.com/office/drawing/2014/main" id="{226E82F3-D274-4D32-A056-A0CDC2C58EFE}"/>
                </a:ext>
              </a:extLst>
            </p:cNvPr>
            <p:cNvSpPr/>
            <p:nvPr/>
          </p:nvSpPr>
          <p:spPr>
            <a:xfrm>
              <a:off x="4380800" y="20844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34" y="401"/>
                  </a:cubicBezTo>
                  <a:cubicBezTo>
                    <a:pt x="134" y="368"/>
                    <a:pt x="167" y="334"/>
                    <a:pt x="167" y="301"/>
                  </a:cubicBezTo>
                  <a:cubicBezTo>
                    <a:pt x="167" y="268"/>
                    <a:pt x="201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34" y="201"/>
                    <a:pt x="101" y="234"/>
                  </a:cubicBezTo>
                  <a:cubicBezTo>
                    <a:pt x="67" y="268"/>
                    <a:pt x="67" y="334"/>
                    <a:pt x="67" y="401"/>
                  </a:cubicBezTo>
                  <a:cubicBezTo>
                    <a:pt x="34" y="435"/>
                    <a:pt x="34" y="501"/>
                    <a:pt x="34" y="535"/>
                  </a:cubicBezTo>
                  <a:cubicBezTo>
                    <a:pt x="0" y="601"/>
                    <a:pt x="0" y="668"/>
                    <a:pt x="0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902"/>
                    <a:pt x="34" y="902"/>
                    <a:pt x="67" y="935"/>
                  </a:cubicBezTo>
                  <a:cubicBezTo>
                    <a:pt x="101" y="968"/>
                    <a:pt x="134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7" y="935"/>
                    <a:pt x="301" y="902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34" y="568"/>
                  </a:lnTo>
                  <a:lnTo>
                    <a:pt x="401" y="601"/>
                  </a:lnTo>
                  <a:cubicBezTo>
                    <a:pt x="401" y="601"/>
                    <a:pt x="401" y="635"/>
                    <a:pt x="401" y="635"/>
                  </a:cubicBezTo>
                  <a:cubicBezTo>
                    <a:pt x="401" y="668"/>
                    <a:pt x="367" y="701"/>
                    <a:pt x="367" y="735"/>
                  </a:cubicBezTo>
                  <a:cubicBezTo>
                    <a:pt x="334" y="735"/>
                    <a:pt x="301" y="768"/>
                    <a:pt x="267" y="801"/>
                  </a:cubicBezTo>
                  <a:cubicBezTo>
                    <a:pt x="251" y="818"/>
                    <a:pt x="234" y="826"/>
                    <a:pt x="217" y="826"/>
                  </a:cubicBezTo>
                  <a:cubicBezTo>
                    <a:pt x="201" y="826"/>
                    <a:pt x="184" y="818"/>
                    <a:pt x="167" y="801"/>
                  </a:cubicBezTo>
                  <a:cubicBezTo>
                    <a:pt x="134" y="768"/>
                    <a:pt x="101" y="701"/>
                    <a:pt x="134" y="635"/>
                  </a:cubicBezTo>
                  <a:lnTo>
                    <a:pt x="501" y="435"/>
                  </a:lnTo>
                  <a:cubicBezTo>
                    <a:pt x="501" y="435"/>
                    <a:pt x="501" y="401"/>
                    <a:pt x="501" y="401"/>
                  </a:cubicBezTo>
                  <a:cubicBezTo>
                    <a:pt x="501" y="401"/>
                    <a:pt x="501" y="368"/>
                    <a:pt x="501" y="368"/>
                  </a:cubicBezTo>
                  <a:lnTo>
                    <a:pt x="501" y="301"/>
                  </a:lnTo>
                  <a:cubicBezTo>
                    <a:pt x="534" y="268"/>
                    <a:pt x="534" y="201"/>
                    <a:pt x="501" y="134"/>
                  </a:cubicBezTo>
                  <a:cubicBezTo>
                    <a:pt x="501" y="101"/>
                    <a:pt x="501" y="68"/>
                    <a:pt x="467" y="34"/>
                  </a:cubicBezTo>
                  <a:cubicBezTo>
                    <a:pt x="434" y="1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568;p56">
              <a:extLst>
                <a:ext uri="{FF2B5EF4-FFF2-40B4-BE49-F238E27FC236}">
                  <a16:creationId xmlns:a16="http://schemas.microsoft.com/office/drawing/2014/main" id="{C0A08846-5E98-4DD2-88B1-1830E2B8EF54}"/>
                </a:ext>
              </a:extLst>
            </p:cNvPr>
            <p:cNvSpPr/>
            <p:nvPr/>
          </p:nvSpPr>
          <p:spPr>
            <a:xfrm>
              <a:off x="4395800" y="20752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401" y="468"/>
                  </a:moveTo>
                  <a:lnTo>
                    <a:pt x="401" y="501"/>
                  </a:lnTo>
                  <a:cubicBezTo>
                    <a:pt x="401" y="535"/>
                    <a:pt x="401" y="568"/>
                    <a:pt x="401" y="601"/>
                  </a:cubicBezTo>
                  <a:cubicBezTo>
                    <a:pt x="368" y="635"/>
                    <a:pt x="368" y="668"/>
                    <a:pt x="368" y="701"/>
                  </a:cubicBezTo>
                  <a:cubicBezTo>
                    <a:pt x="334" y="768"/>
                    <a:pt x="268" y="802"/>
                    <a:pt x="234" y="835"/>
                  </a:cubicBezTo>
                  <a:cubicBezTo>
                    <a:pt x="201" y="868"/>
                    <a:pt x="168" y="868"/>
                    <a:pt x="134" y="868"/>
                  </a:cubicBezTo>
                  <a:lnTo>
                    <a:pt x="101" y="868"/>
                  </a:lnTo>
                  <a:cubicBezTo>
                    <a:pt x="101" y="835"/>
                    <a:pt x="101" y="835"/>
                    <a:pt x="101" y="835"/>
                  </a:cubicBezTo>
                  <a:cubicBezTo>
                    <a:pt x="101" y="802"/>
                    <a:pt x="101" y="802"/>
                    <a:pt x="101" y="802"/>
                  </a:cubicBezTo>
                  <a:cubicBezTo>
                    <a:pt x="101" y="735"/>
                    <a:pt x="134" y="701"/>
                    <a:pt x="168" y="668"/>
                  </a:cubicBezTo>
                  <a:cubicBezTo>
                    <a:pt x="201" y="635"/>
                    <a:pt x="234" y="601"/>
                    <a:pt x="268" y="568"/>
                  </a:cubicBezTo>
                  <a:lnTo>
                    <a:pt x="401" y="468"/>
                  </a:ln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68" y="34"/>
                  </a:cubicBezTo>
                  <a:cubicBezTo>
                    <a:pt x="234" y="34"/>
                    <a:pt x="201" y="68"/>
                    <a:pt x="168" y="101"/>
                  </a:cubicBezTo>
                  <a:cubicBezTo>
                    <a:pt x="168" y="134"/>
                    <a:pt x="134" y="168"/>
                    <a:pt x="101" y="168"/>
                  </a:cubicBezTo>
                  <a:cubicBezTo>
                    <a:pt x="101" y="201"/>
                    <a:pt x="68" y="234"/>
                    <a:pt x="68" y="268"/>
                  </a:cubicBezTo>
                  <a:cubicBezTo>
                    <a:pt x="68" y="301"/>
                    <a:pt x="68" y="335"/>
                    <a:pt x="68" y="368"/>
                  </a:cubicBezTo>
                  <a:cubicBezTo>
                    <a:pt x="68" y="368"/>
                    <a:pt x="68" y="401"/>
                    <a:pt x="68" y="401"/>
                  </a:cubicBezTo>
                  <a:lnTo>
                    <a:pt x="101" y="368"/>
                  </a:lnTo>
                  <a:lnTo>
                    <a:pt x="134" y="368"/>
                  </a:lnTo>
                  <a:lnTo>
                    <a:pt x="134" y="335"/>
                  </a:lnTo>
                  <a:cubicBezTo>
                    <a:pt x="168" y="301"/>
                    <a:pt x="168" y="301"/>
                    <a:pt x="168" y="268"/>
                  </a:cubicBezTo>
                  <a:cubicBezTo>
                    <a:pt x="201" y="234"/>
                    <a:pt x="234" y="201"/>
                    <a:pt x="268" y="201"/>
                  </a:cubicBezTo>
                  <a:cubicBezTo>
                    <a:pt x="268" y="184"/>
                    <a:pt x="284" y="176"/>
                    <a:pt x="301" y="176"/>
                  </a:cubicBezTo>
                  <a:cubicBezTo>
                    <a:pt x="318" y="176"/>
                    <a:pt x="334" y="184"/>
                    <a:pt x="334" y="201"/>
                  </a:cubicBezTo>
                  <a:cubicBezTo>
                    <a:pt x="368" y="201"/>
                    <a:pt x="368" y="234"/>
                    <a:pt x="368" y="301"/>
                  </a:cubicBezTo>
                  <a:lnTo>
                    <a:pt x="234" y="435"/>
                  </a:lnTo>
                  <a:cubicBezTo>
                    <a:pt x="201" y="468"/>
                    <a:pt x="168" y="501"/>
                    <a:pt x="134" y="535"/>
                  </a:cubicBezTo>
                  <a:cubicBezTo>
                    <a:pt x="101" y="568"/>
                    <a:pt x="101" y="601"/>
                    <a:pt x="68" y="635"/>
                  </a:cubicBezTo>
                  <a:cubicBezTo>
                    <a:pt x="34" y="668"/>
                    <a:pt x="34" y="701"/>
                    <a:pt x="34" y="735"/>
                  </a:cubicBezTo>
                  <a:cubicBezTo>
                    <a:pt x="1" y="768"/>
                    <a:pt x="1" y="835"/>
                    <a:pt x="34" y="868"/>
                  </a:cubicBezTo>
                  <a:cubicBezTo>
                    <a:pt x="1" y="902"/>
                    <a:pt x="1" y="902"/>
                    <a:pt x="34" y="935"/>
                  </a:cubicBezTo>
                  <a:cubicBezTo>
                    <a:pt x="34" y="968"/>
                    <a:pt x="34" y="968"/>
                    <a:pt x="68" y="1002"/>
                  </a:cubicBezTo>
                  <a:lnTo>
                    <a:pt x="134" y="1002"/>
                  </a:lnTo>
                  <a:cubicBezTo>
                    <a:pt x="134" y="1002"/>
                    <a:pt x="168" y="1002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cubicBezTo>
                    <a:pt x="334" y="868"/>
                    <a:pt x="334" y="835"/>
                    <a:pt x="368" y="802"/>
                  </a:cubicBezTo>
                  <a:cubicBezTo>
                    <a:pt x="368" y="802"/>
                    <a:pt x="368" y="768"/>
                    <a:pt x="401" y="735"/>
                  </a:cubicBezTo>
                  <a:lnTo>
                    <a:pt x="401" y="802"/>
                  </a:lnTo>
                  <a:cubicBezTo>
                    <a:pt x="368" y="802"/>
                    <a:pt x="368" y="835"/>
                    <a:pt x="401" y="835"/>
                  </a:cubicBezTo>
                  <a:lnTo>
                    <a:pt x="435" y="802"/>
                  </a:lnTo>
                  <a:cubicBezTo>
                    <a:pt x="468" y="802"/>
                    <a:pt x="468" y="802"/>
                    <a:pt x="468" y="768"/>
                  </a:cubicBezTo>
                  <a:cubicBezTo>
                    <a:pt x="468" y="768"/>
                    <a:pt x="468" y="768"/>
                    <a:pt x="468" y="735"/>
                  </a:cubicBezTo>
                  <a:lnTo>
                    <a:pt x="468" y="234"/>
                  </a:lnTo>
                  <a:cubicBezTo>
                    <a:pt x="468" y="201"/>
                    <a:pt x="468" y="134"/>
                    <a:pt x="468" y="101"/>
                  </a:cubicBezTo>
                  <a:cubicBezTo>
                    <a:pt x="468" y="68"/>
                    <a:pt x="435" y="34"/>
                    <a:pt x="435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569;p56">
              <a:extLst>
                <a:ext uri="{FF2B5EF4-FFF2-40B4-BE49-F238E27FC236}">
                  <a16:creationId xmlns:a16="http://schemas.microsoft.com/office/drawing/2014/main" id="{71954FAB-7508-4FF6-BDCF-00F280C46AC8}"/>
                </a:ext>
              </a:extLst>
            </p:cNvPr>
            <p:cNvSpPr/>
            <p:nvPr/>
          </p:nvSpPr>
          <p:spPr>
            <a:xfrm>
              <a:off x="4411650" y="2056925"/>
              <a:ext cx="12550" cy="33375"/>
            </a:xfrm>
            <a:custGeom>
              <a:avLst/>
              <a:gdLst/>
              <a:ahLst/>
              <a:cxnLst/>
              <a:rect l="l" t="t" r="r" b="b"/>
              <a:pathLst>
                <a:path w="502" h="1335" extrusionOk="0">
                  <a:moveTo>
                    <a:pt x="318" y="542"/>
                  </a:moveTo>
                  <a:cubicBezTo>
                    <a:pt x="334" y="542"/>
                    <a:pt x="351" y="550"/>
                    <a:pt x="368" y="567"/>
                  </a:cubicBezTo>
                  <a:cubicBezTo>
                    <a:pt x="401" y="601"/>
                    <a:pt x="434" y="667"/>
                    <a:pt x="401" y="734"/>
                  </a:cubicBezTo>
                  <a:lnTo>
                    <a:pt x="401" y="867"/>
                  </a:lnTo>
                  <a:cubicBezTo>
                    <a:pt x="401" y="934"/>
                    <a:pt x="401" y="1001"/>
                    <a:pt x="368" y="1034"/>
                  </a:cubicBezTo>
                  <a:cubicBezTo>
                    <a:pt x="334" y="1101"/>
                    <a:pt x="301" y="1134"/>
                    <a:pt x="268" y="1168"/>
                  </a:cubicBezTo>
                  <a:cubicBezTo>
                    <a:pt x="234" y="1184"/>
                    <a:pt x="209" y="1193"/>
                    <a:pt x="188" y="1193"/>
                  </a:cubicBezTo>
                  <a:cubicBezTo>
                    <a:pt x="167" y="1193"/>
                    <a:pt x="151" y="1184"/>
                    <a:pt x="134" y="1168"/>
                  </a:cubicBezTo>
                  <a:cubicBezTo>
                    <a:pt x="101" y="1134"/>
                    <a:pt x="101" y="1068"/>
                    <a:pt x="101" y="1001"/>
                  </a:cubicBezTo>
                  <a:lnTo>
                    <a:pt x="101" y="934"/>
                  </a:lnTo>
                  <a:cubicBezTo>
                    <a:pt x="101" y="834"/>
                    <a:pt x="101" y="767"/>
                    <a:pt x="134" y="701"/>
                  </a:cubicBezTo>
                  <a:cubicBezTo>
                    <a:pt x="167" y="634"/>
                    <a:pt x="201" y="601"/>
                    <a:pt x="268" y="567"/>
                  </a:cubicBezTo>
                  <a:cubicBezTo>
                    <a:pt x="284" y="550"/>
                    <a:pt x="301" y="542"/>
                    <a:pt x="318" y="542"/>
                  </a:cubicBezTo>
                  <a:close/>
                  <a:moveTo>
                    <a:pt x="468" y="0"/>
                  </a:moveTo>
                  <a:lnTo>
                    <a:pt x="434" y="33"/>
                  </a:lnTo>
                  <a:lnTo>
                    <a:pt x="401" y="33"/>
                  </a:lnTo>
                  <a:cubicBezTo>
                    <a:pt x="401" y="67"/>
                    <a:pt x="401" y="67"/>
                    <a:pt x="401" y="67"/>
                  </a:cubicBezTo>
                  <a:lnTo>
                    <a:pt x="401" y="467"/>
                  </a:lnTo>
                  <a:cubicBezTo>
                    <a:pt x="401" y="434"/>
                    <a:pt x="368" y="400"/>
                    <a:pt x="368" y="400"/>
                  </a:cubicBezTo>
                  <a:cubicBezTo>
                    <a:pt x="301" y="400"/>
                    <a:pt x="268" y="400"/>
                    <a:pt x="234" y="434"/>
                  </a:cubicBezTo>
                  <a:cubicBezTo>
                    <a:pt x="201" y="434"/>
                    <a:pt x="167" y="467"/>
                    <a:pt x="134" y="500"/>
                  </a:cubicBezTo>
                  <a:cubicBezTo>
                    <a:pt x="101" y="534"/>
                    <a:pt x="101" y="567"/>
                    <a:pt x="67" y="634"/>
                  </a:cubicBezTo>
                  <a:cubicBezTo>
                    <a:pt x="34" y="667"/>
                    <a:pt x="34" y="734"/>
                    <a:pt x="34" y="767"/>
                  </a:cubicBezTo>
                  <a:cubicBezTo>
                    <a:pt x="1" y="834"/>
                    <a:pt x="1" y="901"/>
                    <a:pt x="1" y="967"/>
                  </a:cubicBezTo>
                  <a:lnTo>
                    <a:pt x="1" y="1068"/>
                  </a:lnTo>
                  <a:cubicBezTo>
                    <a:pt x="1" y="1101"/>
                    <a:pt x="1" y="1168"/>
                    <a:pt x="34" y="1201"/>
                  </a:cubicBezTo>
                  <a:cubicBezTo>
                    <a:pt x="34" y="1268"/>
                    <a:pt x="34" y="1301"/>
                    <a:pt x="67" y="1301"/>
                  </a:cubicBezTo>
                  <a:cubicBezTo>
                    <a:pt x="101" y="1334"/>
                    <a:pt x="134" y="1334"/>
                    <a:pt x="134" y="1334"/>
                  </a:cubicBezTo>
                  <a:lnTo>
                    <a:pt x="234" y="1334"/>
                  </a:lnTo>
                  <a:cubicBezTo>
                    <a:pt x="301" y="1301"/>
                    <a:pt x="334" y="1268"/>
                    <a:pt x="368" y="1234"/>
                  </a:cubicBezTo>
                  <a:cubicBezTo>
                    <a:pt x="368" y="1201"/>
                    <a:pt x="401" y="1134"/>
                    <a:pt x="401" y="1101"/>
                  </a:cubicBezTo>
                  <a:lnTo>
                    <a:pt x="401" y="1168"/>
                  </a:lnTo>
                  <a:cubicBezTo>
                    <a:pt x="401" y="1168"/>
                    <a:pt x="401" y="1168"/>
                    <a:pt x="401" y="1201"/>
                  </a:cubicBezTo>
                  <a:lnTo>
                    <a:pt x="468" y="1201"/>
                  </a:lnTo>
                  <a:lnTo>
                    <a:pt x="501" y="1168"/>
                  </a:lnTo>
                  <a:cubicBezTo>
                    <a:pt x="501" y="1168"/>
                    <a:pt x="501" y="1134"/>
                    <a:pt x="501" y="1134"/>
                  </a:cubicBezTo>
                  <a:lnTo>
                    <a:pt x="501" y="33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570;p56">
              <a:extLst>
                <a:ext uri="{FF2B5EF4-FFF2-40B4-BE49-F238E27FC236}">
                  <a16:creationId xmlns:a16="http://schemas.microsoft.com/office/drawing/2014/main" id="{B05E4F9D-47F8-410E-A9F8-C2DF968DFE3C}"/>
                </a:ext>
              </a:extLst>
            </p:cNvPr>
            <p:cNvSpPr/>
            <p:nvPr/>
          </p:nvSpPr>
          <p:spPr>
            <a:xfrm>
              <a:off x="4662675" y="1914300"/>
              <a:ext cx="15025" cy="34225"/>
            </a:xfrm>
            <a:custGeom>
              <a:avLst/>
              <a:gdLst/>
              <a:ahLst/>
              <a:cxnLst/>
              <a:rect l="l" t="t" r="r" b="b"/>
              <a:pathLst>
                <a:path w="601" h="1369" extrusionOk="0">
                  <a:moveTo>
                    <a:pt x="367" y="168"/>
                  </a:moveTo>
                  <a:cubicBezTo>
                    <a:pt x="400" y="168"/>
                    <a:pt x="434" y="168"/>
                    <a:pt x="434" y="201"/>
                  </a:cubicBezTo>
                  <a:cubicBezTo>
                    <a:pt x="467" y="234"/>
                    <a:pt x="467" y="234"/>
                    <a:pt x="501" y="268"/>
                  </a:cubicBezTo>
                  <a:cubicBezTo>
                    <a:pt x="501" y="301"/>
                    <a:pt x="501" y="335"/>
                    <a:pt x="501" y="401"/>
                  </a:cubicBezTo>
                  <a:lnTo>
                    <a:pt x="501" y="635"/>
                  </a:lnTo>
                  <a:cubicBezTo>
                    <a:pt x="501" y="668"/>
                    <a:pt x="501" y="701"/>
                    <a:pt x="501" y="768"/>
                  </a:cubicBezTo>
                  <a:cubicBezTo>
                    <a:pt x="467" y="802"/>
                    <a:pt x="467" y="835"/>
                    <a:pt x="467" y="868"/>
                  </a:cubicBezTo>
                  <a:cubicBezTo>
                    <a:pt x="434" y="902"/>
                    <a:pt x="400" y="935"/>
                    <a:pt x="400" y="968"/>
                  </a:cubicBezTo>
                  <a:cubicBezTo>
                    <a:pt x="367" y="1002"/>
                    <a:pt x="334" y="1035"/>
                    <a:pt x="300" y="1068"/>
                  </a:cubicBezTo>
                  <a:lnTo>
                    <a:pt x="100" y="1169"/>
                  </a:lnTo>
                  <a:lnTo>
                    <a:pt x="100" y="301"/>
                  </a:lnTo>
                  <a:lnTo>
                    <a:pt x="267" y="201"/>
                  </a:lnTo>
                  <a:cubicBezTo>
                    <a:pt x="300" y="168"/>
                    <a:pt x="334" y="168"/>
                    <a:pt x="367" y="168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lnTo>
                    <a:pt x="34" y="201"/>
                  </a:lnTo>
                  <a:lnTo>
                    <a:pt x="0" y="201"/>
                  </a:lnTo>
                  <a:cubicBezTo>
                    <a:pt x="0" y="234"/>
                    <a:pt x="0" y="234"/>
                    <a:pt x="0" y="234"/>
                  </a:cubicBezTo>
                  <a:lnTo>
                    <a:pt x="0" y="1335"/>
                  </a:lnTo>
                  <a:cubicBezTo>
                    <a:pt x="0" y="1335"/>
                    <a:pt x="0" y="1335"/>
                    <a:pt x="0" y="1369"/>
                  </a:cubicBezTo>
                  <a:lnTo>
                    <a:pt x="34" y="1369"/>
                  </a:lnTo>
                  <a:lnTo>
                    <a:pt x="267" y="1202"/>
                  </a:lnTo>
                  <a:cubicBezTo>
                    <a:pt x="334" y="1202"/>
                    <a:pt x="367" y="1135"/>
                    <a:pt x="400" y="1102"/>
                  </a:cubicBezTo>
                  <a:cubicBezTo>
                    <a:pt x="434" y="1068"/>
                    <a:pt x="467" y="1002"/>
                    <a:pt x="501" y="968"/>
                  </a:cubicBezTo>
                  <a:cubicBezTo>
                    <a:pt x="534" y="902"/>
                    <a:pt x="534" y="835"/>
                    <a:pt x="567" y="802"/>
                  </a:cubicBezTo>
                  <a:cubicBezTo>
                    <a:pt x="567" y="701"/>
                    <a:pt x="601" y="635"/>
                    <a:pt x="601" y="568"/>
                  </a:cubicBezTo>
                  <a:lnTo>
                    <a:pt x="601" y="301"/>
                  </a:lnTo>
                  <a:cubicBezTo>
                    <a:pt x="601" y="268"/>
                    <a:pt x="567" y="201"/>
                    <a:pt x="567" y="134"/>
                  </a:cubicBezTo>
                  <a:cubicBezTo>
                    <a:pt x="567" y="101"/>
                    <a:pt x="534" y="68"/>
                    <a:pt x="501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571;p56">
              <a:extLst>
                <a:ext uri="{FF2B5EF4-FFF2-40B4-BE49-F238E27FC236}">
                  <a16:creationId xmlns:a16="http://schemas.microsoft.com/office/drawing/2014/main" id="{2E71A5AC-A0B7-438B-8FA7-6F0162E4D6CD}"/>
                </a:ext>
              </a:extLst>
            </p:cNvPr>
            <p:cNvSpPr/>
            <p:nvPr/>
          </p:nvSpPr>
          <p:spPr>
            <a:xfrm>
              <a:off x="4681025" y="1906800"/>
              <a:ext cx="2525" cy="30875"/>
            </a:xfrm>
            <a:custGeom>
              <a:avLst/>
              <a:gdLst/>
              <a:ahLst/>
              <a:cxnLst/>
              <a:rect l="l" t="t" r="r" b="b"/>
              <a:pathLst>
                <a:path w="101" h="1235" extrusionOk="0">
                  <a:moveTo>
                    <a:pt x="100" y="1"/>
                  </a:moveTo>
                  <a:lnTo>
                    <a:pt x="33" y="67"/>
                  </a:lnTo>
                  <a:lnTo>
                    <a:pt x="0" y="67"/>
                  </a:lnTo>
                  <a:cubicBezTo>
                    <a:pt x="0" y="101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33" y="234"/>
                  </a:lnTo>
                  <a:lnTo>
                    <a:pt x="100" y="201"/>
                  </a:lnTo>
                  <a:cubicBezTo>
                    <a:pt x="100" y="201"/>
                    <a:pt x="100" y="168"/>
                    <a:pt x="100" y="168"/>
                  </a:cubicBezTo>
                  <a:cubicBezTo>
                    <a:pt x="100" y="168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34"/>
                    <a:pt x="100" y="1"/>
                  </a:cubicBezTo>
                  <a:close/>
                  <a:moveTo>
                    <a:pt x="67" y="334"/>
                  </a:moveTo>
                  <a:cubicBezTo>
                    <a:pt x="33" y="368"/>
                    <a:pt x="33" y="368"/>
                    <a:pt x="33" y="368"/>
                  </a:cubicBezTo>
                  <a:cubicBezTo>
                    <a:pt x="33" y="401"/>
                    <a:pt x="33" y="401"/>
                    <a:pt x="33" y="401"/>
                  </a:cubicBezTo>
                  <a:lnTo>
                    <a:pt x="33" y="1202"/>
                  </a:lnTo>
                  <a:cubicBezTo>
                    <a:pt x="33" y="1235"/>
                    <a:pt x="0" y="1235"/>
                    <a:pt x="33" y="1235"/>
                  </a:cubicBezTo>
                  <a:lnTo>
                    <a:pt x="67" y="1235"/>
                  </a:lnTo>
                  <a:lnTo>
                    <a:pt x="100" y="1202"/>
                  </a:lnTo>
                  <a:cubicBezTo>
                    <a:pt x="100" y="1202"/>
                    <a:pt x="100" y="1202"/>
                    <a:pt x="100" y="1168"/>
                  </a:cubicBezTo>
                  <a:cubicBezTo>
                    <a:pt x="100" y="1168"/>
                    <a:pt x="100" y="1168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572;p56">
              <a:extLst>
                <a:ext uri="{FF2B5EF4-FFF2-40B4-BE49-F238E27FC236}">
                  <a16:creationId xmlns:a16="http://schemas.microsoft.com/office/drawing/2014/main" id="{D31DAABA-CDD0-43AE-997C-539E4149136A}"/>
                </a:ext>
              </a:extLst>
            </p:cNvPr>
            <p:cNvSpPr/>
            <p:nvPr/>
          </p:nvSpPr>
          <p:spPr>
            <a:xfrm>
              <a:off x="4686850" y="1907850"/>
              <a:ext cx="10875" cy="24825"/>
            </a:xfrm>
            <a:custGeom>
              <a:avLst/>
              <a:gdLst/>
              <a:ahLst/>
              <a:cxnLst/>
              <a:rect l="l" t="t" r="r" b="b"/>
              <a:pathLst>
                <a:path w="435" h="993" extrusionOk="0">
                  <a:moveTo>
                    <a:pt x="322" y="0"/>
                  </a:moveTo>
                  <a:cubicBezTo>
                    <a:pt x="309" y="0"/>
                    <a:pt x="301" y="9"/>
                    <a:pt x="301" y="25"/>
                  </a:cubicBezTo>
                  <a:cubicBezTo>
                    <a:pt x="267" y="25"/>
                    <a:pt x="234" y="25"/>
                    <a:pt x="201" y="59"/>
                  </a:cubicBezTo>
                  <a:cubicBezTo>
                    <a:pt x="167" y="59"/>
                    <a:pt x="134" y="92"/>
                    <a:pt x="101" y="126"/>
                  </a:cubicBezTo>
                  <a:cubicBezTo>
                    <a:pt x="67" y="159"/>
                    <a:pt x="67" y="192"/>
                    <a:pt x="34" y="226"/>
                  </a:cubicBezTo>
                  <a:cubicBezTo>
                    <a:pt x="1" y="259"/>
                    <a:pt x="1" y="292"/>
                    <a:pt x="1" y="326"/>
                  </a:cubicBezTo>
                  <a:cubicBezTo>
                    <a:pt x="1" y="359"/>
                    <a:pt x="1" y="392"/>
                    <a:pt x="1" y="426"/>
                  </a:cubicBezTo>
                  <a:cubicBezTo>
                    <a:pt x="1" y="459"/>
                    <a:pt x="1" y="526"/>
                    <a:pt x="34" y="559"/>
                  </a:cubicBezTo>
                  <a:cubicBezTo>
                    <a:pt x="67" y="593"/>
                    <a:pt x="101" y="593"/>
                    <a:pt x="167" y="593"/>
                  </a:cubicBezTo>
                  <a:lnTo>
                    <a:pt x="367" y="593"/>
                  </a:lnTo>
                  <a:cubicBezTo>
                    <a:pt x="367" y="593"/>
                    <a:pt x="367" y="626"/>
                    <a:pt x="367" y="626"/>
                  </a:cubicBezTo>
                  <a:cubicBezTo>
                    <a:pt x="334" y="659"/>
                    <a:pt x="334" y="659"/>
                    <a:pt x="301" y="659"/>
                  </a:cubicBezTo>
                  <a:cubicBezTo>
                    <a:pt x="301" y="693"/>
                    <a:pt x="301" y="726"/>
                    <a:pt x="267" y="726"/>
                  </a:cubicBezTo>
                  <a:lnTo>
                    <a:pt x="234" y="759"/>
                  </a:lnTo>
                  <a:cubicBezTo>
                    <a:pt x="234" y="793"/>
                    <a:pt x="201" y="793"/>
                    <a:pt x="201" y="826"/>
                  </a:cubicBezTo>
                  <a:lnTo>
                    <a:pt x="101" y="826"/>
                  </a:lnTo>
                  <a:cubicBezTo>
                    <a:pt x="101" y="826"/>
                    <a:pt x="67" y="826"/>
                    <a:pt x="67" y="793"/>
                  </a:cubicBezTo>
                  <a:lnTo>
                    <a:pt x="34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59"/>
                    <a:pt x="1" y="893"/>
                    <a:pt x="1" y="893"/>
                  </a:cubicBezTo>
                  <a:cubicBezTo>
                    <a:pt x="1" y="926"/>
                    <a:pt x="34" y="959"/>
                    <a:pt x="67" y="993"/>
                  </a:cubicBezTo>
                  <a:lnTo>
                    <a:pt x="134" y="993"/>
                  </a:lnTo>
                  <a:cubicBezTo>
                    <a:pt x="167" y="993"/>
                    <a:pt x="201" y="959"/>
                    <a:pt x="234" y="959"/>
                  </a:cubicBezTo>
                  <a:cubicBezTo>
                    <a:pt x="267" y="926"/>
                    <a:pt x="301" y="893"/>
                    <a:pt x="334" y="859"/>
                  </a:cubicBezTo>
                  <a:cubicBezTo>
                    <a:pt x="334" y="859"/>
                    <a:pt x="367" y="826"/>
                    <a:pt x="401" y="793"/>
                  </a:cubicBezTo>
                  <a:cubicBezTo>
                    <a:pt x="401" y="759"/>
                    <a:pt x="434" y="726"/>
                    <a:pt x="434" y="659"/>
                  </a:cubicBezTo>
                  <a:cubicBezTo>
                    <a:pt x="434" y="626"/>
                    <a:pt x="434" y="593"/>
                    <a:pt x="434" y="559"/>
                  </a:cubicBezTo>
                  <a:cubicBezTo>
                    <a:pt x="434" y="526"/>
                    <a:pt x="434" y="526"/>
                    <a:pt x="434" y="492"/>
                  </a:cubicBezTo>
                  <a:cubicBezTo>
                    <a:pt x="434" y="459"/>
                    <a:pt x="434" y="459"/>
                    <a:pt x="401" y="426"/>
                  </a:cubicBezTo>
                  <a:cubicBezTo>
                    <a:pt x="401" y="426"/>
                    <a:pt x="367" y="392"/>
                    <a:pt x="367" y="392"/>
                  </a:cubicBezTo>
                  <a:lnTo>
                    <a:pt x="101" y="392"/>
                  </a:lnTo>
                  <a:cubicBezTo>
                    <a:pt x="101" y="392"/>
                    <a:pt x="101" y="359"/>
                    <a:pt x="101" y="359"/>
                  </a:cubicBezTo>
                  <a:cubicBezTo>
                    <a:pt x="101" y="326"/>
                    <a:pt x="101" y="292"/>
                    <a:pt x="134" y="259"/>
                  </a:cubicBezTo>
                  <a:cubicBezTo>
                    <a:pt x="167" y="226"/>
                    <a:pt x="167" y="192"/>
                    <a:pt x="234" y="192"/>
                  </a:cubicBezTo>
                  <a:cubicBezTo>
                    <a:pt x="234" y="159"/>
                    <a:pt x="267" y="159"/>
                    <a:pt x="301" y="159"/>
                  </a:cubicBezTo>
                  <a:lnTo>
                    <a:pt x="401" y="159"/>
                  </a:lnTo>
                  <a:cubicBezTo>
                    <a:pt x="401" y="159"/>
                    <a:pt x="401" y="159"/>
                    <a:pt x="401" y="126"/>
                  </a:cubicBezTo>
                  <a:cubicBezTo>
                    <a:pt x="401" y="126"/>
                    <a:pt x="401" y="126"/>
                    <a:pt x="401" y="92"/>
                  </a:cubicBezTo>
                  <a:cubicBezTo>
                    <a:pt x="401" y="92"/>
                    <a:pt x="401" y="59"/>
                    <a:pt x="401" y="59"/>
                  </a:cubicBezTo>
                  <a:cubicBezTo>
                    <a:pt x="367" y="25"/>
                    <a:pt x="367" y="25"/>
                    <a:pt x="367" y="25"/>
                  </a:cubicBezTo>
                  <a:cubicBezTo>
                    <a:pt x="351" y="9"/>
                    <a:pt x="334" y="0"/>
                    <a:pt x="3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573;p56">
              <a:extLst>
                <a:ext uri="{FF2B5EF4-FFF2-40B4-BE49-F238E27FC236}">
                  <a16:creationId xmlns:a16="http://schemas.microsoft.com/office/drawing/2014/main" id="{5F2512F8-7F71-4CD9-98BB-04BF28EF3187}"/>
                </a:ext>
              </a:extLst>
            </p:cNvPr>
            <p:cNvSpPr/>
            <p:nvPr/>
          </p:nvSpPr>
          <p:spPr>
            <a:xfrm>
              <a:off x="4700200" y="1900975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4" y="167"/>
                    <a:pt x="100" y="200"/>
                    <a:pt x="67" y="234"/>
                  </a:cubicBezTo>
                  <a:cubicBezTo>
                    <a:pt x="67" y="300"/>
                    <a:pt x="34" y="334"/>
                    <a:pt x="34" y="401"/>
                  </a:cubicBezTo>
                  <a:cubicBezTo>
                    <a:pt x="34" y="467"/>
                    <a:pt x="0" y="501"/>
                    <a:pt x="0" y="567"/>
                  </a:cubicBezTo>
                  <a:cubicBezTo>
                    <a:pt x="0" y="601"/>
                    <a:pt x="0" y="601"/>
                    <a:pt x="0" y="634"/>
                  </a:cubicBezTo>
                  <a:lnTo>
                    <a:pt x="0" y="701"/>
                  </a:lnTo>
                  <a:cubicBezTo>
                    <a:pt x="0" y="734"/>
                    <a:pt x="34" y="801"/>
                    <a:pt x="34" y="834"/>
                  </a:cubicBezTo>
                  <a:cubicBezTo>
                    <a:pt x="34" y="868"/>
                    <a:pt x="67" y="901"/>
                    <a:pt x="67" y="934"/>
                  </a:cubicBezTo>
                  <a:cubicBezTo>
                    <a:pt x="100" y="934"/>
                    <a:pt x="134" y="968"/>
                    <a:pt x="167" y="968"/>
                  </a:cubicBezTo>
                  <a:cubicBezTo>
                    <a:pt x="200" y="968"/>
                    <a:pt x="234" y="968"/>
                    <a:pt x="267" y="934"/>
                  </a:cubicBezTo>
                  <a:cubicBezTo>
                    <a:pt x="300" y="901"/>
                    <a:pt x="334" y="868"/>
                    <a:pt x="367" y="834"/>
                  </a:cubicBezTo>
                  <a:cubicBezTo>
                    <a:pt x="401" y="801"/>
                    <a:pt x="434" y="767"/>
                    <a:pt x="434" y="734"/>
                  </a:cubicBezTo>
                  <a:cubicBezTo>
                    <a:pt x="467" y="701"/>
                    <a:pt x="467" y="667"/>
                    <a:pt x="501" y="634"/>
                  </a:cubicBezTo>
                  <a:cubicBezTo>
                    <a:pt x="501" y="601"/>
                    <a:pt x="501" y="534"/>
                    <a:pt x="501" y="534"/>
                  </a:cubicBezTo>
                  <a:cubicBezTo>
                    <a:pt x="501" y="501"/>
                    <a:pt x="501" y="501"/>
                    <a:pt x="501" y="501"/>
                  </a:cubicBezTo>
                  <a:lnTo>
                    <a:pt x="434" y="501"/>
                  </a:lnTo>
                  <a:cubicBezTo>
                    <a:pt x="434" y="501"/>
                    <a:pt x="434" y="534"/>
                    <a:pt x="434" y="534"/>
                  </a:cubicBezTo>
                  <a:cubicBezTo>
                    <a:pt x="401" y="601"/>
                    <a:pt x="401" y="634"/>
                    <a:pt x="367" y="667"/>
                  </a:cubicBezTo>
                  <a:cubicBezTo>
                    <a:pt x="334" y="701"/>
                    <a:pt x="300" y="734"/>
                    <a:pt x="267" y="767"/>
                  </a:cubicBezTo>
                  <a:lnTo>
                    <a:pt x="167" y="767"/>
                  </a:lnTo>
                  <a:cubicBezTo>
                    <a:pt x="167" y="734"/>
                    <a:pt x="134" y="734"/>
                    <a:pt x="134" y="701"/>
                  </a:cubicBezTo>
                  <a:cubicBezTo>
                    <a:pt x="134" y="667"/>
                    <a:pt x="134" y="634"/>
                    <a:pt x="134" y="601"/>
                  </a:cubicBezTo>
                  <a:lnTo>
                    <a:pt x="134" y="501"/>
                  </a:lnTo>
                  <a:cubicBezTo>
                    <a:pt x="134" y="434"/>
                    <a:pt x="134" y="401"/>
                    <a:pt x="134" y="367"/>
                  </a:cubicBezTo>
                  <a:cubicBezTo>
                    <a:pt x="134" y="334"/>
                    <a:pt x="167" y="300"/>
                    <a:pt x="167" y="267"/>
                  </a:cubicBezTo>
                  <a:cubicBezTo>
                    <a:pt x="200" y="234"/>
                    <a:pt x="200" y="234"/>
                    <a:pt x="234" y="200"/>
                  </a:cubicBezTo>
                  <a:cubicBezTo>
                    <a:pt x="234" y="167"/>
                    <a:pt x="267" y="167"/>
                    <a:pt x="267" y="167"/>
                  </a:cubicBezTo>
                  <a:cubicBezTo>
                    <a:pt x="284" y="150"/>
                    <a:pt x="300" y="142"/>
                    <a:pt x="317" y="142"/>
                  </a:cubicBezTo>
                  <a:cubicBezTo>
                    <a:pt x="334" y="142"/>
                    <a:pt x="351" y="150"/>
                    <a:pt x="367" y="167"/>
                  </a:cubicBezTo>
                  <a:cubicBezTo>
                    <a:pt x="401" y="167"/>
                    <a:pt x="434" y="167"/>
                    <a:pt x="434" y="234"/>
                  </a:cubicBezTo>
                  <a:lnTo>
                    <a:pt x="467" y="234"/>
                  </a:lnTo>
                  <a:cubicBezTo>
                    <a:pt x="501" y="234"/>
                    <a:pt x="501" y="200"/>
                    <a:pt x="501" y="200"/>
                  </a:cubicBezTo>
                  <a:cubicBezTo>
                    <a:pt x="501" y="200"/>
                    <a:pt x="501" y="167"/>
                    <a:pt x="501" y="167"/>
                  </a:cubicBezTo>
                  <a:cubicBezTo>
                    <a:pt x="501" y="134"/>
                    <a:pt x="501" y="100"/>
                    <a:pt x="501" y="100"/>
                  </a:cubicBezTo>
                  <a:cubicBezTo>
                    <a:pt x="501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574;p56">
              <a:extLst>
                <a:ext uri="{FF2B5EF4-FFF2-40B4-BE49-F238E27FC236}">
                  <a16:creationId xmlns:a16="http://schemas.microsoft.com/office/drawing/2014/main" id="{C810CD60-0005-45C4-AD18-8D286B49543F}"/>
                </a:ext>
              </a:extLst>
            </p:cNvPr>
            <p:cNvSpPr/>
            <p:nvPr/>
          </p:nvSpPr>
          <p:spPr>
            <a:xfrm>
              <a:off x="4716050" y="18909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67" y="168"/>
                  </a:moveTo>
                  <a:cubicBezTo>
                    <a:pt x="400" y="201"/>
                    <a:pt x="400" y="201"/>
                    <a:pt x="400" y="234"/>
                  </a:cubicBezTo>
                  <a:cubicBezTo>
                    <a:pt x="400" y="268"/>
                    <a:pt x="400" y="301"/>
                    <a:pt x="400" y="335"/>
                  </a:cubicBezTo>
                  <a:lnTo>
                    <a:pt x="400" y="401"/>
                  </a:lnTo>
                  <a:lnTo>
                    <a:pt x="400" y="468"/>
                  </a:lnTo>
                  <a:cubicBezTo>
                    <a:pt x="400" y="501"/>
                    <a:pt x="400" y="535"/>
                    <a:pt x="400" y="568"/>
                  </a:cubicBezTo>
                  <a:cubicBezTo>
                    <a:pt x="400" y="601"/>
                    <a:pt x="400" y="635"/>
                    <a:pt x="367" y="668"/>
                  </a:cubicBezTo>
                  <a:cubicBezTo>
                    <a:pt x="367" y="701"/>
                    <a:pt x="334" y="701"/>
                    <a:pt x="334" y="735"/>
                  </a:cubicBezTo>
                  <a:cubicBezTo>
                    <a:pt x="300" y="768"/>
                    <a:pt x="300" y="768"/>
                    <a:pt x="267" y="802"/>
                  </a:cubicBezTo>
                  <a:lnTo>
                    <a:pt x="133" y="802"/>
                  </a:lnTo>
                  <a:cubicBezTo>
                    <a:pt x="133" y="768"/>
                    <a:pt x="133" y="768"/>
                    <a:pt x="100" y="735"/>
                  </a:cubicBezTo>
                  <a:cubicBezTo>
                    <a:pt x="100" y="701"/>
                    <a:pt x="100" y="668"/>
                    <a:pt x="100" y="635"/>
                  </a:cubicBezTo>
                  <a:cubicBezTo>
                    <a:pt x="100" y="635"/>
                    <a:pt x="100" y="601"/>
                    <a:pt x="100" y="568"/>
                  </a:cubicBezTo>
                  <a:cubicBezTo>
                    <a:pt x="100" y="568"/>
                    <a:pt x="100" y="535"/>
                    <a:pt x="100" y="501"/>
                  </a:cubicBezTo>
                  <a:cubicBezTo>
                    <a:pt x="100" y="468"/>
                    <a:pt x="100" y="435"/>
                    <a:pt x="100" y="401"/>
                  </a:cubicBezTo>
                  <a:cubicBezTo>
                    <a:pt x="133" y="368"/>
                    <a:pt x="133" y="335"/>
                    <a:pt x="133" y="301"/>
                  </a:cubicBezTo>
                  <a:cubicBezTo>
                    <a:pt x="167" y="301"/>
                    <a:pt x="167" y="268"/>
                    <a:pt x="200" y="234"/>
                  </a:cubicBezTo>
                  <a:cubicBezTo>
                    <a:pt x="200" y="201"/>
                    <a:pt x="234" y="201"/>
                    <a:pt x="267" y="168"/>
                  </a:cubicBezTo>
                  <a:close/>
                  <a:moveTo>
                    <a:pt x="367" y="1"/>
                  </a:moveTo>
                  <a:cubicBezTo>
                    <a:pt x="334" y="1"/>
                    <a:pt x="267" y="34"/>
                    <a:pt x="267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68"/>
                    <a:pt x="100" y="201"/>
                    <a:pt x="67" y="268"/>
                  </a:cubicBezTo>
                  <a:cubicBezTo>
                    <a:pt x="33" y="301"/>
                    <a:pt x="33" y="335"/>
                    <a:pt x="33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5"/>
                  </a:cubicBezTo>
                  <a:cubicBezTo>
                    <a:pt x="0" y="768"/>
                    <a:pt x="0" y="835"/>
                    <a:pt x="33" y="868"/>
                  </a:cubicBezTo>
                  <a:cubicBezTo>
                    <a:pt x="33" y="902"/>
                    <a:pt x="33" y="935"/>
                    <a:pt x="67" y="968"/>
                  </a:cubicBezTo>
                  <a:lnTo>
                    <a:pt x="133" y="968"/>
                  </a:lnTo>
                  <a:cubicBezTo>
                    <a:pt x="167" y="968"/>
                    <a:pt x="234" y="968"/>
                    <a:pt x="267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400" y="835"/>
                    <a:pt x="400" y="768"/>
                    <a:pt x="434" y="735"/>
                  </a:cubicBezTo>
                  <a:cubicBezTo>
                    <a:pt x="467" y="701"/>
                    <a:pt x="467" y="635"/>
                    <a:pt x="500" y="601"/>
                  </a:cubicBezTo>
                  <a:cubicBezTo>
                    <a:pt x="500" y="535"/>
                    <a:pt x="500" y="468"/>
                    <a:pt x="500" y="435"/>
                  </a:cubicBezTo>
                  <a:lnTo>
                    <a:pt x="500" y="268"/>
                  </a:lnTo>
                  <a:cubicBezTo>
                    <a:pt x="500" y="234"/>
                    <a:pt x="500" y="168"/>
                    <a:pt x="500" y="134"/>
                  </a:cubicBezTo>
                  <a:cubicBezTo>
                    <a:pt x="467" y="101"/>
                    <a:pt x="467" y="68"/>
                    <a:pt x="434" y="34"/>
                  </a:cubicBezTo>
                  <a:cubicBezTo>
                    <a:pt x="400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575;p56">
              <a:extLst>
                <a:ext uri="{FF2B5EF4-FFF2-40B4-BE49-F238E27FC236}">
                  <a16:creationId xmlns:a16="http://schemas.microsoft.com/office/drawing/2014/main" id="{28BEE36D-0A69-4A3E-964D-4B9428B2FA10}"/>
                </a:ext>
              </a:extLst>
            </p:cNvPr>
            <p:cNvSpPr/>
            <p:nvPr/>
          </p:nvSpPr>
          <p:spPr>
            <a:xfrm>
              <a:off x="4731050" y="18809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434" y="1"/>
                  </a:moveTo>
                  <a:cubicBezTo>
                    <a:pt x="401" y="1"/>
                    <a:pt x="401" y="34"/>
                    <a:pt x="401" y="34"/>
                  </a:cubicBezTo>
                  <a:cubicBezTo>
                    <a:pt x="401" y="34"/>
                    <a:pt x="401" y="67"/>
                    <a:pt x="401" y="67"/>
                  </a:cubicBezTo>
                  <a:lnTo>
                    <a:pt x="234" y="768"/>
                  </a:lnTo>
                  <a:lnTo>
                    <a:pt x="67" y="268"/>
                  </a:lnTo>
                  <a:lnTo>
                    <a:pt x="34" y="268"/>
                  </a:ln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201" y="968"/>
                  </a:lnTo>
                  <a:lnTo>
                    <a:pt x="201" y="1001"/>
                  </a:lnTo>
                  <a:lnTo>
                    <a:pt x="234" y="1001"/>
                  </a:lnTo>
                  <a:lnTo>
                    <a:pt x="267" y="968"/>
                  </a:lnTo>
                  <a:lnTo>
                    <a:pt x="267" y="935"/>
                  </a:lnTo>
                  <a:cubicBezTo>
                    <a:pt x="267" y="935"/>
                    <a:pt x="267" y="935"/>
                    <a:pt x="267" y="901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576;p56">
              <a:extLst>
                <a:ext uri="{FF2B5EF4-FFF2-40B4-BE49-F238E27FC236}">
                  <a16:creationId xmlns:a16="http://schemas.microsoft.com/office/drawing/2014/main" id="{284BE02B-4C91-4D80-B690-0B78821F683A}"/>
                </a:ext>
              </a:extLst>
            </p:cNvPr>
            <p:cNvSpPr/>
            <p:nvPr/>
          </p:nvSpPr>
          <p:spPr>
            <a:xfrm>
              <a:off x="4745225" y="1874275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34" y="143"/>
                  </a:moveTo>
                  <a:cubicBezTo>
                    <a:pt x="359" y="143"/>
                    <a:pt x="384" y="151"/>
                    <a:pt x="401" y="168"/>
                  </a:cubicBezTo>
                  <a:cubicBezTo>
                    <a:pt x="401" y="201"/>
                    <a:pt x="434" y="268"/>
                    <a:pt x="434" y="301"/>
                  </a:cubicBezTo>
                  <a:lnTo>
                    <a:pt x="134" y="501"/>
                  </a:ln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8"/>
                    <a:pt x="201" y="234"/>
                    <a:pt x="201" y="234"/>
                  </a:cubicBezTo>
                  <a:cubicBezTo>
                    <a:pt x="234" y="201"/>
                    <a:pt x="234" y="168"/>
                    <a:pt x="267" y="168"/>
                  </a:cubicBezTo>
                  <a:cubicBezTo>
                    <a:pt x="284" y="151"/>
                    <a:pt x="309" y="143"/>
                    <a:pt x="334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1" y="68"/>
                    <a:pt x="167" y="101"/>
                  </a:cubicBezTo>
                  <a:cubicBezTo>
                    <a:pt x="134" y="134"/>
                    <a:pt x="101" y="201"/>
                    <a:pt x="101" y="234"/>
                  </a:cubicBezTo>
                  <a:cubicBezTo>
                    <a:pt x="67" y="268"/>
                    <a:pt x="67" y="334"/>
                    <a:pt x="34" y="368"/>
                  </a:cubicBezTo>
                  <a:cubicBezTo>
                    <a:pt x="34" y="434"/>
                    <a:pt x="34" y="468"/>
                    <a:pt x="34" y="535"/>
                  </a:cubicBezTo>
                  <a:cubicBezTo>
                    <a:pt x="1" y="601"/>
                    <a:pt x="1" y="668"/>
                    <a:pt x="1" y="701"/>
                  </a:cubicBez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7" y="935"/>
                    <a:pt x="67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7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lnTo>
                    <a:pt x="434" y="601"/>
                  </a:lnTo>
                  <a:cubicBezTo>
                    <a:pt x="401" y="635"/>
                    <a:pt x="401" y="668"/>
                    <a:pt x="367" y="701"/>
                  </a:cubicBezTo>
                  <a:cubicBezTo>
                    <a:pt x="334" y="735"/>
                    <a:pt x="334" y="768"/>
                    <a:pt x="301" y="768"/>
                  </a:cubicBezTo>
                  <a:cubicBezTo>
                    <a:pt x="267" y="785"/>
                    <a:pt x="242" y="793"/>
                    <a:pt x="222" y="793"/>
                  </a:cubicBezTo>
                  <a:cubicBezTo>
                    <a:pt x="201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501" y="101"/>
                    <a:pt x="468" y="68"/>
                    <a:pt x="468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577;p56">
              <a:extLst>
                <a:ext uri="{FF2B5EF4-FFF2-40B4-BE49-F238E27FC236}">
                  <a16:creationId xmlns:a16="http://schemas.microsoft.com/office/drawing/2014/main" id="{F14E195A-592A-42B8-89C7-B1B0A43E019E}"/>
                </a:ext>
              </a:extLst>
            </p:cNvPr>
            <p:cNvSpPr/>
            <p:nvPr/>
          </p:nvSpPr>
          <p:spPr>
            <a:xfrm>
              <a:off x="4761900" y="1865950"/>
              <a:ext cx="7525" cy="24200"/>
            </a:xfrm>
            <a:custGeom>
              <a:avLst/>
              <a:gdLst/>
              <a:ahLst/>
              <a:cxnLst/>
              <a:rect l="l" t="t" r="r" b="b"/>
              <a:pathLst>
                <a:path w="301" h="968" extrusionOk="0">
                  <a:moveTo>
                    <a:pt x="234" y="0"/>
                  </a:moveTo>
                  <a:cubicBezTo>
                    <a:pt x="201" y="34"/>
                    <a:pt x="167" y="67"/>
                    <a:pt x="134" y="100"/>
                  </a:cubicBezTo>
                  <a:cubicBezTo>
                    <a:pt x="101" y="100"/>
                    <a:pt x="101" y="167"/>
                    <a:pt x="101" y="200"/>
                  </a:cubicBezTo>
                  <a:lnTo>
                    <a:pt x="101" y="134"/>
                  </a:lnTo>
                  <a:lnTo>
                    <a:pt x="101" y="100"/>
                  </a:lnTo>
                  <a:lnTo>
                    <a:pt x="34" y="100"/>
                  </a:lnTo>
                  <a:cubicBezTo>
                    <a:pt x="1" y="100"/>
                    <a:pt x="1" y="134"/>
                    <a:pt x="1" y="134"/>
                  </a:cubicBezTo>
                  <a:cubicBezTo>
                    <a:pt x="1" y="134"/>
                    <a:pt x="1" y="167"/>
                    <a:pt x="1" y="167"/>
                  </a:cubicBezTo>
                  <a:lnTo>
                    <a:pt x="1" y="968"/>
                  </a:lnTo>
                  <a:lnTo>
                    <a:pt x="101" y="968"/>
                  </a:lnTo>
                  <a:cubicBezTo>
                    <a:pt x="101" y="934"/>
                    <a:pt x="101" y="934"/>
                    <a:pt x="101" y="934"/>
                  </a:cubicBezTo>
                  <a:lnTo>
                    <a:pt x="101" y="434"/>
                  </a:lnTo>
                  <a:cubicBezTo>
                    <a:pt x="67" y="334"/>
                    <a:pt x="134" y="234"/>
                    <a:pt x="201" y="167"/>
                  </a:cubicBezTo>
                  <a:lnTo>
                    <a:pt x="268" y="134"/>
                  </a:lnTo>
                  <a:cubicBezTo>
                    <a:pt x="301" y="134"/>
                    <a:pt x="301" y="100"/>
                    <a:pt x="301" y="100"/>
                  </a:cubicBezTo>
                  <a:cubicBezTo>
                    <a:pt x="301" y="100"/>
                    <a:pt x="301" y="67"/>
                    <a:pt x="301" y="67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578;p56">
              <a:extLst>
                <a:ext uri="{FF2B5EF4-FFF2-40B4-BE49-F238E27FC236}">
                  <a16:creationId xmlns:a16="http://schemas.microsoft.com/office/drawing/2014/main" id="{9F9B8AD6-F435-494A-88F4-A8CFD17C7E5E}"/>
                </a:ext>
              </a:extLst>
            </p:cNvPr>
            <p:cNvSpPr/>
            <p:nvPr/>
          </p:nvSpPr>
          <p:spPr>
            <a:xfrm>
              <a:off x="4769400" y="1859275"/>
              <a:ext cx="14200" cy="25050"/>
            </a:xfrm>
            <a:custGeom>
              <a:avLst/>
              <a:gdLst/>
              <a:ahLst/>
              <a:cxnLst/>
              <a:rect l="l" t="t" r="r" b="b"/>
              <a:pathLst>
                <a:path w="568" h="1002" extrusionOk="0">
                  <a:moveTo>
                    <a:pt x="368" y="176"/>
                  </a:moveTo>
                  <a:cubicBezTo>
                    <a:pt x="393" y="176"/>
                    <a:pt x="418" y="184"/>
                    <a:pt x="435" y="201"/>
                  </a:cubicBezTo>
                  <a:cubicBezTo>
                    <a:pt x="468" y="234"/>
                    <a:pt x="468" y="267"/>
                    <a:pt x="468" y="334"/>
                  </a:cubicBezTo>
                  <a:lnTo>
                    <a:pt x="168" y="501"/>
                  </a:lnTo>
                  <a:cubicBezTo>
                    <a:pt x="168" y="467"/>
                    <a:pt x="168" y="434"/>
                    <a:pt x="168" y="401"/>
                  </a:cubicBezTo>
                  <a:cubicBezTo>
                    <a:pt x="168" y="367"/>
                    <a:pt x="201" y="334"/>
                    <a:pt x="201" y="301"/>
                  </a:cubicBezTo>
                  <a:cubicBezTo>
                    <a:pt x="234" y="301"/>
                    <a:pt x="234" y="267"/>
                    <a:pt x="268" y="234"/>
                  </a:cubicBezTo>
                  <a:cubicBezTo>
                    <a:pt x="268" y="234"/>
                    <a:pt x="301" y="201"/>
                    <a:pt x="301" y="201"/>
                  </a:cubicBezTo>
                  <a:cubicBezTo>
                    <a:pt x="318" y="184"/>
                    <a:pt x="343" y="176"/>
                    <a:pt x="368" y="176"/>
                  </a:cubicBezTo>
                  <a:close/>
                  <a:moveTo>
                    <a:pt x="401" y="0"/>
                  </a:moveTo>
                  <a:cubicBezTo>
                    <a:pt x="368" y="0"/>
                    <a:pt x="334" y="34"/>
                    <a:pt x="301" y="34"/>
                  </a:cubicBezTo>
                  <a:cubicBezTo>
                    <a:pt x="268" y="67"/>
                    <a:pt x="234" y="100"/>
                    <a:pt x="201" y="134"/>
                  </a:cubicBezTo>
                  <a:cubicBezTo>
                    <a:pt x="168" y="167"/>
                    <a:pt x="168" y="201"/>
                    <a:pt x="134" y="267"/>
                  </a:cubicBezTo>
                  <a:cubicBezTo>
                    <a:pt x="101" y="301"/>
                    <a:pt x="101" y="334"/>
                    <a:pt x="101" y="401"/>
                  </a:cubicBezTo>
                  <a:cubicBezTo>
                    <a:pt x="68" y="434"/>
                    <a:pt x="68" y="501"/>
                    <a:pt x="68" y="567"/>
                  </a:cubicBezTo>
                  <a:lnTo>
                    <a:pt x="1" y="734"/>
                  </a:lnTo>
                  <a:cubicBezTo>
                    <a:pt x="1" y="801"/>
                    <a:pt x="1" y="834"/>
                    <a:pt x="1" y="868"/>
                  </a:cubicBezTo>
                  <a:cubicBezTo>
                    <a:pt x="34" y="901"/>
                    <a:pt x="34" y="934"/>
                    <a:pt x="68" y="968"/>
                  </a:cubicBezTo>
                  <a:cubicBezTo>
                    <a:pt x="101" y="1001"/>
                    <a:pt x="101" y="1001"/>
                    <a:pt x="134" y="1001"/>
                  </a:cubicBezTo>
                  <a:cubicBezTo>
                    <a:pt x="168" y="1001"/>
                    <a:pt x="201" y="1001"/>
                    <a:pt x="234" y="968"/>
                  </a:cubicBezTo>
                  <a:cubicBezTo>
                    <a:pt x="268" y="968"/>
                    <a:pt x="301" y="934"/>
                    <a:pt x="334" y="901"/>
                  </a:cubicBezTo>
                  <a:cubicBezTo>
                    <a:pt x="368" y="868"/>
                    <a:pt x="401" y="834"/>
                    <a:pt x="401" y="801"/>
                  </a:cubicBezTo>
                  <a:cubicBezTo>
                    <a:pt x="435" y="768"/>
                    <a:pt x="435" y="734"/>
                    <a:pt x="468" y="701"/>
                  </a:cubicBezTo>
                  <a:cubicBezTo>
                    <a:pt x="468" y="701"/>
                    <a:pt x="468" y="668"/>
                    <a:pt x="468" y="634"/>
                  </a:cubicBezTo>
                  <a:cubicBezTo>
                    <a:pt x="468" y="634"/>
                    <a:pt x="468" y="601"/>
                    <a:pt x="468" y="601"/>
                  </a:cubicBezTo>
                  <a:lnTo>
                    <a:pt x="435" y="601"/>
                  </a:lnTo>
                  <a:cubicBezTo>
                    <a:pt x="435" y="601"/>
                    <a:pt x="435" y="634"/>
                    <a:pt x="435" y="634"/>
                  </a:cubicBezTo>
                  <a:cubicBezTo>
                    <a:pt x="435" y="668"/>
                    <a:pt x="401" y="701"/>
                    <a:pt x="401" y="734"/>
                  </a:cubicBezTo>
                  <a:cubicBezTo>
                    <a:pt x="368" y="734"/>
                    <a:pt x="334" y="768"/>
                    <a:pt x="301" y="801"/>
                  </a:cubicBezTo>
                  <a:cubicBezTo>
                    <a:pt x="284" y="818"/>
                    <a:pt x="268" y="826"/>
                    <a:pt x="251" y="826"/>
                  </a:cubicBezTo>
                  <a:cubicBezTo>
                    <a:pt x="234" y="826"/>
                    <a:pt x="218" y="818"/>
                    <a:pt x="201" y="801"/>
                  </a:cubicBezTo>
                  <a:cubicBezTo>
                    <a:pt x="168" y="768"/>
                    <a:pt x="134" y="701"/>
                    <a:pt x="168" y="634"/>
                  </a:cubicBezTo>
                  <a:lnTo>
                    <a:pt x="535" y="434"/>
                  </a:lnTo>
                  <a:lnTo>
                    <a:pt x="535" y="401"/>
                  </a:lnTo>
                  <a:cubicBezTo>
                    <a:pt x="535" y="401"/>
                    <a:pt x="535" y="367"/>
                    <a:pt x="535" y="367"/>
                  </a:cubicBezTo>
                  <a:lnTo>
                    <a:pt x="535" y="334"/>
                  </a:lnTo>
                  <a:cubicBezTo>
                    <a:pt x="568" y="267"/>
                    <a:pt x="568" y="201"/>
                    <a:pt x="535" y="167"/>
                  </a:cubicBezTo>
                  <a:cubicBezTo>
                    <a:pt x="535" y="100"/>
                    <a:pt x="535" y="67"/>
                    <a:pt x="501" y="34"/>
                  </a:cubicBezTo>
                  <a:cubicBezTo>
                    <a:pt x="468" y="34"/>
                    <a:pt x="435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579;p56">
              <a:extLst>
                <a:ext uri="{FF2B5EF4-FFF2-40B4-BE49-F238E27FC236}">
                  <a16:creationId xmlns:a16="http://schemas.microsoft.com/office/drawing/2014/main" id="{9609B9D6-9DF4-4918-8F59-7083F7B9EC4C}"/>
                </a:ext>
              </a:extLst>
            </p:cNvPr>
            <p:cNvSpPr/>
            <p:nvPr/>
          </p:nvSpPr>
          <p:spPr>
            <a:xfrm>
              <a:off x="4786100" y="184092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317" y="543"/>
                  </a:moveTo>
                  <a:cubicBezTo>
                    <a:pt x="334" y="543"/>
                    <a:pt x="350" y="551"/>
                    <a:pt x="367" y="568"/>
                  </a:cubicBezTo>
                  <a:cubicBezTo>
                    <a:pt x="400" y="601"/>
                    <a:pt x="434" y="668"/>
                    <a:pt x="434" y="701"/>
                  </a:cubicBezTo>
                  <a:lnTo>
                    <a:pt x="434" y="834"/>
                  </a:lnTo>
                  <a:lnTo>
                    <a:pt x="434" y="868"/>
                  </a:lnTo>
                  <a:cubicBezTo>
                    <a:pt x="434" y="935"/>
                    <a:pt x="400" y="968"/>
                    <a:pt x="367" y="1035"/>
                  </a:cubicBezTo>
                  <a:cubicBezTo>
                    <a:pt x="334" y="1101"/>
                    <a:pt x="300" y="1135"/>
                    <a:pt x="267" y="1168"/>
                  </a:cubicBezTo>
                  <a:cubicBezTo>
                    <a:pt x="234" y="1185"/>
                    <a:pt x="209" y="1193"/>
                    <a:pt x="188" y="1193"/>
                  </a:cubicBezTo>
                  <a:cubicBezTo>
                    <a:pt x="167" y="1193"/>
                    <a:pt x="150" y="1185"/>
                    <a:pt x="133" y="1168"/>
                  </a:cubicBezTo>
                  <a:cubicBezTo>
                    <a:pt x="100" y="1101"/>
                    <a:pt x="100" y="1068"/>
                    <a:pt x="100" y="1001"/>
                  </a:cubicBezTo>
                  <a:cubicBezTo>
                    <a:pt x="100" y="968"/>
                    <a:pt x="100" y="935"/>
                    <a:pt x="100" y="901"/>
                  </a:cubicBezTo>
                  <a:cubicBezTo>
                    <a:pt x="100" y="834"/>
                    <a:pt x="100" y="768"/>
                    <a:pt x="133" y="701"/>
                  </a:cubicBezTo>
                  <a:cubicBezTo>
                    <a:pt x="167" y="634"/>
                    <a:pt x="200" y="568"/>
                    <a:pt x="267" y="568"/>
                  </a:cubicBezTo>
                  <a:cubicBezTo>
                    <a:pt x="284" y="551"/>
                    <a:pt x="300" y="543"/>
                    <a:pt x="317" y="543"/>
                  </a:cubicBezTo>
                  <a:close/>
                  <a:moveTo>
                    <a:pt x="434" y="1"/>
                  </a:moveTo>
                  <a:cubicBezTo>
                    <a:pt x="400" y="1"/>
                    <a:pt x="400" y="34"/>
                    <a:pt x="434" y="34"/>
                  </a:cubicBezTo>
                  <a:cubicBezTo>
                    <a:pt x="400" y="34"/>
                    <a:pt x="400" y="67"/>
                    <a:pt x="434" y="67"/>
                  </a:cubicBezTo>
                  <a:lnTo>
                    <a:pt x="434" y="434"/>
                  </a:lnTo>
                  <a:cubicBezTo>
                    <a:pt x="400" y="434"/>
                    <a:pt x="367" y="401"/>
                    <a:pt x="367" y="401"/>
                  </a:cubicBezTo>
                  <a:cubicBezTo>
                    <a:pt x="300" y="401"/>
                    <a:pt x="267" y="401"/>
                    <a:pt x="234" y="434"/>
                  </a:cubicBezTo>
                  <a:cubicBezTo>
                    <a:pt x="200" y="434"/>
                    <a:pt x="167" y="468"/>
                    <a:pt x="167" y="501"/>
                  </a:cubicBezTo>
                  <a:cubicBezTo>
                    <a:pt x="133" y="534"/>
                    <a:pt x="100" y="601"/>
                    <a:pt x="67" y="634"/>
                  </a:cubicBezTo>
                  <a:cubicBezTo>
                    <a:pt x="67" y="668"/>
                    <a:pt x="33" y="734"/>
                    <a:pt x="33" y="801"/>
                  </a:cubicBezTo>
                  <a:cubicBezTo>
                    <a:pt x="0" y="834"/>
                    <a:pt x="0" y="901"/>
                    <a:pt x="0" y="968"/>
                  </a:cubicBezTo>
                  <a:lnTo>
                    <a:pt x="0" y="1068"/>
                  </a:lnTo>
                  <a:cubicBezTo>
                    <a:pt x="0" y="1135"/>
                    <a:pt x="0" y="1168"/>
                    <a:pt x="33" y="1235"/>
                  </a:cubicBezTo>
                  <a:cubicBezTo>
                    <a:pt x="33" y="1268"/>
                    <a:pt x="67" y="1301"/>
                    <a:pt x="67" y="1335"/>
                  </a:cubicBezTo>
                  <a:cubicBezTo>
                    <a:pt x="100" y="1335"/>
                    <a:pt x="133" y="1368"/>
                    <a:pt x="167" y="1368"/>
                  </a:cubicBezTo>
                  <a:cubicBezTo>
                    <a:pt x="200" y="1368"/>
                    <a:pt x="234" y="1368"/>
                    <a:pt x="234" y="1335"/>
                  </a:cubicBezTo>
                  <a:cubicBezTo>
                    <a:pt x="300" y="1301"/>
                    <a:pt x="334" y="1268"/>
                    <a:pt x="367" y="1235"/>
                  </a:cubicBezTo>
                  <a:cubicBezTo>
                    <a:pt x="367" y="1201"/>
                    <a:pt x="400" y="1168"/>
                    <a:pt x="434" y="1135"/>
                  </a:cubicBezTo>
                  <a:lnTo>
                    <a:pt x="434" y="1168"/>
                  </a:lnTo>
                  <a:cubicBezTo>
                    <a:pt x="400" y="1168"/>
                    <a:pt x="400" y="1201"/>
                    <a:pt x="434" y="1201"/>
                  </a:cubicBezTo>
                  <a:lnTo>
                    <a:pt x="467" y="1168"/>
                  </a:lnTo>
                  <a:cubicBezTo>
                    <a:pt x="467" y="1135"/>
                    <a:pt x="467" y="1135"/>
                    <a:pt x="467" y="1135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580;p56">
              <a:extLst>
                <a:ext uri="{FF2B5EF4-FFF2-40B4-BE49-F238E27FC236}">
                  <a16:creationId xmlns:a16="http://schemas.microsoft.com/office/drawing/2014/main" id="{7CB52B55-DC86-447F-8024-2166AD282385}"/>
                </a:ext>
              </a:extLst>
            </p:cNvPr>
            <p:cNvSpPr/>
            <p:nvPr/>
          </p:nvSpPr>
          <p:spPr>
            <a:xfrm>
              <a:off x="4810275" y="1825925"/>
              <a:ext cx="13375" cy="35050"/>
            </a:xfrm>
            <a:custGeom>
              <a:avLst/>
              <a:gdLst/>
              <a:ahLst/>
              <a:cxnLst/>
              <a:rect l="l" t="t" r="r" b="b"/>
              <a:pathLst>
                <a:path w="535" h="1402" extrusionOk="0">
                  <a:moveTo>
                    <a:pt x="534" y="0"/>
                  </a:moveTo>
                  <a:lnTo>
                    <a:pt x="467" y="33"/>
                  </a:lnTo>
                  <a:cubicBezTo>
                    <a:pt x="467" y="33"/>
                    <a:pt x="467" y="33"/>
                    <a:pt x="467" y="67"/>
                  </a:cubicBezTo>
                  <a:cubicBezTo>
                    <a:pt x="467" y="67"/>
                    <a:pt x="467" y="67"/>
                    <a:pt x="467" y="100"/>
                  </a:cubicBezTo>
                  <a:lnTo>
                    <a:pt x="467" y="767"/>
                  </a:lnTo>
                  <a:cubicBezTo>
                    <a:pt x="467" y="867"/>
                    <a:pt x="434" y="967"/>
                    <a:pt x="401" y="1034"/>
                  </a:cubicBezTo>
                  <a:cubicBezTo>
                    <a:pt x="367" y="1101"/>
                    <a:pt x="334" y="1168"/>
                    <a:pt x="267" y="1201"/>
                  </a:cubicBezTo>
                  <a:cubicBezTo>
                    <a:pt x="234" y="1218"/>
                    <a:pt x="209" y="1226"/>
                    <a:pt x="188" y="1226"/>
                  </a:cubicBezTo>
                  <a:cubicBezTo>
                    <a:pt x="167" y="1226"/>
                    <a:pt x="151" y="1218"/>
                    <a:pt x="134" y="1201"/>
                  </a:cubicBezTo>
                  <a:cubicBezTo>
                    <a:pt x="100" y="1134"/>
                    <a:pt x="67" y="1068"/>
                    <a:pt x="67" y="1001"/>
                  </a:cubicBezTo>
                  <a:lnTo>
                    <a:pt x="67" y="300"/>
                  </a:lnTo>
                  <a:cubicBezTo>
                    <a:pt x="67" y="300"/>
                    <a:pt x="67" y="300"/>
                    <a:pt x="67" y="267"/>
                  </a:cubicBezTo>
                  <a:lnTo>
                    <a:pt x="0" y="300"/>
                  </a:lnTo>
                  <a:cubicBezTo>
                    <a:pt x="0" y="300"/>
                    <a:pt x="0" y="334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034"/>
                  </a:lnTo>
                  <a:cubicBezTo>
                    <a:pt x="0" y="1101"/>
                    <a:pt x="0" y="1168"/>
                    <a:pt x="0" y="1234"/>
                  </a:cubicBezTo>
                  <a:cubicBezTo>
                    <a:pt x="0" y="1268"/>
                    <a:pt x="0" y="1301"/>
                    <a:pt x="34" y="1334"/>
                  </a:cubicBezTo>
                  <a:cubicBezTo>
                    <a:pt x="67" y="1368"/>
                    <a:pt x="100" y="1401"/>
                    <a:pt x="134" y="1401"/>
                  </a:cubicBezTo>
                  <a:cubicBezTo>
                    <a:pt x="167" y="1401"/>
                    <a:pt x="234" y="1368"/>
                    <a:pt x="267" y="1334"/>
                  </a:cubicBezTo>
                  <a:cubicBezTo>
                    <a:pt x="301" y="1301"/>
                    <a:pt x="367" y="1268"/>
                    <a:pt x="401" y="1234"/>
                  </a:cubicBezTo>
                  <a:cubicBezTo>
                    <a:pt x="467" y="1134"/>
                    <a:pt x="534" y="1034"/>
                    <a:pt x="534" y="901"/>
                  </a:cubicBezTo>
                  <a:cubicBezTo>
                    <a:pt x="534" y="834"/>
                    <a:pt x="534" y="767"/>
                    <a:pt x="534" y="701"/>
                  </a:cubicBezTo>
                  <a:lnTo>
                    <a:pt x="534" y="33"/>
                  </a:lnTo>
                  <a:cubicBezTo>
                    <a:pt x="534" y="33"/>
                    <a:pt x="534" y="33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581;p56">
              <a:extLst>
                <a:ext uri="{FF2B5EF4-FFF2-40B4-BE49-F238E27FC236}">
                  <a16:creationId xmlns:a16="http://schemas.microsoft.com/office/drawing/2014/main" id="{C6BCC052-E928-4526-A8AB-C2E4F4AB15F7}"/>
                </a:ext>
              </a:extLst>
            </p:cNvPr>
            <p:cNvSpPr/>
            <p:nvPr/>
          </p:nvSpPr>
          <p:spPr>
            <a:xfrm>
              <a:off x="4831125" y="1817775"/>
              <a:ext cx="11700" cy="33175"/>
            </a:xfrm>
            <a:custGeom>
              <a:avLst/>
              <a:gdLst/>
              <a:ahLst/>
              <a:cxnLst/>
              <a:rect l="l" t="t" r="r" b="b"/>
              <a:pathLst>
                <a:path w="468" h="1327" extrusionOk="0">
                  <a:moveTo>
                    <a:pt x="299" y="178"/>
                  </a:moveTo>
                  <a:cubicBezTo>
                    <a:pt x="312" y="178"/>
                    <a:pt x="323" y="182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cubicBezTo>
                    <a:pt x="367" y="359"/>
                    <a:pt x="367" y="426"/>
                    <a:pt x="334" y="493"/>
                  </a:cubicBezTo>
                  <a:cubicBezTo>
                    <a:pt x="301" y="526"/>
                    <a:pt x="267" y="560"/>
                    <a:pt x="200" y="593"/>
                  </a:cubicBezTo>
                  <a:lnTo>
                    <a:pt x="34" y="726"/>
                  </a:lnTo>
                  <a:lnTo>
                    <a:pt x="34" y="326"/>
                  </a:lnTo>
                  <a:lnTo>
                    <a:pt x="200" y="193"/>
                  </a:lnTo>
                  <a:cubicBezTo>
                    <a:pt x="245" y="193"/>
                    <a:pt x="275" y="178"/>
                    <a:pt x="299" y="178"/>
                  </a:cubicBezTo>
                  <a:close/>
                  <a:moveTo>
                    <a:pt x="351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00" y="59"/>
                  </a:cubicBezTo>
                  <a:lnTo>
                    <a:pt x="0" y="159"/>
                  </a:lnTo>
                  <a:cubicBezTo>
                    <a:pt x="0" y="159"/>
                    <a:pt x="0" y="193"/>
                    <a:pt x="0" y="193"/>
                  </a:cubicBezTo>
                  <a:cubicBezTo>
                    <a:pt x="0" y="193"/>
                    <a:pt x="0" y="226"/>
                    <a:pt x="0" y="226"/>
                  </a:cubicBezTo>
                  <a:lnTo>
                    <a:pt x="0" y="1293"/>
                  </a:lnTo>
                  <a:cubicBezTo>
                    <a:pt x="0" y="1327"/>
                    <a:pt x="0" y="1327"/>
                    <a:pt x="0" y="1327"/>
                  </a:cubicBezTo>
                  <a:lnTo>
                    <a:pt x="34" y="1293"/>
                  </a:lnTo>
                  <a:lnTo>
                    <a:pt x="67" y="1293"/>
                  </a:lnTo>
                  <a:cubicBezTo>
                    <a:pt x="67" y="1260"/>
                    <a:pt x="67" y="1260"/>
                    <a:pt x="67" y="1260"/>
                  </a:cubicBezTo>
                  <a:lnTo>
                    <a:pt x="67" y="826"/>
                  </a:lnTo>
                  <a:lnTo>
                    <a:pt x="234" y="726"/>
                  </a:lnTo>
                  <a:lnTo>
                    <a:pt x="401" y="1060"/>
                  </a:lnTo>
                  <a:lnTo>
                    <a:pt x="434" y="1060"/>
                  </a:lnTo>
                  <a:lnTo>
                    <a:pt x="467" y="1027"/>
                  </a:lnTo>
                  <a:cubicBezTo>
                    <a:pt x="467" y="1027"/>
                    <a:pt x="467" y="993"/>
                    <a:pt x="467" y="993"/>
                  </a:cubicBezTo>
                  <a:lnTo>
                    <a:pt x="334" y="660"/>
                  </a:lnTo>
                  <a:cubicBezTo>
                    <a:pt x="367" y="593"/>
                    <a:pt x="401" y="526"/>
                    <a:pt x="434" y="460"/>
                  </a:cubicBezTo>
                  <a:cubicBezTo>
                    <a:pt x="467" y="393"/>
                    <a:pt x="467" y="293"/>
                    <a:pt x="467" y="226"/>
                  </a:cubicBezTo>
                  <a:cubicBezTo>
                    <a:pt x="467" y="193"/>
                    <a:pt x="467" y="126"/>
                    <a:pt x="434" y="93"/>
                  </a:cubicBezTo>
                  <a:cubicBezTo>
                    <a:pt x="434" y="59"/>
                    <a:pt x="434" y="26"/>
                    <a:pt x="401" y="26"/>
                  </a:cubicBezTo>
                  <a:cubicBezTo>
                    <a:pt x="384" y="9"/>
                    <a:pt x="367" y="1"/>
                    <a:pt x="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582;p56">
              <a:extLst>
                <a:ext uri="{FF2B5EF4-FFF2-40B4-BE49-F238E27FC236}">
                  <a16:creationId xmlns:a16="http://schemas.microsoft.com/office/drawing/2014/main" id="{689422F3-651C-45D8-89A1-B7101EB8FF80}"/>
                </a:ext>
              </a:extLst>
            </p:cNvPr>
            <p:cNvSpPr/>
            <p:nvPr/>
          </p:nvSpPr>
          <p:spPr>
            <a:xfrm>
              <a:off x="4846975" y="1812575"/>
              <a:ext cx="12525" cy="29200"/>
            </a:xfrm>
            <a:custGeom>
              <a:avLst/>
              <a:gdLst/>
              <a:ahLst/>
              <a:cxnLst/>
              <a:rect l="l" t="t" r="r" b="b"/>
              <a:pathLst>
                <a:path w="501" h="1168" extrusionOk="0">
                  <a:moveTo>
                    <a:pt x="33" y="0"/>
                  </a:moveTo>
                  <a:lnTo>
                    <a:pt x="0" y="34"/>
                  </a:lnTo>
                  <a:cubicBezTo>
                    <a:pt x="0" y="34"/>
                    <a:pt x="0" y="67"/>
                    <a:pt x="0" y="67"/>
                  </a:cubicBezTo>
                  <a:lnTo>
                    <a:pt x="0" y="1135"/>
                  </a:lnTo>
                  <a:cubicBezTo>
                    <a:pt x="0" y="1168"/>
                    <a:pt x="0" y="1168"/>
                    <a:pt x="0" y="1168"/>
                  </a:cubicBezTo>
                  <a:lnTo>
                    <a:pt x="33" y="1168"/>
                  </a:lnTo>
                  <a:lnTo>
                    <a:pt x="467" y="901"/>
                  </a:lnTo>
                  <a:lnTo>
                    <a:pt x="500" y="901"/>
                  </a:lnTo>
                  <a:cubicBezTo>
                    <a:pt x="500" y="868"/>
                    <a:pt x="500" y="868"/>
                    <a:pt x="500" y="868"/>
                  </a:cubicBezTo>
                  <a:lnTo>
                    <a:pt x="500" y="801"/>
                  </a:lnTo>
                  <a:cubicBezTo>
                    <a:pt x="500" y="801"/>
                    <a:pt x="500" y="768"/>
                    <a:pt x="500" y="768"/>
                  </a:cubicBezTo>
                  <a:lnTo>
                    <a:pt x="467" y="768"/>
                  </a:lnTo>
                  <a:lnTo>
                    <a:pt x="100" y="100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583;p56">
              <a:extLst>
                <a:ext uri="{FF2B5EF4-FFF2-40B4-BE49-F238E27FC236}">
                  <a16:creationId xmlns:a16="http://schemas.microsoft.com/office/drawing/2014/main" id="{8CC8F78F-861D-4768-AEA6-776CA4443754}"/>
                </a:ext>
              </a:extLst>
            </p:cNvPr>
            <p:cNvSpPr/>
            <p:nvPr/>
          </p:nvSpPr>
          <p:spPr>
            <a:xfrm>
              <a:off x="4861150" y="18075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300" y="0"/>
                  </a:moveTo>
                  <a:cubicBezTo>
                    <a:pt x="267" y="0"/>
                    <a:pt x="234" y="34"/>
                    <a:pt x="234" y="34"/>
                  </a:cubicBezTo>
                  <a:cubicBezTo>
                    <a:pt x="167" y="67"/>
                    <a:pt x="134" y="100"/>
                    <a:pt x="134" y="134"/>
                  </a:cubicBezTo>
                  <a:cubicBezTo>
                    <a:pt x="100" y="134"/>
                    <a:pt x="67" y="167"/>
                    <a:pt x="67" y="200"/>
                  </a:cubicBezTo>
                  <a:cubicBezTo>
                    <a:pt x="34" y="234"/>
                    <a:pt x="34" y="267"/>
                    <a:pt x="34" y="300"/>
                  </a:cubicBezTo>
                  <a:cubicBezTo>
                    <a:pt x="0" y="334"/>
                    <a:pt x="0" y="367"/>
                    <a:pt x="34" y="434"/>
                  </a:cubicBezTo>
                  <a:cubicBezTo>
                    <a:pt x="0" y="467"/>
                    <a:pt x="34" y="501"/>
                    <a:pt x="67" y="567"/>
                  </a:cubicBezTo>
                  <a:cubicBezTo>
                    <a:pt x="67" y="584"/>
                    <a:pt x="84" y="592"/>
                    <a:pt x="104" y="592"/>
                  </a:cubicBezTo>
                  <a:cubicBezTo>
                    <a:pt x="125" y="592"/>
                    <a:pt x="150" y="584"/>
                    <a:pt x="167" y="567"/>
                  </a:cubicBezTo>
                  <a:lnTo>
                    <a:pt x="367" y="567"/>
                  </a:lnTo>
                  <a:cubicBezTo>
                    <a:pt x="367" y="567"/>
                    <a:pt x="367" y="601"/>
                    <a:pt x="367" y="601"/>
                  </a:cubicBezTo>
                  <a:cubicBezTo>
                    <a:pt x="367" y="634"/>
                    <a:pt x="334" y="667"/>
                    <a:pt x="334" y="667"/>
                  </a:cubicBezTo>
                  <a:cubicBezTo>
                    <a:pt x="334" y="701"/>
                    <a:pt x="334" y="734"/>
                    <a:pt x="300" y="734"/>
                  </a:cubicBezTo>
                  <a:lnTo>
                    <a:pt x="267" y="767"/>
                  </a:lnTo>
                  <a:lnTo>
                    <a:pt x="234" y="801"/>
                  </a:lnTo>
                  <a:cubicBezTo>
                    <a:pt x="200" y="834"/>
                    <a:pt x="167" y="834"/>
                    <a:pt x="134" y="834"/>
                  </a:cubicBezTo>
                  <a:cubicBezTo>
                    <a:pt x="134" y="834"/>
                    <a:pt x="100" y="834"/>
                    <a:pt x="100" y="801"/>
                  </a:cubicBezTo>
                  <a:lnTo>
                    <a:pt x="67" y="834"/>
                  </a:lnTo>
                  <a:cubicBezTo>
                    <a:pt x="34" y="834"/>
                    <a:pt x="34" y="834"/>
                    <a:pt x="34" y="868"/>
                  </a:cubicBezTo>
                  <a:cubicBezTo>
                    <a:pt x="34" y="868"/>
                    <a:pt x="34" y="901"/>
                    <a:pt x="34" y="901"/>
                  </a:cubicBezTo>
                  <a:cubicBezTo>
                    <a:pt x="34" y="901"/>
                    <a:pt x="34" y="934"/>
                    <a:pt x="34" y="968"/>
                  </a:cubicBezTo>
                  <a:cubicBezTo>
                    <a:pt x="34" y="968"/>
                    <a:pt x="67" y="968"/>
                    <a:pt x="67" y="1001"/>
                  </a:cubicBezTo>
                  <a:lnTo>
                    <a:pt x="134" y="1001"/>
                  </a:lnTo>
                  <a:cubicBezTo>
                    <a:pt x="167" y="1001"/>
                    <a:pt x="200" y="968"/>
                    <a:pt x="234" y="968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0" y="801"/>
                    <a:pt x="400" y="767"/>
                  </a:cubicBezTo>
                  <a:cubicBezTo>
                    <a:pt x="434" y="734"/>
                    <a:pt x="434" y="701"/>
                    <a:pt x="467" y="667"/>
                  </a:cubicBezTo>
                  <a:cubicBezTo>
                    <a:pt x="467" y="634"/>
                    <a:pt x="467" y="601"/>
                    <a:pt x="467" y="567"/>
                  </a:cubicBezTo>
                  <a:cubicBezTo>
                    <a:pt x="467" y="534"/>
                    <a:pt x="467" y="501"/>
                    <a:pt x="467" y="501"/>
                  </a:cubicBezTo>
                  <a:cubicBezTo>
                    <a:pt x="467" y="467"/>
                    <a:pt x="434" y="434"/>
                    <a:pt x="434" y="434"/>
                  </a:cubicBezTo>
                  <a:cubicBezTo>
                    <a:pt x="400" y="401"/>
                    <a:pt x="400" y="401"/>
                    <a:pt x="367" y="401"/>
                  </a:cubicBezTo>
                  <a:lnTo>
                    <a:pt x="134" y="401"/>
                  </a:lnTo>
                  <a:lnTo>
                    <a:pt x="134" y="367"/>
                  </a:lnTo>
                  <a:cubicBezTo>
                    <a:pt x="134" y="334"/>
                    <a:pt x="134" y="300"/>
                    <a:pt x="167" y="267"/>
                  </a:cubicBezTo>
                  <a:cubicBezTo>
                    <a:pt x="167" y="234"/>
                    <a:pt x="200" y="200"/>
                    <a:pt x="234" y="200"/>
                  </a:cubicBezTo>
                  <a:cubicBezTo>
                    <a:pt x="267" y="167"/>
                    <a:pt x="300" y="167"/>
                    <a:pt x="334" y="167"/>
                  </a:cubicBezTo>
                  <a:cubicBezTo>
                    <a:pt x="334" y="167"/>
                    <a:pt x="334" y="167"/>
                    <a:pt x="367" y="200"/>
                  </a:cubicBezTo>
                  <a:lnTo>
                    <a:pt x="400" y="167"/>
                  </a:lnTo>
                  <a:lnTo>
                    <a:pt x="434" y="134"/>
                  </a:lnTo>
                  <a:cubicBezTo>
                    <a:pt x="434" y="134"/>
                    <a:pt x="434" y="100"/>
                    <a:pt x="434" y="100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0" y="34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584;p56">
              <a:extLst>
                <a:ext uri="{FF2B5EF4-FFF2-40B4-BE49-F238E27FC236}">
                  <a16:creationId xmlns:a16="http://schemas.microsoft.com/office/drawing/2014/main" id="{C3B82927-BA2A-4A8A-BA39-55AF5785AADC}"/>
                </a:ext>
              </a:extLst>
            </p:cNvPr>
            <p:cNvSpPr/>
            <p:nvPr/>
          </p:nvSpPr>
          <p:spPr>
            <a:xfrm>
              <a:off x="4519225" y="1996875"/>
              <a:ext cx="15875" cy="32550"/>
            </a:xfrm>
            <a:custGeom>
              <a:avLst/>
              <a:gdLst/>
              <a:ahLst/>
              <a:cxnLst/>
              <a:rect l="l" t="t" r="r" b="b"/>
              <a:pathLst>
                <a:path w="635" h="1302" extrusionOk="0"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34" y="67"/>
                    <a:pt x="168" y="100"/>
                    <a:pt x="168" y="167"/>
                  </a:cubicBezTo>
                  <a:cubicBezTo>
                    <a:pt x="134" y="201"/>
                    <a:pt x="101" y="234"/>
                    <a:pt x="67" y="267"/>
                  </a:cubicBezTo>
                  <a:cubicBezTo>
                    <a:pt x="34" y="334"/>
                    <a:pt x="34" y="367"/>
                    <a:pt x="34" y="401"/>
                  </a:cubicBezTo>
                  <a:cubicBezTo>
                    <a:pt x="1" y="467"/>
                    <a:pt x="1" y="501"/>
                    <a:pt x="34" y="534"/>
                  </a:cubicBezTo>
                  <a:cubicBezTo>
                    <a:pt x="34" y="567"/>
                    <a:pt x="34" y="601"/>
                    <a:pt x="34" y="634"/>
                  </a:cubicBezTo>
                  <a:cubicBezTo>
                    <a:pt x="34" y="668"/>
                    <a:pt x="34" y="701"/>
                    <a:pt x="67" y="701"/>
                  </a:cubicBezTo>
                  <a:cubicBezTo>
                    <a:pt x="67" y="734"/>
                    <a:pt x="101" y="734"/>
                    <a:pt x="134" y="734"/>
                  </a:cubicBezTo>
                  <a:lnTo>
                    <a:pt x="401" y="734"/>
                  </a:lnTo>
                  <a:cubicBezTo>
                    <a:pt x="434" y="734"/>
                    <a:pt x="434" y="768"/>
                    <a:pt x="468" y="768"/>
                  </a:cubicBezTo>
                  <a:cubicBezTo>
                    <a:pt x="468" y="801"/>
                    <a:pt x="468" y="801"/>
                    <a:pt x="468" y="834"/>
                  </a:cubicBezTo>
                  <a:cubicBezTo>
                    <a:pt x="468" y="868"/>
                    <a:pt x="468" y="901"/>
                    <a:pt x="468" y="934"/>
                  </a:cubicBezTo>
                  <a:cubicBezTo>
                    <a:pt x="434" y="934"/>
                    <a:pt x="434" y="968"/>
                    <a:pt x="401" y="1001"/>
                  </a:cubicBezTo>
                  <a:cubicBezTo>
                    <a:pt x="401" y="1034"/>
                    <a:pt x="368" y="1068"/>
                    <a:pt x="368" y="1068"/>
                  </a:cubicBezTo>
                  <a:cubicBezTo>
                    <a:pt x="334" y="1101"/>
                    <a:pt x="301" y="1135"/>
                    <a:pt x="268" y="1135"/>
                  </a:cubicBezTo>
                  <a:cubicBezTo>
                    <a:pt x="268" y="1135"/>
                    <a:pt x="234" y="1168"/>
                    <a:pt x="201" y="1168"/>
                  </a:cubicBezTo>
                  <a:lnTo>
                    <a:pt x="134" y="1168"/>
                  </a:lnTo>
                  <a:cubicBezTo>
                    <a:pt x="134" y="1168"/>
                    <a:pt x="134" y="1135"/>
                    <a:pt x="101" y="1135"/>
                  </a:cubicBezTo>
                  <a:cubicBezTo>
                    <a:pt x="101" y="1101"/>
                    <a:pt x="101" y="1101"/>
                    <a:pt x="101" y="1101"/>
                  </a:cubicBezTo>
                  <a:lnTo>
                    <a:pt x="101" y="1068"/>
                  </a:lnTo>
                  <a:lnTo>
                    <a:pt x="34" y="1101"/>
                  </a:lnTo>
                  <a:cubicBezTo>
                    <a:pt x="34" y="1135"/>
                    <a:pt x="34" y="1135"/>
                    <a:pt x="34" y="1135"/>
                  </a:cubicBezTo>
                  <a:cubicBezTo>
                    <a:pt x="34" y="1168"/>
                    <a:pt x="67" y="1201"/>
                    <a:pt x="67" y="1235"/>
                  </a:cubicBezTo>
                  <a:cubicBezTo>
                    <a:pt x="67" y="1268"/>
                    <a:pt x="101" y="1301"/>
                    <a:pt x="134" y="1301"/>
                  </a:cubicBezTo>
                  <a:lnTo>
                    <a:pt x="234" y="1301"/>
                  </a:lnTo>
                  <a:cubicBezTo>
                    <a:pt x="268" y="1301"/>
                    <a:pt x="301" y="1301"/>
                    <a:pt x="334" y="1268"/>
                  </a:cubicBezTo>
                  <a:cubicBezTo>
                    <a:pt x="368" y="1235"/>
                    <a:pt x="434" y="1201"/>
                    <a:pt x="468" y="1168"/>
                  </a:cubicBezTo>
                  <a:cubicBezTo>
                    <a:pt x="501" y="1135"/>
                    <a:pt x="534" y="1101"/>
                    <a:pt x="534" y="1034"/>
                  </a:cubicBezTo>
                  <a:cubicBezTo>
                    <a:pt x="568" y="1001"/>
                    <a:pt x="601" y="968"/>
                    <a:pt x="601" y="901"/>
                  </a:cubicBezTo>
                  <a:cubicBezTo>
                    <a:pt x="635" y="868"/>
                    <a:pt x="635" y="801"/>
                    <a:pt x="635" y="768"/>
                  </a:cubicBezTo>
                  <a:cubicBezTo>
                    <a:pt x="635" y="734"/>
                    <a:pt x="635" y="701"/>
                    <a:pt x="635" y="668"/>
                  </a:cubicBezTo>
                  <a:cubicBezTo>
                    <a:pt x="635" y="634"/>
                    <a:pt x="601" y="601"/>
                    <a:pt x="601" y="601"/>
                  </a:cubicBezTo>
                  <a:cubicBezTo>
                    <a:pt x="568" y="567"/>
                    <a:pt x="534" y="567"/>
                    <a:pt x="501" y="567"/>
                  </a:cubicBezTo>
                  <a:lnTo>
                    <a:pt x="234" y="567"/>
                  </a:lnTo>
                  <a:cubicBezTo>
                    <a:pt x="234" y="567"/>
                    <a:pt x="201" y="534"/>
                    <a:pt x="201" y="534"/>
                  </a:cubicBezTo>
                  <a:cubicBezTo>
                    <a:pt x="201" y="501"/>
                    <a:pt x="201" y="467"/>
                    <a:pt x="201" y="467"/>
                  </a:cubicBezTo>
                  <a:cubicBezTo>
                    <a:pt x="201" y="434"/>
                    <a:pt x="201" y="401"/>
                    <a:pt x="201" y="367"/>
                  </a:cubicBezTo>
                  <a:cubicBezTo>
                    <a:pt x="201" y="334"/>
                    <a:pt x="234" y="334"/>
                    <a:pt x="234" y="301"/>
                  </a:cubicBezTo>
                  <a:lnTo>
                    <a:pt x="268" y="234"/>
                  </a:lnTo>
                  <a:cubicBezTo>
                    <a:pt x="301" y="234"/>
                    <a:pt x="334" y="201"/>
                    <a:pt x="334" y="201"/>
                  </a:cubicBezTo>
                  <a:cubicBezTo>
                    <a:pt x="368" y="167"/>
                    <a:pt x="401" y="167"/>
                    <a:pt x="401" y="167"/>
                  </a:cubicBezTo>
                  <a:lnTo>
                    <a:pt x="468" y="167"/>
                  </a:lnTo>
                  <a:cubicBezTo>
                    <a:pt x="468" y="167"/>
                    <a:pt x="501" y="201"/>
                    <a:pt x="501" y="201"/>
                  </a:cubicBezTo>
                  <a:lnTo>
                    <a:pt x="501" y="234"/>
                  </a:lnTo>
                  <a:cubicBezTo>
                    <a:pt x="501" y="234"/>
                    <a:pt x="501" y="267"/>
                    <a:pt x="501" y="267"/>
                  </a:cubicBezTo>
                  <a:lnTo>
                    <a:pt x="534" y="234"/>
                  </a:lnTo>
                  <a:lnTo>
                    <a:pt x="534" y="201"/>
                  </a:lnTo>
                  <a:cubicBezTo>
                    <a:pt x="534" y="201"/>
                    <a:pt x="534" y="201"/>
                    <a:pt x="534" y="167"/>
                  </a:cubicBezTo>
                  <a:cubicBezTo>
                    <a:pt x="534" y="167"/>
                    <a:pt x="534" y="134"/>
                    <a:pt x="534" y="100"/>
                  </a:cubicBezTo>
                  <a:cubicBezTo>
                    <a:pt x="501" y="67"/>
                    <a:pt x="501" y="34"/>
                    <a:pt x="468" y="34"/>
                  </a:cubicBezTo>
                  <a:cubicBezTo>
                    <a:pt x="434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585;p56">
              <a:extLst>
                <a:ext uri="{FF2B5EF4-FFF2-40B4-BE49-F238E27FC236}">
                  <a16:creationId xmlns:a16="http://schemas.microsoft.com/office/drawing/2014/main" id="{8446D0B9-427D-4F1C-976D-E4B3286DFF00}"/>
                </a:ext>
              </a:extLst>
            </p:cNvPr>
            <p:cNvSpPr/>
            <p:nvPr/>
          </p:nvSpPr>
          <p:spPr>
            <a:xfrm>
              <a:off x="4535075" y="198937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67" y="0"/>
                  </a:moveTo>
                  <a:lnTo>
                    <a:pt x="134" y="34"/>
                  </a:lnTo>
                  <a:cubicBezTo>
                    <a:pt x="134" y="34"/>
                    <a:pt x="134" y="67"/>
                    <a:pt x="134" y="67"/>
                  </a:cubicBezTo>
                  <a:cubicBezTo>
                    <a:pt x="134" y="67"/>
                    <a:pt x="134" y="100"/>
                    <a:pt x="134" y="100"/>
                  </a:cubicBezTo>
                  <a:lnTo>
                    <a:pt x="134" y="367"/>
                  </a:lnTo>
                  <a:lnTo>
                    <a:pt x="67" y="434"/>
                  </a:lnTo>
                  <a:lnTo>
                    <a:pt x="1" y="467"/>
                  </a:lnTo>
                  <a:cubicBezTo>
                    <a:pt x="1" y="467"/>
                    <a:pt x="1" y="501"/>
                    <a:pt x="1" y="501"/>
                  </a:cubicBezTo>
                  <a:lnTo>
                    <a:pt x="1" y="567"/>
                  </a:lnTo>
                  <a:lnTo>
                    <a:pt x="101" y="534"/>
                  </a:lnTo>
                  <a:lnTo>
                    <a:pt x="101" y="934"/>
                  </a:lnTo>
                  <a:cubicBezTo>
                    <a:pt x="101" y="1034"/>
                    <a:pt x="101" y="1101"/>
                    <a:pt x="134" y="1134"/>
                  </a:cubicBezTo>
                  <a:cubicBezTo>
                    <a:pt x="151" y="1151"/>
                    <a:pt x="167" y="1159"/>
                    <a:pt x="188" y="1159"/>
                  </a:cubicBezTo>
                  <a:cubicBezTo>
                    <a:pt x="209" y="1159"/>
                    <a:pt x="234" y="1151"/>
                    <a:pt x="267" y="1134"/>
                  </a:cubicBezTo>
                  <a:lnTo>
                    <a:pt x="334" y="1101"/>
                  </a:lnTo>
                  <a:cubicBezTo>
                    <a:pt x="367" y="1101"/>
                    <a:pt x="367" y="1101"/>
                    <a:pt x="367" y="1068"/>
                  </a:cubicBezTo>
                  <a:cubicBezTo>
                    <a:pt x="367" y="1068"/>
                    <a:pt x="367" y="1068"/>
                    <a:pt x="367" y="1034"/>
                  </a:cubicBezTo>
                  <a:lnTo>
                    <a:pt x="367" y="1001"/>
                  </a:lnTo>
                  <a:cubicBezTo>
                    <a:pt x="367" y="968"/>
                    <a:pt x="367" y="968"/>
                    <a:pt x="367" y="968"/>
                  </a:cubicBezTo>
                  <a:lnTo>
                    <a:pt x="334" y="968"/>
                  </a:lnTo>
                  <a:lnTo>
                    <a:pt x="301" y="1001"/>
                  </a:lnTo>
                  <a:lnTo>
                    <a:pt x="201" y="1001"/>
                  </a:lnTo>
                  <a:lnTo>
                    <a:pt x="201" y="968"/>
                  </a:lnTo>
                  <a:cubicBezTo>
                    <a:pt x="201" y="934"/>
                    <a:pt x="201" y="934"/>
                    <a:pt x="201" y="901"/>
                  </a:cubicBezTo>
                  <a:lnTo>
                    <a:pt x="201" y="467"/>
                  </a:lnTo>
                  <a:lnTo>
                    <a:pt x="334" y="367"/>
                  </a:lnTo>
                  <a:cubicBezTo>
                    <a:pt x="334" y="367"/>
                    <a:pt x="334" y="367"/>
                    <a:pt x="367" y="334"/>
                  </a:cubicBezTo>
                  <a:cubicBezTo>
                    <a:pt x="367" y="334"/>
                    <a:pt x="367" y="334"/>
                    <a:pt x="367" y="300"/>
                  </a:cubicBezTo>
                  <a:lnTo>
                    <a:pt x="367" y="267"/>
                  </a:lnTo>
                  <a:cubicBezTo>
                    <a:pt x="367" y="234"/>
                    <a:pt x="367" y="234"/>
                    <a:pt x="367" y="234"/>
                  </a:cubicBezTo>
                  <a:lnTo>
                    <a:pt x="334" y="234"/>
                  </a:lnTo>
                  <a:lnTo>
                    <a:pt x="201" y="300"/>
                  </a:lnTo>
                  <a:lnTo>
                    <a:pt x="201" y="34"/>
                  </a:lnTo>
                  <a:cubicBezTo>
                    <a:pt x="201" y="0"/>
                    <a:pt x="201" y="0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586;p56">
              <a:extLst>
                <a:ext uri="{FF2B5EF4-FFF2-40B4-BE49-F238E27FC236}">
                  <a16:creationId xmlns:a16="http://schemas.microsoft.com/office/drawing/2014/main" id="{A2FFFBA6-78CD-44CE-A1D7-EE0718DA8B11}"/>
                </a:ext>
              </a:extLst>
            </p:cNvPr>
            <p:cNvSpPr/>
            <p:nvPr/>
          </p:nvSpPr>
          <p:spPr>
            <a:xfrm>
              <a:off x="4546750" y="19877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501"/>
                  </a:moveTo>
                  <a:lnTo>
                    <a:pt x="367" y="534"/>
                  </a:lnTo>
                  <a:cubicBezTo>
                    <a:pt x="367" y="568"/>
                    <a:pt x="367" y="601"/>
                    <a:pt x="367" y="634"/>
                  </a:cubicBezTo>
                  <a:cubicBezTo>
                    <a:pt x="367" y="668"/>
                    <a:pt x="334" y="701"/>
                    <a:pt x="334" y="734"/>
                  </a:cubicBezTo>
                  <a:cubicBezTo>
                    <a:pt x="301" y="768"/>
                    <a:pt x="301" y="801"/>
                    <a:pt x="267" y="834"/>
                  </a:cubicBezTo>
                  <a:cubicBezTo>
                    <a:pt x="267" y="834"/>
                    <a:pt x="234" y="868"/>
                    <a:pt x="201" y="868"/>
                  </a:cubicBezTo>
                  <a:cubicBezTo>
                    <a:pt x="167" y="901"/>
                    <a:pt x="134" y="901"/>
                    <a:pt x="101" y="901"/>
                  </a:cubicBezTo>
                  <a:cubicBezTo>
                    <a:pt x="67" y="868"/>
                    <a:pt x="67" y="868"/>
                    <a:pt x="101" y="868"/>
                  </a:cubicBezTo>
                  <a:cubicBezTo>
                    <a:pt x="67" y="834"/>
                    <a:pt x="67" y="834"/>
                    <a:pt x="101" y="834"/>
                  </a:cubicBezTo>
                  <a:cubicBezTo>
                    <a:pt x="101" y="768"/>
                    <a:pt x="101" y="734"/>
                    <a:pt x="134" y="701"/>
                  </a:cubicBezTo>
                  <a:cubicBezTo>
                    <a:pt x="167" y="668"/>
                    <a:pt x="201" y="634"/>
                    <a:pt x="234" y="601"/>
                  </a:cubicBezTo>
                  <a:lnTo>
                    <a:pt x="367" y="501"/>
                  </a:lnTo>
                  <a:close/>
                  <a:moveTo>
                    <a:pt x="334" y="0"/>
                  </a:moveTo>
                  <a:cubicBezTo>
                    <a:pt x="301" y="0"/>
                    <a:pt x="301" y="34"/>
                    <a:pt x="267" y="34"/>
                  </a:cubicBezTo>
                  <a:cubicBezTo>
                    <a:pt x="234" y="67"/>
                    <a:pt x="201" y="67"/>
                    <a:pt x="167" y="101"/>
                  </a:cubicBezTo>
                  <a:lnTo>
                    <a:pt x="101" y="201"/>
                  </a:lnTo>
                  <a:lnTo>
                    <a:pt x="67" y="301"/>
                  </a:ln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67" y="401"/>
                    <a:pt x="67" y="401"/>
                  </a:cubicBezTo>
                  <a:lnTo>
                    <a:pt x="134" y="401"/>
                  </a:lnTo>
                  <a:cubicBezTo>
                    <a:pt x="134" y="401"/>
                    <a:pt x="134" y="401"/>
                    <a:pt x="134" y="367"/>
                  </a:cubicBezTo>
                  <a:cubicBezTo>
                    <a:pt x="134" y="334"/>
                    <a:pt x="134" y="334"/>
                    <a:pt x="167" y="301"/>
                  </a:cubicBezTo>
                  <a:cubicBezTo>
                    <a:pt x="167" y="267"/>
                    <a:pt x="201" y="234"/>
                    <a:pt x="234" y="234"/>
                  </a:cubicBezTo>
                  <a:cubicBezTo>
                    <a:pt x="251" y="217"/>
                    <a:pt x="267" y="209"/>
                    <a:pt x="284" y="209"/>
                  </a:cubicBezTo>
                  <a:cubicBezTo>
                    <a:pt x="301" y="209"/>
                    <a:pt x="317" y="217"/>
                    <a:pt x="334" y="234"/>
                  </a:cubicBezTo>
                  <a:cubicBezTo>
                    <a:pt x="367" y="234"/>
                    <a:pt x="367" y="267"/>
                    <a:pt x="367" y="334"/>
                  </a:cubicBezTo>
                  <a:lnTo>
                    <a:pt x="201" y="467"/>
                  </a:lnTo>
                  <a:lnTo>
                    <a:pt x="134" y="568"/>
                  </a:lnTo>
                  <a:cubicBezTo>
                    <a:pt x="101" y="601"/>
                    <a:pt x="67" y="634"/>
                    <a:pt x="34" y="668"/>
                  </a:cubicBezTo>
                  <a:cubicBezTo>
                    <a:pt x="34" y="701"/>
                    <a:pt x="1" y="734"/>
                    <a:pt x="1" y="768"/>
                  </a:cubicBezTo>
                  <a:cubicBezTo>
                    <a:pt x="1" y="801"/>
                    <a:pt x="1" y="868"/>
                    <a:pt x="1" y="901"/>
                  </a:cubicBezTo>
                  <a:cubicBezTo>
                    <a:pt x="1" y="934"/>
                    <a:pt x="1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34" y="1001"/>
                  </a:lnTo>
                  <a:cubicBezTo>
                    <a:pt x="134" y="1001"/>
                    <a:pt x="167" y="1001"/>
                    <a:pt x="201" y="968"/>
                  </a:cubicBezTo>
                  <a:lnTo>
                    <a:pt x="267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34"/>
                  </a:cubicBezTo>
                  <a:cubicBezTo>
                    <a:pt x="367" y="801"/>
                    <a:pt x="367" y="768"/>
                    <a:pt x="401" y="734"/>
                  </a:cubicBezTo>
                  <a:lnTo>
                    <a:pt x="401" y="801"/>
                  </a:lnTo>
                  <a:cubicBezTo>
                    <a:pt x="367" y="834"/>
                    <a:pt x="367" y="834"/>
                    <a:pt x="401" y="834"/>
                  </a:cubicBezTo>
                  <a:lnTo>
                    <a:pt x="434" y="801"/>
                  </a:lnTo>
                  <a:lnTo>
                    <a:pt x="468" y="801"/>
                  </a:lnTo>
                  <a:cubicBezTo>
                    <a:pt x="468" y="768"/>
                    <a:pt x="468" y="768"/>
                    <a:pt x="468" y="768"/>
                  </a:cubicBezTo>
                  <a:lnTo>
                    <a:pt x="468" y="234"/>
                  </a:lnTo>
                  <a:cubicBezTo>
                    <a:pt x="468" y="201"/>
                    <a:pt x="468" y="167"/>
                    <a:pt x="468" y="101"/>
                  </a:cubicBezTo>
                  <a:cubicBezTo>
                    <a:pt x="468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587;p56">
              <a:extLst>
                <a:ext uri="{FF2B5EF4-FFF2-40B4-BE49-F238E27FC236}">
                  <a16:creationId xmlns:a16="http://schemas.microsoft.com/office/drawing/2014/main" id="{FEB28BB9-A19B-4BD0-91A4-B549A617BF28}"/>
                </a:ext>
              </a:extLst>
            </p:cNvPr>
            <p:cNvSpPr/>
            <p:nvPr/>
          </p:nvSpPr>
          <p:spPr>
            <a:xfrm>
              <a:off x="4560100" y="1975200"/>
              <a:ext cx="10025" cy="29000"/>
            </a:xfrm>
            <a:custGeom>
              <a:avLst/>
              <a:gdLst/>
              <a:ahLst/>
              <a:cxnLst/>
              <a:rect l="l" t="t" r="r" b="b"/>
              <a:pathLst>
                <a:path w="401" h="1160" extrusionOk="0">
                  <a:moveTo>
                    <a:pt x="167" y="0"/>
                  </a:moveTo>
                  <a:lnTo>
                    <a:pt x="134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34" y="434"/>
                    <a:pt x="34" y="434"/>
                    <a:pt x="0" y="434"/>
                  </a:cubicBezTo>
                  <a:cubicBezTo>
                    <a:pt x="0" y="467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34" y="1068"/>
                    <a:pt x="167" y="1134"/>
                  </a:cubicBezTo>
                  <a:cubicBezTo>
                    <a:pt x="184" y="1151"/>
                    <a:pt x="200" y="1159"/>
                    <a:pt x="221" y="1159"/>
                  </a:cubicBezTo>
                  <a:cubicBezTo>
                    <a:pt x="242" y="1159"/>
                    <a:pt x="267" y="1151"/>
                    <a:pt x="300" y="1134"/>
                  </a:cubicBezTo>
                  <a:lnTo>
                    <a:pt x="367" y="1068"/>
                  </a:lnTo>
                  <a:lnTo>
                    <a:pt x="401" y="1068"/>
                  </a:lnTo>
                  <a:cubicBezTo>
                    <a:pt x="401" y="1034"/>
                    <a:pt x="401" y="1034"/>
                    <a:pt x="401" y="1034"/>
                  </a:cubicBezTo>
                  <a:lnTo>
                    <a:pt x="401" y="967"/>
                  </a:lnTo>
                  <a:cubicBezTo>
                    <a:pt x="401" y="967"/>
                    <a:pt x="401" y="934"/>
                    <a:pt x="401" y="934"/>
                  </a:cubicBezTo>
                  <a:lnTo>
                    <a:pt x="367" y="934"/>
                  </a:lnTo>
                  <a:lnTo>
                    <a:pt x="300" y="967"/>
                  </a:lnTo>
                  <a:lnTo>
                    <a:pt x="234" y="967"/>
                  </a:lnTo>
                  <a:cubicBezTo>
                    <a:pt x="234" y="967"/>
                    <a:pt x="234" y="934"/>
                    <a:pt x="234" y="934"/>
                  </a:cubicBezTo>
                  <a:cubicBezTo>
                    <a:pt x="234" y="901"/>
                    <a:pt x="234" y="901"/>
                    <a:pt x="234" y="867"/>
                  </a:cubicBezTo>
                  <a:lnTo>
                    <a:pt x="200" y="434"/>
                  </a:lnTo>
                  <a:lnTo>
                    <a:pt x="334" y="367"/>
                  </a:lnTo>
                  <a:cubicBezTo>
                    <a:pt x="334" y="367"/>
                    <a:pt x="367" y="367"/>
                    <a:pt x="367" y="334"/>
                  </a:cubicBezTo>
                  <a:cubicBezTo>
                    <a:pt x="367" y="334"/>
                    <a:pt x="367" y="300"/>
                    <a:pt x="367" y="300"/>
                  </a:cubicBezTo>
                  <a:lnTo>
                    <a:pt x="367" y="234"/>
                  </a:lnTo>
                  <a:lnTo>
                    <a:pt x="334" y="234"/>
                  </a:lnTo>
                  <a:lnTo>
                    <a:pt x="200" y="300"/>
                  </a:lnTo>
                  <a:lnTo>
                    <a:pt x="200" y="33"/>
                  </a:lnTo>
                  <a:cubicBezTo>
                    <a:pt x="200" y="33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588;p56">
              <a:extLst>
                <a:ext uri="{FF2B5EF4-FFF2-40B4-BE49-F238E27FC236}">
                  <a16:creationId xmlns:a16="http://schemas.microsoft.com/office/drawing/2014/main" id="{B57E5134-EA99-46ED-AAB8-D15CD62F9466}"/>
                </a:ext>
              </a:extLst>
            </p:cNvPr>
            <p:cNvSpPr/>
            <p:nvPr/>
          </p:nvSpPr>
          <p:spPr>
            <a:xfrm>
              <a:off x="4572600" y="1971850"/>
              <a:ext cx="10875" cy="25875"/>
            </a:xfrm>
            <a:custGeom>
              <a:avLst/>
              <a:gdLst/>
              <a:ahLst/>
              <a:cxnLst/>
              <a:rect l="l" t="t" r="r" b="b"/>
              <a:pathLst>
                <a:path w="435" h="1035" extrusionOk="0">
                  <a:moveTo>
                    <a:pt x="401" y="1"/>
                  </a:moveTo>
                  <a:lnTo>
                    <a:pt x="368" y="34"/>
                  </a:lnTo>
                  <a:cubicBezTo>
                    <a:pt x="368" y="67"/>
                    <a:pt x="368" y="67"/>
                    <a:pt x="368" y="101"/>
                  </a:cubicBezTo>
                  <a:lnTo>
                    <a:pt x="368" y="534"/>
                  </a:lnTo>
                  <a:cubicBezTo>
                    <a:pt x="368" y="601"/>
                    <a:pt x="368" y="668"/>
                    <a:pt x="334" y="735"/>
                  </a:cubicBezTo>
                  <a:cubicBezTo>
                    <a:pt x="301" y="801"/>
                    <a:pt x="267" y="835"/>
                    <a:pt x="234" y="868"/>
                  </a:cubicBezTo>
                  <a:cubicBezTo>
                    <a:pt x="201" y="885"/>
                    <a:pt x="176" y="893"/>
                    <a:pt x="155" y="893"/>
                  </a:cubicBezTo>
                  <a:cubicBezTo>
                    <a:pt x="134" y="893"/>
                    <a:pt x="117" y="885"/>
                    <a:pt x="101" y="868"/>
                  </a:cubicBezTo>
                  <a:cubicBezTo>
                    <a:pt x="101" y="835"/>
                    <a:pt x="67" y="768"/>
                    <a:pt x="67" y="701"/>
                  </a:cubicBezTo>
                  <a:lnTo>
                    <a:pt x="67" y="268"/>
                  </a:lnTo>
                  <a:lnTo>
                    <a:pt x="34" y="268"/>
                  </a:lnTo>
                  <a:cubicBezTo>
                    <a:pt x="1" y="301"/>
                    <a:pt x="1" y="301"/>
                    <a:pt x="34" y="301"/>
                  </a:cubicBezTo>
                  <a:lnTo>
                    <a:pt x="1" y="768"/>
                  </a:lnTo>
                  <a:cubicBezTo>
                    <a:pt x="1" y="835"/>
                    <a:pt x="1" y="868"/>
                    <a:pt x="1" y="935"/>
                  </a:cubicBezTo>
                  <a:cubicBezTo>
                    <a:pt x="1" y="968"/>
                    <a:pt x="34" y="1001"/>
                    <a:pt x="34" y="1001"/>
                  </a:cubicBezTo>
                  <a:cubicBezTo>
                    <a:pt x="67" y="1035"/>
                    <a:pt x="101" y="1035"/>
                    <a:pt x="101" y="1035"/>
                  </a:cubicBezTo>
                  <a:lnTo>
                    <a:pt x="201" y="1035"/>
                  </a:lnTo>
                  <a:cubicBezTo>
                    <a:pt x="267" y="1001"/>
                    <a:pt x="301" y="968"/>
                    <a:pt x="301" y="935"/>
                  </a:cubicBezTo>
                  <a:cubicBezTo>
                    <a:pt x="334" y="901"/>
                    <a:pt x="368" y="868"/>
                    <a:pt x="368" y="801"/>
                  </a:cubicBezTo>
                  <a:lnTo>
                    <a:pt x="368" y="868"/>
                  </a:lnTo>
                  <a:cubicBezTo>
                    <a:pt x="368" y="868"/>
                    <a:pt x="368" y="868"/>
                    <a:pt x="368" y="901"/>
                  </a:cubicBezTo>
                  <a:lnTo>
                    <a:pt x="401" y="868"/>
                  </a:lnTo>
                  <a:cubicBezTo>
                    <a:pt x="434" y="868"/>
                    <a:pt x="434" y="868"/>
                    <a:pt x="434" y="835"/>
                  </a:cubicBezTo>
                  <a:cubicBezTo>
                    <a:pt x="434" y="835"/>
                    <a:pt x="434" y="835"/>
                    <a:pt x="434" y="801"/>
                  </a:cubicBezTo>
                  <a:lnTo>
                    <a:pt x="434" y="34"/>
                  </a:lnTo>
                  <a:cubicBezTo>
                    <a:pt x="434" y="34"/>
                    <a:pt x="434" y="1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589;p56">
              <a:extLst>
                <a:ext uri="{FF2B5EF4-FFF2-40B4-BE49-F238E27FC236}">
                  <a16:creationId xmlns:a16="http://schemas.microsoft.com/office/drawing/2014/main" id="{D6483B17-D211-4902-B920-D3C04CF6B50A}"/>
                </a:ext>
              </a:extLst>
            </p:cNvPr>
            <p:cNvSpPr/>
            <p:nvPr/>
          </p:nvSpPr>
          <p:spPr>
            <a:xfrm>
              <a:off x="4589275" y="19651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8" y="68"/>
                    <a:pt x="134" y="101"/>
                    <a:pt x="101" y="101"/>
                  </a:cubicBezTo>
                  <a:cubicBezTo>
                    <a:pt x="67" y="134"/>
                    <a:pt x="67" y="168"/>
                    <a:pt x="34" y="201"/>
                  </a:cubicBezTo>
                  <a:cubicBezTo>
                    <a:pt x="34" y="234"/>
                    <a:pt x="1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1" y="501"/>
                    <a:pt x="34" y="568"/>
                  </a:cubicBezTo>
                  <a:cubicBezTo>
                    <a:pt x="51" y="585"/>
                    <a:pt x="67" y="593"/>
                    <a:pt x="88" y="593"/>
                  </a:cubicBezTo>
                  <a:cubicBezTo>
                    <a:pt x="109" y="593"/>
                    <a:pt x="134" y="585"/>
                    <a:pt x="168" y="568"/>
                  </a:cubicBezTo>
                  <a:lnTo>
                    <a:pt x="334" y="568"/>
                  </a:lnTo>
                  <a:cubicBezTo>
                    <a:pt x="334" y="568"/>
                    <a:pt x="334" y="601"/>
                    <a:pt x="334" y="601"/>
                  </a:cubicBezTo>
                  <a:cubicBezTo>
                    <a:pt x="334" y="635"/>
                    <a:pt x="334" y="668"/>
                    <a:pt x="334" y="668"/>
                  </a:cubicBezTo>
                  <a:lnTo>
                    <a:pt x="301" y="735"/>
                  </a:lnTo>
                  <a:lnTo>
                    <a:pt x="234" y="768"/>
                  </a:lnTo>
                  <a:lnTo>
                    <a:pt x="201" y="801"/>
                  </a:lnTo>
                  <a:cubicBezTo>
                    <a:pt x="168" y="835"/>
                    <a:pt x="134" y="835"/>
                    <a:pt x="134" y="835"/>
                  </a:cubicBezTo>
                  <a:cubicBezTo>
                    <a:pt x="101" y="835"/>
                    <a:pt x="67" y="835"/>
                    <a:pt x="67" y="801"/>
                  </a:cubicBezTo>
                  <a:lnTo>
                    <a:pt x="34" y="835"/>
                  </a:lnTo>
                  <a:cubicBezTo>
                    <a:pt x="34" y="835"/>
                    <a:pt x="1" y="835"/>
                    <a:pt x="1" y="868"/>
                  </a:cubicBezTo>
                  <a:cubicBezTo>
                    <a:pt x="1" y="868"/>
                    <a:pt x="1" y="868"/>
                    <a:pt x="1" y="901"/>
                  </a:cubicBezTo>
                  <a:cubicBezTo>
                    <a:pt x="1" y="901"/>
                    <a:pt x="1" y="935"/>
                    <a:pt x="1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4" y="868"/>
                  </a:cubicBezTo>
                  <a:lnTo>
                    <a:pt x="401" y="768"/>
                  </a:lnTo>
                  <a:cubicBezTo>
                    <a:pt x="401" y="735"/>
                    <a:pt x="434" y="701"/>
                    <a:pt x="434" y="668"/>
                  </a:cubicBezTo>
                  <a:cubicBezTo>
                    <a:pt x="434" y="635"/>
                    <a:pt x="434" y="601"/>
                    <a:pt x="434" y="568"/>
                  </a:cubicBezTo>
                  <a:cubicBezTo>
                    <a:pt x="434" y="535"/>
                    <a:pt x="434" y="501"/>
                    <a:pt x="434" y="468"/>
                  </a:cubicBezTo>
                  <a:cubicBezTo>
                    <a:pt x="434" y="434"/>
                    <a:pt x="401" y="401"/>
                    <a:pt x="368" y="401"/>
                  </a:cubicBezTo>
                  <a:lnTo>
                    <a:pt x="101" y="401"/>
                  </a:lnTo>
                  <a:lnTo>
                    <a:pt x="101" y="368"/>
                  </a:lnTo>
                  <a:cubicBezTo>
                    <a:pt x="101" y="334"/>
                    <a:pt x="134" y="301"/>
                    <a:pt x="134" y="268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68" y="168"/>
                  </a:lnTo>
                  <a:lnTo>
                    <a:pt x="401" y="134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590;p56">
              <a:extLst>
                <a:ext uri="{FF2B5EF4-FFF2-40B4-BE49-F238E27FC236}">
                  <a16:creationId xmlns:a16="http://schemas.microsoft.com/office/drawing/2014/main" id="{612E55EC-9B77-427D-B77D-11B7667ED384}"/>
                </a:ext>
              </a:extLst>
            </p:cNvPr>
            <p:cNvSpPr/>
            <p:nvPr/>
          </p:nvSpPr>
          <p:spPr>
            <a:xfrm>
              <a:off x="4254875" y="2151150"/>
              <a:ext cx="3350" cy="33375"/>
            </a:xfrm>
            <a:custGeom>
              <a:avLst/>
              <a:gdLst/>
              <a:ahLst/>
              <a:cxnLst/>
              <a:rect l="l" t="t" r="r" b="b"/>
              <a:pathLst>
                <a:path w="134" h="1335" extrusionOk="0">
                  <a:moveTo>
                    <a:pt x="67" y="0"/>
                  </a:moveTo>
                  <a:cubicBezTo>
                    <a:pt x="34" y="34"/>
                    <a:pt x="1" y="34"/>
                    <a:pt x="1" y="67"/>
                  </a:cubicBezTo>
                  <a:lnTo>
                    <a:pt x="1" y="1268"/>
                  </a:lnTo>
                  <a:cubicBezTo>
                    <a:pt x="1" y="1301"/>
                    <a:pt x="34" y="1335"/>
                    <a:pt x="67" y="1335"/>
                  </a:cubicBezTo>
                  <a:cubicBezTo>
                    <a:pt x="101" y="1335"/>
                    <a:pt x="134" y="1301"/>
                    <a:pt x="134" y="1268"/>
                  </a:cubicBezTo>
                  <a:lnTo>
                    <a:pt x="134" y="67"/>
                  </a:lnTo>
                  <a:cubicBezTo>
                    <a:pt x="134" y="34"/>
                    <a:pt x="101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591;p56">
              <a:extLst>
                <a:ext uri="{FF2B5EF4-FFF2-40B4-BE49-F238E27FC236}">
                  <a16:creationId xmlns:a16="http://schemas.microsoft.com/office/drawing/2014/main" id="{ED05AEA8-C776-43F3-820F-E9FC36DA9B1E}"/>
                </a:ext>
              </a:extLst>
            </p:cNvPr>
            <p:cNvSpPr/>
            <p:nvPr/>
          </p:nvSpPr>
          <p:spPr>
            <a:xfrm>
              <a:off x="4245700" y="2163300"/>
              <a:ext cx="22550" cy="22900"/>
            </a:xfrm>
            <a:custGeom>
              <a:avLst/>
              <a:gdLst/>
              <a:ahLst/>
              <a:cxnLst/>
              <a:rect l="l" t="t" r="r" b="b"/>
              <a:pathLst>
                <a:path w="902" h="916" extrusionOk="0">
                  <a:moveTo>
                    <a:pt x="806" y="1"/>
                  </a:moveTo>
                  <a:cubicBezTo>
                    <a:pt x="785" y="1"/>
                    <a:pt x="768" y="25"/>
                    <a:pt x="768" y="48"/>
                  </a:cubicBezTo>
                  <a:lnTo>
                    <a:pt x="434" y="749"/>
                  </a:lnTo>
                  <a:lnTo>
                    <a:pt x="101" y="448"/>
                  </a:lnTo>
                  <a:cubicBezTo>
                    <a:pt x="84" y="432"/>
                    <a:pt x="67" y="423"/>
                    <a:pt x="51" y="423"/>
                  </a:cubicBezTo>
                  <a:cubicBezTo>
                    <a:pt x="34" y="423"/>
                    <a:pt x="17" y="432"/>
                    <a:pt x="1" y="448"/>
                  </a:cubicBezTo>
                  <a:cubicBezTo>
                    <a:pt x="1" y="482"/>
                    <a:pt x="1" y="515"/>
                    <a:pt x="1" y="549"/>
                  </a:cubicBezTo>
                  <a:lnTo>
                    <a:pt x="401" y="915"/>
                  </a:lnTo>
                  <a:lnTo>
                    <a:pt x="434" y="915"/>
                  </a:lnTo>
                  <a:cubicBezTo>
                    <a:pt x="468" y="915"/>
                    <a:pt x="501" y="915"/>
                    <a:pt x="501" y="882"/>
                  </a:cubicBezTo>
                  <a:lnTo>
                    <a:pt x="868" y="82"/>
                  </a:lnTo>
                  <a:cubicBezTo>
                    <a:pt x="901" y="48"/>
                    <a:pt x="868" y="15"/>
                    <a:pt x="835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592;p56">
              <a:extLst>
                <a:ext uri="{FF2B5EF4-FFF2-40B4-BE49-F238E27FC236}">
                  <a16:creationId xmlns:a16="http://schemas.microsoft.com/office/drawing/2014/main" id="{BC21B859-C671-4DFE-830B-7230A4A950AE}"/>
                </a:ext>
              </a:extLst>
            </p:cNvPr>
            <p:cNvSpPr/>
            <p:nvPr/>
          </p:nvSpPr>
          <p:spPr>
            <a:xfrm>
              <a:off x="3676975" y="2623150"/>
              <a:ext cx="11700" cy="41725"/>
            </a:xfrm>
            <a:custGeom>
              <a:avLst/>
              <a:gdLst/>
              <a:ahLst/>
              <a:cxnLst/>
              <a:rect l="l" t="t" r="r" b="b"/>
              <a:pathLst>
                <a:path w="468" h="1669" extrusionOk="0">
                  <a:moveTo>
                    <a:pt x="434" y="1"/>
                  </a:moveTo>
                  <a:cubicBezTo>
                    <a:pt x="400" y="1"/>
                    <a:pt x="400" y="34"/>
                    <a:pt x="400" y="34"/>
                  </a:cubicBezTo>
                  <a:cubicBezTo>
                    <a:pt x="400" y="67"/>
                    <a:pt x="400" y="67"/>
                    <a:pt x="400" y="101"/>
                  </a:cubicBezTo>
                  <a:lnTo>
                    <a:pt x="0" y="1635"/>
                  </a:lnTo>
                  <a:lnTo>
                    <a:pt x="0" y="1668"/>
                  </a:lnTo>
                  <a:lnTo>
                    <a:pt x="33" y="1668"/>
                  </a:lnTo>
                  <a:lnTo>
                    <a:pt x="67" y="1635"/>
                  </a:lnTo>
                  <a:cubicBezTo>
                    <a:pt x="100" y="1635"/>
                    <a:pt x="100" y="1602"/>
                    <a:pt x="100" y="1602"/>
                  </a:cubicBezTo>
                  <a:cubicBezTo>
                    <a:pt x="100" y="1568"/>
                    <a:pt x="100" y="1568"/>
                    <a:pt x="100" y="1568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593;p56">
              <a:extLst>
                <a:ext uri="{FF2B5EF4-FFF2-40B4-BE49-F238E27FC236}">
                  <a16:creationId xmlns:a16="http://schemas.microsoft.com/office/drawing/2014/main" id="{54266418-C1E6-4A73-8D9A-099FD39C68F4}"/>
                </a:ext>
              </a:extLst>
            </p:cNvPr>
            <p:cNvSpPr/>
            <p:nvPr/>
          </p:nvSpPr>
          <p:spPr>
            <a:xfrm>
              <a:off x="3692800" y="2628150"/>
              <a:ext cx="11700" cy="33400"/>
            </a:xfrm>
            <a:custGeom>
              <a:avLst/>
              <a:gdLst/>
              <a:ahLst/>
              <a:cxnLst/>
              <a:rect l="l" t="t" r="r" b="b"/>
              <a:pathLst>
                <a:path w="468" h="1336" extrusionOk="0">
                  <a:moveTo>
                    <a:pt x="264" y="109"/>
                  </a:moveTo>
                  <a:cubicBezTo>
                    <a:pt x="284" y="109"/>
                    <a:pt x="301" y="118"/>
                    <a:pt x="301" y="134"/>
                  </a:cubicBezTo>
                  <a:cubicBezTo>
                    <a:pt x="334" y="201"/>
                    <a:pt x="368" y="234"/>
                    <a:pt x="368" y="301"/>
                  </a:cubicBezTo>
                  <a:lnTo>
                    <a:pt x="368" y="401"/>
                  </a:lnTo>
                  <a:cubicBezTo>
                    <a:pt x="368" y="501"/>
                    <a:pt x="334" y="568"/>
                    <a:pt x="301" y="635"/>
                  </a:cubicBezTo>
                  <a:cubicBezTo>
                    <a:pt x="301" y="701"/>
                    <a:pt x="268" y="735"/>
                    <a:pt x="201" y="768"/>
                  </a:cubicBezTo>
                  <a:cubicBezTo>
                    <a:pt x="184" y="785"/>
                    <a:pt x="168" y="793"/>
                    <a:pt x="151" y="793"/>
                  </a:cubicBezTo>
                  <a:cubicBezTo>
                    <a:pt x="134" y="793"/>
                    <a:pt x="118" y="785"/>
                    <a:pt x="101" y="768"/>
                  </a:cubicBezTo>
                  <a:cubicBezTo>
                    <a:pt x="68" y="735"/>
                    <a:pt x="34" y="668"/>
                    <a:pt x="34" y="635"/>
                  </a:cubicBezTo>
                  <a:cubicBezTo>
                    <a:pt x="34" y="568"/>
                    <a:pt x="34" y="534"/>
                    <a:pt x="34" y="501"/>
                  </a:cubicBezTo>
                  <a:lnTo>
                    <a:pt x="34" y="468"/>
                  </a:lnTo>
                  <a:cubicBezTo>
                    <a:pt x="34" y="401"/>
                    <a:pt x="68" y="334"/>
                    <a:pt x="101" y="268"/>
                  </a:cubicBezTo>
                  <a:cubicBezTo>
                    <a:pt x="101" y="201"/>
                    <a:pt x="168" y="168"/>
                    <a:pt x="201" y="134"/>
                  </a:cubicBezTo>
                  <a:cubicBezTo>
                    <a:pt x="218" y="118"/>
                    <a:pt x="243" y="109"/>
                    <a:pt x="264" y="109"/>
                  </a:cubicBezTo>
                  <a:close/>
                  <a:moveTo>
                    <a:pt x="201" y="1"/>
                  </a:moveTo>
                  <a:cubicBezTo>
                    <a:pt x="168" y="34"/>
                    <a:pt x="134" y="67"/>
                    <a:pt x="101" y="101"/>
                  </a:cubicBezTo>
                  <a:cubicBezTo>
                    <a:pt x="68" y="134"/>
                    <a:pt x="68" y="168"/>
                    <a:pt x="34" y="234"/>
                  </a:cubicBezTo>
                  <a:lnTo>
                    <a:pt x="34" y="168"/>
                  </a:lnTo>
                  <a:cubicBezTo>
                    <a:pt x="34" y="168"/>
                    <a:pt x="34" y="168"/>
                    <a:pt x="34" y="134"/>
                  </a:cubicBezTo>
                  <a:lnTo>
                    <a:pt x="1" y="134"/>
                  </a:ln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201"/>
                    <a:pt x="1" y="201"/>
                  </a:cubicBezTo>
                  <a:lnTo>
                    <a:pt x="1" y="1302"/>
                  </a:lnTo>
                  <a:cubicBezTo>
                    <a:pt x="1" y="1335"/>
                    <a:pt x="1" y="1335"/>
                    <a:pt x="1" y="1335"/>
                  </a:cubicBezTo>
                  <a:lnTo>
                    <a:pt x="34" y="1335"/>
                  </a:lnTo>
                  <a:lnTo>
                    <a:pt x="34" y="1302"/>
                  </a:lnTo>
                  <a:cubicBezTo>
                    <a:pt x="34" y="1268"/>
                    <a:pt x="34" y="1268"/>
                    <a:pt x="34" y="1268"/>
                  </a:cubicBezTo>
                  <a:lnTo>
                    <a:pt x="34" y="901"/>
                  </a:lnTo>
                  <a:cubicBezTo>
                    <a:pt x="68" y="901"/>
                    <a:pt x="68" y="935"/>
                    <a:pt x="101" y="935"/>
                  </a:cubicBezTo>
                  <a:cubicBezTo>
                    <a:pt x="134" y="935"/>
                    <a:pt x="168" y="935"/>
                    <a:pt x="201" y="901"/>
                  </a:cubicBezTo>
                  <a:cubicBezTo>
                    <a:pt x="234" y="901"/>
                    <a:pt x="268" y="868"/>
                    <a:pt x="301" y="835"/>
                  </a:cubicBezTo>
                  <a:cubicBezTo>
                    <a:pt x="334" y="801"/>
                    <a:pt x="368" y="768"/>
                    <a:pt x="401" y="701"/>
                  </a:cubicBezTo>
                  <a:cubicBezTo>
                    <a:pt x="401" y="668"/>
                    <a:pt x="434" y="601"/>
                    <a:pt x="434" y="568"/>
                  </a:cubicBezTo>
                  <a:cubicBezTo>
                    <a:pt x="434" y="501"/>
                    <a:pt x="468" y="434"/>
                    <a:pt x="468" y="368"/>
                  </a:cubicBezTo>
                  <a:lnTo>
                    <a:pt x="468" y="268"/>
                  </a:lnTo>
                  <a:cubicBezTo>
                    <a:pt x="468" y="234"/>
                    <a:pt x="434" y="168"/>
                    <a:pt x="434" y="134"/>
                  </a:cubicBezTo>
                  <a:cubicBezTo>
                    <a:pt x="434" y="67"/>
                    <a:pt x="401" y="34"/>
                    <a:pt x="401" y="34"/>
                  </a:cubicBezTo>
                  <a:cubicBezTo>
                    <a:pt x="368" y="1"/>
                    <a:pt x="334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594;p56">
              <a:extLst>
                <a:ext uri="{FF2B5EF4-FFF2-40B4-BE49-F238E27FC236}">
                  <a16:creationId xmlns:a16="http://schemas.microsoft.com/office/drawing/2014/main" id="{5D7E4B64-B6F8-440D-85EF-1BD6377C4608}"/>
                </a:ext>
              </a:extLst>
            </p:cNvPr>
            <p:cNvSpPr/>
            <p:nvPr/>
          </p:nvSpPr>
          <p:spPr>
            <a:xfrm>
              <a:off x="3706975" y="2618150"/>
              <a:ext cx="13375" cy="24200"/>
            </a:xfrm>
            <a:custGeom>
              <a:avLst/>
              <a:gdLst/>
              <a:ahLst/>
              <a:cxnLst/>
              <a:rect l="l" t="t" r="r" b="b"/>
              <a:pathLst>
                <a:path w="535" h="968" extrusionOk="0">
                  <a:moveTo>
                    <a:pt x="401" y="167"/>
                  </a:moveTo>
                  <a:cubicBezTo>
                    <a:pt x="401" y="201"/>
                    <a:pt x="401" y="201"/>
                    <a:pt x="435" y="234"/>
                  </a:cubicBezTo>
                  <a:cubicBezTo>
                    <a:pt x="435" y="267"/>
                    <a:pt x="435" y="301"/>
                    <a:pt x="435" y="334"/>
                  </a:cubicBezTo>
                  <a:lnTo>
                    <a:pt x="435" y="401"/>
                  </a:lnTo>
                  <a:lnTo>
                    <a:pt x="435" y="467"/>
                  </a:lnTo>
                  <a:cubicBezTo>
                    <a:pt x="435" y="501"/>
                    <a:pt x="435" y="534"/>
                    <a:pt x="435" y="568"/>
                  </a:cubicBezTo>
                  <a:cubicBezTo>
                    <a:pt x="401" y="601"/>
                    <a:pt x="401" y="634"/>
                    <a:pt x="401" y="668"/>
                  </a:cubicBezTo>
                  <a:cubicBezTo>
                    <a:pt x="368" y="701"/>
                    <a:pt x="368" y="734"/>
                    <a:pt x="334" y="734"/>
                  </a:cubicBezTo>
                  <a:cubicBezTo>
                    <a:pt x="334" y="768"/>
                    <a:pt x="301" y="801"/>
                    <a:pt x="268" y="801"/>
                  </a:cubicBezTo>
                  <a:lnTo>
                    <a:pt x="168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cubicBezTo>
                    <a:pt x="134" y="634"/>
                    <a:pt x="134" y="601"/>
                    <a:pt x="134" y="568"/>
                  </a:cubicBezTo>
                  <a:cubicBezTo>
                    <a:pt x="134" y="568"/>
                    <a:pt x="134" y="534"/>
                    <a:pt x="134" y="501"/>
                  </a:cubicBezTo>
                  <a:cubicBezTo>
                    <a:pt x="134" y="467"/>
                    <a:pt x="134" y="434"/>
                    <a:pt x="134" y="401"/>
                  </a:cubicBezTo>
                  <a:cubicBezTo>
                    <a:pt x="134" y="367"/>
                    <a:pt x="134" y="334"/>
                    <a:pt x="168" y="301"/>
                  </a:cubicBezTo>
                  <a:cubicBezTo>
                    <a:pt x="168" y="267"/>
                    <a:pt x="201" y="267"/>
                    <a:pt x="201" y="234"/>
                  </a:cubicBezTo>
                  <a:cubicBezTo>
                    <a:pt x="234" y="201"/>
                    <a:pt x="234" y="201"/>
                    <a:pt x="268" y="167"/>
                  </a:cubicBezTo>
                  <a:close/>
                  <a:moveTo>
                    <a:pt x="368" y="0"/>
                  </a:moveTo>
                  <a:cubicBezTo>
                    <a:pt x="334" y="0"/>
                    <a:pt x="301" y="0"/>
                    <a:pt x="268" y="34"/>
                  </a:cubicBezTo>
                  <a:cubicBezTo>
                    <a:pt x="201" y="67"/>
                    <a:pt x="168" y="101"/>
                    <a:pt x="168" y="134"/>
                  </a:cubicBezTo>
                  <a:cubicBezTo>
                    <a:pt x="134" y="167"/>
                    <a:pt x="101" y="234"/>
                    <a:pt x="68" y="267"/>
                  </a:cubicBezTo>
                  <a:cubicBezTo>
                    <a:pt x="68" y="301"/>
                    <a:pt x="34" y="367"/>
                    <a:pt x="34" y="401"/>
                  </a:cubicBezTo>
                  <a:cubicBezTo>
                    <a:pt x="1" y="467"/>
                    <a:pt x="1" y="534"/>
                    <a:pt x="1" y="568"/>
                  </a:cubicBez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cubicBezTo>
                    <a:pt x="1" y="668"/>
                    <a:pt x="1" y="701"/>
                    <a:pt x="1" y="701"/>
                  </a:cubicBezTo>
                  <a:lnTo>
                    <a:pt x="1" y="734"/>
                  </a:lnTo>
                  <a:cubicBezTo>
                    <a:pt x="1" y="768"/>
                    <a:pt x="1" y="801"/>
                    <a:pt x="34" y="868"/>
                  </a:cubicBezTo>
                  <a:cubicBezTo>
                    <a:pt x="34" y="901"/>
                    <a:pt x="68" y="934"/>
                    <a:pt x="68" y="934"/>
                  </a:cubicBezTo>
                  <a:cubicBezTo>
                    <a:pt x="101" y="968"/>
                    <a:pt x="134" y="968"/>
                    <a:pt x="168" y="968"/>
                  </a:cubicBezTo>
                  <a:cubicBezTo>
                    <a:pt x="201" y="968"/>
                    <a:pt x="234" y="968"/>
                    <a:pt x="268" y="934"/>
                  </a:cubicBezTo>
                  <a:cubicBezTo>
                    <a:pt x="301" y="934"/>
                    <a:pt x="334" y="901"/>
                    <a:pt x="368" y="868"/>
                  </a:cubicBezTo>
                  <a:cubicBezTo>
                    <a:pt x="401" y="834"/>
                    <a:pt x="435" y="768"/>
                    <a:pt x="435" y="734"/>
                  </a:cubicBezTo>
                  <a:cubicBezTo>
                    <a:pt x="468" y="701"/>
                    <a:pt x="468" y="634"/>
                    <a:pt x="501" y="601"/>
                  </a:cubicBezTo>
                  <a:cubicBezTo>
                    <a:pt x="501" y="534"/>
                    <a:pt x="501" y="467"/>
                    <a:pt x="535" y="434"/>
                  </a:cubicBezTo>
                  <a:lnTo>
                    <a:pt x="535" y="267"/>
                  </a:lnTo>
                  <a:cubicBezTo>
                    <a:pt x="501" y="201"/>
                    <a:pt x="501" y="167"/>
                    <a:pt x="501" y="134"/>
                  </a:cubicBezTo>
                  <a:cubicBezTo>
                    <a:pt x="501" y="101"/>
                    <a:pt x="468" y="67"/>
                    <a:pt x="435" y="34"/>
                  </a:cubicBezTo>
                  <a:cubicBezTo>
                    <a:pt x="435" y="0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595;p56">
              <a:extLst>
                <a:ext uri="{FF2B5EF4-FFF2-40B4-BE49-F238E27FC236}">
                  <a16:creationId xmlns:a16="http://schemas.microsoft.com/office/drawing/2014/main" id="{578F6D80-D92B-4808-AD95-7F2BFEAA3C2C}"/>
                </a:ext>
              </a:extLst>
            </p:cNvPr>
            <p:cNvSpPr/>
            <p:nvPr/>
          </p:nvSpPr>
          <p:spPr>
            <a:xfrm>
              <a:off x="3722825" y="26098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01" y="1"/>
                  </a:moveTo>
                  <a:cubicBezTo>
                    <a:pt x="268" y="1"/>
                    <a:pt x="234" y="34"/>
                    <a:pt x="201" y="34"/>
                  </a:cubicBezTo>
                  <a:cubicBezTo>
                    <a:pt x="167" y="68"/>
                    <a:pt x="134" y="68"/>
                    <a:pt x="101" y="101"/>
                  </a:cubicBezTo>
                  <a:cubicBezTo>
                    <a:pt x="101" y="134"/>
                    <a:pt x="67" y="168"/>
                    <a:pt x="67" y="201"/>
                  </a:cubicBezTo>
                  <a:cubicBezTo>
                    <a:pt x="34" y="234"/>
                    <a:pt x="34" y="268"/>
                    <a:pt x="1" y="301"/>
                  </a:cubicBezTo>
                  <a:cubicBezTo>
                    <a:pt x="1" y="334"/>
                    <a:pt x="1" y="368"/>
                    <a:pt x="1" y="401"/>
                  </a:cubicBezTo>
                  <a:cubicBezTo>
                    <a:pt x="1" y="468"/>
                    <a:pt x="34" y="501"/>
                    <a:pt x="34" y="535"/>
                  </a:cubicBezTo>
                  <a:cubicBezTo>
                    <a:pt x="58" y="558"/>
                    <a:pt x="98" y="582"/>
                    <a:pt x="131" y="582"/>
                  </a:cubicBezTo>
                  <a:cubicBezTo>
                    <a:pt x="145" y="582"/>
                    <a:pt x="158" y="578"/>
                    <a:pt x="167" y="568"/>
                  </a:cubicBezTo>
                  <a:lnTo>
                    <a:pt x="334" y="568"/>
                  </a:lnTo>
                  <a:cubicBezTo>
                    <a:pt x="368" y="601"/>
                    <a:pt x="368" y="601"/>
                    <a:pt x="334" y="635"/>
                  </a:cubicBezTo>
                  <a:cubicBezTo>
                    <a:pt x="334" y="668"/>
                    <a:pt x="301" y="701"/>
                    <a:pt x="301" y="701"/>
                  </a:cubicBezTo>
                  <a:cubicBezTo>
                    <a:pt x="301" y="735"/>
                    <a:pt x="268" y="735"/>
                    <a:pt x="268" y="735"/>
                  </a:cubicBezTo>
                  <a:cubicBezTo>
                    <a:pt x="234" y="768"/>
                    <a:pt x="234" y="768"/>
                    <a:pt x="201" y="801"/>
                  </a:cubicBezTo>
                  <a:lnTo>
                    <a:pt x="134" y="801"/>
                  </a:lnTo>
                  <a:cubicBezTo>
                    <a:pt x="101" y="801"/>
                    <a:pt x="101" y="801"/>
                    <a:pt x="67" y="768"/>
                  </a:cubicBezTo>
                  <a:lnTo>
                    <a:pt x="34" y="801"/>
                  </a:lnTo>
                  <a:cubicBezTo>
                    <a:pt x="34" y="801"/>
                    <a:pt x="34" y="835"/>
                    <a:pt x="34" y="835"/>
                  </a:cubicBezTo>
                  <a:cubicBezTo>
                    <a:pt x="34" y="835"/>
                    <a:pt x="34" y="868"/>
                    <a:pt x="34" y="868"/>
                  </a:cubicBezTo>
                  <a:cubicBezTo>
                    <a:pt x="34" y="902"/>
                    <a:pt x="34" y="902"/>
                    <a:pt x="34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7" y="968"/>
                    <a:pt x="201" y="935"/>
                    <a:pt x="234" y="935"/>
                  </a:cubicBezTo>
                  <a:cubicBezTo>
                    <a:pt x="268" y="902"/>
                    <a:pt x="301" y="868"/>
                    <a:pt x="334" y="835"/>
                  </a:cubicBezTo>
                  <a:cubicBezTo>
                    <a:pt x="368" y="835"/>
                    <a:pt x="368" y="801"/>
                    <a:pt x="401" y="735"/>
                  </a:cubicBezTo>
                  <a:cubicBezTo>
                    <a:pt x="434" y="701"/>
                    <a:pt x="434" y="668"/>
                    <a:pt x="434" y="635"/>
                  </a:cubicBezTo>
                  <a:cubicBezTo>
                    <a:pt x="434" y="601"/>
                    <a:pt x="434" y="568"/>
                    <a:pt x="434" y="535"/>
                  </a:cubicBezTo>
                  <a:cubicBezTo>
                    <a:pt x="468" y="501"/>
                    <a:pt x="468" y="501"/>
                    <a:pt x="434" y="468"/>
                  </a:cubicBezTo>
                  <a:cubicBezTo>
                    <a:pt x="434" y="435"/>
                    <a:pt x="434" y="435"/>
                    <a:pt x="401" y="401"/>
                  </a:cubicBezTo>
                  <a:cubicBezTo>
                    <a:pt x="401" y="401"/>
                    <a:pt x="368" y="368"/>
                    <a:pt x="368" y="368"/>
                  </a:cubicBezTo>
                  <a:lnTo>
                    <a:pt x="101" y="368"/>
                  </a:lnTo>
                  <a:cubicBezTo>
                    <a:pt x="101" y="368"/>
                    <a:pt x="101" y="334"/>
                    <a:pt x="101" y="334"/>
                  </a:cubicBezTo>
                  <a:cubicBezTo>
                    <a:pt x="134" y="301"/>
                    <a:pt x="134" y="268"/>
                    <a:pt x="134" y="234"/>
                  </a:cubicBezTo>
                  <a:cubicBezTo>
                    <a:pt x="167" y="201"/>
                    <a:pt x="201" y="168"/>
                    <a:pt x="234" y="168"/>
                  </a:cubicBezTo>
                  <a:cubicBezTo>
                    <a:pt x="268" y="134"/>
                    <a:pt x="268" y="134"/>
                    <a:pt x="301" y="134"/>
                  </a:cubicBezTo>
                  <a:cubicBezTo>
                    <a:pt x="334" y="134"/>
                    <a:pt x="334" y="134"/>
                    <a:pt x="334" y="168"/>
                  </a:cubicBezTo>
                  <a:lnTo>
                    <a:pt x="368" y="168"/>
                  </a:lnTo>
                  <a:cubicBezTo>
                    <a:pt x="401" y="134"/>
                    <a:pt x="401" y="101"/>
                    <a:pt x="401" y="101"/>
                  </a:cubicBezTo>
                  <a:cubicBezTo>
                    <a:pt x="401" y="68"/>
                    <a:pt x="401" y="68"/>
                    <a:pt x="401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596;p56">
              <a:extLst>
                <a:ext uri="{FF2B5EF4-FFF2-40B4-BE49-F238E27FC236}">
                  <a16:creationId xmlns:a16="http://schemas.microsoft.com/office/drawing/2014/main" id="{FADCEF35-85F3-48B5-ACC1-C198086815E1}"/>
                </a:ext>
              </a:extLst>
            </p:cNvPr>
            <p:cNvSpPr/>
            <p:nvPr/>
          </p:nvSpPr>
          <p:spPr>
            <a:xfrm>
              <a:off x="3736175" y="2596475"/>
              <a:ext cx="8350" cy="28150"/>
            </a:xfrm>
            <a:custGeom>
              <a:avLst/>
              <a:gdLst/>
              <a:ahLst/>
              <a:cxnLst/>
              <a:rect l="l" t="t" r="r" b="b"/>
              <a:pathLst>
                <a:path w="334" h="1126" extrusionOk="0">
                  <a:moveTo>
                    <a:pt x="100" y="0"/>
                  </a:moveTo>
                  <a:lnTo>
                    <a:pt x="67" y="34"/>
                  </a:lnTo>
                  <a:cubicBezTo>
                    <a:pt x="67" y="34"/>
                    <a:pt x="67" y="67"/>
                    <a:pt x="67" y="67"/>
                  </a:cubicBezTo>
                  <a:lnTo>
                    <a:pt x="67" y="334"/>
                  </a:lnTo>
                  <a:lnTo>
                    <a:pt x="0" y="400"/>
                  </a:lnTo>
                  <a:cubicBezTo>
                    <a:pt x="0" y="434"/>
                    <a:pt x="0" y="434"/>
                    <a:pt x="0" y="467"/>
                  </a:cubicBezTo>
                  <a:lnTo>
                    <a:pt x="0" y="501"/>
                  </a:lnTo>
                  <a:cubicBezTo>
                    <a:pt x="0" y="501"/>
                    <a:pt x="0" y="534"/>
                    <a:pt x="0" y="534"/>
                  </a:cubicBezTo>
                  <a:lnTo>
                    <a:pt x="67" y="467"/>
                  </a:lnTo>
                  <a:lnTo>
                    <a:pt x="67" y="934"/>
                  </a:lnTo>
                  <a:cubicBezTo>
                    <a:pt x="67" y="1001"/>
                    <a:pt x="67" y="1068"/>
                    <a:pt x="100" y="1101"/>
                  </a:cubicBezTo>
                  <a:cubicBezTo>
                    <a:pt x="117" y="1118"/>
                    <a:pt x="142" y="1126"/>
                    <a:pt x="171" y="1126"/>
                  </a:cubicBezTo>
                  <a:cubicBezTo>
                    <a:pt x="201" y="1126"/>
                    <a:pt x="234" y="1118"/>
                    <a:pt x="267" y="1101"/>
                  </a:cubicBezTo>
                  <a:lnTo>
                    <a:pt x="334" y="1068"/>
                  </a:lnTo>
                  <a:lnTo>
                    <a:pt x="334" y="1034"/>
                  </a:lnTo>
                  <a:cubicBezTo>
                    <a:pt x="334" y="1034"/>
                    <a:pt x="334" y="1034"/>
                    <a:pt x="334" y="1001"/>
                  </a:cubicBezTo>
                  <a:lnTo>
                    <a:pt x="334" y="968"/>
                  </a:lnTo>
                  <a:cubicBezTo>
                    <a:pt x="334" y="934"/>
                    <a:pt x="334" y="934"/>
                    <a:pt x="334" y="934"/>
                  </a:cubicBezTo>
                  <a:lnTo>
                    <a:pt x="267" y="968"/>
                  </a:lnTo>
                  <a:lnTo>
                    <a:pt x="201" y="968"/>
                  </a:lnTo>
                  <a:lnTo>
                    <a:pt x="201" y="934"/>
                  </a:lnTo>
                  <a:cubicBezTo>
                    <a:pt x="201" y="901"/>
                    <a:pt x="201" y="901"/>
                    <a:pt x="201" y="867"/>
                  </a:cubicBezTo>
                  <a:lnTo>
                    <a:pt x="134" y="467"/>
                  </a:lnTo>
                  <a:lnTo>
                    <a:pt x="267" y="367"/>
                  </a:lnTo>
                  <a:cubicBezTo>
                    <a:pt x="267" y="367"/>
                    <a:pt x="267" y="367"/>
                    <a:pt x="267" y="334"/>
                  </a:cubicBezTo>
                  <a:lnTo>
                    <a:pt x="267" y="300"/>
                  </a:lnTo>
                  <a:lnTo>
                    <a:pt x="267" y="267"/>
                  </a:lnTo>
                  <a:cubicBezTo>
                    <a:pt x="267" y="234"/>
                    <a:pt x="267" y="234"/>
                    <a:pt x="267" y="234"/>
                  </a:cubicBezTo>
                  <a:lnTo>
                    <a:pt x="134" y="300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597;p56">
              <a:extLst>
                <a:ext uri="{FF2B5EF4-FFF2-40B4-BE49-F238E27FC236}">
                  <a16:creationId xmlns:a16="http://schemas.microsoft.com/office/drawing/2014/main" id="{29E5CB9C-FE82-41DF-935D-DA0D1AC9319D}"/>
                </a:ext>
              </a:extLst>
            </p:cNvPr>
            <p:cNvSpPr/>
            <p:nvPr/>
          </p:nvSpPr>
          <p:spPr>
            <a:xfrm>
              <a:off x="3747850" y="2602300"/>
              <a:ext cx="9200" cy="8375"/>
            </a:xfrm>
            <a:custGeom>
              <a:avLst/>
              <a:gdLst/>
              <a:ahLst/>
              <a:cxnLst/>
              <a:rect l="l" t="t" r="r" b="b"/>
              <a:pathLst>
                <a:path w="368" h="335" extrusionOk="0">
                  <a:moveTo>
                    <a:pt x="367" y="1"/>
                  </a:moveTo>
                  <a:lnTo>
                    <a:pt x="34" y="167"/>
                  </a:lnTo>
                  <a:lnTo>
                    <a:pt x="0" y="201"/>
                  </a:lnTo>
                  <a:cubicBezTo>
                    <a:pt x="0" y="201"/>
                    <a:pt x="0" y="234"/>
                    <a:pt x="0" y="234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367" y="134"/>
                  </a:lnTo>
                  <a:cubicBezTo>
                    <a:pt x="367" y="101"/>
                    <a:pt x="367" y="101"/>
                    <a:pt x="367" y="101"/>
                  </a:cubicBezTo>
                  <a:lnTo>
                    <a:pt x="367" y="34"/>
                  </a:lnTo>
                  <a:cubicBezTo>
                    <a:pt x="367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598;p56">
              <a:extLst>
                <a:ext uri="{FF2B5EF4-FFF2-40B4-BE49-F238E27FC236}">
                  <a16:creationId xmlns:a16="http://schemas.microsoft.com/office/drawing/2014/main" id="{2C1D3D46-E4FD-41AD-889C-1669293B0214}"/>
                </a:ext>
              </a:extLst>
            </p:cNvPr>
            <p:cNvSpPr/>
            <p:nvPr/>
          </p:nvSpPr>
          <p:spPr>
            <a:xfrm>
              <a:off x="3760350" y="2588125"/>
              <a:ext cx="10875" cy="24200"/>
            </a:xfrm>
            <a:custGeom>
              <a:avLst/>
              <a:gdLst/>
              <a:ahLst/>
              <a:cxnLst/>
              <a:rect l="l" t="t" r="r" b="b"/>
              <a:pathLst>
                <a:path w="435" h="968" extrusionOk="0">
                  <a:moveTo>
                    <a:pt x="301" y="1"/>
                  </a:moveTo>
                  <a:cubicBezTo>
                    <a:pt x="268" y="1"/>
                    <a:pt x="234" y="1"/>
                    <a:pt x="234" y="34"/>
                  </a:cubicBezTo>
                  <a:cubicBezTo>
                    <a:pt x="168" y="67"/>
                    <a:pt x="168" y="67"/>
                    <a:pt x="134" y="101"/>
                  </a:cubicBezTo>
                  <a:cubicBezTo>
                    <a:pt x="101" y="134"/>
                    <a:pt x="67" y="167"/>
                    <a:pt x="67" y="201"/>
                  </a:cubicBezTo>
                  <a:cubicBezTo>
                    <a:pt x="34" y="234"/>
                    <a:pt x="34" y="267"/>
                    <a:pt x="34" y="301"/>
                  </a:cubicBezTo>
                  <a:cubicBezTo>
                    <a:pt x="1" y="334"/>
                    <a:pt x="1" y="368"/>
                    <a:pt x="34" y="401"/>
                  </a:cubicBezTo>
                  <a:cubicBezTo>
                    <a:pt x="34" y="468"/>
                    <a:pt x="34" y="501"/>
                    <a:pt x="67" y="534"/>
                  </a:cubicBezTo>
                  <a:cubicBezTo>
                    <a:pt x="101" y="568"/>
                    <a:pt x="134" y="568"/>
                    <a:pt x="201" y="568"/>
                  </a:cubicBezTo>
                  <a:cubicBezTo>
                    <a:pt x="201" y="568"/>
                    <a:pt x="234" y="534"/>
                    <a:pt x="268" y="534"/>
                  </a:cubicBezTo>
                  <a:lnTo>
                    <a:pt x="368" y="534"/>
                  </a:lnTo>
                  <a:cubicBezTo>
                    <a:pt x="368" y="568"/>
                    <a:pt x="368" y="568"/>
                    <a:pt x="368" y="601"/>
                  </a:cubicBezTo>
                  <a:cubicBezTo>
                    <a:pt x="334" y="601"/>
                    <a:pt x="334" y="634"/>
                    <a:pt x="301" y="634"/>
                  </a:cubicBezTo>
                  <a:cubicBezTo>
                    <a:pt x="301" y="668"/>
                    <a:pt x="268" y="701"/>
                    <a:pt x="268" y="701"/>
                  </a:cubicBezTo>
                  <a:cubicBezTo>
                    <a:pt x="268" y="734"/>
                    <a:pt x="234" y="734"/>
                    <a:pt x="234" y="734"/>
                  </a:cubicBezTo>
                  <a:cubicBezTo>
                    <a:pt x="201" y="768"/>
                    <a:pt x="201" y="768"/>
                    <a:pt x="168" y="801"/>
                  </a:cubicBezTo>
                  <a:lnTo>
                    <a:pt x="101" y="801"/>
                  </a:lnTo>
                  <a:cubicBezTo>
                    <a:pt x="67" y="801"/>
                    <a:pt x="67" y="801"/>
                    <a:pt x="34" y="768"/>
                  </a:cubicBezTo>
                  <a:lnTo>
                    <a:pt x="1" y="801"/>
                  </a:lnTo>
                  <a:cubicBezTo>
                    <a:pt x="1" y="801"/>
                    <a:pt x="1" y="835"/>
                    <a:pt x="1" y="835"/>
                  </a:cubicBezTo>
                  <a:cubicBezTo>
                    <a:pt x="1" y="835"/>
                    <a:pt x="1" y="868"/>
                    <a:pt x="1" y="868"/>
                  </a:cubicBezTo>
                  <a:cubicBezTo>
                    <a:pt x="1" y="901"/>
                    <a:pt x="1" y="901"/>
                    <a:pt x="1" y="935"/>
                  </a:cubicBezTo>
                  <a:cubicBezTo>
                    <a:pt x="34" y="935"/>
                    <a:pt x="34" y="968"/>
                    <a:pt x="67" y="968"/>
                  </a:cubicBezTo>
                  <a:lnTo>
                    <a:pt x="134" y="968"/>
                  </a:lnTo>
                  <a:cubicBezTo>
                    <a:pt x="168" y="968"/>
                    <a:pt x="201" y="935"/>
                    <a:pt x="234" y="935"/>
                  </a:cubicBezTo>
                  <a:cubicBezTo>
                    <a:pt x="268" y="901"/>
                    <a:pt x="301" y="868"/>
                    <a:pt x="301" y="835"/>
                  </a:cubicBezTo>
                  <a:cubicBezTo>
                    <a:pt x="334" y="835"/>
                    <a:pt x="368" y="801"/>
                    <a:pt x="401" y="768"/>
                  </a:cubicBezTo>
                  <a:cubicBezTo>
                    <a:pt x="401" y="701"/>
                    <a:pt x="434" y="668"/>
                    <a:pt x="434" y="634"/>
                  </a:cubicBezTo>
                  <a:cubicBezTo>
                    <a:pt x="434" y="601"/>
                    <a:pt x="434" y="568"/>
                    <a:pt x="434" y="534"/>
                  </a:cubicBezTo>
                  <a:cubicBezTo>
                    <a:pt x="434" y="501"/>
                    <a:pt x="434" y="468"/>
                    <a:pt x="434" y="468"/>
                  </a:cubicBezTo>
                  <a:cubicBezTo>
                    <a:pt x="434" y="401"/>
                    <a:pt x="401" y="368"/>
                    <a:pt x="3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68" y="301"/>
                    <a:pt x="168" y="267"/>
                    <a:pt x="168" y="234"/>
                  </a:cubicBezTo>
                  <a:cubicBezTo>
                    <a:pt x="201" y="201"/>
                    <a:pt x="234" y="167"/>
                    <a:pt x="268" y="167"/>
                  </a:cubicBezTo>
                  <a:cubicBezTo>
                    <a:pt x="301" y="134"/>
                    <a:pt x="301" y="134"/>
                    <a:pt x="334" y="134"/>
                  </a:cubicBezTo>
                  <a:cubicBezTo>
                    <a:pt x="368" y="134"/>
                    <a:pt x="368" y="134"/>
                    <a:pt x="368" y="167"/>
                  </a:cubicBezTo>
                  <a:lnTo>
                    <a:pt x="434" y="167"/>
                  </a:lnTo>
                  <a:cubicBezTo>
                    <a:pt x="434" y="134"/>
                    <a:pt x="434" y="134"/>
                    <a:pt x="434" y="134"/>
                  </a:cubicBezTo>
                  <a:cubicBezTo>
                    <a:pt x="434" y="101"/>
                    <a:pt x="434" y="101"/>
                    <a:pt x="434" y="101"/>
                  </a:cubicBezTo>
                  <a:cubicBezTo>
                    <a:pt x="434" y="67"/>
                    <a:pt x="434" y="67"/>
                    <a:pt x="434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599;p56">
              <a:extLst>
                <a:ext uri="{FF2B5EF4-FFF2-40B4-BE49-F238E27FC236}">
                  <a16:creationId xmlns:a16="http://schemas.microsoft.com/office/drawing/2014/main" id="{6FA93A95-54A2-4E01-88F8-5B34FDBD525A}"/>
                </a:ext>
              </a:extLst>
            </p:cNvPr>
            <p:cNvSpPr/>
            <p:nvPr/>
          </p:nvSpPr>
          <p:spPr>
            <a:xfrm>
              <a:off x="3775375" y="2574775"/>
              <a:ext cx="2525" cy="30900"/>
            </a:xfrm>
            <a:custGeom>
              <a:avLst/>
              <a:gdLst/>
              <a:ahLst/>
              <a:cxnLst/>
              <a:rect l="l" t="t" r="r" b="b"/>
              <a:pathLst>
                <a:path w="101" h="1236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68"/>
                    <a:pt x="0" y="101"/>
                    <a:pt x="0" y="101"/>
                  </a:cubicBezTo>
                  <a:lnTo>
                    <a:pt x="0" y="201"/>
                  </a:lnTo>
                  <a:cubicBezTo>
                    <a:pt x="0" y="201"/>
                    <a:pt x="0" y="201"/>
                    <a:pt x="0" y="234"/>
                  </a:cubicBezTo>
                  <a:lnTo>
                    <a:pt x="34" y="234"/>
                  </a:lnTo>
                  <a:lnTo>
                    <a:pt x="67" y="201"/>
                  </a:lnTo>
                  <a:lnTo>
                    <a:pt x="100" y="168"/>
                  </a:lnTo>
                  <a:cubicBezTo>
                    <a:pt x="100" y="134"/>
                    <a:pt x="100" y="134"/>
                    <a:pt x="100" y="134"/>
                  </a:cubicBezTo>
                  <a:lnTo>
                    <a:pt x="100" y="34"/>
                  </a:lnTo>
                  <a:cubicBezTo>
                    <a:pt x="100" y="34"/>
                    <a:pt x="100" y="1"/>
                    <a:pt x="100" y="1"/>
                  </a:cubicBezTo>
                  <a:close/>
                  <a:moveTo>
                    <a:pt x="67" y="334"/>
                  </a:moveTo>
                  <a:lnTo>
                    <a:pt x="34" y="368"/>
                  </a:lnTo>
                  <a:cubicBezTo>
                    <a:pt x="34" y="401"/>
                    <a:pt x="34" y="401"/>
                    <a:pt x="34" y="401"/>
                  </a:cubicBezTo>
                  <a:lnTo>
                    <a:pt x="34" y="1202"/>
                  </a:lnTo>
                  <a:cubicBezTo>
                    <a:pt x="34" y="1202"/>
                    <a:pt x="34" y="1202"/>
                    <a:pt x="34" y="1235"/>
                  </a:cubicBezTo>
                  <a:lnTo>
                    <a:pt x="67" y="1202"/>
                  </a:lnTo>
                  <a:cubicBezTo>
                    <a:pt x="100" y="1202"/>
                    <a:pt x="100" y="1168"/>
                    <a:pt x="100" y="1168"/>
                  </a:cubicBezTo>
                  <a:cubicBezTo>
                    <a:pt x="100" y="1168"/>
                    <a:pt x="100" y="1135"/>
                    <a:pt x="100" y="1135"/>
                  </a:cubicBezTo>
                  <a:lnTo>
                    <a:pt x="100" y="368"/>
                  </a:lnTo>
                  <a:cubicBezTo>
                    <a:pt x="100" y="334"/>
                    <a:pt x="100" y="334"/>
                    <a:pt x="100" y="33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600;p56">
              <a:extLst>
                <a:ext uri="{FF2B5EF4-FFF2-40B4-BE49-F238E27FC236}">
                  <a16:creationId xmlns:a16="http://schemas.microsoft.com/office/drawing/2014/main" id="{ABFFB867-AFCE-42ED-A661-92F8CE378748}"/>
                </a:ext>
              </a:extLst>
            </p:cNvPr>
            <p:cNvSpPr/>
            <p:nvPr/>
          </p:nvSpPr>
          <p:spPr>
            <a:xfrm>
              <a:off x="3780375" y="2570625"/>
              <a:ext cx="9200" cy="29000"/>
            </a:xfrm>
            <a:custGeom>
              <a:avLst/>
              <a:gdLst/>
              <a:ahLst/>
              <a:cxnLst/>
              <a:rect l="l" t="t" r="r" b="b"/>
              <a:pathLst>
                <a:path w="368" h="1160" extrusionOk="0">
                  <a:moveTo>
                    <a:pt x="134" y="0"/>
                  </a:moveTo>
                  <a:lnTo>
                    <a:pt x="100" y="33"/>
                  </a:lnTo>
                  <a:cubicBezTo>
                    <a:pt x="100" y="33"/>
                    <a:pt x="100" y="67"/>
                    <a:pt x="100" y="67"/>
                  </a:cubicBezTo>
                  <a:cubicBezTo>
                    <a:pt x="100" y="67"/>
                    <a:pt x="100" y="100"/>
                    <a:pt x="100" y="100"/>
                  </a:cubicBezTo>
                  <a:lnTo>
                    <a:pt x="100" y="367"/>
                  </a:lnTo>
                  <a:lnTo>
                    <a:pt x="34" y="400"/>
                  </a:lnTo>
                  <a:cubicBezTo>
                    <a:pt x="0" y="434"/>
                    <a:pt x="0" y="434"/>
                    <a:pt x="0" y="434"/>
                  </a:cubicBez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lnTo>
                    <a:pt x="0" y="567"/>
                  </a:lnTo>
                  <a:lnTo>
                    <a:pt x="34" y="567"/>
                  </a:lnTo>
                  <a:lnTo>
                    <a:pt x="100" y="500"/>
                  </a:lnTo>
                  <a:lnTo>
                    <a:pt x="100" y="934"/>
                  </a:lnTo>
                  <a:cubicBezTo>
                    <a:pt x="100" y="1001"/>
                    <a:pt x="100" y="1068"/>
                    <a:pt x="134" y="1134"/>
                  </a:cubicBezTo>
                  <a:cubicBezTo>
                    <a:pt x="150" y="1151"/>
                    <a:pt x="175" y="1159"/>
                    <a:pt x="200" y="1159"/>
                  </a:cubicBezTo>
                  <a:cubicBezTo>
                    <a:pt x="225" y="1159"/>
                    <a:pt x="251" y="1151"/>
                    <a:pt x="267" y="1134"/>
                  </a:cubicBezTo>
                  <a:lnTo>
                    <a:pt x="367" y="1068"/>
                  </a:lnTo>
                  <a:cubicBezTo>
                    <a:pt x="367" y="1034"/>
                    <a:pt x="367" y="1034"/>
                    <a:pt x="367" y="1034"/>
                  </a:cubicBezTo>
                  <a:lnTo>
                    <a:pt x="367" y="967"/>
                  </a:lnTo>
                  <a:cubicBezTo>
                    <a:pt x="367" y="967"/>
                    <a:pt x="367" y="934"/>
                    <a:pt x="367" y="934"/>
                  </a:cubicBezTo>
                  <a:lnTo>
                    <a:pt x="301" y="967"/>
                  </a:lnTo>
                  <a:lnTo>
                    <a:pt x="234" y="967"/>
                  </a:lnTo>
                  <a:cubicBezTo>
                    <a:pt x="200" y="967"/>
                    <a:pt x="200" y="934"/>
                    <a:pt x="234" y="934"/>
                  </a:cubicBezTo>
                  <a:cubicBezTo>
                    <a:pt x="200" y="901"/>
                    <a:pt x="200" y="901"/>
                    <a:pt x="234" y="867"/>
                  </a:cubicBezTo>
                  <a:lnTo>
                    <a:pt x="167" y="467"/>
                  </a:lnTo>
                  <a:lnTo>
                    <a:pt x="301" y="367"/>
                  </a:lnTo>
                  <a:cubicBezTo>
                    <a:pt x="301" y="367"/>
                    <a:pt x="334" y="367"/>
                    <a:pt x="334" y="334"/>
                  </a:cubicBezTo>
                  <a:cubicBezTo>
                    <a:pt x="334" y="334"/>
                    <a:pt x="334" y="334"/>
                    <a:pt x="334" y="300"/>
                  </a:cubicBezTo>
                  <a:lnTo>
                    <a:pt x="334" y="267"/>
                  </a:lnTo>
                  <a:cubicBezTo>
                    <a:pt x="334" y="234"/>
                    <a:pt x="334" y="234"/>
                    <a:pt x="334" y="234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3"/>
                  </a:lnTo>
                  <a:cubicBezTo>
                    <a:pt x="167" y="33"/>
                    <a:pt x="167" y="33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601;p56">
              <a:extLst>
                <a:ext uri="{FF2B5EF4-FFF2-40B4-BE49-F238E27FC236}">
                  <a16:creationId xmlns:a16="http://schemas.microsoft.com/office/drawing/2014/main" id="{7AB7578E-90F9-4759-BA7A-F1353BC1F1E5}"/>
                </a:ext>
              </a:extLst>
            </p:cNvPr>
            <p:cNvSpPr/>
            <p:nvPr/>
          </p:nvSpPr>
          <p:spPr>
            <a:xfrm>
              <a:off x="3790375" y="256977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434" y="168"/>
                  </a:moveTo>
                  <a:cubicBezTo>
                    <a:pt x="468" y="234"/>
                    <a:pt x="468" y="268"/>
                    <a:pt x="468" y="334"/>
                  </a:cubicBezTo>
                  <a:lnTo>
                    <a:pt x="167" y="501"/>
                  </a:lnTo>
                  <a:cubicBezTo>
                    <a:pt x="167" y="468"/>
                    <a:pt x="167" y="434"/>
                    <a:pt x="167" y="401"/>
                  </a:cubicBezTo>
                  <a:cubicBezTo>
                    <a:pt x="167" y="368"/>
                    <a:pt x="201" y="334"/>
                    <a:pt x="201" y="301"/>
                  </a:cubicBezTo>
                  <a:cubicBezTo>
                    <a:pt x="234" y="268"/>
                    <a:pt x="234" y="268"/>
                    <a:pt x="267" y="234"/>
                  </a:cubicBezTo>
                  <a:cubicBezTo>
                    <a:pt x="267" y="201"/>
                    <a:pt x="301" y="201"/>
                    <a:pt x="301" y="168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67"/>
                    <a:pt x="234" y="101"/>
                    <a:pt x="201" y="134"/>
                  </a:cubicBezTo>
                  <a:cubicBezTo>
                    <a:pt x="167" y="168"/>
                    <a:pt x="134" y="201"/>
                    <a:pt x="134" y="234"/>
                  </a:cubicBezTo>
                  <a:cubicBezTo>
                    <a:pt x="101" y="301"/>
                    <a:pt x="67" y="334"/>
                    <a:pt x="67" y="401"/>
                  </a:cubicBezTo>
                  <a:cubicBezTo>
                    <a:pt x="67" y="434"/>
                    <a:pt x="67" y="501"/>
                    <a:pt x="67" y="568"/>
                  </a:cubicBezTo>
                  <a:cubicBezTo>
                    <a:pt x="34" y="601"/>
                    <a:pt x="34" y="668"/>
                    <a:pt x="1" y="701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34" y="901"/>
                    <a:pt x="34" y="901"/>
                    <a:pt x="67" y="935"/>
                  </a:cubicBezTo>
                  <a:cubicBezTo>
                    <a:pt x="67" y="968"/>
                    <a:pt x="101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8" y="835"/>
                    <a:pt x="401" y="801"/>
                    <a:pt x="401" y="768"/>
                  </a:cubicBezTo>
                  <a:cubicBezTo>
                    <a:pt x="434" y="735"/>
                    <a:pt x="434" y="735"/>
                    <a:pt x="468" y="701"/>
                  </a:cubicBezTo>
                  <a:cubicBezTo>
                    <a:pt x="468" y="668"/>
                    <a:pt x="468" y="635"/>
                    <a:pt x="468" y="601"/>
                  </a:cubicBezTo>
                  <a:cubicBezTo>
                    <a:pt x="468" y="601"/>
                    <a:pt x="468" y="601"/>
                    <a:pt x="468" y="568"/>
                  </a:cubicBezTo>
                  <a:lnTo>
                    <a:pt x="434" y="601"/>
                  </a:lnTo>
                  <a:cubicBezTo>
                    <a:pt x="434" y="601"/>
                    <a:pt x="434" y="635"/>
                    <a:pt x="434" y="635"/>
                  </a:cubicBezTo>
                  <a:cubicBezTo>
                    <a:pt x="401" y="668"/>
                    <a:pt x="401" y="701"/>
                    <a:pt x="368" y="701"/>
                  </a:cubicBezTo>
                  <a:cubicBezTo>
                    <a:pt x="334" y="735"/>
                    <a:pt x="301" y="768"/>
                    <a:pt x="267" y="801"/>
                  </a:cubicBezTo>
                  <a:lnTo>
                    <a:pt x="167" y="801"/>
                  </a:lnTo>
                  <a:cubicBezTo>
                    <a:pt x="134" y="768"/>
                    <a:pt x="134" y="701"/>
                    <a:pt x="134" y="635"/>
                  </a:cubicBezTo>
                  <a:lnTo>
                    <a:pt x="501" y="434"/>
                  </a:lnTo>
                  <a:lnTo>
                    <a:pt x="534" y="401"/>
                  </a:lnTo>
                  <a:cubicBezTo>
                    <a:pt x="534" y="401"/>
                    <a:pt x="534" y="368"/>
                    <a:pt x="534" y="368"/>
                  </a:cubicBezTo>
                  <a:lnTo>
                    <a:pt x="534" y="334"/>
                  </a:lnTo>
                  <a:cubicBezTo>
                    <a:pt x="534" y="268"/>
                    <a:pt x="534" y="201"/>
                    <a:pt x="534" y="168"/>
                  </a:cubicBezTo>
                  <a:cubicBezTo>
                    <a:pt x="501" y="101"/>
                    <a:pt x="501" y="67"/>
                    <a:pt x="468" y="34"/>
                  </a:cubicBezTo>
                  <a:cubicBezTo>
                    <a:pt x="468" y="34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602;p56">
              <a:extLst>
                <a:ext uri="{FF2B5EF4-FFF2-40B4-BE49-F238E27FC236}">
                  <a16:creationId xmlns:a16="http://schemas.microsoft.com/office/drawing/2014/main" id="{E09867B5-E44E-4532-89F7-579C33DE4CB6}"/>
                </a:ext>
              </a:extLst>
            </p:cNvPr>
            <p:cNvSpPr/>
            <p:nvPr/>
          </p:nvSpPr>
          <p:spPr>
            <a:xfrm>
              <a:off x="3810400" y="2554975"/>
              <a:ext cx="17525" cy="31500"/>
            </a:xfrm>
            <a:custGeom>
              <a:avLst/>
              <a:gdLst/>
              <a:ahLst/>
              <a:cxnLst/>
              <a:rect l="l" t="t" r="r" b="b"/>
              <a:pathLst>
                <a:path w="701" h="1260" extrusionOk="0">
                  <a:moveTo>
                    <a:pt x="596" y="1"/>
                  </a:moveTo>
                  <a:cubicBezTo>
                    <a:pt x="567" y="1"/>
                    <a:pt x="534" y="9"/>
                    <a:pt x="501" y="26"/>
                  </a:cubicBezTo>
                  <a:cubicBezTo>
                    <a:pt x="467" y="59"/>
                    <a:pt x="467" y="59"/>
                    <a:pt x="434" y="92"/>
                  </a:cubicBezTo>
                  <a:lnTo>
                    <a:pt x="400" y="159"/>
                  </a:lnTo>
                  <a:lnTo>
                    <a:pt x="334" y="226"/>
                  </a:lnTo>
                  <a:cubicBezTo>
                    <a:pt x="334" y="226"/>
                    <a:pt x="334" y="259"/>
                    <a:pt x="334" y="293"/>
                  </a:cubicBezTo>
                  <a:cubicBezTo>
                    <a:pt x="300" y="259"/>
                    <a:pt x="267" y="226"/>
                    <a:pt x="267" y="226"/>
                  </a:cubicBezTo>
                  <a:cubicBezTo>
                    <a:pt x="200" y="226"/>
                    <a:pt x="167" y="226"/>
                    <a:pt x="134" y="259"/>
                  </a:cubicBezTo>
                  <a:cubicBezTo>
                    <a:pt x="134" y="259"/>
                    <a:pt x="100" y="259"/>
                    <a:pt x="100" y="293"/>
                  </a:cubicBezTo>
                  <a:cubicBezTo>
                    <a:pt x="67" y="293"/>
                    <a:pt x="67" y="326"/>
                    <a:pt x="34" y="326"/>
                  </a:cubicBezTo>
                  <a:cubicBezTo>
                    <a:pt x="34" y="343"/>
                    <a:pt x="34" y="351"/>
                    <a:pt x="34" y="359"/>
                  </a:cubicBezTo>
                  <a:lnTo>
                    <a:pt x="0" y="359"/>
                  </a:lnTo>
                  <a:cubicBezTo>
                    <a:pt x="0" y="393"/>
                    <a:pt x="0" y="393"/>
                    <a:pt x="0" y="393"/>
                  </a:cubicBezTo>
                  <a:cubicBezTo>
                    <a:pt x="0" y="393"/>
                    <a:pt x="0" y="426"/>
                    <a:pt x="0" y="426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34" y="1227"/>
                  </a:lnTo>
                  <a:cubicBezTo>
                    <a:pt x="34" y="1227"/>
                    <a:pt x="34" y="1193"/>
                    <a:pt x="34" y="1193"/>
                  </a:cubicBezTo>
                  <a:cubicBezTo>
                    <a:pt x="34" y="1193"/>
                    <a:pt x="34" y="1160"/>
                    <a:pt x="34" y="1160"/>
                  </a:cubicBezTo>
                  <a:lnTo>
                    <a:pt x="34" y="693"/>
                  </a:lnTo>
                  <a:cubicBezTo>
                    <a:pt x="34" y="626"/>
                    <a:pt x="67" y="559"/>
                    <a:pt x="67" y="493"/>
                  </a:cubicBezTo>
                  <a:cubicBezTo>
                    <a:pt x="100" y="459"/>
                    <a:pt x="134" y="426"/>
                    <a:pt x="167" y="393"/>
                  </a:cubicBezTo>
                  <a:cubicBezTo>
                    <a:pt x="184" y="376"/>
                    <a:pt x="209" y="368"/>
                    <a:pt x="230" y="368"/>
                  </a:cubicBezTo>
                  <a:cubicBezTo>
                    <a:pt x="250" y="368"/>
                    <a:pt x="267" y="376"/>
                    <a:pt x="267" y="393"/>
                  </a:cubicBezTo>
                  <a:cubicBezTo>
                    <a:pt x="300" y="426"/>
                    <a:pt x="300" y="493"/>
                    <a:pt x="300" y="559"/>
                  </a:cubicBezTo>
                  <a:lnTo>
                    <a:pt x="300" y="993"/>
                  </a:lnTo>
                  <a:cubicBezTo>
                    <a:pt x="300" y="1026"/>
                    <a:pt x="300" y="1026"/>
                    <a:pt x="300" y="1026"/>
                  </a:cubicBezTo>
                  <a:lnTo>
                    <a:pt x="334" y="1026"/>
                  </a:lnTo>
                  <a:lnTo>
                    <a:pt x="367" y="993"/>
                  </a:lnTo>
                  <a:lnTo>
                    <a:pt x="400" y="993"/>
                  </a:lnTo>
                  <a:cubicBezTo>
                    <a:pt x="400" y="960"/>
                    <a:pt x="400" y="960"/>
                    <a:pt x="400" y="960"/>
                  </a:cubicBezTo>
                  <a:lnTo>
                    <a:pt x="400" y="493"/>
                  </a:lnTo>
                  <a:cubicBezTo>
                    <a:pt x="400" y="426"/>
                    <a:pt x="400" y="359"/>
                    <a:pt x="434" y="293"/>
                  </a:cubicBezTo>
                  <a:cubicBezTo>
                    <a:pt x="434" y="226"/>
                    <a:pt x="467" y="192"/>
                    <a:pt x="534" y="159"/>
                  </a:cubicBezTo>
                  <a:cubicBezTo>
                    <a:pt x="551" y="142"/>
                    <a:pt x="567" y="134"/>
                    <a:pt x="580" y="134"/>
                  </a:cubicBezTo>
                  <a:cubicBezTo>
                    <a:pt x="592" y="134"/>
                    <a:pt x="601" y="142"/>
                    <a:pt x="601" y="159"/>
                  </a:cubicBezTo>
                  <a:cubicBezTo>
                    <a:pt x="634" y="226"/>
                    <a:pt x="667" y="293"/>
                    <a:pt x="634" y="326"/>
                  </a:cubicBezTo>
                  <a:lnTo>
                    <a:pt x="634" y="793"/>
                  </a:lnTo>
                  <a:lnTo>
                    <a:pt x="634" y="826"/>
                  </a:lnTo>
                  <a:lnTo>
                    <a:pt x="701" y="826"/>
                  </a:lnTo>
                  <a:cubicBezTo>
                    <a:pt x="701" y="793"/>
                    <a:pt x="701" y="793"/>
                    <a:pt x="701" y="793"/>
                  </a:cubicBezTo>
                  <a:cubicBezTo>
                    <a:pt x="701" y="793"/>
                    <a:pt x="701" y="760"/>
                    <a:pt x="701" y="760"/>
                  </a:cubicBezTo>
                  <a:lnTo>
                    <a:pt x="701" y="293"/>
                  </a:lnTo>
                  <a:cubicBezTo>
                    <a:pt x="701" y="192"/>
                    <a:pt x="701" y="126"/>
                    <a:pt x="667" y="26"/>
                  </a:cubicBezTo>
                  <a:cubicBezTo>
                    <a:pt x="651" y="9"/>
                    <a:pt x="626" y="1"/>
                    <a:pt x="5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603;p56">
              <a:extLst>
                <a:ext uri="{FF2B5EF4-FFF2-40B4-BE49-F238E27FC236}">
                  <a16:creationId xmlns:a16="http://schemas.microsoft.com/office/drawing/2014/main" id="{5639C65E-42DB-44B0-8F13-98E531A9C722}"/>
                </a:ext>
              </a:extLst>
            </p:cNvPr>
            <p:cNvSpPr/>
            <p:nvPr/>
          </p:nvSpPr>
          <p:spPr>
            <a:xfrm>
              <a:off x="3831250" y="254560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34"/>
                  </a:lnTo>
                  <a:cubicBezTo>
                    <a:pt x="367" y="567"/>
                    <a:pt x="367" y="601"/>
                    <a:pt x="367" y="634"/>
                  </a:cubicBezTo>
                  <a:cubicBezTo>
                    <a:pt x="334" y="668"/>
                    <a:pt x="334" y="701"/>
                    <a:pt x="334" y="734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34" y="834"/>
                    <a:pt x="234" y="868"/>
                    <a:pt x="200" y="868"/>
                  </a:cubicBezTo>
                  <a:cubicBezTo>
                    <a:pt x="184" y="884"/>
                    <a:pt x="167" y="893"/>
                    <a:pt x="150" y="893"/>
                  </a:cubicBezTo>
                  <a:cubicBezTo>
                    <a:pt x="134" y="893"/>
                    <a:pt x="117" y="884"/>
                    <a:pt x="100" y="868"/>
                  </a:cubicBezTo>
                  <a:lnTo>
                    <a:pt x="67" y="868"/>
                  </a:lnTo>
                  <a:cubicBezTo>
                    <a:pt x="67" y="834"/>
                    <a:pt x="67" y="834"/>
                    <a:pt x="67" y="834"/>
                  </a:cubicBezTo>
                  <a:cubicBezTo>
                    <a:pt x="67" y="768"/>
                    <a:pt x="100" y="734"/>
                    <a:pt x="134" y="701"/>
                  </a:cubicBezTo>
                  <a:cubicBezTo>
                    <a:pt x="134" y="668"/>
                    <a:pt x="200" y="634"/>
                    <a:pt x="234" y="601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0" y="0"/>
                    <a:pt x="267" y="34"/>
                    <a:pt x="234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1"/>
                  </a:lnTo>
                  <a:cubicBezTo>
                    <a:pt x="67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3" y="401"/>
                    <a:pt x="67" y="401"/>
                  </a:cubicBezTo>
                  <a:lnTo>
                    <a:pt x="100" y="401"/>
                  </a:lnTo>
                  <a:lnTo>
                    <a:pt x="100" y="367"/>
                  </a:lnTo>
                  <a:cubicBezTo>
                    <a:pt x="134" y="334"/>
                    <a:pt x="134" y="301"/>
                    <a:pt x="167" y="267"/>
                  </a:cubicBezTo>
                  <a:cubicBezTo>
                    <a:pt x="167" y="267"/>
                    <a:pt x="200" y="234"/>
                    <a:pt x="234" y="201"/>
                  </a:cubicBezTo>
                  <a:lnTo>
                    <a:pt x="300" y="201"/>
                  </a:lnTo>
                  <a:cubicBezTo>
                    <a:pt x="367" y="234"/>
                    <a:pt x="367" y="267"/>
                    <a:pt x="367" y="334"/>
                  </a:cubicBezTo>
                  <a:lnTo>
                    <a:pt x="200" y="467"/>
                  </a:lnTo>
                  <a:lnTo>
                    <a:pt x="100" y="567"/>
                  </a:lnTo>
                  <a:cubicBezTo>
                    <a:pt x="67" y="601"/>
                    <a:pt x="67" y="634"/>
                    <a:pt x="33" y="668"/>
                  </a:cubicBezTo>
                  <a:cubicBezTo>
                    <a:pt x="33" y="701"/>
                    <a:pt x="0" y="734"/>
                    <a:pt x="0" y="768"/>
                  </a:cubicBezTo>
                  <a:cubicBezTo>
                    <a:pt x="0" y="801"/>
                    <a:pt x="0" y="868"/>
                    <a:pt x="0" y="901"/>
                  </a:cubicBezTo>
                  <a:cubicBezTo>
                    <a:pt x="0" y="901"/>
                    <a:pt x="0" y="934"/>
                    <a:pt x="0" y="934"/>
                  </a:cubicBezTo>
                  <a:cubicBezTo>
                    <a:pt x="33" y="968"/>
                    <a:pt x="33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lnTo>
                    <a:pt x="300" y="868"/>
                  </a:lnTo>
                  <a:cubicBezTo>
                    <a:pt x="300" y="868"/>
                    <a:pt x="334" y="834"/>
                    <a:pt x="334" y="801"/>
                  </a:cubicBezTo>
                  <a:cubicBezTo>
                    <a:pt x="367" y="801"/>
                    <a:pt x="367" y="768"/>
                    <a:pt x="367" y="734"/>
                  </a:cubicBezTo>
                  <a:lnTo>
                    <a:pt x="367" y="801"/>
                  </a:lnTo>
                  <a:cubicBezTo>
                    <a:pt x="367" y="834"/>
                    <a:pt x="367" y="834"/>
                    <a:pt x="367" y="834"/>
                  </a:cubicBezTo>
                  <a:lnTo>
                    <a:pt x="400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1"/>
                    <a:pt x="467" y="167"/>
                    <a:pt x="467" y="100"/>
                  </a:cubicBezTo>
                  <a:cubicBezTo>
                    <a:pt x="467" y="67"/>
                    <a:pt x="434" y="67"/>
                    <a:pt x="400" y="34"/>
                  </a:cubicBezTo>
                  <a:cubicBezTo>
                    <a:pt x="400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604;p56">
              <a:extLst>
                <a:ext uri="{FF2B5EF4-FFF2-40B4-BE49-F238E27FC236}">
                  <a16:creationId xmlns:a16="http://schemas.microsoft.com/office/drawing/2014/main" id="{D1506381-5511-446A-9D1C-A98A7755A45D}"/>
                </a:ext>
              </a:extLst>
            </p:cNvPr>
            <p:cNvSpPr/>
            <p:nvPr/>
          </p:nvSpPr>
          <p:spPr>
            <a:xfrm>
              <a:off x="3847075" y="2537250"/>
              <a:ext cx="12550" cy="35050"/>
            </a:xfrm>
            <a:custGeom>
              <a:avLst/>
              <a:gdLst/>
              <a:ahLst/>
              <a:cxnLst/>
              <a:rect l="l" t="t" r="r" b="b"/>
              <a:pathLst>
                <a:path w="502" h="1402" extrusionOk="0">
                  <a:moveTo>
                    <a:pt x="305" y="176"/>
                  </a:moveTo>
                  <a:cubicBezTo>
                    <a:pt x="326" y="176"/>
                    <a:pt x="351" y="184"/>
                    <a:pt x="368" y="201"/>
                  </a:cubicBezTo>
                  <a:cubicBezTo>
                    <a:pt x="401" y="234"/>
                    <a:pt x="401" y="301"/>
                    <a:pt x="401" y="368"/>
                  </a:cubicBezTo>
                  <a:lnTo>
                    <a:pt x="401" y="468"/>
                  </a:lnTo>
                  <a:cubicBezTo>
                    <a:pt x="401" y="535"/>
                    <a:pt x="401" y="601"/>
                    <a:pt x="368" y="668"/>
                  </a:cubicBezTo>
                  <a:cubicBezTo>
                    <a:pt x="334" y="735"/>
                    <a:pt x="301" y="768"/>
                    <a:pt x="268" y="801"/>
                  </a:cubicBezTo>
                  <a:cubicBezTo>
                    <a:pt x="251" y="818"/>
                    <a:pt x="226" y="826"/>
                    <a:pt x="201" y="826"/>
                  </a:cubicBezTo>
                  <a:cubicBezTo>
                    <a:pt x="176" y="826"/>
                    <a:pt x="151" y="818"/>
                    <a:pt x="134" y="801"/>
                  </a:cubicBezTo>
                  <a:cubicBezTo>
                    <a:pt x="101" y="768"/>
                    <a:pt x="101" y="701"/>
                    <a:pt x="101" y="668"/>
                  </a:cubicBezTo>
                  <a:lnTo>
                    <a:pt x="101" y="535"/>
                  </a:lnTo>
                  <a:cubicBezTo>
                    <a:pt x="101" y="468"/>
                    <a:pt x="101" y="401"/>
                    <a:pt x="134" y="334"/>
                  </a:cubicBezTo>
                  <a:cubicBezTo>
                    <a:pt x="168" y="268"/>
                    <a:pt x="201" y="234"/>
                    <a:pt x="268" y="201"/>
                  </a:cubicBezTo>
                  <a:cubicBezTo>
                    <a:pt x="268" y="184"/>
                    <a:pt x="284" y="176"/>
                    <a:pt x="305" y="176"/>
                  </a:cubicBezTo>
                  <a:close/>
                  <a:moveTo>
                    <a:pt x="368" y="1"/>
                  </a:moveTo>
                  <a:cubicBezTo>
                    <a:pt x="334" y="1"/>
                    <a:pt x="301" y="34"/>
                    <a:pt x="268" y="34"/>
                  </a:cubicBezTo>
                  <a:cubicBezTo>
                    <a:pt x="234" y="68"/>
                    <a:pt x="168" y="101"/>
                    <a:pt x="168" y="134"/>
                  </a:cubicBezTo>
                  <a:cubicBezTo>
                    <a:pt x="134" y="168"/>
                    <a:pt x="101" y="201"/>
                    <a:pt x="101" y="268"/>
                  </a:cubicBezTo>
                  <a:lnTo>
                    <a:pt x="101" y="201"/>
                  </a:lnTo>
                  <a:cubicBezTo>
                    <a:pt x="101" y="201"/>
                    <a:pt x="101" y="168"/>
                    <a:pt x="101" y="168"/>
                  </a:cubicBezTo>
                  <a:lnTo>
                    <a:pt x="68" y="168"/>
                  </a:lnTo>
                  <a:lnTo>
                    <a:pt x="34" y="201"/>
                  </a:lnTo>
                  <a:cubicBezTo>
                    <a:pt x="1" y="201"/>
                    <a:pt x="1" y="234"/>
                    <a:pt x="1" y="234"/>
                  </a:cubicBezTo>
                  <a:cubicBezTo>
                    <a:pt x="1" y="234"/>
                    <a:pt x="1" y="234"/>
                    <a:pt x="1" y="268"/>
                  </a:cubicBezTo>
                  <a:lnTo>
                    <a:pt x="1" y="1368"/>
                  </a:lnTo>
                  <a:cubicBezTo>
                    <a:pt x="1" y="1368"/>
                    <a:pt x="1" y="1368"/>
                    <a:pt x="1" y="1402"/>
                  </a:cubicBezTo>
                  <a:lnTo>
                    <a:pt x="34" y="1402"/>
                  </a:lnTo>
                  <a:lnTo>
                    <a:pt x="68" y="1368"/>
                  </a:lnTo>
                  <a:cubicBezTo>
                    <a:pt x="101" y="1368"/>
                    <a:pt x="101" y="1335"/>
                    <a:pt x="101" y="1335"/>
                  </a:cubicBezTo>
                  <a:cubicBezTo>
                    <a:pt x="101" y="1335"/>
                    <a:pt x="101" y="1302"/>
                    <a:pt x="101" y="1302"/>
                  </a:cubicBezTo>
                  <a:lnTo>
                    <a:pt x="101" y="935"/>
                  </a:lnTo>
                  <a:cubicBezTo>
                    <a:pt x="101" y="935"/>
                    <a:pt x="134" y="968"/>
                    <a:pt x="168" y="968"/>
                  </a:cubicBezTo>
                  <a:cubicBezTo>
                    <a:pt x="168" y="968"/>
                    <a:pt x="234" y="968"/>
                    <a:pt x="268" y="935"/>
                  </a:cubicBez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768"/>
                    <a:pt x="435" y="735"/>
                  </a:cubicBezTo>
                  <a:cubicBezTo>
                    <a:pt x="468" y="701"/>
                    <a:pt x="468" y="635"/>
                    <a:pt x="468" y="568"/>
                  </a:cubicBezTo>
                  <a:cubicBezTo>
                    <a:pt x="501" y="535"/>
                    <a:pt x="501" y="468"/>
                    <a:pt x="501" y="401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468" y="134"/>
                  </a:cubicBezTo>
                  <a:cubicBezTo>
                    <a:pt x="468" y="101"/>
                    <a:pt x="468" y="68"/>
                    <a:pt x="435" y="34"/>
                  </a:cubicBezTo>
                  <a:cubicBezTo>
                    <a:pt x="401" y="34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605;p56">
              <a:extLst>
                <a:ext uri="{FF2B5EF4-FFF2-40B4-BE49-F238E27FC236}">
                  <a16:creationId xmlns:a16="http://schemas.microsoft.com/office/drawing/2014/main" id="{70547BC4-EB32-4D1C-BAE4-21F40ABF9C23}"/>
                </a:ext>
              </a:extLst>
            </p:cNvPr>
            <p:cNvSpPr/>
            <p:nvPr/>
          </p:nvSpPr>
          <p:spPr>
            <a:xfrm>
              <a:off x="3862925" y="2548925"/>
              <a:ext cx="2525" cy="5875"/>
            </a:xfrm>
            <a:custGeom>
              <a:avLst/>
              <a:gdLst/>
              <a:ahLst/>
              <a:cxnLst/>
              <a:rect l="l" t="t" r="r" b="b"/>
              <a:pathLst>
                <a:path w="101" h="235" extrusionOk="0">
                  <a:moveTo>
                    <a:pt x="101" y="1"/>
                  </a:moveTo>
                  <a:lnTo>
                    <a:pt x="34" y="34"/>
                  </a:lnTo>
                  <a:cubicBezTo>
                    <a:pt x="1" y="34"/>
                    <a:pt x="1" y="34"/>
                    <a:pt x="1" y="68"/>
                  </a:cubicBezTo>
                  <a:cubicBezTo>
                    <a:pt x="1" y="68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" y="234"/>
                    <a:pt x="1" y="234"/>
                    <a:pt x="1" y="234"/>
                  </a:cubicBezTo>
                  <a:lnTo>
                    <a:pt x="34" y="234"/>
                  </a:lnTo>
                  <a:lnTo>
                    <a:pt x="101" y="201"/>
                  </a:lnTo>
                  <a:lnTo>
                    <a:pt x="101" y="168"/>
                  </a:lnTo>
                  <a:cubicBezTo>
                    <a:pt x="101" y="168"/>
                    <a:pt x="101" y="134"/>
                    <a:pt x="101" y="134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606;p56">
              <a:extLst>
                <a:ext uri="{FF2B5EF4-FFF2-40B4-BE49-F238E27FC236}">
                  <a16:creationId xmlns:a16="http://schemas.microsoft.com/office/drawing/2014/main" id="{13ADB73E-B1BB-460C-AEAF-AD1B737B04C1}"/>
                </a:ext>
              </a:extLst>
            </p:cNvPr>
            <p:cNvSpPr/>
            <p:nvPr/>
          </p:nvSpPr>
          <p:spPr>
            <a:xfrm>
              <a:off x="3868775" y="2523075"/>
              <a:ext cx="12525" cy="28375"/>
            </a:xfrm>
            <a:custGeom>
              <a:avLst/>
              <a:gdLst/>
              <a:ahLst/>
              <a:cxnLst/>
              <a:rect l="l" t="t" r="r" b="b"/>
              <a:pathLst>
                <a:path w="501" h="1135" extrusionOk="0">
                  <a:moveTo>
                    <a:pt x="400" y="1"/>
                  </a:moveTo>
                  <a:cubicBezTo>
                    <a:pt x="400" y="34"/>
                    <a:pt x="400" y="34"/>
                    <a:pt x="400" y="34"/>
                  </a:cubicBezTo>
                  <a:lnTo>
                    <a:pt x="400" y="67"/>
                  </a:lnTo>
                  <a:lnTo>
                    <a:pt x="234" y="434"/>
                  </a:lnTo>
                  <a:lnTo>
                    <a:pt x="100" y="234"/>
                  </a:lnTo>
                  <a:lnTo>
                    <a:pt x="67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0" y="334"/>
                    <a:pt x="0" y="334"/>
                    <a:pt x="34" y="334"/>
                  </a:cubicBezTo>
                  <a:lnTo>
                    <a:pt x="200" y="601"/>
                  </a:lnTo>
                  <a:lnTo>
                    <a:pt x="0" y="1102"/>
                  </a:lnTo>
                  <a:cubicBezTo>
                    <a:pt x="0" y="1102"/>
                    <a:pt x="0" y="1135"/>
                    <a:pt x="0" y="1135"/>
                  </a:cubicBezTo>
                  <a:lnTo>
                    <a:pt x="34" y="1135"/>
                  </a:lnTo>
                  <a:lnTo>
                    <a:pt x="67" y="1102"/>
                  </a:lnTo>
                  <a:cubicBezTo>
                    <a:pt x="100" y="1102"/>
                    <a:pt x="100" y="1102"/>
                    <a:pt x="100" y="1068"/>
                  </a:cubicBezTo>
                  <a:lnTo>
                    <a:pt x="267" y="668"/>
                  </a:lnTo>
                  <a:lnTo>
                    <a:pt x="434" y="835"/>
                  </a:lnTo>
                  <a:lnTo>
                    <a:pt x="501" y="801"/>
                  </a:lnTo>
                  <a:cubicBezTo>
                    <a:pt x="501" y="768"/>
                    <a:pt x="501" y="768"/>
                    <a:pt x="501" y="768"/>
                  </a:cubicBezTo>
                  <a:lnTo>
                    <a:pt x="300" y="501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607;p56">
              <a:extLst>
                <a:ext uri="{FF2B5EF4-FFF2-40B4-BE49-F238E27FC236}">
                  <a16:creationId xmlns:a16="http://schemas.microsoft.com/office/drawing/2014/main" id="{6D4778A1-C77D-46A8-856D-7D6BAFF31E62}"/>
                </a:ext>
              </a:extLst>
            </p:cNvPr>
            <p:cNvSpPr/>
            <p:nvPr/>
          </p:nvSpPr>
          <p:spPr>
            <a:xfrm>
              <a:off x="3885450" y="2510775"/>
              <a:ext cx="19200" cy="31500"/>
            </a:xfrm>
            <a:custGeom>
              <a:avLst/>
              <a:gdLst/>
              <a:ahLst/>
              <a:cxnLst/>
              <a:rect l="l" t="t" r="r" b="b"/>
              <a:pathLst>
                <a:path w="768" h="1260" extrusionOk="0">
                  <a:moveTo>
                    <a:pt x="642" y="1"/>
                  </a:moveTo>
                  <a:cubicBezTo>
                    <a:pt x="617" y="1"/>
                    <a:pt x="584" y="9"/>
                    <a:pt x="534" y="26"/>
                  </a:cubicBezTo>
                  <a:lnTo>
                    <a:pt x="501" y="92"/>
                  </a:lnTo>
                  <a:cubicBezTo>
                    <a:pt x="467" y="92"/>
                    <a:pt x="467" y="126"/>
                    <a:pt x="434" y="126"/>
                  </a:cubicBezTo>
                  <a:lnTo>
                    <a:pt x="401" y="193"/>
                  </a:lnTo>
                  <a:cubicBezTo>
                    <a:pt x="401" y="226"/>
                    <a:pt x="367" y="259"/>
                    <a:pt x="367" y="293"/>
                  </a:cubicBezTo>
                  <a:cubicBezTo>
                    <a:pt x="367" y="259"/>
                    <a:pt x="334" y="226"/>
                    <a:pt x="301" y="226"/>
                  </a:cubicBezTo>
                  <a:cubicBezTo>
                    <a:pt x="289" y="215"/>
                    <a:pt x="278" y="211"/>
                    <a:pt x="267" y="211"/>
                  </a:cubicBezTo>
                  <a:cubicBezTo>
                    <a:pt x="245" y="211"/>
                    <a:pt x="223" y="226"/>
                    <a:pt x="200" y="226"/>
                  </a:cubicBezTo>
                  <a:lnTo>
                    <a:pt x="134" y="293"/>
                  </a:lnTo>
                  <a:cubicBezTo>
                    <a:pt x="134" y="293"/>
                    <a:pt x="100" y="293"/>
                    <a:pt x="100" y="326"/>
                  </a:cubicBezTo>
                  <a:cubicBezTo>
                    <a:pt x="100" y="359"/>
                    <a:pt x="67" y="393"/>
                    <a:pt x="67" y="393"/>
                  </a:cubicBezTo>
                  <a:cubicBezTo>
                    <a:pt x="67" y="359"/>
                    <a:pt x="67" y="359"/>
                    <a:pt x="67" y="359"/>
                  </a:cubicBezTo>
                  <a:lnTo>
                    <a:pt x="0" y="393"/>
                  </a:lnTo>
                  <a:cubicBezTo>
                    <a:pt x="0" y="426"/>
                    <a:pt x="0" y="426"/>
                    <a:pt x="0" y="459"/>
                  </a:cubicBezTo>
                  <a:lnTo>
                    <a:pt x="0" y="1227"/>
                  </a:lnTo>
                  <a:cubicBezTo>
                    <a:pt x="0" y="1227"/>
                    <a:pt x="0" y="1227"/>
                    <a:pt x="0" y="1260"/>
                  </a:cubicBezTo>
                  <a:lnTo>
                    <a:pt x="67" y="1227"/>
                  </a:lnTo>
                  <a:cubicBezTo>
                    <a:pt x="67" y="1227"/>
                    <a:pt x="67" y="1193"/>
                    <a:pt x="67" y="1193"/>
                  </a:cubicBezTo>
                  <a:cubicBezTo>
                    <a:pt x="67" y="1193"/>
                    <a:pt x="67" y="1193"/>
                    <a:pt x="67" y="1160"/>
                  </a:cubicBezTo>
                  <a:lnTo>
                    <a:pt x="67" y="693"/>
                  </a:lnTo>
                  <a:cubicBezTo>
                    <a:pt x="67" y="626"/>
                    <a:pt x="100" y="559"/>
                    <a:pt x="100" y="493"/>
                  </a:cubicBezTo>
                  <a:cubicBezTo>
                    <a:pt x="134" y="459"/>
                    <a:pt x="167" y="426"/>
                    <a:pt x="200" y="393"/>
                  </a:cubicBezTo>
                  <a:cubicBezTo>
                    <a:pt x="217" y="376"/>
                    <a:pt x="234" y="368"/>
                    <a:pt x="251" y="368"/>
                  </a:cubicBezTo>
                  <a:cubicBezTo>
                    <a:pt x="267" y="368"/>
                    <a:pt x="284" y="376"/>
                    <a:pt x="301" y="393"/>
                  </a:cubicBezTo>
                  <a:cubicBezTo>
                    <a:pt x="334" y="459"/>
                    <a:pt x="334" y="493"/>
                    <a:pt x="334" y="559"/>
                  </a:cubicBezTo>
                  <a:lnTo>
                    <a:pt x="334" y="1026"/>
                  </a:lnTo>
                  <a:lnTo>
                    <a:pt x="401" y="1026"/>
                  </a:lnTo>
                  <a:cubicBezTo>
                    <a:pt x="401" y="993"/>
                    <a:pt x="401" y="993"/>
                    <a:pt x="401" y="993"/>
                  </a:cubicBezTo>
                  <a:cubicBezTo>
                    <a:pt x="434" y="993"/>
                    <a:pt x="434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34" y="359"/>
                    <a:pt x="467" y="293"/>
                  </a:cubicBezTo>
                  <a:cubicBezTo>
                    <a:pt x="467" y="259"/>
                    <a:pt x="501" y="193"/>
                    <a:pt x="534" y="193"/>
                  </a:cubicBezTo>
                  <a:cubicBezTo>
                    <a:pt x="567" y="176"/>
                    <a:pt x="592" y="168"/>
                    <a:pt x="609" y="168"/>
                  </a:cubicBezTo>
                  <a:cubicBezTo>
                    <a:pt x="626" y="168"/>
                    <a:pt x="634" y="176"/>
                    <a:pt x="634" y="193"/>
                  </a:cubicBezTo>
                  <a:cubicBezTo>
                    <a:pt x="667" y="226"/>
                    <a:pt x="667" y="293"/>
                    <a:pt x="667" y="359"/>
                  </a:cubicBezTo>
                  <a:lnTo>
                    <a:pt x="667" y="793"/>
                  </a:lnTo>
                  <a:cubicBezTo>
                    <a:pt x="667" y="793"/>
                    <a:pt x="667" y="826"/>
                    <a:pt x="667" y="826"/>
                  </a:cubicBezTo>
                  <a:lnTo>
                    <a:pt x="701" y="826"/>
                  </a:lnTo>
                  <a:lnTo>
                    <a:pt x="734" y="793"/>
                  </a:lnTo>
                  <a:lnTo>
                    <a:pt x="768" y="793"/>
                  </a:lnTo>
                  <a:cubicBezTo>
                    <a:pt x="768" y="760"/>
                    <a:pt x="768" y="760"/>
                    <a:pt x="768" y="760"/>
                  </a:cubicBezTo>
                  <a:lnTo>
                    <a:pt x="768" y="293"/>
                  </a:lnTo>
                  <a:cubicBezTo>
                    <a:pt x="768" y="193"/>
                    <a:pt x="734" y="92"/>
                    <a:pt x="701" y="26"/>
                  </a:cubicBezTo>
                  <a:cubicBezTo>
                    <a:pt x="684" y="9"/>
                    <a:pt x="667" y="1"/>
                    <a:pt x="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608;p56">
              <a:extLst>
                <a:ext uri="{FF2B5EF4-FFF2-40B4-BE49-F238E27FC236}">
                  <a16:creationId xmlns:a16="http://schemas.microsoft.com/office/drawing/2014/main" id="{4227F0F9-40DF-4724-9066-FC546486AD9E}"/>
                </a:ext>
              </a:extLst>
            </p:cNvPr>
            <p:cNvSpPr/>
            <p:nvPr/>
          </p:nvSpPr>
          <p:spPr>
            <a:xfrm>
              <a:off x="3909625" y="2498075"/>
              <a:ext cx="1700" cy="30025"/>
            </a:xfrm>
            <a:custGeom>
              <a:avLst/>
              <a:gdLst/>
              <a:ahLst/>
              <a:cxnLst/>
              <a:rect l="l" t="t" r="r" b="b"/>
              <a:pathLst>
                <a:path w="68" h="1201" extrusionOk="0">
                  <a:moveTo>
                    <a:pt x="67" y="0"/>
                  </a:moveTo>
                  <a:lnTo>
                    <a:pt x="34" y="33"/>
                  </a:lnTo>
                  <a:lnTo>
                    <a:pt x="1" y="33"/>
                  </a:lnTo>
                  <a:cubicBezTo>
                    <a:pt x="1" y="67"/>
                    <a:pt x="1" y="67"/>
                    <a:pt x="1" y="100"/>
                  </a:cubicBezTo>
                  <a:lnTo>
                    <a:pt x="1" y="1168"/>
                  </a:lnTo>
                  <a:cubicBezTo>
                    <a:pt x="1" y="1201"/>
                    <a:pt x="1" y="1201"/>
                    <a:pt x="1" y="1201"/>
                  </a:cubicBezTo>
                  <a:lnTo>
                    <a:pt x="34" y="1201"/>
                  </a:lnTo>
                  <a:lnTo>
                    <a:pt x="67" y="1168"/>
                  </a:lnTo>
                  <a:cubicBezTo>
                    <a:pt x="67" y="1134"/>
                    <a:pt x="67" y="1134"/>
                    <a:pt x="67" y="1101"/>
                  </a:cubicBezTo>
                  <a:lnTo>
                    <a:pt x="67" y="33"/>
                  </a:ln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609;p56">
              <a:extLst>
                <a:ext uri="{FF2B5EF4-FFF2-40B4-BE49-F238E27FC236}">
                  <a16:creationId xmlns:a16="http://schemas.microsoft.com/office/drawing/2014/main" id="{BAA6A55D-9769-4332-A43E-2A28E82CB260}"/>
                </a:ext>
              </a:extLst>
            </p:cNvPr>
            <p:cNvSpPr/>
            <p:nvPr/>
          </p:nvSpPr>
          <p:spPr>
            <a:xfrm>
              <a:off x="3956325" y="2467200"/>
              <a:ext cx="15050" cy="32550"/>
            </a:xfrm>
            <a:custGeom>
              <a:avLst/>
              <a:gdLst/>
              <a:ahLst/>
              <a:cxnLst/>
              <a:rect l="l" t="t" r="r" b="b"/>
              <a:pathLst>
                <a:path w="602" h="1302" extrusionOk="0">
                  <a:moveTo>
                    <a:pt x="368" y="1"/>
                  </a:moveTo>
                  <a:cubicBezTo>
                    <a:pt x="334" y="1"/>
                    <a:pt x="268" y="1"/>
                    <a:pt x="234" y="34"/>
                  </a:cubicBezTo>
                  <a:cubicBezTo>
                    <a:pt x="201" y="68"/>
                    <a:pt x="167" y="101"/>
                    <a:pt x="134" y="134"/>
                  </a:cubicBezTo>
                  <a:cubicBezTo>
                    <a:pt x="101" y="168"/>
                    <a:pt x="67" y="201"/>
                    <a:pt x="34" y="268"/>
                  </a:cubicBezTo>
                  <a:cubicBezTo>
                    <a:pt x="34" y="301"/>
                    <a:pt x="1" y="334"/>
                    <a:pt x="1" y="401"/>
                  </a:cubicBezTo>
                  <a:cubicBezTo>
                    <a:pt x="1" y="434"/>
                    <a:pt x="1" y="468"/>
                    <a:pt x="1" y="535"/>
                  </a:cubicBezTo>
                  <a:cubicBezTo>
                    <a:pt x="1" y="568"/>
                    <a:pt x="1" y="601"/>
                    <a:pt x="1" y="635"/>
                  </a:cubicBezTo>
                  <a:cubicBezTo>
                    <a:pt x="1" y="635"/>
                    <a:pt x="1" y="668"/>
                    <a:pt x="34" y="701"/>
                  </a:cubicBezTo>
                  <a:cubicBezTo>
                    <a:pt x="67" y="701"/>
                    <a:pt x="67" y="735"/>
                    <a:pt x="101" y="735"/>
                  </a:cubicBezTo>
                  <a:lnTo>
                    <a:pt x="368" y="735"/>
                  </a:lnTo>
                  <a:cubicBezTo>
                    <a:pt x="401" y="735"/>
                    <a:pt x="401" y="735"/>
                    <a:pt x="434" y="768"/>
                  </a:cubicBezTo>
                  <a:cubicBezTo>
                    <a:pt x="434" y="768"/>
                    <a:pt x="434" y="801"/>
                    <a:pt x="434" y="835"/>
                  </a:cubicBezTo>
                  <a:cubicBezTo>
                    <a:pt x="434" y="835"/>
                    <a:pt x="434" y="868"/>
                    <a:pt x="434" y="901"/>
                  </a:cubicBezTo>
                  <a:cubicBezTo>
                    <a:pt x="401" y="935"/>
                    <a:pt x="401" y="968"/>
                    <a:pt x="401" y="1002"/>
                  </a:cubicBezTo>
                  <a:cubicBezTo>
                    <a:pt x="368" y="1035"/>
                    <a:pt x="334" y="1035"/>
                    <a:pt x="334" y="1068"/>
                  </a:cubicBezTo>
                  <a:cubicBezTo>
                    <a:pt x="301" y="1068"/>
                    <a:pt x="268" y="1102"/>
                    <a:pt x="268" y="1135"/>
                  </a:cubicBezTo>
                  <a:lnTo>
                    <a:pt x="167" y="1135"/>
                  </a:lnTo>
                  <a:cubicBezTo>
                    <a:pt x="167" y="1152"/>
                    <a:pt x="159" y="1160"/>
                    <a:pt x="151" y="1160"/>
                  </a:cubicBezTo>
                  <a:cubicBezTo>
                    <a:pt x="142" y="1160"/>
                    <a:pt x="134" y="1152"/>
                    <a:pt x="134" y="1135"/>
                  </a:cubicBezTo>
                  <a:lnTo>
                    <a:pt x="101" y="1135"/>
                  </a:lnTo>
                  <a:cubicBezTo>
                    <a:pt x="67" y="1102"/>
                    <a:pt x="67" y="1102"/>
                    <a:pt x="67" y="1068"/>
                  </a:cubicBezTo>
                  <a:lnTo>
                    <a:pt x="34" y="1068"/>
                  </a:lnTo>
                  <a:lnTo>
                    <a:pt x="34" y="1102"/>
                  </a:lnTo>
                  <a:cubicBezTo>
                    <a:pt x="1" y="1102"/>
                    <a:pt x="1" y="1135"/>
                    <a:pt x="34" y="1135"/>
                  </a:cubicBezTo>
                  <a:cubicBezTo>
                    <a:pt x="34" y="1168"/>
                    <a:pt x="34" y="1202"/>
                    <a:pt x="34" y="1235"/>
                  </a:cubicBezTo>
                  <a:cubicBezTo>
                    <a:pt x="67" y="1268"/>
                    <a:pt x="67" y="1268"/>
                    <a:pt x="101" y="1302"/>
                  </a:cubicBezTo>
                  <a:lnTo>
                    <a:pt x="201" y="1302"/>
                  </a:lnTo>
                  <a:cubicBezTo>
                    <a:pt x="234" y="1302"/>
                    <a:pt x="268" y="1268"/>
                    <a:pt x="301" y="1268"/>
                  </a:cubicBezTo>
                  <a:cubicBezTo>
                    <a:pt x="368" y="1235"/>
                    <a:pt x="401" y="1202"/>
                    <a:pt x="434" y="1168"/>
                  </a:cubicBezTo>
                  <a:cubicBezTo>
                    <a:pt x="468" y="1135"/>
                    <a:pt x="501" y="1068"/>
                    <a:pt x="534" y="1035"/>
                  </a:cubicBezTo>
                  <a:cubicBezTo>
                    <a:pt x="534" y="1002"/>
                    <a:pt x="568" y="935"/>
                    <a:pt x="601" y="901"/>
                  </a:cubicBezTo>
                  <a:cubicBezTo>
                    <a:pt x="601" y="835"/>
                    <a:pt x="601" y="801"/>
                    <a:pt x="601" y="735"/>
                  </a:cubicBezTo>
                  <a:cubicBezTo>
                    <a:pt x="601" y="701"/>
                    <a:pt x="601" y="668"/>
                    <a:pt x="601" y="635"/>
                  </a:cubicBezTo>
                  <a:cubicBezTo>
                    <a:pt x="601" y="601"/>
                    <a:pt x="601" y="601"/>
                    <a:pt x="568" y="568"/>
                  </a:cubicBezTo>
                  <a:cubicBezTo>
                    <a:pt x="534" y="568"/>
                    <a:pt x="534" y="535"/>
                    <a:pt x="501" y="535"/>
                  </a:cubicBezTo>
                  <a:lnTo>
                    <a:pt x="234" y="535"/>
                  </a:lnTo>
                  <a:cubicBezTo>
                    <a:pt x="201" y="535"/>
                    <a:pt x="201" y="535"/>
                    <a:pt x="167" y="501"/>
                  </a:cubicBezTo>
                  <a:cubicBezTo>
                    <a:pt x="167" y="501"/>
                    <a:pt x="167" y="468"/>
                    <a:pt x="167" y="434"/>
                  </a:cubicBezTo>
                  <a:cubicBezTo>
                    <a:pt x="167" y="434"/>
                    <a:pt x="167" y="401"/>
                    <a:pt x="167" y="368"/>
                  </a:cubicBezTo>
                  <a:cubicBezTo>
                    <a:pt x="201" y="334"/>
                    <a:pt x="201" y="301"/>
                    <a:pt x="201" y="301"/>
                  </a:cubicBezTo>
                  <a:lnTo>
                    <a:pt x="268" y="234"/>
                  </a:lnTo>
                  <a:cubicBezTo>
                    <a:pt x="268" y="201"/>
                    <a:pt x="301" y="201"/>
                    <a:pt x="301" y="168"/>
                  </a:cubicBezTo>
                  <a:lnTo>
                    <a:pt x="434" y="168"/>
                  </a:lnTo>
                  <a:cubicBezTo>
                    <a:pt x="468" y="168"/>
                    <a:pt x="468" y="168"/>
                    <a:pt x="468" y="201"/>
                  </a:cubicBezTo>
                  <a:lnTo>
                    <a:pt x="468" y="234"/>
                  </a:lnTo>
                  <a:lnTo>
                    <a:pt x="534" y="234"/>
                  </a:lnTo>
                  <a:cubicBezTo>
                    <a:pt x="534" y="201"/>
                    <a:pt x="534" y="201"/>
                    <a:pt x="534" y="201"/>
                  </a:cubicBezTo>
                  <a:cubicBezTo>
                    <a:pt x="534" y="201"/>
                    <a:pt x="534" y="168"/>
                    <a:pt x="534" y="168"/>
                  </a:cubicBezTo>
                  <a:cubicBezTo>
                    <a:pt x="534" y="134"/>
                    <a:pt x="501" y="101"/>
                    <a:pt x="501" y="101"/>
                  </a:cubicBezTo>
                  <a:cubicBezTo>
                    <a:pt x="501" y="68"/>
                    <a:pt x="468" y="34"/>
                    <a:pt x="434" y="34"/>
                  </a:cubicBezTo>
                  <a:cubicBezTo>
                    <a:pt x="434" y="1"/>
                    <a:pt x="401" y="1"/>
                    <a:pt x="3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610;p56">
              <a:extLst>
                <a:ext uri="{FF2B5EF4-FFF2-40B4-BE49-F238E27FC236}">
                  <a16:creationId xmlns:a16="http://schemas.microsoft.com/office/drawing/2014/main" id="{83835BE7-D689-4EA3-94B7-A75940EED8BD}"/>
                </a:ext>
              </a:extLst>
            </p:cNvPr>
            <p:cNvSpPr/>
            <p:nvPr/>
          </p:nvSpPr>
          <p:spPr>
            <a:xfrm>
              <a:off x="3973000" y="2460525"/>
              <a:ext cx="3375" cy="30900"/>
            </a:xfrm>
            <a:custGeom>
              <a:avLst/>
              <a:gdLst/>
              <a:ahLst/>
              <a:cxnLst/>
              <a:rect l="l" t="t" r="r" b="b"/>
              <a:pathLst>
                <a:path w="135" h="1236" extrusionOk="0">
                  <a:moveTo>
                    <a:pt x="101" y="1"/>
                  </a:moveTo>
                  <a:lnTo>
                    <a:pt x="68" y="34"/>
                  </a:lnTo>
                  <a:cubicBezTo>
                    <a:pt x="34" y="34"/>
                    <a:pt x="34" y="68"/>
                    <a:pt x="34" y="68"/>
                  </a:cubicBezTo>
                  <a:cubicBezTo>
                    <a:pt x="34" y="68"/>
                    <a:pt x="34" y="101"/>
                    <a:pt x="34" y="101"/>
                  </a:cubicBezTo>
                  <a:lnTo>
                    <a:pt x="34" y="201"/>
                  </a:lnTo>
                  <a:cubicBezTo>
                    <a:pt x="34" y="201"/>
                    <a:pt x="34" y="201"/>
                    <a:pt x="34" y="234"/>
                  </a:cubicBezTo>
                  <a:lnTo>
                    <a:pt x="68" y="234"/>
                  </a:lnTo>
                  <a:lnTo>
                    <a:pt x="101" y="201"/>
                  </a:lnTo>
                  <a:cubicBezTo>
                    <a:pt x="101" y="168"/>
                    <a:pt x="101" y="168"/>
                    <a:pt x="101" y="168"/>
                  </a:cubicBezTo>
                  <a:cubicBezTo>
                    <a:pt x="101" y="134"/>
                    <a:pt x="101" y="134"/>
                    <a:pt x="101" y="134"/>
                  </a:cubicBezTo>
                  <a:lnTo>
                    <a:pt x="101" y="34"/>
                  </a:lnTo>
                  <a:cubicBezTo>
                    <a:pt x="101" y="34"/>
                    <a:pt x="101" y="1"/>
                    <a:pt x="101" y="1"/>
                  </a:cubicBezTo>
                  <a:close/>
                  <a:moveTo>
                    <a:pt x="68" y="301"/>
                  </a:moveTo>
                  <a:lnTo>
                    <a:pt x="34" y="335"/>
                  </a:lnTo>
                  <a:cubicBezTo>
                    <a:pt x="1" y="335"/>
                    <a:pt x="1" y="368"/>
                    <a:pt x="34" y="368"/>
                  </a:cubicBezTo>
                  <a:cubicBezTo>
                    <a:pt x="1" y="368"/>
                    <a:pt x="1" y="401"/>
                    <a:pt x="34" y="401"/>
                  </a:cubicBezTo>
                  <a:lnTo>
                    <a:pt x="34" y="1202"/>
                  </a:lnTo>
                  <a:cubicBezTo>
                    <a:pt x="1" y="1202"/>
                    <a:pt x="1" y="1202"/>
                    <a:pt x="34" y="1235"/>
                  </a:cubicBezTo>
                  <a:lnTo>
                    <a:pt x="68" y="1235"/>
                  </a:lnTo>
                  <a:lnTo>
                    <a:pt x="101" y="1202"/>
                  </a:lnTo>
                  <a:cubicBezTo>
                    <a:pt x="101" y="1202"/>
                    <a:pt x="101" y="1168"/>
                    <a:pt x="101" y="1168"/>
                  </a:cubicBezTo>
                  <a:cubicBezTo>
                    <a:pt x="134" y="1168"/>
                    <a:pt x="134" y="1135"/>
                    <a:pt x="101" y="1135"/>
                  </a:cubicBezTo>
                  <a:lnTo>
                    <a:pt x="68" y="335"/>
                  </a:lnTo>
                  <a:cubicBezTo>
                    <a:pt x="68" y="335"/>
                    <a:pt x="68" y="301"/>
                    <a:pt x="68" y="3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611;p56">
              <a:extLst>
                <a:ext uri="{FF2B5EF4-FFF2-40B4-BE49-F238E27FC236}">
                  <a16:creationId xmlns:a16="http://schemas.microsoft.com/office/drawing/2014/main" id="{22F9BC8C-9371-4309-A861-52AF05AB27B1}"/>
                </a:ext>
              </a:extLst>
            </p:cNvPr>
            <p:cNvSpPr/>
            <p:nvPr/>
          </p:nvSpPr>
          <p:spPr>
            <a:xfrm>
              <a:off x="3978850" y="2456375"/>
              <a:ext cx="9200" cy="28800"/>
            </a:xfrm>
            <a:custGeom>
              <a:avLst/>
              <a:gdLst/>
              <a:ahLst/>
              <a:cxnLst/>
              <a:rect l="l" t="t" r="r" b="b"/>
              <a:pathLst>
                <a:path w="368" h="1152" extrusionOk="0">
                  <a:moveTo>
                    <a:pt x="134" y="0"/>
                  </a:moveTo>
                  <a:lnTo>
                    <a:pt x="100" y="34"/>
                  </a:lnTo>
                  <a:lnTo>
                    <a:pt x="67" y="34"/>
                  </a:lnTo>
                  <a:cubicBezTo>
                    <a:pt x="67" y="67"/>
                    <a:pt x="67" y="67"/>
                    <a:pt x="67" y="100"/>
                  </a:cubicBezTo>
                  <a:lnTo>
                    <a:pt x="67" y="367"/>
                  </a:lnTo>
                  <a:lnTo>
                    <a:pt x="0" y="400"/>
                  </a:lnTo>
                  <a:lnTo>
                    <a:pt x="0" y="434"/>
                  </a:lnTo>
                  <a:cubicBezTo>
                    <a:pt x="0" y="434"/>
                    <a:pt x="0" y="467"/>
                    <a:pt x="0" y="467"/>
                  </a:cubicBezTo>
                  <a:lnTo>
                    <a:pt x="0" y="534"/>
                  </a:lnTo>
                  <a:cubicBezTo>
                    <a:pt x="0" y="534"/>
                    <a:pt x="0" y="534"/>
                    <a:pt x="0" y="567"/>
                  </a:cubicBezTo>
                  <a:lnTo>
                    <a:pt x="67" y="501"/>
                  </a:lnTo>
                  <a:lnTo>
                    <a:pt x="67" y="934"/>
                  </a:lnTo>
                  <a:cubicBezTo>
                    <a:pt x="67" y="1001"/>
                    <a:pt x="100" y="1068"/>
                    <a:pt x="134" y="1101"/>
                  </a:cubicBezTo>
                  <a:cubicBezTo>
                    <a:pt x="150" y="1134"/>
                    <a:pt x="167" y="1151"/>
                    <a:pt x="188" y="1151"/>
                  </a:cubicBezTo>
                  <a:cubicBezTo>
                    <a:pt x="209" y="1151"/>
                    <a:pt x="234" y="1134"/>
                    <a:pt x="267" y="1101"/>
                  </a:cubicBezTo>
                  <a:lnTo>
                    <a:pt x="334" y="1068"/>
                  </a:lnTo>
                  <a:lnTo>
                    <a:pt x="367" y="1068"/>
                  </a:lnTo>
                  <a:cubicBezTo>
                    <a:pt x="367" y="1034"/>
                    <a:pt x="367" y="1034"/>
                    <a:pt x="367" y="1001"/>
                  </a:cubicBezTo>
                  <a:lnTo>
                    <a:pt x="367" y="968"/>
                  </a:lnTo>
                  <a:cubicBezTo>
                    <a:pt x="367" y="968"/>
                    <a:pt x="367" y="934"/>
                    <a:pt x="367" y="934"/>
                  </a:cubicBezTo>
                  <a:lnTo>
                    <a:pt x="334" y="934"/>
                  </a:lnTo>
                  <a:lnTo>
                    <a:pt x="267" y="968"/>
                  </a:lnTo>
                  <a:lnTo>
                    <a:pt x="200" y="968"/>
                  </a:lnTo>
                  <a:cubicBezTo>
                    <a:pt x="200" y="968"/>
                    <a:pt x="200" y="934"/>
                    <a:pt x="200" y="934"/>
                  </a:cubicBezTo>
                  <a:lnTo>
                    <a:pt x="200" y="867"/>
                  </a:lnTo>
                  <a:lnTo>
                    <a:pt x="167" y="434"/>
                  </a:lnTo>
                  <a:lnTo>
                    <a:pt x="301" y="367"/>
                  </a:lnTo>
                  <a:cubicBezTo>
                    <a:pt x="301" y="367"/>
                    <a:pt x="301" y="334"/>
                    <a:pt x="301" y="334"/>
                  </a:cubicBezTo>
                  <a:cubicBezTo>
                    <a:pt x="301" y="334"/>
                    <a:pt x="301" y="300"/>
                    <a:pt x="301" y="300"/>
                  </a:cubicBezTo>
                  <a:lnTo>
                    <a:pt x="301" y="234"/>
                  </a:lnTo>
                  <a:lnTo>
                    <a:pt x="167" y="300"/>
                  </a:lnTo>
                  <a:lnTo>
                    <a:pt x="1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612;p56">
              <a:extLst>
                <a:ext uri="{FF2B5EF4-FFF2-40B4-BE49-F238E27FC236}">
                  <a16:creationId xmlns:a16="http://schemas.microsoft.com/office/drawing/2014/main" id="{A6DBA5D0-2FCD-45CD-B438-444B6CC6E6A9}"/>
                </a:ext>
              </a:extLst>
            </p:cNvPr>
            <p:cNvSpPr/>
            <p:nvPr/>
          </p:nvSpPr>
          <p:spPr>
            <a:xfrm>
              <a:off x="3988850" y="2455525"/>
              <a:ext cx="13375" cy="24225"/>
            </a:xfrm>
            <a:custGeom>
              <a:avLst/>
              <a:gdLst/>
              <a:ahLst/>
              <a:cxnLst/>
              <a:rect l="l" t="t" r="r" b="b"/>
              <a:pathLst>
                <a:path w="535" h="969" extrusionOk="0">
                  <a:moveTo>
                    <a:pt x="351" y="143"/>
                  </a:moveTo>
                  <a:cubicBezTo>
                    <a:pt x="368" y="143"/>
                    <a:pt x="384" y="151"/>
                    <a:pt x="401" y="168"/>
                  </a:cubicBezTo>
                  <a:cubicBezTo>
                    <a:pt x="434" y="201"/>
                    <a:pt x="468" y="268"/>
                    <a:pt x="434" y="301"/>
                  </a:cubicBezTo>
                  <a:lnTo>
                    <a:pt x="167" y="479"/>
                  </a:lnTo>
                  <a:lnTo>
                    <a:pt x="167" y="401"/>
                  </a:lnTo>
                  <a:cubicBezTo>
                    <a:pt x="167" y="368"/>
                    <a:pt x="167" y="334"/>
                    <a:pt x="201" y="301"/>
                  </a:cubicBezTo>
                  <a:lnTo>
                    <a:pt x="234" y="234"/>
                  </a:lnTo>
                  <a:cubicBezTo>
                    <a:pt x="234" y="201"/>
                    <a:pt x="267" y="201"/>
                    <a:pt x="301" y="168"/>
                  </a:cubicBezTo>
                  <a:cubicBezTo>
                    <a:pt x="318" y="151"/>
                    <a:pt x="334" y="143"/>
                    <a:pt x="351" y="143"/>
                  </a:cubicBezTo>
                  <a:close/>
                  <a:moveTo>
                    <a:pt x="401" y="1"/>
                  </a:moveTo>
                  <a:cubicBezTo>
                    <a:pt x="368" y="1"/>
                    <a:pt x="334" y="1"/>
                    <a:pt x="301" y="34"/>
                  </a:cubicBezTo>
                  <a:cubicBezTo>
                    <a:pt x="267" y="34"/>
                    <a:pt x="234" y="68"/>
                    <a:pt x="201" y="101"/>
                  </a:cubicBezTo>
                  <a:cubicBezTo>
                    <a:pt x="167" y="134"/>
                    <a:pt x="134" y="201"/>
                    <a:pt x="134" y="234"/>
                  </a:cubicBezTo>
                  <a:cubicBezTo>
                    <a:pt x="101" y="268"/>
                    <a:pt x="67" y="334"/>
                    <a:pt x="67" y="368"/>
                  </a:cubicBezTo>
                  <a:cubicBezTo>
                    <a:pt x="67" y="434"/>
                    <a:pt x="34" y="468"/>
                    <a:pt x="34" y="535"/>
                  </a:cubicBezTo>
                  <a:cubicBezTo>
                    <a:pt x="34" y="601"/>
                    <a:pt x="1" y="668"/>
                    <a:pt x="1" y="701"/>
                  </a:cubicBezTo>
                  <a:cubicBezTo>
                    <a:pt x="1" y="768"/>
                    <a:pt x="34" y="801"/>
                    <a:pt x="34" y="868"/>
                  </a:cubicBezTo>
                  <a:cubicBezTo>
                    <a:pt x="34" y="901"/>
                    <a:pt x="67" y="901"/>
                    <a:pt x="101" y="935"/>
                  </a:cubicBezTo>
                  <a:cubicBezTo>
                    <a:pt x="101" y="968"/>
                    <a:pt x="134" y="968"/>
                    <a:pt x="167" y="968"/>
                  </a:cubicBezTo>
                  <a:lnTo>
                    <a:pt x="267" y="968"/>
                  </a:lnTo>
                  <a:cubicBezTo>
                    <a:pt x="301" y="935"/>
                    <a:pt x="334" y="901"/>
                    <a:pt x="368" y="868"/>
                  </a:cubicBezTo>
                  <a:cubicBezTo>
                    <a:pt x="401" y="835"/>
                    <a:pt x="401" y="801"/>
                    <a:pt x="434" y="768"/>
                  </a:cubicBezTo>
                  <a:cubicBezTo>
                    <a:pt x="434" y="768"/>
                    <a:pt x="468" y="735"/>
                    <a:pt x="468" y="701"/>
                  </a:cubicBezTo>
                  <a:cubicBezTo>
                    <a:pt x="501" y="668"/>
                    <a:pt x="501" y="635"/>
                    <a:pt x="501" y="601"/>
                  </a:cubicBezTo>
                  <a:lnTo>
                    <a:pt x="434" y="601"/>
                  </a:lnTo>
                  <a:lnTo>
                    <a:pt x="368" y="701"/>
                  </a:lnTo>
                  <a:cubicBezTo>
                    <a:pt x="368" y="735"/>
                    <a:pt x="334" y="768"/>
                    <a:pt x="301" y="768"/>
                  </a:cubicBezTo>
                  <a:cubicBezTo>
                    <a:pt x="284" y="785"/>
                    <a:pt x="259" y="793"/>
                    <a:pt x="234" y="793"/>
                  </a:cubicBezTo>
                  <a:cubicBezTo>
                    <a:pt x="209" y="793"/>
                    <a:pt x="184" y="785"/>
                    <a:pt x="167" y="768"/>
                  </a:cubicBezTo>
                  <a:cubicBezTo>
                    <a:pt x="134" y="735"/>
                    <a:pt x="134" y="668"/>
                    <a:pt x="134" y="635"/>
                  </a:cubicBezTo>
                  <a:lnTo>
                    <a:pt x="501" y="401"/>
                  </a:lnTo>
                  <a:lnTo>
                    <a:pt x="534" y="401"/>
                  </a:lnTo>
                  <a:cubicBezTo>
                    <a:pt x="534" y="368"/>
                    <a:pt x="534" y="368"/>
                    <a:pt x="534" y="334"/>
                  </a:cubicBezTo>
                  <a:lnTo>
                    <a:pt x="534" y="301"/>
                  </a:lnTo>
                  <a:cubicBezTo>
                    <a:pt x="534" y="234"/>
                    <a:pt x="534" y="201"/>
                    <a:pt x="534" y="134"/>
                  </a:cubicBezTo>
                  <a:cubicBezTo>
                    <a:pt x="501" y="101"/>
                    <a:pt x="501" y="68"/>
                    <a:pt x="468" y="34"/>
                  </a:cubicBezTo>
                  <a:cubicBezTo>
                    <a:pt x="468" y="1"/>
                    <a:pt x="434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613;p56">
              <a:extLst>
                <a:ext uri="{FF2B5EF4-FFF2-40B4-BE49-F238E27FC236}">
                  <a16:creationId xmlns:a16="http://schemas.microsoft.com/office/drawing/2014/main" id="{FE424C5F-E621-4907-8732-7286B86B16A4}"/>
                </a:ext>
              </a:extLst>
            </p:cNvPr>
            <p:cNvSpPr/>
            <p:nvPr/>
          </p:nvSpPr>
          <p:spPr>
            <a:xfrm>
              <a:off x="4008025" y="2440725"/>
              <a:ext cx="18375" cy="31500"/>
            </a:xfrm>
            <a:custGeom>
              <a:avLst/>
              <a:gdLst/>
              <a:ahLst/>
              <a:cxnLst/>
              <a:rect l="l" t="t" r="r" b="b"/>
              <a:pathLst>
                <a:path w="735" h="1260" extrusionOk="0">
                  <a:moveTo>
                    <a:pt x="597" y="1"/>
                  </a:moveTo>
                  <a:cubicBezTo>
                    <a:pt x="568" y="1"/>
                    <a:pt x="535" y="9"/>
                    <a:pt x="501" y="26"/>
                  </a:cubicBezTo>
                  <a:lnTo>
                    <a:pt x="434" y="92"/>
                  </a:lnTo>
                  <a:cubicBezTo>
                    <a:pt x="434" y="92"/>
                    <a:pt x="401" y="126"/>
                    <a:pt x="401" y="159"/>
                  </a:cubicBezTo>
                  <a:cubicBezTo>
                    <a:pt x="401" y="159"/>
                    <a:pt x="368" y="193"/>
                    <a:pt x="368" y="226"/>
                  </a:cubicBezTo>
                  <a:cubicBezTo>
                    <a:pt x="368" y="226"/>
                    <a:pt x="334" y="259"/>
                    <a:pt x="334" y="293"/>
                  </a:cubicBezTo>
                  <a:cubicBezTo>
                    <a:pt x="334" y="259"/>
                    <a:pt x="301" y="226"/>
                    <a:pt x="268" y="226"/>
                  </a:cubicBezTo>
                  <a:cubicBezTo>
                    <a:pt x="234" y="226"/>
                    <a:pt x="201" y="226"/>
                    <a:pt x="168" y="259"/>
                  </a:cubicBezTo>
                  <a:lnTo>
                    <a:pt x="101" y="293"/>
                  </a:lnTo>
                  <a:cubicBezTo>
                    <a:pt x="101" y="293"/>
                    <a:pt x="68" y="326"/>
                    <a:pt x="68" y="326"/>
                  </a:cubicBezTo>
                  <a:cubicBezTo>
                    <a:pt x="68" y="359"/>
                    <a:pt x="34" y="393"/>
                    <a:pt x="34" y="393"/>
                  </a:cubicBezTo>
                  <a:cubicBezTo>
                    <a:pt x="1" y="393"/>
                    <a:pt x="1" y="393"/>
                    <a:pt x="1" y="426"/>
                  </a:cubicBezTo>
                  <a:cubicBezTo>
                    <a:pt x="1" y="426"/>
                    <a:pt x="1" y="426"/>
                    <a:pt x="1" y="459"/>
                  </a:cubicBezTo>
                  <a:lnTo>
                    <a:pt x="1" y="1227"/>
                  </a:lnTo>
                  <a:cubicBezTo>
                    <a:pt x="1" y="1227"/>
                    <a:pt x="1" y="1260"/>
                    <a:pt x="1" y="1260"/>
                  </a:cubicBezTo>
                  <a:lnTo>
                    <a:pt x="34" y="1260"/>
                  </a:lnTo>
                  <a:lnTo>
                    <a:pt x="68" y="1227"/>
                  </a:lnTo>
                  <a:cubicBezTo>
                    <a:pt x="101" y="1193"/>
                    <a:pt x="101" y="1193"/>
                    <a:pt x="68" y="1193"/>
                  </a:cubicBezTo>
                  <a:lnTo>
                    <a:pt x="68" y="726"/>
                  </a:lnTo>
                  <a:cubicBezTo>
                    <a:pt x="68" y="660"/>
                    <a:pt x="101" y="593"/>
                    <a:pt x="101" y="526"/>
                  </a:cubicBezTo>
                  <a:cubicBezTo>
                    <a:pt x="134" y="459"/>
                    <a:pt x="168" y="426"/>
                    <a:pt x="201" y="393"/>
                  </a:cubicBezTo>
                  <a:lnTo>
                    <a:pt x="301" y="393"/>
                  </a:lnTo>
                  <a:cubicBezTo>
                    <a:pt x="334" y="459"/>
                    <a:pt x="334" y="526"/>
                    <a:pt x="334" y="593"/>
                  </a:cubicBezTo>
                  <a:lnTo>
                    <a:pt x="334" y="1026"/>
                  </a:lnTo>
                  <a:cubicBezTo>
                    <a:pt x="334" y="1026"/>
                    <a:pt x="334" y="1026"/>
                    <a:pt x="334" y="1060"/>
                  </a:cubicBezTo>
                  <a:lnTo>
                    <a:pt x="368" y="1026"/>
                  </a:lnTo>
                  <a:cubicBezTo>
                    <a:pt x="401" y="1026"/>
                    <a:pt x="401" y="1026"/>
                    <a:pt x="401" y="993"/>
                  </a:cubicBezTo>
                  <a:cubicBezTo>
                    <a:pt x="401" y="993"/>
                    <a:pt x="401" y="960"/>
                    <a:pt x="401" y="960"/>
                  </a:cubicBezTo>
                  <a:lnTo>
                    <a:pt x="401" y="493"/>
                  </a:lnTo>
                  <a:cubicBezTo>
                    <a:pt x="401" y="426"/>
                    <a:pt x="401" y="359"/>
                    <a:pt x="434" y="293"/>
                  </a:cubicBezTo>
                  <a:cubicBezTo>
                    <a:pt x="468" y="259"/>
                    <a:pt x="501" y="226"/>
                    <a:pt x="535" y="193"/>
                  </a:cubicBezTo>
                  <a:cubicBezTo>
                    <a:pt x="551" y="176"/>
                    <a:pt x="568" y="168"/>
                    <a:pt x="585" y="168"/>
                  </a:cubicBezTo>
                  <a:cubicBezTo>
                    <a:pt x="601" y="168"/>
                    <a:pt x="618" y="176"/>
                    <a:pt x="635" y="193"/>
                  </a:cubicBezTo>
                  <a:cubicBezTo>
                    <a:pt x="668" y="259"/>
                    <a:pt x="668" y="293"/>
                    <a:pt x="668" y="359"/>
                  </a:cubicBezTo>
                  <a:lnTo>
                    <a:pt x="668" y="826"/>
                  </a:lnTo>
                  <a:lnTo>
                    <a:pt x="735" y="826"/>
                  </a:lnTo>
                  <a:lnTo>
                    <a:pt x="735" y="793"/>
                  </a:lnTo>
                  <a:cubicBezTo>
                    <a:pt x="735" y="793"/>
                    <a:pt x="735" y="760"/>
                    <a:pt x="735" y="760"/>
                  </a:cubicBezTo>
                  <a:lnTo>
                    <a:pt x="735" y="293"/>
                  </a:lnTo>
                  <a:cubicBezTo>
                    <a:pt x="735" y="193"/>
                    <a:pt x="701" y="126"/>
                    <a:pt x="668" y="26"/>
                  </a:cubicBezTo>
                  <a:cubicBezTo>
                    <a:pt x="651" y="9"/>
                    <a:pt x="626" y="1"/>
                    <a:pt x="59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614;p56">
              <a:extLst>
                <a:ext uri="{FF2B5EF4-FFF2-40B4-BE49-F238E27FC236}">
                  <a16:creationId xmlns:a16="http://schemas.microsoft.com/office/drawing/2014/main" id="{6B31E4EB-9B1C-492B-9E3A-D4534AD24F7B}"/>
                </a:ext>
              </a:extLst>
            </p:cNvPr>
            <p:cNvSpPr/>
            <p:nvPr/>
          </p:nvSpPr>
          <p:spPr>
            <a:xfrm>
              <a:off x="4028875" y="2432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8" y="434"/>
                  </a:moveTo>
                  <a:lnTo>
                    <a:pt x="368" y="501"/>
                  </a:lnTo>
                  <a:cubicBezTo>
                    <a:pt x="368" y="535"/>
                    <a:pt x="368" y="568"/>
                    <a:pt x="368" y="601"/>
                  </a:cubicBezTo>
                  <a:cubicBezTo>
                    <a:pt x="368" y="635"/>
                    <a:pt x="334" y="668"/>
                    <a:pt x="334" y="701"/>
                  </a:cubicBezTo>
                  <a:cubicBezTo>
                    <a:pt x="334" y="735"/>
                    <a:pt x="301" y="735"/>
                    <a:pt x="268" y="768"/>
                  </a:cubicBezTo>
                  <a:cubicBezTo>
                    <a:pt x="268" y="801"/>
                    <a:pt x="234" y="835"/>
                    <a:pt x="201" y="835"/>
                  </a:cubicBezTo>
                  <a:lnTo>
                    <a:pt x="101" y="835"/>
                  </a:lnTo>
                  <a:cubicBezTo>
                    <a:pt x="101" y="801"/>
                    <a:pt x="101" y="801"/>
                    <a:pt x="101" y="801"/>
                  </a:cubicBezTo>
                  <a:cubicBezTo>
                    <a:pt x="101" y="735"/>
                    <a:pt x="101" y="701"/>
                    <a:pt x="134" y="668"/>
                  </a:cubicBezTo>
                  <a:cubicBezTo>
                    <a:pt x="168" y="635"/>
                    <a:pt x="201" y="568"/>
                    <a:pt x="234" y="568"/>
                  </a:cubicBezTo>
                  <a:lnTo>
                    <a:pt x="368" y="434"/>
                  </a:lnTo>
                  <a:close/>
                  <a:moveTo>
                    <a:pt x="368" y="1"/>
                  </a:moveTo>
                  <a:cubicBezTo>
                    <a:pt x="334" y="1"/>
                    <a:pt x="301" y="1"/>
                    <a:pt x="268" y="34"/>
                  </a:cubicBezTo>
                  <a:cubicBezTo>
                    <a:pt x="234" y="34"/>
                    <a:pt x="201" y="68"/>
                    <a:pt x="201" y="68"/>
                  </a:cubicBezTo>
                  <a:lnTo>
                    <a:pt x="101" y="168"/>
                  </a:lnTo>
                  <a:cubicBezTo>
                    <a:pt x="101" y="201"/>
                    <a:pt x="101" y="234"/>
                    <a:pt x="67" y="268"/>
                  </a:cubicBezTo>
                  <a:cubicBezTo>
                    <a:pt x="67" y="301"/>
                    <a:pt x="67" y="334"/>
                    <a:pt x="34" y="368"/>
                  </a:cubicBezTo>
                  <a:lnTo>
                    <a:pt x="134" y="368"/>
                  </a:lnTo>
                  <a:cubicBezTo>
                    <a:pt x="134" y="368"/>
                    <a:pt x="134" y="334"/>
                    <a:pt x="134" y="334"/>
                  </a:cubicBezTo>
                  <a:cubicBezTo>
                    <a:pt x="134" y="301"/>
                    <a:pt x="134" y="268"/>
                    <a:pt x="168" y="234"/>
                  </a:cubicBezTo>
                  <a:cubicBezTo>
                    <a:pt x="168" y="234"/>
                    <a:pt x="201" y="201"/>
                    <a:pt x="234" y="168"/>
                  </a:cubicBezTo>
                  <a:lnTo>
                    <a:pt x="334" y="168"/>
                  </a:lnTo>
                  <a:cubicBezTo>
                    <a:pt x="368" y="201"/>
                    <a:pt x="368" y="234"/>
                    <a:pt x="368" y="301"/>
                  </a:cubicBezTo>
                  <a:lnTo>
                    <a:pt x="201" y="434"/>
                  </a:lnTo>
                  <a:lnTo>
                    <a:pt x="134" y="501"/>
                  </a:lnTo>
                  <a:cubicBezTo>
                    <a:pt x="101" y="535"/>
                    <a:pt x="67" y="568"/>
                    <a:pt x="67" y="601"/>
                  </a:cubicBezTo>
                  <a:cubicBezTo>
                    <a:pt x="34" y="668"/>
                    <a:pt x="34" y="701"/>
                    <a:pt x="1" y="735"/>
                  </a:cubicBezTo>
                  <a:cubicBezTo>
                    <a:pt x="1" y="768"/>
                    <a:pt x="1" y="801"/>
                    <a:pt x="1" y="868"/>
                  </a:cubicBezTo>
                  <a:cubicBezTo>
                    <a:pt x="1" y="901"/>
                    <a:pt x="1" y="901"/>
                    <a:pt x="34" y="935"/>
                  </a:cubicBezTo>
                  <a:cubicBezTo>
                    <a:pt x="34" y="968"/>
                    <a:pt x="34" y="968"/>
                    <a:pt x="67" y="1002"/>
                  </a:cubicBezTo>
                  <a:lnTo>
                    <a:pt x="134" y="1002"/>
                  </a:lnTo>
                  <a:cubicBezTo>
                    <a:pt x="168" y="968"/>
                    <a:pt x="168" y="968"/>
                    <a:pt x="201" y="968"/>
                  </a:cubicBezTo>
                  <a:lnTo>
                    <a:pt x="268" y="935"/>
                  </a:lnTo>
                  <a:lnTo>
                    <a:pt x="301" y="868"/>
                  </a:lnTo>
                  <a:lnTo>
                    <a:pt x="368" y="801"/>
                  </a:lnTo>
                  <a:cubicBezTo>
                    <a:pt x="368" y="768"/>
                    <a:pt x="401" y="735"/>
                    <a:pt x="401" y="735"/>
                  </a:cubicBezTo>
                  <a:lnTo>
                    <a:pt x="401" y="801"/>
                  </a:lnTo>
                  <a:lnTo>
                    <a:pt x="468" y="801"/>
                  </a:lnTo>
                  <a:cubicBezTo>
                    <a:pt x="468" y="801"/>
                    <a:pt x="468" y="768"/>
                    <a:pt x="468" y="768"/>
                  </a:cubicBezTo>
                  <a:cubicBezTo>
                    <a:pt x="468" y="768"/>
                    <a:pt x="468" y="735"/>
                    <a:pt x="468" y="735"/>
                  </a:cubicBezTo>
                  <a:lnTo>
                    <a:pt x="468" y="234"/>
                  </a:lnTo>
                  <a:cubicBezTo>
                    <a:pt x="468" y="168"/>
                    <a:pt x="468" y="134"/>
                    <a:pt x="468" y="101"/>
                  </a:cubicBezTo>
                  <a:cubicBezTo>
                    <a:pt x="468" y="68"/>
                    <a:pt x="434" y="34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615;p56">
              <a:extLst>
                <a:ext uri="{FF2B5EF4-FFF2-40B4-BE49-F238E27FC236}">
                  <a16:creationId xmlns:a16="http://schemas.microsoft.com/office/drawing/2014/main" id="{494F19D7-B035-4027-BD8F-490860B16A6B}"/>
                </a:ext>
              </a:extLst>
            </p:cNvPr>
            <p:cNvSpPr/>
            <p:nvPr/>
          </p:nvSpPr>
          <p:spPr>
            <a:xfrm>
              <a:off x="4045550" y="2423000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4" y="176"/>
                  </a:moveTo>
                  <a:cubicBezTo>
                    <a:pt x="301" y="176"/>
                    <a:pt x="318" y="184"/>
                    <a:pt x="334" y="201"/>
                  </a:cubicBezTo>
                  <a:cubicBezTo>
                    <a:pt x="368" y="234"/>
                    <a:pt x="401" y="301"/>
                    <a:pt x="401" y="368"/>
                  </a:cubicBezTo>
                  <a:cubicBezTo>
                    <a:pt x="401" y="401"/>
                    <a:pt x="401" y="435"/>
                    <a:pt x="401" y="468"/>
                  </a:cubicBezTo>
                  <a:cubicBezTo>
                    <a:pt x="401" y="535"/>
                    <a:pt x="368" y="601"/>
                    <a:pt x="334" y="668"/>
                  </a:cubicBezTo>
                  <a:cubicBezTo>
                    <a:pt x="334" y="735"/>
                    <a:pt x="268" y="768"/>
                    <a:pt x="234" y="801"/>
                  </a:cubicBezTo>
                  <a:cubicBezTo>
                    <a:pt x="201" y="818"/>
                    <a:pt x="176" y="826"/>
                    <a:pt x="159" y="826"/>
                  </a:cubicBezTo>
                  <a:cubicBezTo>
                    <a:pt x="143" y="826"/>
                    <a:pt x="134" y="818"/>
                    <a:pt x="134" y="801"/>
                  </a:cubicBezTo>
                  <a:cubicBezTo>
                    <a:pt x="101" y="768"/>
                    <a:pt x="68" y="701"/>
                    <a:pt x="68" y="668"/>
                  </a:cubicBezTo>
                  <a:lnTo>
                    <a:pt x="68" y="535"/>
                  </a:lnTo>
                  <a:lnTo>
                    <a:pt x="68" y="501"/>
                  </a:lnTo>
                  <a:cubicBezTo>
                    <a:pt x="68" y="435"/>
                    <a:pt x="101" y="401"/>
                    <a:pt x="134" y="334"/>
                  </a:cubicBezTo>
                  <a:cubicBezTo>
                    <a:pt x="134" y="268"/>
                    <a:pt x="168" y="234"/>
                    <a:pt x="234" y="201"/>
                  </a:cubicBezTo>
                  <a:cubicBezTo>
                    <a:pt x="251" y="184"/>
                    <a:pt x="268" y="176"/>
                    <a:pt x="284" y="176"/>
                  </a:cubicBezTo>
                  <a:close/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168" y="68"/>
                    <a:pt x="134" y="101"/>
                    <a:pt x="134" y="134"/>
                  </a:cubicBezTo>
                  <a:cubicBezTo>
                    <a:pt x="101" y="168"/>
                    <a:pt x="68" y="201"/>
                    <a:pt x="68" y="234"/>
                  </a:cubicBezTo>
                  <a:lnTo>
                    <a:pt x="68" y="201"/>
                  </a:lnTo>
                  <a:lnTo>
                    <a:pt x="68" y="168"/>
                  </a:lnTo>
                  <a:lnTo>
                    <a:pt x="34" y="168"/>
                  </a:lnTo>
                  <a:lnTo>
                    <a:pt x="1" y="201"/>
                  </a:lnTo>
                  <a:cubicBezTo>
                    <a:pt x="1" y="234"/>
                    <a:pt x="1" y="234"/>
                    <a:pt x="1" y="268"/>
                  </a:cubicBezTo>
                  <a:lnTo>
                    <a:pt x="1" y="1369"/>
                  </a:lnTo>
                  <a:lnTo>
                    <a:pt x="68" y="1369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2"/>
                    <a:pt x="68" y="1302"/>
                  </a:cubicBezTo>
                  <a:lnTo>
                    <a:pt x="68" y="935"/>
                  </a:lnTo>
                  <a:cubicBezTo>
                    <a:pt x="101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02"/>
                    <a:pt x="301" y="902"/>
                    <a:pt x="301" y="868"/>
                  </a:cubicBezTo>
                  <a:cubicBezTo>
                    <a:pt x="334" y="835"/>
                    <a:pt x="368" y="768"/>
                    <a:pt x="368" y="735"/>
                  </a:cubicBezTo>
                  <a:cubicBezTo>
                    <a:pt x="435" y="635"/>
                    <a:pt x="468" y="501"/>
                    <a:pt x="468" y="401"/>
                  </a:cubicBezTo>
                  <a:lnTo>
                    <a:pt x="468" y="334"/>
                  </a:ln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8"/>
                    <a:pt x="401" y="34"/>
                  </a:cubicBezTo>
                  <a:cubicBezTo>
                    <a:pt x="368" y="34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616;p56">
              <a:extLst>
                <a:ext uri="{FF2B5EF4-FFF2-40B4-BE49-F238E27FC236}">
                  <a16:creationId xmlns:a16="http://schemas.microsoft.com/office/drawing/2014/main" id="{69D822FF-3C27-42B0-8F8E-418C77B55D42}"/>
                </a:ext>
              </a:extLst>
            </p:cNvPr>
            <p:cNvSpPr/>
            <p:nvPr/>
          </p:nvSpPr>
          <p:spPr>
            <a:xfrm>
              <a:off x="4103100" y="2379650"/>
              <a:ext cx="13375" cy="34200"/>
            </a:xfrm>
            <a:custGeom>
              <a:avLst/>
              <a:gdLst/>
              <a:ahLst/>
              <a:cxnLst/>
              <a:rect l="l" t="t" r="r" b="b"/>
              <a:pathLst>
                <a:path w="535" h="1368" extrusionOk="0">
                  <a:moveTo>
                    <a:pt x="501" y="0"/>
                  </a:moveTo>
                  <a:lnTo>
                    <a:pt x="34" y="267"/>
                  </a:lnTo>
                  <a:cubicBezTo>
                    <a:pt x="34" y="301"/>
                    <a:pt x="34" y="301"/>
                    <a:pt x="34" y="301"/>
                  </a:cubicBezTo>
                  <a:lnTo>
                    <a:pt x="34" y="367"/>
                  </a:lnTo>
                  <a:cubicBezTo>
                    <a:pt x="34" y="367"/>
                    <a:pt x="34" y="401"/>
                    <a:pt x="34" y="401"/>
                  </a:cubicBezTo>
                  <a:lnTo>
                    <a:pt x="434" y="200"/>
                  </a:lnTo>
                  <a:lnTo>
                    <a:pt x="434" y="768"/>
                  </a:lnTo>
                  <a:cubicBezTo>
                    <a:pt x="434" y="868"/>
                    <a:pt x="401" y="934"/>
                    <a:pt x="367" y="1034"/>
                  </a:cubicBezTo>
                  <a:cubicBezTo>
                    <a:pt x="334" y="1101"/>
                    <a:pt x="301" y="1134"/>
                    <a:pt x="234" y="1168"/>
                  </a:cubicBezTo>
                  <a:cubicBezTo>
                    <a:pt x="234" y="1201"/>
                    <a:pt x="201" y="1201"/>
                    <a:pt x="167" y="1201"/>
                  </a:cubicBezTo>
                  <a:lnTo>
                    <a:pt x="101" y="1201"/>
                  </a:lnTo>
                  <a:cubicBezTo>
                    <a:pt x="101" y="1201"/>
                    <a:pt x="67" y="1168"/>
                    <a:pt x="67" y="1168"/>
                  </a:cubicBezTo>
                  <a:cubicBezTo>
                    <a:pt x="67" y="1134"/>
                    <a:pt x="101" y="1101"/>
                    <a:pt x="67" y="1101"/>
                  </a:cubicBezTo>
                  <a:lnTo>
                    <a:pt x="67" y="1068"/>
                  </a:lnTo>
                  <a:lnTo>
                    <a:pt x="1" y="1101"/>
                  </a:lnTo>
                  <a:cubicBezTo>
                    <a:pt x="1" y="1134"/>
                    <a:pt x="1" y="1134"/>
                    <a:pt x="1" y="1134"/>
                  </a:cubicBezTo>
                  <a:cubicBezTo>
                    <a:pt x="1" y="1168"/>
                    <a:pt x="1" y="1235"/>
                    <a:pt x="1" y="1268"/>
                  </a:cubicBezTo>
                  <a:cubicBezTo>
                    <a:pt x="1" y="1301"/>
                    <a:pt x="34" y="1335"/>
                    <a:pt x="67" y="1368"/>
                  </a:cubicBezTo>
                  <a:lnTo>
                    <a:pt x="134" y="1368"/>
                  </a:lnTo>
                  <a:cubicBezTo>
                    <a:pt x="201" y="1368"/>
                    <a:pt x="234" y="1368"/>
                    <a:pt x="267" y="1335"/>
                  </a:cubicBezTo>
                  <a:cubicBezTo>
                    <a:pt x="301" y="1301"/>
                    <a:pt x="334" y="1268"/>
                    <a:pt x="401" y="1235"/>
                  </a:cubicBezTo>
                  <a:cubicBezTo>
                    <a:pt x="434" y="1201"/>
                    <a:pt x="434" y="1168"/>
                    <a:pt x="468" y="1101"/>
                  </a:cubicBezTo>
                  <a:cubicBezTo>
                    <a:pt x="501" y="1068"/>
                    <a:pt x="501" y="1001"/>
                    <a:pt x="534" y="934"/>
                  </a:cubicBezTo>
                  <a:cubicBezTo>
                    <a:pt x="534" y="868"/>
                    <a:pt x="534" y="801"/>
                    <a:pt x="534" y="768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617;p56">
              <a:extLst>
                <a:ext uri="{FF2B5EF4-FFF2-40B4-BE49-F238E27FC236}">
                  <a16:creationId xmlns:a16="http://schemas.microsoft.com/office/drawing/2014/main" id="{8511A196-B1A3-40B8-B476-2AA58F200458}"/>
                </a:ext>
              </a:extLst>
            </p:cNvPr>
            <p:cNvSpPr/>
            <p:nvPr/>
          </p:nvSpPr>
          <p:spPr>
            <a:xfrm>
              <a:off x="4118950" y="23796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7"/>
                  </a:moveTo>
                  <a:lnTo>
                    <a:pt x="367" y="501"/>
                  </a:lnTo>
                  <a:cubicBezTo>
                    <a:pt x="367" y="534"/>
                    <a:pt x="367" y="567"/>
                    <a:pt x="367" y="601"/>
                  </a:cubicBezTo>
                  <a:cubicBezTo>
                    <a:pt x="367" y="634"/>
                    <a:pt x="367" y="667"/>
                    <a:pt x="334" y="701"/>
                  </a:cubicBezTo>
                  <a:cubicBezTo>
                    <a:pt x="334" y="734"/>
                    <a:pt x="301" y="768"/>
                    <a:pt x="301" y="801"/>
                  </a:cubicBezTo>
                  <a:cubicBezTo>
                    <a:pt x="267" y="801"/>
                    <a:pt x="234" y="834"/>
                    <a:pt x="234" y="868"/>
                  </a:cubicBezTo>
                  <a:lnTo>
                    <a:pt x="100" y="868"/>
                  </a:lnTo>
                  <a:cubicBezTo>
                    <a:pt x="100" y="868"/>
                    <a:pt x="100" y="834"/>
                    <a:pt x="100" y="834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8"/>
                    <a:pt x="134" y="701"/>
                    <a:pt x="134" y="667"/>
                  </a:cubicBezTo>
                  <a:cubicBezTo>
                    <a:pt x="167" y="634"/>
                    <a:pt x="200" y="601"/>
                    <a:pt x="267" y="567"/>
                  </a:cubicBezTo>
                  <a:lnTo>
                    <a:pt x="367" y="467"/>
                  </a:lnTo>
                  <a:close/>
                  <a:moveTo>
                    <a:pt x="334" y="0"/>
                  </a:moveTo>
                  <a:cubicBezTo>
                    <a:pt x="301" y="0"/>
                    <a:pt x="267" y="34"/>
                    <a:pt x="267" y="34"/>
                  </a:cubicBezTo>
                  <a:cubicBezTo>
                    <a:pt x="234" y="67"/>
                    <a:pt x="200" y="67"/>
                    <a:pt x="167" y="100"/>
                  </a:cubicBezTo>
                  <a:lnTo>
                    <a:pt x="100" y="200"/>
                  </a:lnTo>
                  <a:cubicBezTo>
                    <a:pt x="100" y="234"/>
                    <a:pt x="67" y="267"/>
                    <a:pt x="67" y="301"/>
                  </a:cubicBezTo>
                  <a:cubicBezTo>
                    <a:pt x="67" y="301"/>
                    <a:pt x="67" y="334"/>
                    <a:pt x="67" y="367"/>
                  </a:cubicBezTo>
                  <a:cubicBezTo>
                    <a:pt x="67" y="401"/>
                    <a:pt x="34" y="401"/>
                    <a:pt x="67" y="401"/>
                  </a:cubicBezTo>
                  <a:lnTo>
                    <a:pt x="100" y="367"/>
                  </a:lnTo>
                  <a:lnTo>
                    <a:pt x="134" y="367"/>
                  </a:lnTo>
                  <a:cubicBezTo>
                    <a:pt x="134" y="334"/>
                    <a:pt x="167" y="301"/>
                    <a:pt x="167" y="267"/>
                  </a:cubicBezTo>
                  <a:cubicBezTo>
                    <a:pt x="200" y="234"/>
                    <a:pt x="234" y="200"/>
                    <a:pt x="234" y="200"/>
                  </a:cubicBezTo>
                  <a:cubicBezTo>
                    <a:pt x="251" y="184"/>
                    <a:pt x="267" y="175"/>
                    <a:pt x="284" y="175"/>
                  </a:cubicBezTo>
                  <a:cubicBezTo>
                    <a:pt x="301" y="175"/>
                    <a:pt x="317" y="184"/>
                    <a:pt x="334" y="200"/>
                  </a:cubicBezTo>
                  <a:cubicBezTo>
                    <a:pt x="367" y="200"/>
                    <a:pt x="367" y="234"/>
                    <a:pt x="367" y="301"/>
                  </a:cubicBezTo>
                  <a:lnTo>
                    <a:pt x="367" y="334"/>
                  </a:lnTo>
                  <a:lnTo>
                    <a:pt x="234" y="467"/>
                  </a:lnTo>
                  <a:lnTo>
                    <a:pt x="134" y="534"/>
                  </a:lnTo>
                  <a:cubicBezTo>
                    <a:pt x="100" y="567"/>
                    <a:pt x="100" y="601"/>
                    <a:pt x="67" y="634"/>
                  </a:cubicBezTo>
                  <a:cubicBezTo>
                    <a:pt x="34" y="667"/>
                    <a:pt x="34" y="701"/>
                    <a:pt x="34" y="734"/>
                  </a:cubicBezTo>
                  <a:cubicBezTo>
                    <a:pt x="0" y="801"/>
                    <a:pt x="0" y="834"/>
                    <a:pt x="34" y="868"/>
                  </a:cubicBezTo>
                  <a:cubicBezTo>
                    <a:pt x="0" y="901"/>
                    <a:pt x="0" y="934"/>
                    <a:pt x="34" y="968"/>
                  </a:cubicBezTo>
                  <a:cubicBezTo>
                    <a:pt x="34" y="968"/>
                    <a:pt x="34" y="1001"/>
                    <a:pt x="67" y="1001"/>
                  </a:cubicBezTo>
                  <a:lnTo>
                    <a:pt x="100" y="1001"/>
                  </a:lnTo>
                  <a:cubicBezTo>
                    <a:pt x="134" y="1001"/>
                    <a:pt x="167" y="1001"/>
                    <a:pt x="200" y="968"/>
                  </a:cubicBezTo>
                  <a:lnTo>
                    <a:pt x="234" y="934"/>
                  </a:lnTo>
                  <a:cubicBezTo>
                    <a:pt x="267" y="934"/>
                    <a:pt x="301" y="901"/>
                    <a:pt x="301" y="868"/>
                  </a:cubicBezTo>
                  <a:cubicBezTo>
                    <a:pt x="334" y="868"/>
                    <a:pt x="334" y="834"/>
                    <a:pt x="367" y="801"/>
                  </a:cubicBezTo>
                  <a:cubicBezTo>
                    <a:pt x="367" y="834"/>
                    <a:pt x="367" y="834"/>
                    <a:pt x="367" y="834"/>
                  </a:cubicBezTo>
                  <a:lnTo>
                    <a:pt x="401" y="834"/>
                  </a:lnTo>
                  <a:lnTo>
                    <a:pt x="434" y="801"/>
                  </a:lnTo>
                  <a:lnTo>
                    <a:pt x="467" y="801"/>
                  </a:lnTo>
                  <a:cubicBezTo>
                    <a:pt x="467" y="768"/>
                    <a:pt x="467" y="768"/>
                    <a:pt x="467" y="734"/>
                  </a:cubicBezTo>
                  <a:lnTo>
                    <a:pt x="467" y="234"/>
                  </a:ln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67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618;p56">
              <a:extLst>
                <a:ext uri="{FF2B5EF4-FFF2-40B4-BE49-F238E27FC236}">
                  <a16:creationId xmlns:a16="http://schemas.microsoft.com/office/drawing/2014/main" id="{067230DF-2DB0-4278-93A5-F0FC51F0D0C4}"/>
                </a:ext>
              </a:extLst>
            </p:cNvPr>
            <p:cNvSpPr/>
            <p:nvPr/>
          </p:nvSpPr>
          <p:spPr>
            <a:xfrm>
              <a:off x="4137300" y="2370925"/>
              <a:ext cx="10850" cy="26250"/>
            </a:xfrm>
            <a:custGeom>
              <a:avLst/>
              <a:gdLst/>
              <a:ahLst/>
              <a:cxnLst/>
              <a:rect l="l" t="t" r="r" b="b"/>
              <a:pathLst>
                <a:path w="434" h="1050" extrusionOk="0">
                  <a:moveTo>
                    <a:pt x="334" y="1"/>
                  </a:moveTo>
                  <a:cubicBezTo>
                    <a:pt x="323" y="1"/>
                    <a:pt x="312" y="5"/>
                    <a:pt x="300" y="16"/>
                  </a:cubicBezTo>
                  <a:lnTo>
                    <a:pt x="234" y="16"/>
                  </a:lnTo>
                  <a:cubicBezTo>
                    <a:pt x="167" y="49"/>
                    <a:pt x="134" y="82"/>
                    <a:pt x="100" y="116"/>
                  </a:cubicBezTo>
                  <a:cubicBezTo>
                    <a:pt x="100" y="149"/>
                    <a:pt x="67" y="183"/>
                    <a:pt x="67" y="249"/>
                  </a:cubicBezTo>
                  <a:lnTo>
                    <a:pt x="67" y="183"/>
                  </a:lnTo>
                  <a:cubicBezTo>
                    <a:pt x="67" y="183"/>
                    <a:pt x="67" y="183"/>
                    <a:pt x="67" y="149"/>
                  </a:cubicBezTo>
                  <a:lnTo>
                    <a:pt x="34" y="149"/>
                  </a:lnTo>
                  <a:lnTo>
                    <a:pt x="0" y="183"/>
                  </a:lnTo>
                  <a:cubicBezTo>
                    <a:pt x="0" y="183"/>
                    <a:pt x="0" y="216"/>
                    <a:pt x="0" y="216"/>
                  </a:cubicBezTo>
                  <a:cubicBezTo>
                    <a:pt x="0" y="216"/>
                    <a:pt x="0" y="249"/>
                    <a:pt x="0" y="249"/>
                  </a:cubicBezTo>
                  <a:lnTo>
                    <a:pt x="0" y="1016"/>
                  </a:lnTo>
                  <a:cubicBezTo>
                    <a:pt x="0" y="1016"/>
                    <a:pt x="0" y="1016"/>
                    <a:pt x="0" y="1050"/>
                  </a:cubicBezTo>
                  <a:lnTo>
                    <a:pt x="34" y="1050"/>
                  </a:lnTo>
                  <a:cubicBezTo>
                    <a:pt x="67" y="1016"/>
                    <a:pt x="67" y="1016"/>
                    <a:pt x="67" y="1016"/>
                  </a:cubicBezTo>
                  <a:cubicBezTo>
                    <a:pt x="67" y="983"/>
                    <a:pt x="67" y="983"/>
                    <a:pt x="67" y="983"/>
                  </a:cubicBezTo>
                  <a:lnTo>
                    <a:pt x="67" y="516"/>
                  </a:lnTo>
                  <a:cubicBezTo>
                    <a:pt x="67" y="449"/>
                    <a:pt x="67" y="383"/>
                    <a:pt x="100" y="316"/>
                  </a:cubicBezTo>
                  <a:cubicBezTo>
                    <a:pt x="134" y="249"/>
                    <a:pt x="167" y="216"/>
                    <a:pt x="200" y="183"/>
                  </a:cubicBezTo>
                  <a:cubicBezTo>
                    <a:pt x="234" y="166"/>
                    <a:pt x="259" y="158"/>
                    <a:pt x="275" y="158"/>
                  </a:cubicBezTo>
                  <a:cubicBezTo>
                    <a:pt x="292" y="158"/>
                    <a:pt x="300" y="166"/>
                    <a:pt x="300" y="183"/>
                  </a:cubicBezTo>
                  <a:cubicBezTo>
                    <a:pt x="367" y="249"/>
                    <a:pt x="367" y="283"/>
                    <a:pt x="367" y="349"/>
                  </a:cubicBezTo>
                  <a:lnTo>
                    <a:pt x="367" y="783"/>
                  </a:lnTo>
                  <a:cubicBezTo>
                    <a:pt x="367" y="816"/>
                    <a:pt x="367" y="816"/>
                    <a:pt x="367" y="816"/>
                  </a:cubicBezTo>
                  <a:lnTo>
                    <a:pt x="434" y="816"/>
                  </a:lnTo>
                  <a:lnTo>
                    <a:pt x="434" y="783"/>
                  </a:lnTo>
                  <a:cubicBezTo>
                    <a:pt x="434" y="783"/>
                    <a:pt x="434" y="750"/>
                    <a:pt x="434" y="750"/>
                  </a:cubicBezTo>
                  <a:lnTo>
                    <a:pt x="434" y="249"/>
                  </a:lnTo>
                  <a:cubicBezTo>
                    <a:pt x="434" y="216"/>
                    <a:pt x="434" y="183"/>
                    <a:pt x="434" y="116"/>
                  </a:cubicBezTo>
                  <a:cubicBezTo>
                    <a:pt x="434" y="82"/>
                    <a:pt x="400" y="49"/>
                    <a:pt x="400" y="16"/>
                  </a:cubicBezTo>
                  <a:cubicBezTo>
                    <a:pt x="378" y="16"/>
                    <a:pt x="356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619;p56">
              <a:extLst>
                <a:ext uri="{FF2B5EF4-FFF2-40B4-BE49-F238E27FC236}">
                  <a16:creationId xmlns:a16="http://schemas.microsoft.com/office/drawing/2014/main" id="{01EF3655-12AB-41F7-8C5A-38077AB4EEA4}"/>
                </a:ext>
              </a:extLst>
            </p:cNvPr>
            <p:cNvSpPr/>
            <p:nvPr/>
          </p:nvSpPr>
          <p:spPr>
            <a:xfrm>
              <a:off x="4158150" y="2349625"/>
              <a:ext cx="14200" cy="33375"/>
            </a:xfrm>
            <a:custGeom>
              <a:avLst/>
              <a:gdLst/>
              <a:ahLst/>
              <a:cxnLst/>
              <a:rect l="l" t="t" r="r" b="b"/>
              <a:pathLst>
                <a:path w="568" h="1335" extrusionOk="0">
                  <a:moveTo>
                    <a:pt x="467" y="0"/>
                  </a:moveTo>
                  <a:lnTo>
                    <a:pt x="100" y="234"/>
                  </a:lnTo>
                  <a:lnTo>
                    <a:pt x="67" y="234"/>
                  </a:lnTo>
                  <a:cubicBezTo>
                    <a:pt x="67" y="267"/>
                    <a:pt x="67" y="267"/>
                    <a:pt x="67" y="267"/>
                  </a:cubicBezTo>
                  <a:lnTo>
                    <a:pt x="33" y="868"/>
                  </a:lnTo>
                  <a:lnTo>
                    <a:pt x="100" y="834"/>
                  </a:lnTo>
                  <a:lnTo>
                    <a:pt x="134" y="834"/>
                  </a:lnTo>
                  <a:lnTo>
                    <a:pt x="134" y="768"/>
                  </a:lnTo>
                  <a:cubicBezTo>
                    <a:pt x="167" y="768"/>
                    <a:pt x="167" y="734"/>
                    <a:pt x="200" y="701"/>
                  </a:cubicBezTo>
                  <a:cubicBezTo>
                    <a:pt x="200" y="701"/>
                    <a:pt x="234" y="668"/>
                    <a:pt x="267" y="668"/>
                  </a:cubicBezTo>
                  <a:cubicBezTo>
                    <a:pt x="267" y="668"/>
                    <a:pt x="300" y="634"/>
                    <a:pt x="334" y="634"/>
                  </a:cubicBezTo>
                  <a:lnTo>
                    <a:pt x="367" y="634"/>
                  </a:lnTo>
                  <a:cubicBezTo>
                    <a:pt x="400" y="668"/>
                    <a:pt x="400" y="668"/>
                    <a:pt x="400" y="701"/>
                  </a:cubicBezTo>
                  <a:cubicBezTo>
                    <a:pt x="434" y="734"/>
                    <a:pt x="434" y="768"/>
                    <a:pt x="400" y="801"/>
                  </a:cubicBezTo>
                  <a:cubicBezTo>
                    <a:pt x="434" y="834"/>
                    <a:pt x="434" y="868"/>
                    <a:pt x="400" y="901"/>
                  </a:cubicBezTo>
                  <a:cubicBezTo>
                    <a:pt x="400" y="934"/>
                    <a:pt x="400" y="968"/>
                    <a:pt x="367" y="1001"/>
                  </a:cubicBezTo>
                  <a:cubicBezTo>
                    <a:pt x="367" y="1035"/>
                    <a:pt x="334" y="1068"/>
                    <a:pt x="334" y="1101"/>
                  </a:cubicBezTo>
                  <a:cubicBezTo>
                    <a:pt x="300" y="1101"/>
                    <a:pt x="267" y="1135"/>
                    <a:pt x="267" y="1135"/>
                  </a:cubicBezTo>
                  <a:cubicBezTo>
                    <a:pt x="234" y="1151"/>
                    <a:pt x="209" y="1160"/>
                    <a:pt x="188" y="1160"/>
                  </a:cubicBezTo>
                  <a:cubicBezTo>
                    <a:pt x="167" y="1160"/>
                    <a:pt x="150" y="1151"/>
                    <a:pt x="134" y="1135"/>
                  </a:cubicBezTo>
                  <a:cubicBezTo>
                    <a:pt x="100" y="1135"/>
                    <a:pt x="67" y="1101"/>
                    <a:pt x="67" y="1035"/>
                  </a:cubicBezTo>
                  <a:lnTo>
                    <a:pt x="67" y="1101"/>
                  </a:lnTo>
                  <a:lnTo>
                    <a:pt x="0" y="1135"/>
                  </a:lnTo>
                  <a:cubicBezTo>
                    <a:pt x="0" y="1201"/>
                    <a:pt x="0" y="1235"/>
                    <a:pt x="33" y="1268"/>
                  </a:cubicBezTo>
                  <a:cubicBezTo>
                    <a:pt x="33" y="1301"/>
                    <a:pt x="67" y="1335"/>
                    <a:pt x="100" y="1335"/>
                  </a:cubicBezTo>
                  <a:lnTo>
                    <a:pt x="167" y="1335"/>
                  </a:lnTo>
                  <a:cubicBezTo>
                    <a:pt x="200" y="1335"/>
                    <a:pt x="267" y="1335"/>
                    <a:pt x="300" y="1301"/>
                  </a:cubicBezTo>
                  <a:cubicBezTo>
                    <a:pt x="334" y="1268"/>
                    <a:pt x="367" y="1235"/>
                    <a:pt x="400" y="1201"/>
                  </a:cubicBezTo>
                  <a:cubicBezTo>
                    <a:pt x="434" y="1168"/>
                    <a:pt x="467" y="1135"/>
                    <a:pt x="467" y="1068"/>
                  </a:cubicBezTo>
                  <a:cubicBezTo>
                    <a:pt x="500" y="1035"/>
                    <a:pt x="534" y="968"/>
                    <a:pt x="534" y="934"/>
                  </a:cubicBezTo>
                  <a:cubicBezTo>
                    <a:pt x="567" y="868"/>
                    <a:pt x="567" y="801"/>
                    <a:pt x="567" y="734"/>
                  </a:cubicBezTo>
                  <a:cubicBezTo>
                    <a:pt x="567" y="701"/>
                    <a:pt x="567" y="634"/>
                    <a:pt x="534" y="601"/>
                  </a:cubicBezTo>
                  <a:cubicBezTo>
                    <a:pt x="534" y="568"/>
                    <a:pt x="500" y="534"/>
                    <a:pt x="467" y="501"/>
                  </a:cubicBezTo>
                  <a:cubicBezTo>
                    <a:pt x="467" y="467"/>
                    <a:pt x="434" y="467"/>
                    <a:pt x="400" y="467"/>
                  </a:cubicBezTo>
                  <a:cubicBezTo>
                    <a:pt x="367" y="467"/>
                    <a:pt x="300" y="501"/>
                    <a:pt x="300" y="501"/>
                  </a:cubicBezTo>
                  <a:cubicBezTo>
                    <a:pt x="267" y="534"/>
                    <a:pt x="234" y="534"/>
                    <a:pt x="200" y="568"/>
                  </a:cubicBezTo>
                  <a:lnTo>
                    <a:pt x="167" y="634"/>
                  </a:lnTo>
                  <a:lnTo>
                    <a:pt x="167" y="334"/>
                  </a:lnTo>
                  <a:lnTo>
                    <a:pt x="467" y="134"/>
                  </a:lnTo>
                  <a:lnTo>
                    <a:pt x="500" y="134"/>
                  </a:lnTo>
                  <a:cubicBezTo>
                    <a:pt x="500" y="101"/>
                    <a:pt x="500" y="101"/>
                    <a:pt x="500" y="67"/>
                  </a:cubicBezTo>
                  <a:lnTo>
                    <a:pt x="500" y="34"/>
                  </a:lnTo>
                  <a:cubicBezTo>
                    <a:pt x="500" y="0"/>
                    <a:pt x="500" y="0"/>
                    <a:pt x="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620;p56">
              <a:extLst>
                <a:ext uri="{FF2B5EF4-FFF2-40B4-BE49-F238E27FC236}">
                  <a16:creationId xmlns:a16="http://schemas.microsoft.com/office/drawing/2014/main" id="{5C01B21E-DB52-4AAA-BD53-E7CAA4D55828}"/>
                </a:ext>
              </a:extLst>
            </p:cNvPr>
            <p:cNvSpPr/>
            <p:nvPr/>
          </p:nvSpPr>
          <p:spPr>
            <a:xfrm>
              <a:off x="4173975" y="2368800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34"/>
                  </a:lnTo>
                  <a:cubicBezTo>
                    <a:pt x="34" y="34"/>
                    <a:pt x="34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lnTo>
                    <a:pt x="34" y="368"/>
                  </a:lnTo>
                  <a:cubicBezTo>
                    <a:pt x="34" y="334"/>
                    <a:pt x="34" y="334"/>
                    <a:pt x="68" y="334"/>
                  </a:cubicBezTo>
                  <a:lnTo>
                    <a:pt x="68" y="268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621;p56">
              <a:extLst>
                <a:ext uri="{FF2B5EF4-FFF2-40B4-BE49-F238E27FC236}">
                  <a16:creationId xmlns:a16="http://schemas.microsoft.com/office/drawing/2014/main" id="{0A0BF49C-D0F9-45C3-843A-398C4C07EAAD}"/>
                </a:ext>
              </a:extLst>
            </p:cNvPr>
            <p:cNvSpPr/>
            <p:nvPr/>
          </p:nvSpPr>
          <p:spPr>
            <a:xfrm>
              <a:off x="4189000" y="2332950"/>
              <a:ext cx="11700" cy="33375"/>
            </a:xfrm>
            <a:custGeom>
              <a:avLst/>
              <a:gdLst/>
              <a:ahLst/>
              <a:cxnLst/>
              <a:rect l="l" t="t" r="r" b="b"/>
              <a:pathLst>
                <a:path w="468" h="1335" extrusionOk="0">
                  <a:moveTo>
                    <a:pt x="334" y="0"/>
                  </a:moveTo>
                  <a:cubicBezTo>
                    <a:pt x="301" y="0"/>
                    <a:pt x="267" y="0"/>
                    <a:pt x="234" y="34"/>
                  </a:cubicBezTo>
                  <a:cubicBezTo>
                    <a:pt x="200" y="34"/>
                    <a:pt x="167" y="67"/>
                    <a:pt x="134" y="134"/>
                  </a:cubicBezTo>
                  <a:cubicBezTo>
                    <a:pt x="100" y="167"/>
                    <a:pt x="67" y="200"/>
                    <a:pt x="34" y="234"/>
                  </a:cubicBezTo>
                  <a:cubicBezTo>
                    <a:pt x="34" y="301"/>
                    <a:pt x="0" y="334"/>
                    <a:pt x="0" y="401"/>
                  </a:cubicBezTo>
                  <a:cubicBezTo>
                    <a:pt x="0" y="434"/>
                    <a:pt x="0" y="501"/>
                    <a:pt x="0" y="534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4" y="534"/>
                  </a:lnTo>
                  <a:cubicBezTo>
                    <a:pt x="34" y="501"/>
                    <a:pt x="34" y="501"/>
                    <a:pt x="34" y="501"/>
                  </a:cubicBezTo>
                  <a:lnTo>
                    <a:pt x="34" y="401"/>
                  </a:lnTo>
                  <a:cubicBezTo>
                    <a:pt x="67" y="367"/>
                    <a:pt x="67" y="334"/>
                    <a:pt x="67" y="334"/>
                  </a:cubicBezTo>
                  <a:cubicBezTo>
                    <a:pt x="100" y="301"/>
                    <a:pt x="100" y="267"/>
                    <a:pt x="134" y="234"/>
                  </a:cubicBezTo>
                  <a:cubicBezTo>
                    <a:pt x="134" y="234"/>
                    <a:pt x="167" y="200"/>
                    <a:pt x="200" y="200"/>
                  </a:cubicBezTo>
                  <a:cubicBezTo>
                    <a:pt x="217" y="184"/>
                    <a:pt x="234" y="175"/>
                    <a:pt x="251" y="175"/>
                  </a:cubicBezTo>
                  <a:cubicBezTo>
                    <a:pt x="267" y="175"/>
                    <a:pt x="284" y="184"/>
                    <a:pt x="301" y="200"/>
                  </a:cubicBezTo>
                  <a:cubicBezTo>
                    <a:pt x="301" y="234"/>
                    <a:pt x="334" y="267"/>
                    <a:pt x="334" y="334"/>
                  </a:cubicBezTo>
                  <a:cubicBezTo>
                    <a:pt x="334" y="367"/>
                    <a:pt x="334" y="401"/>
                    <a:pt x="334" y="467"/>
                  </a:cubicBezTo>
                  <a:cubicBezTo>
                    <a:pt x="301" y="501"/>
                    <a:pt x="301" y="534"/>
                    <a:pt x="267" y="567"/>
                  </a:cubicBezTo>
                  <a:lnTo>
                    <a:pt x="0" y="1201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cubicBezTo>
                    <a:pt x="467" y="1034"/>
                    <a:pt x="467" y="1034"/>
                    <a:pt x="467" y="1001"/>
                  </a:cubicBezTo>
                  <a:lnTo>
                    <a:pt x="467" y="968"/>
                  </a:lnTo>
                  <a:cubicBezTo>
                    <a:pt x="467" y="934"/>
                    <a:pt x="467" y="934"/>
                    <a:pt x="467" y="934"/>
                  </a:cubicBezTo>
                  <a:lnTo>
                    <a:pt x="134" y="1134"/>
                  </a:lnTo>
                  <a:lnTo>
                    <a:pt x="134" y="1134"/>
                  </a:lnTo>
                  <a:lnTo>
                    <a:pt x="367" y="634"/>
                  </a:lnTo>
                  <a:cubicBezTo>
                    <a:pt x="401" y="601"/>
                    <a:pt x="401" y="567"/>
                    <a:pt x="401" y="534"/>
                  </a:cubicBezTo>
                  <a:cubicBezTo>
                    <a:pt x="434" y="501"/>
                    <a:pt x="434" y="467"/>
                    <a:pt x="434" y="434"/>
                  </a:cubicBezTo>
                  <a:cubicBezTo>
                    <a:pt x="467" y="401"/>
                    <a:pt x="467" y="367"/>
                    <a:pt x="467" y="334"/>
                  </a:cubicBezTo>
                  <a:cubicBezTo>
                    <a:pt x="467" y="301"/>
                    <a:pt x="467" y="267"/>
                    <a:pt x="467" y="234"/>
                  </a:cubicBezTo>
                  <a:cubicBezTo>
                    <a:pt x="467" y="200"/>
                    <a:pt x="467" y="167"/>
                    <a:pt x="467" y="100"/>
                  </a:cubicBezTo>
                  <a:cubicBezTo>
                    <a:pt x="467" y="67"/>
                    <a:pt x="434" y="34"/>
                    <a:pt x="434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622;p56">
              <a:extLst>
                <a:ext uri="{FF2B5EF4-FFF2-40B4-BE49-F238E27FC236}">
                  <a16:creationId xmlns:a16="http://schemas.microsoft.com/office/drawing/2014/main" id="{5AAE538E-8C78-4C3B-B054-FD2080ACF8F2}"/>
                </a:ext>
              </a:extLst>
            </p:cNvPr>
            <p:cNvSpPr/>
            <p:nvPr/>
          </p:nvSpPr>
          <p:spPr>
            <a:xfrm>
              <a:off x="4204000" y="2323775"/>
              <a:ext cx="13375" cy="31700"/>
            </a:xfrm>
            <a:custGeom>
              <a:avLst/>
              <a:gdLst/>
              <a:ahLst/>
              <a:cxnLst/>
              <a:rect l="l" t="t" r="r" b="b"/>
              <a:pathLst>
                <a:path w="535" h="1268" extrusionOk="0">
                  <a:moveTo>
                    <a:pt x="347" y="142"/>
                  </a:moveTo>
                  <a:cubicBezTo>
                    <a:pt x="368" y="142"/>
                    <a:pt x="384" y="150"/>
                    <a:pt x="401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668"/>
                  </a:lnTo>
                  <a:cubicBezTo>
                    <a:pt x="434" y="768"/>
                    <a:pt x="434" y="868"/>
                    <a:pt x="401" y="934"/>
                  </a:cubicBezTo>
                  <a:cubicBezTo>
                    <a:pt x="368" y="1001"/>
                    <a:pt x="334" y="1068"/>
                    <a:pt x="268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8" y="1126"/>
                    <a:pt x="151" y="1118"/>
                    <a:pt x="134" y="1101"/>
                  </a:cubicBezTo>
                  <a:cubicBezTo>
                    <a:pt x="101" y="1034"/>
                    <a:pt x="67" y="968"/>
                    <a:pt x="101" y="868"/>
                  </a:cubicBezTo>
                  <a:lnTo>
                    <a:pt x="101" y="601"/>
                  </a:lnTo>
                  <a:cubicBezTo>
                    <a:pt x="101" y="501"/>
                    <a:pt x="101" y="401"/>
                    <a:pt x="134" y="334"/>
                  </a:cubicBezTo>
                  <a:cubicBezTo>
                    <a:pt x="168" y="267"/>
                    <a:pt x="201" y="201"/>
                    <a:pt x="268" y="167"/>
                  </a:cubicBezTo>
                  <a:cubicBezTo>
                    <a:pt x="301" y="150"/>
                    <a:pt x="326" y="142"/>
                    <a:pt x="347" y="142"/>
                  </a:cubicBezTo>
                  <a:close/>
                  <a:moveTo>
                    <a:pt x="401" y="0"/>
                  </a:moveTo>
                  <a:cubicBezTo>
                    <a:pt x="368" y="0"/>
                    <a:pt x="301" y="0"/>
                    <a:pt x="268" y="34"/>
                  </a:cubicBezTo>
                  <a:cubicBezTo>
                    <a:pt x="234" y="67"/>
                    <a:pt x="201" y="100"/>
                    <a:pt x="168" y="134"/>
                  </a:cubicBezTo>
                  <a:cubicBezTo>
                    <a:pt x="134" y="167"/>
                    <a:pt x="101" y="234"/>
                    <a:pt x="67" y="301"/>
                  </a:cubicBezTo>
                  <a:cubicBezTo>
                    <a:pt x="34" y="334"/>
                    <a:pt x="34" y="401"/>
                    <a:pt x="34" y="467"/>
                  </a:cubicBezTo>
                  <a:cubicBezTo>
                    <a:pt x="1" y="534"/>
                    <a:pt x="1" y="601"/>
                    <a:pt x="34" y="668"/>
                  </a:cubicBezTo>
                  <a:lnTo>
                    <a:pt x="34" y="934"/>
                  </a:lnTo>
                  <a:cubicBezTo>
                    <a:pt x="1" y="1001"/>
                    <a:pt x="1" y="1068"/>
                    <a:pt x="34" y="1101"/>
                  </a:cubicBezTo>
                  <a:cubicBezTo>
                    <a:pt x="34" y="1168"/>
                    <a:pt x="34" y="1201"/>
                    <a:pt x="67" y="1235"/>
                  </a:cubicBezTo>
                  <a:cubicBezTo>
                    <a:pt x="101" y="1268"/>
                    <a:pt x="134" y="1268"/>
                    <a:pt x="168" y="1268"/>
                  </a:cubicBezTo>
                  <a:cubicBezTo>
                    <a:pt x="201" y="1268"/>
                    <a:pt x="234" y="1268"/>
                    <a:pt x="268" y="1235"/>
                  </a:cubicBezTo>
                  <a:cubicBezTo>
                    <a:pt x="334" y="1201"/>
                    <a:pt x="368" y="1168"/>
                    <a:pt x="401" y="1135"/>
                  </a:cubicBezTo>
                  <a:cubicBezTo>
                    <a:pt x="434" y="1101"/>
                    <a:pt x="468" y="1034"/>
                    <a:pt x="501" y="1001"/>
                  </a:cubicBezTo>
                  <a:cubicBezTo>
                    <a:pt x="501" y="934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34"/>
                  </a:cubicBezTo>
                  <a:lnTo>
                    <a:pt x="534" y="467"/>
                  </a:lnTo>
                  <a:lnTo>
                    <a:pt x="534" y="334"/>
                  </a:lnTo>
                  <a:cubicBezTo>
                    <a:pt x="534" y="267"/>
                    <a:pt x="534" y="234"/>
                    <a:pt x="534" y="167"/>
                  </a:cubicBezTo>
                  <a:cubicBezTo>
                    <a:pt x="534" y="134"/>
                    <a:pt x="501" y="67"/>
                    <a:pt x="501" y="34"/>
                  </a:cubicBezTo>
                  <a:cubicBezTo>
                    <a:pt x="468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623;p56">
              <a:extLst>
                <a:ext uri="{FF2B5EF4-FFF2-40B4-BE49-F238E27FC236}">
                  <a16:creationId xmlns:a16="http://schemas.microsoft.com/office/drawing/2014/main" id="{22980A98-7F77-4640-A31C-B0AACC193AFE}"/>
                </a:ext>
              </a:extLst>
            </p:cNvPr>
            <p:cNvSpPr/>
            <p:nvPr/>
          </p:nvSpPr>
          <p:spPr>
            <a:xfrm>
              <a:off x="4221525" y="2314600"/>
              <a:ext cx="12525" cy="33375"/>
            </a:xfrm>
            <a:custGeom>
              <a:avLst/>
              <a:gdLst/>
              <a:ahLst/>
              <a:cxnLst/>
              <a:rect l="l" t="t" r="r" b="b"/>
              <a:pathLst>
                <a:path w="501" h="1335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00" y="34"/>
                    <a:pt x="167" y="67"/>
                    <a:pt x="134" y="101"/>
                  </a:cubicBezTo>
                  <a:cubicBezTo>
                    <a:pt x="100" y="167"/>
                    <a:pt x="100" y="201"/>
                    <a:pt x="67" y="234"/>
                  </a:cubicBezTo>
                  <a:cubicBezTo>
                    <a:pt x="34" y="301"/>
                    <a:pt x="34" y="334"/>
                    <a:pt x="34" y="401"/>
                  </a:cubicBezTo>
                  <a:cubicBezTo>
                    <a:pt x="0" y="434"/>
                    <a:pt x="0" y="467"/>
                    <a:pt x="34" y="534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501"/>
                    <a:pt x="67" y="467"/>
                    <a:pt x="67" y="467"/>
                  </a:cubicBezTo>
                  <a:lnTo>
                    <a:pt x="67" y="367"/>
                  </a:lnTo>
                  <a:cubicBezTo>
                    <a:pt x="67" y="334"/>
                    <a:pt x="100" y="334"/>
                    <a:pt x="100" y="301"/>
                  </a:cubicBezTo>
                  <a:cubicBezTo>
                    <a:pt x="100" y="267"/>
                    <a:pt x="134" y="234"/>
                    <a:pt x="134" y="234"/>
                  </a:cubicBezTo>
                  <a:cubicBezTo>
                    <a:pt x="167" y="201"/>
                    <a:pt x="200" y="167"/>
                    <a:pt x="200" y="167"/>
                  </a:cubicBezTo>
                  <a:cubicBezTo>
                    <a:pt x="234" y="151"/>
                    <a:pt x="259" y="142"/>
                    <a:pt x="280" y="142"/>
                  </a:cubicBezTo>
                  <a:cubicBezTo>
                    <a:pt x="300" y="142"/>
                    <a:pt x="317" y="151"/>
                    <a:pt x="334" y="167"/>
                  </a:cubicBezTo>
                  <a:cubicBezTo>
                    <a:pt x="334" y="201"/>
                    <a:pt x="367" y="234"/>
                    <a:pt x="367" y="301"/>
                  </a:cubicBezTo>
                  <a:cubicBezTo>
                    <a:pt x="367" y="334"/>
                    <a:pt x="367" y="367"/>
                    <a:pt x="367" y="434"/>
                  </a:cubicBezTo>
                  <a:cubicBezTo>
                    <a:pt x="334" y="467"/>
                    <a:pt x="334" y="501"/>
                    <a:pt x="300" y="534"/>
                  </a:cubicBezTo>
                  <a:lnTo>
                    <a:pt x="34" y="1168"/>
                  </a:lnTo>
                  <a:lnTo>
                    <a:pt x="0" y="1235"/>
                  </a:lnTo>
                  <a:lnTo>
                    <a:pt x="0" y="1268"/>
                  </a:lnTo>
                  <a:lnTo>
                    <a:pt x="0" y="1335"/>
                  </a:lnTo>
                  <a:lnTo>
                    <a:pt x="467" y="1068"/>
                  </a:lnTo>
                  <a:lnTo>
                    <a:pt x="501" y="1068"/>
                  </a:lnTo>
                  <a:cubicBezTo>
                    <a:pt x="501" y="1035"/>
                    <a:pt x="501" y="1035"/>
                    <a:pt x="501" y="1001"/>
                  </a:cubicBezTo>
                  <a:lnTo>
                    <a:pt x="501" y="968"/>
                  </a:lnTo>
                  <a:cubicBezTo>
                    <a:pt x="501" y="934"/>
                    <a:pt x="501" y="934"/>
                    <a:pt x="501" y="934"/>
                  </a:cubicBezTo>
                  <a:lnTo>
                    <a:pt x="467" y="934"/>
                  </a:lnTo>
                  <a:lnTo>
                    <a:pt x="134" y="1135"/>
                  </a:lnTo>
                  <a:lnTo>
                    <a:pt x="401" y="634"/>
                  </a:lnTo>
                  <a:cubicBezTo>
                    <a:pt x="401" y="601"/>
                    <a:pt x="401" y="568"/>
                    <a:pt x="434" y="534"/>
                  </a:cubicBezTo>
                  <a:cubicBezTo>
                    <a:pt x="467" y="501"/>
                    <a:pt x="467" y="467"/>
                    <a:pt x="467" y="434"/>
                  </a:cubicBezTo>
                  <a:cubicBezTo>
                    <a:pt x="467" y="401"/>
                    <a:pt x="467" y="367"/>
                    <a:pt x="501" y="334"/>
                  </a:cubicBezTo>
                  <a:cubicBezTo>
                    <a:pt x="501" y="301"/>
                    <a:pt x="501" y="267"/>
                    <a:pt x="501" y="234"/>
                  </a:cubicBezTo>
                  <a:cubicBezTo>
                    <a:pt x="501" y="201"/>
                    <a:pt x="501" y="134"/>
                    <a:pt x="501" y="101"/>
                  </a:cubicBezTo>
                  <a:cubicBezTo>
                    <a:pt x="467" y="67"/>
                    <a:pt x="467" y="34"/>
                    <a:pt x="434" y="34"/>
                  </a:cubicBezTo>
                  <a:cubicBezTo>
                    <a:pt x="434" y="0"/>
                    <a:pt x="401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624;p56">
              <a:extLst>
                <a:ext uri="{FF2B5EF4-FFF2-40B4-BE49-F238E27FC236}">
                  <a16:creationId xmlns:a16="http://schemas.microsoft.com/office/drawing/2014/main" id="{7A5EFE1D-7836-4DEF-9810-F71152669E6F}"/>
                </a:ext>
              </a:extLst>
            </p:cNvPr>
            <p:cNvSpPr/>
            <p:nvPr/>
          </p:nvSpPr>
          <p:spPr>
            <a:xfrm>
              <a:off x="4237375" y="2303750"/>
              <a:ext cx="13350" cy="32550"/>
            </a:xfrm>
            <a:custGeom>
              <a:avLst/>
              <a:gdLst/>
              <a:ahLst/>
              <a:cxnLst/>
              <a:rect l="l" t="t" r="r" b="b"/>
              <a:pathLst>
                <a:path w="534" h="1302" extrusionOk="0">
                  <a:moveTo>
                    <a:pt x="334" y="176"/>
                  </a:moveTo>
                  <a:cubicBezTo>
                    <a:pt x="359" y="176"/>
                    <a:pt x="384" y="184"/>
                    <a:pt x="400" y="201"/>
                  </a:cubicBezTo>
                  <a:cubicBezTo>
                    <a:pt x="434" y="268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801"/>
                    <a:pt x="400" y="868"/>
                    <a:pt x="400" y="968"/>
                  </a:cubicBezTo>
                  <a:cubicBezTo>
                    <a:pt x="367" y="1035"/>
                    <a:pt x="300" y="1068"/>
                    <a:pt x="267" y="1102"/>
                  </a:cubicBezTo>
                  <a:cubicBezTo>
                    <a:pt x="234" y="1118"/>
                    <a:pt x="209" y="1127"/>
                    <a:pt x="188" y="1127"/>
                  </a:cubicBezTo>
                  <a:cubicBezTo>
                    <a:pt x="167" y="1127"/>
                    <a:pt x="150" y="1118"/>
                    <a:pt x="133" y="1102"/>
                  </a:cubicBezTo>
                  <a:cubicBezTo>
                    <a:pt x="100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35"/>
                    <a:pt x="100" y="434"/>
                    <a:pt x="133" y="368"/>
                  </a:cubicBezTo>
                  <a:cubicBezTo>
                    <a:pt x="167" y="301"/>
                    <a:pt x="200" y="234"/>
                    <a:pt x="267" y="201"/>
                  </a:cubicBezTo>
                  <a:cubicBezTo>
                    <a:pt x="284" y="184"/>
                    <a:pt x="309" y="176"/>
                    <a:pt x="334" y="176"/>
                  </a:cubicBezTo>
                  <a:close/>
                  <a:moveTo>
                    <a:pt x="400" y="1"/>
                  </a:moveTo>
                  <a:cubicBezTo>
                    <a:pt x="334" y="1"/>
                    <a:pt x="300" y="34"/>
                    <a:pt x="267" y="68"/>
                  </a:cubicBezTo>
                  <a:cubicBezTo>
                    <a:pt x="234" y="68"/>
                    <a:pt x="167" y="101"/>
                    <a:pt x="133" y="168"/>
                  </a:cubicBezTo>
                  <a:cubicBezTo>
                    <a:pt x="100" y="201"/>
                    <a:pt x="67" y="268"/>
                    <a:pt x="67" y="301"/>
                  </a:cubicBezTo>
                  <a:cubicBezTo>
                    <a:pt x="33" y="368"/>
                    <a:pt x="33" y="434"/>
                    <a:pt x="0" y="468"/>
                  </a:cubicBezTo>
                  <a:cubicBezTo>
                    <a:pt x="0" y="535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2"/>
                    <a:pt x="0" y="1068"/>
                    <a:pt x="0" y="1135"/>
                  </a:cubicBezTo>
                  <a:cubicBezTo>
                    <a:pt x="33" y="1168"/>
                    <a:pt x="33" y="1202"/>
                    <a:pt x="67" y="1235"/>
                  </a:cubicBezTo>
                  <a:cubicBezTo>
                    <a:pt x="67" y="1268"/>
                    <a:pt x="100" y="1302"/>
                    <a:pt x="133" y="1302"/>
                  </a:cubicBezTo>
                  <a:cubicBezTo>
                    <a:pt x="200" y="1302"/>
                    <a:pt x="234" y="1268"/>
                    <a:pt x="267" y="1268"/>
                  </a:cubicBezTo>
                  <a:cubicBezTo>
                    <a:pt x="334" y="1235"/>
                    <a:pt x="367" y="1202"/>
                    <a:pt x="400" y="1168"/>
                  </a:cubicBezTo>
                  <a:cubicBezTo>
                    <a:pt x="434" y="1102"/>
                    <a:pt x="467" y="1068"/>
                    <a:pt x="467" y="1002"/>
                  </a:cubicBezTo>
                  <a:cubicBezTo>
                    <a:pt x="500" y="935"/>
                    <a:pt x="534" y="901"/>
                    <a:pt x="534" y="835"/>
                  </a:cubicBezTo>
                  <a:cubicBezTo>
                    <a:pt x="534" y="768"/>
                    <a:pt x="534" y="701"/>
                    <a:pt x="534" y="635"/>
                  </a:cubicBezTo>
                  <a:lnTo>
                    <a:pt x="534" y="368"/>
                  </a:lnTo>
                  <a:cubicBezTo>
                    <a:pt x="534" y="301"/>
                    <a:pt x="534" y="234"/>
                    <a:pt x="534" y="168"/>
                  </a:cubicBezTo>
                  <a:cubicBezTo>
                    <a:pt x="534" y="134"/>
                    <a:pt x="500" y="101"/>
                    <a:pt x="467" y="68"/>
                  </a:cubicBezTo>
                  <a:cubicBezTo>
                    <a:pt x="467" y="34"/>
                    <a:pt x="434" y="34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625;p56">
              <a:extLst>
                <a:ext uri="{FF2B5EF4-FFF2-40B4-BE49-F238E27FC236}">
                  <a16:creationId xmlns:a16="http://schemas.microsoft.com/office/drawing/2014/main" id="{2ACC6B7E-39AB-4486-9ADC-63D5A19788FD}"/>
                </a:ext>
              </a:extLst>
            </p:cNvPr>
            <p:cNvSpPr/>
            <p:nvPr/>
          </p:nvSpPr>
          <p:spPr>
            <a:xfrm>
              <a:off x="4311575" y="2257900"/>
              <a:ext cx="15875" cy="37550"/>
            </a:xfrm>
            <a:custGeom>
              <a:avLst/>
              <a:gdLst/>
              <a:ahLst/>
              <a:cxnLst/>
              <a:rect l="l" t="t" r="r" b="b"/>
              <a:pathLst>
                <a:path w="635" h="1502" extrusionOk="0">
                  <a:moveTo>
                    <a:pt x="601" y="0"/>
                  </a:moveTo>
                  <a:lnTo>
                    <a:pt x="568" y="34"/>
                  </a:lnTo>
                  <a:cubicBezTo>
                    <a:pt x="535" y="34"/>
                    <a:pt x="535" y="34"/>
                    <a:pt x="535" y="67"/>
                  </a:cubicBezTo>
                  <a:cubicBezTo>
                    <a:pt x="535" y="67"/>
                    <a:pt x="535" y="100"/>
                    <a:pt x="535" y="100"/>
                  </a:cubicBezTo>
                  <a:lnTo>
                    <a:pt x="301" y="867"/>
                  </a:lnTo>
                  <a:lnTo>
                    <a:pt x="101" y="334"/>
                  </a:lnTo>
                  <a:lnTo>
                    <a:pt x="101" y="300"/>
                  </a:lnTo>
                  <a:lnTo>
                    <a:pt x="68" y="300"/>
                  </a:lnTo>
                  <a:lnTo>
                    <a:pt x="34" y="334"/>
                  </a:lnTo>
                  <a:lnTo>
                    <a:pt x="1" y="367"/>
                  </a:lnTo>
                  <a:cubicBezTo>
                    <a:pt x="1" y="367"/>
                    <a:pt x="1" y="400"/>
                    <a:pt x="1" y="400"/>
                  </a:cubicBezTo>
                  <a:lnTo>
                    <a:pt x="1" y="1501"/>
                  </a:lnTo>
                  <a:lnTo>
                    <a:pt x="68" y="1501"/>
                  </a:lnTo>
                  <a:cubicBezTo>
                    <a:pt x="68" y="1468"/>
                    <a:pt x="68" y="1468"/>
                    <a:pt x="68" y="1468"/>
                  </a:cubicBezTo>
                  <a:cubicBezTo>
                    <a:pt x="68" y="1435"/>
                    <a:pt x="68" y="1435"/>
                    <a:pt x="68" y="1435"/>
                  </a:cubicBezTo>
                  <a:lnTo>
                    <a:pt x="68" y="634"/>
                  </a:lnTo>
                  <a:lnTo>
                    <a:pt x="234" y="1034"/>
                  </a:lnTo>
                  <a:cubicBezTo>
                    <a:pt x="268" y="1068"/>
                    <a:pt x="268" y="1068"/>
                    <a:pt x="268" y="1068"/>
                  </a:cubicBezTo>
                  <a:lnTo>
                    <a:pt x="301" y="1068"/>
                  </a:lnTo>
                  <a:lnTo>
                    <a:pt x="334" y="1034"/>
                  </a:lnTo>
                  <a:lnTo>
                    <a:pt x="368" y="1034"/>
                  </a:lnTo>
                  <a:cubicBezTo>
                    <a:pt x="368" y="1001"/>
                    <a:pt x="368" y="968"/>
                    <a:pt x="368" y="968"/>
                  </a:cubicBezTo>
                  <a:lnTo>
                    <a:pt x="535" y="367"/>
                  </a:lnTo>
                  <a:lnTo>
                    <a:pt x="535" y="1168"/>
                  </a:lnTo>
                  <a:cubicBezTo>
                    <a:pt x="535" y="1168"/>
                    <a:pt x="535" y="1168"/>
                    <a:pt x="535" y="1201"/>
                  </a:cubicBezTo>
                  <a:lnTo>
                    <a:pt x="568" y="1201"/>
                  </a:lnTo>
                  <a:lnTo>
                    <a:pt x="601" y="1168"/>
                  </a:lnTo>
                  <a:cubicBezTo>
                    <a:pt x="601" y="1168"/>
                    <a:pt x="635" y="1134"/>
                    <a:pt x="635" y="1134"/>
                  </a:cubicBezTo>
                  <a:cubicBezTo>
                    <a:pt x="635" y="1134"/>
                    <a:pt x="635" y="1101"/>
                    <a:pt x="635" y="1101"/>
                  </a:cubicBezTo>
                  <a:lnTo>
                    <a:pt x="635" y="34"/>
                  </a:lnTo>
                  <a:cubicBezTo>
                    <a:pt x="635" y="0"/>
                    <a:pt x="635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626;p56">
              <a:extLst>
                <a:ext uri="{FF2B5EF4-FFF2-40B4-BE49-F238E27FC236}">
                  <a16:creationId xmlns:a16="http://schemas.microsoft.com/office/drawing/2014/main" id="{18A9C346-5C5E-4008-A1F3-717A88D4E7DF}"/>
                </a:ext>
              </a:extLst>
            </p:cNvPr>
            <p:cNvSpPr/>
            <p:nvPr/>
          </p:nvSpPr>
          <p:spPr>
            <a:xfrm>
              <a:off x="4330775" y="22570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367" y="468"/>
                  </a:moveTo>
                  <a:lnTo>
                    <a:pt x="367" y="501"/>
                  </a:lnTo>
                  <a:cubicBezTo>
                    <a:pt x="367" y="535"/>
                    <a:pt x="367" y="601"/>
                    <a:pt x="367" y="635"/>
                  </a:cubicBezTo>
                  <a:cubicBezTo>
                    <a:pt x="367" y="668"/>
                    <a:pt x="367" y="701"/>
                    <a:pt x="334" y="735"/>
                  </a:cubicBezTo>
                  <a:cubicBezTo>
                    <a:pt x="334" y="735"/>
                    <a:pt x="300" y="768"/>
                    <a:pt x="300" y="801"/>
                  </a:cubicBezTo>
                  <a:cubicBezTo>
                    <a:pt x="267" y="835"/>
                    <a:pt x="234" y="835"/>
                    <a:pt x="200" y="868"/>
                  </a:cubicBezTo>
                  <a:lnTo>
                    <a:pt x="100" y="868"/>
                  </a:lnTo>
                  <a:lnTo>
                    <a:pt x="100" y="835"/>
                  </a:lnTo>
                  <a:cubicBezTo>
                    <a:pt x="100" y="835"/>
                    <a:pt x="100" y="835"/>
                    <a:pt x="100" y="801"/>
                  </a:cubicBezTo>
                  <a:cubicBezTo>
                    <a:pt x="100" y="768"/>
                    <a:pt x="100" y="735"/>
                    <a:pt x="133" y="701"/>
                  </a:cubicBezTo>
                  <a:cubicBezTo>
                    <a:pt x="167" y="635"/>
                    <a:pt x="200" y="601"/>
                    <a:pt x="267" y="568"/>
                  </a:cubicBezTo>
                  <a:lnTo>
                    <a:pt x="367" y="468"/>
                  </a:lnTo>
                  <a:close/>
                  <a:moveTo>
                    <a:pt x="334" y="1"/>
                  </a:moveTo>
                  <a:cubicBezTo>
                    <a:pt x="300" y="1"/>
                    <a:pt x="267" y="1"/>
                    <a:pt x="267" y="34"/>
                  </a:cubicBezTo>
                  <a:cubicBezTo>
                    <a:pt x="234" y="34"/>
                    <a:pt x="200" y="68"/>
                    <a:pt x="167" y="101"/>
                  </a:cubicBezTo>
                  <a:lnTo>
                    <a:pt x="100" y="168"/>
                  </a:lnTo>
                  <a:cubicBezTo>
                    <a:pt x="100" y="201"/>
                    <a:pt x="67" y="234"/>
                    <a:pt x="67" y="268"/>
                  </a:cubicBezTo>
                  <a:cubicBezTo>
                    <a:pt x="67" y="301"/>
                    <a:pt x="67" y="334"/>
                    <a:pt x="67" y="368"/>
                  </a:cubicBezTo>
                  <a:lnTo>
                    <a:pt x="67" y="401"/>
                  </a:lnTo>
                  <a:lnTo>
                    <a:pt x="133" y="401"/>
                  </a:lnTo>
                  <a:lnTo>
                    <a:pt x="133" y="368"/>
                  </a:lnTo>
                  <a:cubicBezTo>
                    <a:pt x="133" y="334"/>
                    <a:pt x="167" y="301"/>
                    <a:pt x="167" y="268"/>
                  </a:cubicBezTo>
                  <a:cubicBezTo>
                    <a:pt x="200" y="234"/>
                    <a:pt x="234" y="234"/>
                    <a:pt x="234" y="201"/>
                  </a:cubicBezTo>
                  <a:lnTo>
                    <a:pt x="334" y="201"/>
                  </a:lnTo>
                  <a:cubicBezTo>
                    <a:pt x="367" y="234"/>
                    <a:pt x="367" y="268"/>
                    <a:pt x="367" y="301"/>
                  </a:cubicBezTo>
                  <a:lnTo>
                    <a:pt x="367" y="334"/>
                  </a:lnTo>
                  <a:lnTo>
                    <a:pt x="234" y="468"/>
                  </a:lnTo>
                  <a:lnTo>
                    <a:pt x="133" y="535"/>
                  </a:lnTo>
                  <a:cubicBezTo>
                    <a:pt x="100" y="568"/>
                    <a:pt x="67" y="601"/>
                    <a:pt x="67" y="635"/>
                  </a:cubicBezTo>
                  <a:cubicBezTo>
                    <a:pt x="33" y="668"/>
                    <a:pt x="33" y="735"/>
                    <a:pt x="33" y="768"/>
                  </a:cubicBezTo>
                  <a:cubicBezTo>
                    <a:pt x="0" y="801"/>
                    <a:pt x="0" y="835"/>
                    <a:pt x="33" y="901"/>
                  </a:cubicBezTo>
                  <a:cubicBezTo>
                    <a:pt x="0" y="901"/>
                    <a:pt x="0" y="935"/>
                    <a:pt x="33" y="935"/>
                  </a:cubicBezTo>
                  <a:cubicBezTo>
                    <a:pt x="33" y="968"/>
                    <a:pt x="33" y="968"/>
                    <a:pt x="67" y="1002"/>
                  </a:cubicBezTo>
                  <a:lnTo>
                    <a:pt x="100" y="1002"/>
                  </a:lnTo>
                  <a:cubicBezTo>
                    <a:pt x="133" y="1002"/>
                    <a:pt x="167" y="968"/>
                    <a:pt x="200" y="968"/>
                  </a:cubicBezTo>
                  <a:cubicBezTo>
                    <a:pt x="200" y="968"/>
                    <a:pt x="234" y="935"/>
                    <a:pt x="234" y="935"/>
                  </a:cubicBezTo>
                  <a:cubicBezTo>
                    <a:pt x="267" y="901"/>
                    <a:pt x="300" y="901"/>
                    <a:pt x="300" y="868"/>
                  </a:cubicBezTo>
                  <a:cubicBezTo>
                    <a:pt x="334" y="835"/>
                    <a:pt x="334" y="835"/>
                    <a:pt x="367" y="801"/>
                  </a:cubicBezTo>
                  <a:cubicBezTo>
                    <a:pt x="367" y="801"/>
                    <a:pt x="367" y="801"/>
                    <a:pt x="367" y="835"/>
                  </a:cubicBezTo>
                  <a:lnTo>
                    <a:pt x="400" y="835"/>
                  </a:lnTo>
                  <a:lnTo>
                    <a:pt x="434" y="801"/>
                  </a:lnTo>
                  <a:lnTo>
                    <a:pt x="467" y="768"/>
                  </a:lnTo>
                  <a:cubicBezTo>
                    <a:pt x="467" y="768"/>
                    <a:pt x="467" y="735"/>
                    <a:pt x="467" y="735"/>
                  </a:cubicBezTo>
                  <a:lnTo>
                    <a:pt x="467" y="234"/>
                  </a:lnTo>
                  <a:cubicBezTo>
                    <a:pt x="467" y="201"/>
                    <a:pt x="467" y="134"/>
                    <a:pt x="467" y="101"/>
                  </a:cubicBezTo>
                  <a:cubicBezTo>
                    <a:pt x="467" y="68"/>
                    <a:pt x="434" y="34"/>
                    <a:pt x="400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627;p56">
              <a:extLst>
                <a:ext uri="{FF2B5EF4-FFF2-40B4-BE49-F238E27FC236}">
                  <a16:creationId xmlns:a16="http://schemas.microsoft.com/office/drawing/2014/main" id="{D5EED090-6CC1-4647-AC68-F7B1664DA633}"/>
                </a:ext>
              </a:extLst>
            </p:cNvPr>
            <p:cNvSpPr/>
            <p:nvPr/>
          </p:nvSpPr>
          <p:spPr>
            <a:xfrm>
              <a:off x="4346600" y="22478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401" y="1"/>
                  </a:moveTo>
                  <a:lnTo>
                    <a:pt x="401" y="34"/>
                  </a:lnTo>
                  <a:cubicBezTo>
                    <a:pt x="401" y="34"/>
                    <a:pt x="401" y="68"/>
                    <a:pt x="401" y="68"/>
                  </a:cubicBezTo>
                  <a:lnTo>
                    <a:pt x="234" y="735"/>
                  </a:lnTo>
                  <a:lnTo>
                    <a:pt x="68" y="268"/>
                  </a:lnTo>
                  <a:lnTo>
                    <a:pt x="68" y="234"/>
                  </a:lnTo>
                  <a:lnTo>
                    <a:pt x="34" y="234"/>
                  </a:lnTo>
                  <a:lnTo>
                    <a:pt x="1" y="268"/>
                  </a:lnTo>
                  <a:lnTo>
                    <a:pt x="1" y="301"/>
                  </a:lnTo>
                  <a:cubicBezTo>
                    <a:pt x="1" y="301"/>
                    <a:pt x="1" y="301"/>
                    <a:pt x="1" y="334"/>
                  </a:cubicBezTo>
                  <a:lnTo>
                    <a:pt x="201" y="935"/>
                  </a:lnTo>
                  <a:lnTo>
                    <a:pt x="101" y="1369"/>
                  </a:lnTo>
                  <a:lnTo>
                    <a:pt x="134" y="1369"/>
                  </a:lnTo>
                  <a:cubicBezTo>
                    <a:pt x="168" y="1335"/>
                    <a:pt x="168" y="1335"/>
                    <a:pt x="168" y="1335"/>
                  </a:cubicBezTo>
                  <a:cubicBezTo>
                    <a:pt x="168" y="1335"/>
                    <a:pt x="168" y="1302"/>
                    <a:pt x="168" y="1302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628;p56">
              <a:extLst>
                <a:ext uri="{FF2B5EF4-FFF2-40B4-BE49-F238E27FC236}">
                  <a16:creationId xmlns:a16="http://schemas.microsoft.com/office/drawing/2014/main" id="{8F966BC9-FB99-4312-9DA0-515A741B4135}"/>
                </a:ext>
              </a:extLst>
            </p:cNvPr>
            <p:cNvSpPr/>
            <p:nvPr/>
          </p:nvSpPr>
          <p:spPr>
            <a:xfrm>
              <a:off x="4368300" y="2229550"/>
              <a:ext cx="13350" cy="34200"/>
            </a:xfrm>
            <a:custGeom>
              <a:avLst/>
              <a:gdLst/>
              <a:ahLst/>
              <a:cxnLst/>
              <a:rect l="l" t="t" r="r" b="b"/>
              <a:pathLst>
                <a:path w="534" h="1368" extrusionOk="0">
                  <a:moveTo>
                    <a:pt x="367" y="0"/>
                  </a:moveTo>
                  <a:cubicBezTo>
                    <a:pt x="334" y="0"/>
                    <a:pt x="300" y="0"/>
                    <a:pt x="267" y="33"/>
                  </a:cubicBezTo>
                  <a:cubicBezTo>
                    <a:pt x="234" y="67"/>
                    <a:pt x="200" y="100"/>
                    <a:pt x="167" y="133"/>
                  </a:cubicBezTo>
                  <a:cubicBezTo>
                    <a:pt x="134" y="167"/>
                    <a:pt x="100" y="200"/>
                    <a:pt x="100" y="267"/>
                  </a:cubicBezTo>
                  <a:cubicBezTo>
                    <a:pt x="67" y="300"/>
                    <a:pt x="33" y="334"/>
                    <a:pt x="33" y="400"/>
                  </a:cubicBezTo>
                  <a:cubicBezTo>
                    <a:pt x="33" y="434"/>
                    <a:pt x="0" y="500"/>
                    <a:pt x="0" y="534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400"/>
                  </a:cubicBezTo>
                  <a:cubicBezTo>
                    <a:pt x="67" y="367"/>
                    <a:pt x="67" y="334"/>
                    <a:pt x="100" y="300"/>
                  </a:cubicBezTo>
                  <a:cubicBezTo>
                    <a:pt x="100" y="267"/>
                    <a:pt x="134" y="267"/>
                    <a:pt x="134" y="234"/>
                  </a:cubicBezTo>
                  <a:cubicBezTo>
                    <a:pt x="167" y="200"/>
                    <a:pt x="167" y="200"/>
                    <a:pt x="200" y="167"/>
                  </a:cubicBezTo>
                  <a:lnTo>
                    <a:pt x="300" y="167"/>
                  </a:lnTo>
                  <a:cubicBezTo>
                    <a:pt x="334" y="234"/>
                    <a:pt x="334" y="267"/>
                    <a:pt x="334" y="300"/>
                  </a:cubicBezTo>
                  <a:cubicBezTo>
                    <a:pt x="334" y="367"/>
                    <a:pt x="334" y="400"/>
                    <a:pt x="334" y="434"/>
                  </a:cubicBezTo>
                  <a:cubicBezTo>
                    <a:pt x="334" y="467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4"/>
                  </a:lnTo>
                  <a:cubicBezTo>
                    <a:pt x="33" y="1234"/>
                    <a:pt x="33" y="1268"/>
                    <a:pt x="33" y="1268"/>
                  </a:cubicBezTo>
                  <a:lnTo>
                    <a:pt x="33" y="1334"/>
                  </a:lnTo>
                  <a:lnTo>
                    <a:pt x="33" y="1368"/>
                  </a:lnTo>
                  <a:lnTo>
                    <a:pt x="500" y="1067"/>
                  </a:lnTo>
                  <a:cubicBezTo>
                    <a:pt x="500" y="1034"/>
                    <a:pt x="500" y="1034"/>
                    <a:pt x="500" y="1034"/>
                  </a:cubicBezTo>
                  <a:lnTo>
                    <a:pt x="500" y="967"/>
                  </a:lnTo>
                  <a:cubicBezTo>
                    <a:pt x="534" y="967"/>
                    <a:pt x="534" y="934"/>
                    <a:pt x="500" y="934"/>
                  </a:cubicBezTo>
                  <a:lnTo>
                    <a:pt x="167" y="1134"/>
                  </a:lnTo>
                  <a:lnTo>
                    <a:pt x="434" y="634"/>
                  </a:lnTo>
                  <a:cubicBezTo>
                    <a:pt x="434" y="600"/>
                    <a:pt x="467" y="567"/>
                    <a:pt x="467" y="534"/>
                  </a:cubicBezTo>
                  <a:cubicBezTo>
                    <a:pt x="467" y="500"/>
                    <a:pt x="500" y="467"/>
                    <a:pt x="500" y="434"/>
                  </a:cubicBezTo>
                  <a:cubicBezTo>
                    <a:pt x="500" y="400"/>
                    <a:pt x="500" y="367"/>
                    <a:pt x="500" y="334"/>
                  </a:cubicBezTo>
                  <a:cubicBezTo>
                    <a:pt x="500" y="300"/>
                    <a:pt x="500" y="267"/>
                    <a:pt x="500" y="234"/>
                  </a:cubicBezTo>
                  <a:cubicBezTo>
                    <a:pt x="500" y="200"/>
                    <a:pt x="500" y="167"/>
                    <a:pt x="500" y="133"/>
                  </a:cubicBezTo>
                  <a:cubicBezTo>
                    <a:pt x="500" y="100"/>
                    <a:pt x="467" y="67"/>
                    <a:pt x="467" y="33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629;p56">
              <a:extLst>
                <a:ext uri="{FF2B5EF4-FFF2-40B4-BE49-F238E27FC236}">
                  <a16:creationId xmlns:a16="http://schemas.microsoft.com/office/drawing/2014/main" id="{EF169B82-12DB-4B37-AD9F-809E30300D7A}"/>
                </a:ext>
              </a:extLst>
            </p:cNvPr>
            <p:cNvSpPr/>
            <p:nvPr/>
          </p:nvSpPr>
          <p:spPr>
            <a:xfrm>
              <a:off x="4384125" y="2219525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4" y="176"/>
                  </a:moveTo>
                  <a:cubicBezTo>
                    <a:pt x="334" y="176"/>
                    <a:pt x="351" y="184"/>
                    <a:pt x="368" y="201"/>
                  </a:cubicBezTo>
                  <a:cubicBezTo>
                    <a:pt x="401" y="268"/>
                    <a:pt x="435" y="334"/>
                    <a:pt x="435" y="401"/>
                  </a:cubicBezTo>
                  <a:lnTo>
                    <a:pt x="435" y="568"/>
                  </a:lnTo>
                  <a:lnTo>
                    <a:pt x="435" y="701"/>
                  </a:lnTo>
                  <a:cubicBezTo>
                    <a:pt x="435" y="801"/>
                    <a:pt x="401" y="868"/>
                    <a:pt x="368" y="968"/>
                  </a:cubicBezTo>
                  <a:cubicBezTo>
                    <a:pt x="334" y="1035"/>
                    <a:pt x="301" y="1068"/>
                    <a:pt x="234" y="1102"/>
                  </a:cubicBezTo>
                  <a:cubicBezTo>
                    <a:pt x="218" y="1118"/>
                    <a:pt x="193" y="1127"/>
                    <a:pt x="168" y="1127"/>
                  </a:cubicBezTo>
                  <a:cubicBezTo>
                    <a:pt x="143" y="1127"/>
                    <a:pt x="118" y="1118"/>
                    <a:pt x="101" y="1102"/>
                  </a:cubicBezTo>
                  <a:cubicBezTo>
                    <a:pt x="68" y="1035"/>
                    <a:pt x="68" y="968"/>
                    <a:pt x="68" y="901"/>
                  </a:cubicBezTo>
                  <a:lnTo>
                    <a:pt x="68" y="635"/>
                  </a:lnTo>
                  <a:cubicBezTo>
                    <a:pt x="68" y="534"/>
                    <a:pt x="68" y="434"/>
                    <a:pt x="101" y="368"/>
                  </a:cubicBezTo>
                  <a:cubicBezTo>
                    <a:pt x="134" y="301"/>
                    <a:pt x="168" y="234"/>
                    <a:pt x="234" y="201"/>
                  </a:cubicBezTo>
                  <a:cubicBezTo>
                    <a:pt x="268" y="184"/>
                    <a:pt x="293" y="176"/>
                    <a:pt x="314" y="176"/>
                  </a:cubicBezTo>
                  <a:close/>
                  <a:moveTo>
                    <a:pt x="401" y="1"/>
                  </a:moveTo>
                  <a:cubicBezTo>
                    <a:pt x="334" y="1"/>
                    <a:pt x="301" y="34"/>
                    <a:pt x="268" y="67"/>
                  </a:cubicBezTo>
                  <a:cubicBezTo>
                    <a:pt x="201" y="67"/>
                    <a:pt x="168" y="101"/>
                    <a:pt x="134" y="168"/>
                  </a:cubicBezTo>
                  <a:cubicBezTo>
                    <a:pt x="101" y="201"/>
                    <a:pt x="68" y="268"/>
                    <a:pt x="68" y="301"/>
                  </a:cubicBezTo>
                  <a:cubicBezTo>
                    <a:pt x="34" y="368"/>
                    <a:pt x="1" y="434"/>
                    <a:pt x="1" y="468"/>
                  </a:cubicBezTo>
                  <a:cubicBezTo>
                    <a:pt x="1" y="534"/>
                    <a:pt x="1" y="601"/>
                    <a:pt x="1" y="668"/>
                  </a:cubicBezTo>
                  <a:lnTo>
                    <a:pt x="1" y="835"/>
                  </a:lnTo>
                  <a:lnTo>
                    <a:pt x="1" y="968"/>
                  </a:lnTo>
                  <a:cubicBezTo>
                    <a:pt x="1" y="1001"/>
                    <a:pt x="1" y="1068"/>
                    <a:pt x="1" y="1135"/>
                  </a:cubicBezTo>
                  <a:cubicBezTo>
                    <a:pt x="1" y="1168"/>
                    <a:pt x="34" y="1202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68" y="1302"/>
                    <a:pt x="234" y="1302"/>
                    <a:pt x="268" y="1268"/>
                  </a:cubicBezTo>
                  <a:cubicBezTo>
                    <a:pt x="301" y="1235"/>
                    <a:pt x="334" y="1202"/>
                    <a:pt x="401" y="1168"/>
                  </a:cubicBezTo>
                  <a:cubicBezTo>
                    <a:pt x="435" y="1102"/>
                    <a:pt x="435" y="1068"/>
                    <a:pt x="468" y="1001"/>
                  </a:cubicBezTo>
                  <a:cubicBezTo>
                    <a:pt x="501" y="935"/>
                    <a:pt x="501" y="901"/>
                    <a:pt x="535" y="835"/>
                  </a:cubicBezTo>
                  <a:cubicBezTo>
                    <a:pt x="535" y="768"/>
                    <a:pt x="535" y="701"/>
                    <a:pt x="535" y="635"/>
                  </a:cubicBezTo>
                  <a:lnTo>
                    <a:pt x="535" y="368"/>
                  </a:lnTo>
                  <a:cubicBezTo>
                    <a:pt x="535" y="301"/>
                    <a:pt x="535" y="234"/>
                    <a:pt x="535" y="201"/>
                  </a:cubicBezTo>
                  <a:cubicBezTo>
                    <a:pt x="501" y="134"/>
                    <a:pt x="501" y="101"/>
                    <a:pt x="468" y="67"/>
                  </a:cubicBezTo>
                  <a:cubicBezTo>
                    <a:pt x="435" y="34"/>
                    <a:pt x="401" y="34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630;p56">
              <a:extLst>
                <a:ext uri="{FF2B5EF4-FFF2-40B4-BE49-F238E27FC236}">
                  <a16:creationId xmlns:a16="http://schemas.microsoft.com/office/drawing/2014/main" id="{02F7EFCD-56A0-48FE-946B-E2F7B224C71C}"/>
                </a:ext>
              </a:extLst>
            </p:cNvPr>
            <p:cNvSpPr/>
            <p:nvPr/>
          </p:nvSpPr>
          <p:spPr>
            <a:xfrm>
              <a:off x="4399975" y="2237875"/>
              <a:ext cx="2525" cy="9200"/>
            </a:xfrm>
            <a:custGeom>
              <a:avLst/>
              <a:gdLst/>
              <a:ahLst/>
              <a:cxnLst/>
              <a:rect l="l" t="t" r="r" b="b"/>
              <a:pathLst>
                <a:path w="101" h="368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334"/>
                  </a:lnTo>
                  <a:cubicBezTo>
                    <a:pt x="1" y="334"/>
                    <a:pt x="1" y="334"/>
                    <a:pt x="1" y="368"/>
                  </a:cubicBezTo>
                  <a:cubicBezTo>
                    <a:pt x="34" y="334"/>
                    <a:pt x="34" y="334"/>
                    <a:pt x="34" y="334"/>
                  </a:cubicBezTo>
                  <a:cubicBezTo>
                    <a:pt x="67" y="301"/>
                    <a:pt x="67" y="301"/>
                    <a:pt x="34" y="2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631;p56">
              <a:extLst>
                <a:ext uri="{FF2B5EF4-FFF2-40B4-BE49-F238E27FC236}">
                  <a16:creationId xmlns:a16="http://schemas.microsoft.com/office/drawing/2014/main" id="{D9598302-A542-48E6-BCBD-24ABEA251A92}"/>
                </a:ext>
              </a:extLst>
            </p:cNvPr>
            <p:cNvSpPr/>
            <p:nvPr/>
          </p:nvSpPr>
          <p:spPr>
            <a:xfrm>
              <a:off x="4414150" y="2202500"/>
              <a:ext cx="13375" cy="35400"/>
            </a:xfrm>
            <a:custGeom>
              <a:avLst/>
              <a:gdLst/>
              <a:ahLst/>
              <a:cxnLst/>
              <a:rect l="l" t="t" r="r" b="b"/>
              <a:pathLst>
                <a:path w="535" h="1416" extrusionOk="0">
                  <a:moveTo>
                    <a:pt x="409" y="1"/>
                  </a:moveTo>
                  <a:cubicBezTo>
                    <a:pt x="404" y="1"/>
                    <a:pt x="401" y="5"/>
                    <a:pt x="401" y="15"/>
                  </a:cubicBezTo>
                  <a:cubicBezTo>
                    <a:pt x="334" y="15"/>
                    <a:pt x="301" y="15"/>
                    <a:pt x="268" y="48"/>
                  </a:cubicBezTo>
                  <a:cubicBezTo>
                    <a:pt x="234" y="48"/>
                    <a:pt x="201" y="81"/>
                    <a:pt x="168" y="115"/>
                  </a:cubicBezTo>
                  <a:cubicBezTo>
                    <a:pt x="134" y="181"/>
                    <a:pt x="101" y="215"/>
                    <a:pt x="101" y="248"/>
                  </a:cubicBezTo>
                  <a:cubicBezTo>
                    <a:pt x="67" y="315"/>
                    <a:pt x="67" y="348"/>
                    <a:pt x="34" y="415"/>
                  </a:cubicBezTo>
                  <a:cubicBezTo>
                    <a:pt x="34" y="448"/>
                    <a:pt x="34" y="482"/>
                    <a:pt x="34" y="548"/>
                  </a:cubicBezTo>
                  <a:lnTo>
                    <a:pt x="67" y="515"/>
                  </a:lnTo>
                  <a:lnTo>
                    <a:pt x="67" y="482"/>
                  </a:lnTo>
                  <a:cubicBezTo>
                    <a:pt x="67" y="448"/>
                    <a:pt x="67" y="415"/>
                    <a:pt x="67" y="415"/>
                  </a:cubicBezTo>
                  <a:cubicBezTo>
                    <a:pt x="67" y="382"/>
                    <a:pt x="101" y="348"/>
                    <a:pt x="101" y="315"/>
                  </a:cubicBezTo>
                  <a:cubicBezTo>
                    <a:pt x="101" y="281"/>
                    <a:pt x="134" y="281"/>
                    <a:pt x="134" y="248"/>
                  </a:cubicBezTo>
                  <a:lnTo>
                    <a:pt x="201" y="181"/>
                  </a:lnTo>
                  <a:lnTo>
                    <a:pt x="334" y="181"/>
                  </a:lnTo>
                  <a:cubicBezTo>
                    <a:pt x="334" y="248"/>
                    <a:pt x="368" y="281"/>
                    <a:pt x="368" y="315"/>
                  </a:cubicBezTo>
                  <a:cubicBezTo>
                    <a:pt x="368" y="382"/>
                    <a:pt x="368" y="415"/>
                    <a:pt x="368" y="448"/>
                  </a:cubicBezTo>
                  <a:cubicBezTo>
                    <a:pt x="334" y="482"/>
                    <a:pt x="334" y="548"/>
                    <a:pt x="301" y="582"/>
                  </a:cubicBezTo>
                  <a:lnTo>
                    <a:pt x="34" y="1249"/>
                  </a:lnTo>
                  <a:lnTo>
                    <a:pt x="34" y="1282"/>
                  </a:lnTo>
                  <a:cubicBezTo>
                    <a:pt x="34" y="1282"/>
                    <a:pt x="34" y="1316"/>
                    <a:pt x="34" y="1316"/>
                  </a:cubicBezTo>
                  <a:lnTo>
                    <a:pt x="34" y="1382"/>
                  </a:lnTo>
                  <a:cubicBezTo>
                    <a:pt x="34" y="1416"/>
                    <a:pt x="1" y="1416"/>
                    <a:pt x="34" y="1416"/>
                  </a:cubicBezTo>
                  <a:lnTo>
                    <a:pt x="67" y="1416"/>
                  </a:lnTo>
                  <a:lnTo>
                    <a:pt x="534" y="1115"/>
                  </a:lnTo>
                  <a:cubicBezTo>
                    <a:pt x="534" y="1082"/>
                    <a:pt x="534" y="1082"/>
                    <a:pt x="534" y="1082"/>
                  </a:cubicBezTo>
                  <a:lnTo>
                    <a:pt x="534" y="949"/>
                  </a:lnTo>
                  <a:lnTo>
                    <a:pt x="201" y="1149"/>
                  </a:lnTo>
                  <a:lnTo>
                    <a:pt x="434" y="648"/>
                  </a:lnTo>
                  <a:cubicBezTo>
                    <a:pt x="434" y="615"/>
                    <a:pt x="468" y="582"/>
                    <a:pt x="468" y="548"/>
                  </a:cubicBezTo>
                  <a:cubicBezTo>
                    <a:pt x="501" y="515"/>
                    <a:pt x="501" y="482"/>
                    <a:pt x="501" y="448"/>
                  </a:cubicBezTo>
                  <a:cubicBezTo>
                    <a:pt x="501" y="415"/>
                    <a:pt x="501" y="382"/>
                    <a:pt x="501" y="348"/>
                  </a:cubicBezTo>
                  <a:cubicBezTo>
                    <a:pt x="501" y="315"/>
                    <a:pt x="501" y="281"/>
                    <a:pt x="501" y="248"/>
                  </a:cubicBezTo>
                  <a:cubicBezTo>
                    <a:pt x="501" y="215"/>
                    <a:pt x="501" y="148"/>
                    <a:pt x="501" y="115"/>
                  </a:cubicBezTo>
                  <a:cubicBezTo>
                    <a:pt x="501" y="81"/>
                    <a:pt x="501" y="48"/>
                    <a:pt x="468" y="48"/>
                  </a:cubicBezTo>
                  <a:cubicBezTo>
                    <a:pt x="444" y="24"/>
                    <a:pt x="421" y="1"/>
                    <a:pt x="4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632;p56">
              <a:extLst>
                <a:ext uri="{FF2B5EF4-FFF2-40B4-BE49-F238E27FC236}">
                  <a16:creationId xmlns:a16="http://schemas.microsoft.com/office/drawing/2014/main" id="{9FD71717-23A0-4856-85D3-95810D1BA38E}"/>
                </a:ext>
              </a:extLst>
            </p:cNvPr>
            <p:cNvSpPr/>
            <p:nvPr/>
          </p:nvSpPr>
          <p:spPr>
            <a:xfrm>
              <a:off x="4430000" y="2193325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47" y="156"/>
                  </a:moveTo>
                  <a:cubicBezTo>
                    <a:pt x="367" y="156"/>
                    <a:pt x="384" y="165"/>
                    <a:pt x="401" y="181"/>
                  </a:cubicBezTo>
                  <a:cubicBezTo>
                    <a:pt x="434" y="248"/>
                    <a:pt x="434" y="315"/>
                    <a:pt x="434" y="382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34" y="849"/>
                    <a:pt x="401" y="949"/>
                  </a:cubicBezTo>
                  <a:cubicBezTo>
                    <a:pt x="367" y="1015"/>
                    <a:pt x="334" y="1049"/>
                    <a:pt x="267" y="1082"/>
                  </a:cubicBezTo>
                  <a:cubicBezTo>
                    <a:pt x="234" y="1099"/>
                    <a:pt x="209" y="1107"/>
                    <a:pt x="188" y="1107"/>
                  </a:cubicBezTo>
                  <a:cubicBezTo>
                    <a:pt x="167" y="1107"/>
                    <a:pt x="151" y="1099"/>
                    <a:pt x="134" y="1082"/>
                  </a:cubicBezTo>
                  <a:cubicBezTo>
                    <a:pt x="101" y="1015"/>
                    <a:pt x="67" y="949"/>
                    <a:pt x="101" y="882"/>
                  </a:cubicBezTo>
                  <a:lnTo>
                    <a:pt x="101" y="615"/>
                  </a:lnTo>
                  <a:cubicBezTo>
                    <a:pt x="67" y="515"/>
                    <a:pt x="101" y="415"/>
                    <a:pt x="134" y="348"/>
                  </a:cubicBezTo>
                  <a:cubicBezTo>
                    <a:pt x="167" y="282"/>
                    <a:pt x="201" y="215"/>
                    <a:pt x="267" y="181"/>
                  </a:cubicBezTo>
                  <a:cubicBezTo>
                    <a:pt x="301" y="165"/>
                    <a:pt x="326" y="156"/>
                    <a:pt x="347" y="156"/>
                  </a:cubicBezTo>
                  <a:close/>
                  <a:moveTo>
                    <a:pt x="365" y="1"/>
                  </a:moveTo>
                  <a:cubicBezTo>
                    <a:pt x="331" y="1"/>
                    <a:pt x="291" y="24"/>
                    <a:pt x="267" y="48"/>
                  </a:cubicBezTo>
                  <a:cubicBezTo>
                    <a:pt x="234" y="48"/>
                    <a:pt x="201" y="81"/>
                    <a:pt x="134" y="148"/>
                  </a:cubicBezTo>
                  <a:cubicBezTo>
                    <a:pt x="101" y="181"/>
                    <a:pt x="101" y="248"/>
                    <a:pt x="67" y="282"/>
                  </a:cubicBezTo>
                  <a:cubicBezTo>
                    <a:pt x="34" y="348"/>
                    <a:pt x="34" y="415"/>
                    <a:pt x="1" y="482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9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34" y="1149"/>
                    <a:pt x="34" y="1182"/>
                    <a:pt x="67" y="1216"/>
                  </a:cubicBezTo>
                  <a:cubicBezTo>
                    <a:pt x="67" y="1249"/>
                    <a:pt x="101" y="1282"/>
                    <a:pt x="134" y="1282"/>
                  </a:cubicBezTo>
                  <a:cubicBezTo>
                    <a:pt x="201" y="1282"/>
                    <a:pt x="234" y="1282"/>
                    <a:pt x="267" y="1249"/>
                  </a:cubicBezTo>
                  <a:cubicBezTo>
                    <a:pt x="334" y="1216"/>
                    <a:pt x="367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15"/>
                    <a:pt x="534" y="882"/>
                    <a:pt x="534" y="815"/>
                  </a:cubicBezTo>
                  <a:cubicBezTo>
                    <a:pt x="534" y="749"/>
                    <a:pt x="534" y="682"/>
                    <a:pt x="534" y="615"/>
                  </a:cubicBezTo>
                  <a:lnTo>
                    <a:pt x="534" y="348"/>
                  </a:lnTo>
                  <a:cubicBezTo>
                    <a:pt x="534" y="282"/>
                    <a:pt x="534" y="215"/>
                    <a:pt x="534" y="181"/>
                  </a:cubicBezTo>
                  <a:cubicBezTo>
                    <a:pt x="534" y="115"/>
                    <a:pt x="501" y="81"/>
                    <a:pt x="468" y="48"/>
                  </a:cubicBezTo>
                  <a:cubicBezTo>
                    <a:pt x="468" y="15"/>
                    <a:pt x="434" y="15"/>
                    <a:pt x="401" y="15"/>
                  </a:cubicBezTo>
                  <a:cubicBezTo>
                    <a:pt x="391" y="5"/>
                    <a:pt x="378" y="1"/>
                    <a:pt x="3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633;p56">
              <a:extLst>
                <a:ext uri="{FF2B5EF4-FFF2-40B4-BE49-F238E27FC236}">
                  <a16:creationId xmlns:a16="http://schemas.microsoft.com/office/drawing/2014/main" id="{7897ED8A-8E4B-4879-97F9-D7B29F2DFE8E}"/>
                </a:ext>
              </a:extLst>
            </p:cNvPr>
            <p:cNvSpPr/>
            <p:nvPr/>
          </p:nvSpPr>
          <p:spPr>
            <a:xfrm>
              <a:off x="4447525" y="2183675"/>
              <a:ext cx="13350" cy="34225"/>
            </a:xfrm>
            <a:custGeom>
              <a:avLst/>
              <a:gdLst/>
              <a:ahLst/>
              <a:cxnLst/>
              <a:rect l="l" t="t" r="r" b="b"/>
              <a:pathLst>
                <a:path w="534" h="1369" extrusionOk="0">
                  <a:moveTo>
                    <a:pt x="367" y="0"/>
                  </a:moveTo>
                  <a:cubicBezTo>
                    <a:pt x="334" y="0"/>
                    <a:pt x="300" y="0"/>
                    <a:pt x="267" y="34"/>
                  </a:cubicBezTo>
                  <a:cubicBezTo>
                    <a:pt x="234" y="67"/>
                    <a:pt x="200" y="100"/>
                    <a:pt x="167" y="134"/>
                  </a:cubicBezTo>
                  <a:cubicBezTo>
                    <a:pt x="133" y="167"/>
                    <a:pt x="100" y="201"/>
                    <a:pt x="100" y="267"/>
                  </a:cubicBezTo>
                  <a:cubicBezTo>
                    <a:pt x="67" y="301"/>
                    <a:pt x="33" y="367"/>
                    <a:pt x="33" y="401"/>
                  </a:cubicBezTo>
                  <a:cubicBezTo>
                    <a:pt x="33" y="467"/>
                    <a:pt x="33" y="501"/>
                    <a:pt x="33" y="534"/>
                  </a:cubicBezTo>
                  <a:cubicBezTo>
                    <a:pt x="0" y="534"/>
                    <a:pt x="0" y="567"/>
                    <a:pt x="33" y="567"/>
                  </a:cubicBezTo>
                  <a:lnTo>
                    <a:pt x="67" y="534"/>
                  </a:lnTo>
                  <a:lnTo>
                    <a:pt x="67" y="501"/>
                  </a:lnTo>
                  <a:cubicBezTo>
                    <a:pt x="67" y="467"/>
                    <a:pt x="67" y="434"/>
                    <a:pt x="67" y="401"/>
                  </a:cubicBezTo>
                  <a:cubicBezTo>
                    <a:pt x="67" y="367"/>
                    <a:pt x="100" y="334"/>
                    <a:pt x="100" y="301"/>
                  </a:cubicBezTo>
                  <a:cubicBezTo>
                    <a:pt x="100" y="301"/>
                    <a:pt x="133" y="267"/>
                    <a:pt x="133" y="234"/>
                  </a:cubicBezTo>
                  <a:lnTo>
                    <a:pt x="200" y="201"/>
                  </a:lnTo>
                  <a:cubicBezTo>
                    <a:pt x="234" y="184"/>
                    <a:pt x="259" y="176"/>
                    <a:pt x="275" y="176"/>
                  </a:cubicBezTo>
                  <a:cubicBezTo>
                    <a:pt x="292" y="176"/>
                    <a:pt x="300" y="184"/>
                    <a:pt x="300" y="201"/>
                  </a:cubicBezTo>
                  <a:cubicBezTo>
                    <a:pt x="334" y="234"/>
                    <a:pt x="334" y="267"/>
                    <a:pt x="334" y="301"/>
                  </a:cubicBezTo>
                  <a:cubicBezTo>
                    <a:pt x="367" y="367"/>
                    <a:pt x="367" y="401"/>
                    <a:pt x="334" y="434"/>
                  </a:cubicBezTo>
                  <a:cubicBezTo>
                    <a:pt x="334" y="501"/>
                    <a:pt x="300" y="534"/>
                    <a:pt x="300" y="567"/>
                  </a:cubicBezTo>
                  <a:lnTo>
                    <a:pt x="33" y="1201"/>
                  </a:lnTo>
                  <a:lnTo>
                    <a:pt x="33" y="1235"/>
                  </a:lnTo>
                  <a:cubicBezTo>
                    <a:pt x="33" y="1235"/>
                    <a:pt x="33" y="1268"/>
                    <a:pt x="33" y="1268"/>
                  </a:cubicBezTo>
                  <a:lnTo>
                    <a:pt x="33" y="1335"/>
                  </a:lnTo>
                  <a:cubicBezTo>
                    <a:pt x="33" y="1335"/>
                    <a:pt x="33" y="1368"/>
                    <a:pt x="33" y="1368"/>
                  </a:cubicBezTo>
                  <a:lnTo>
                    <a:pt x="500" y="1101"/>
                  </a:lnTo>
                  <a:cubicBezTo>
                    <a:pt x="534" y="1101"/>
                    <a:pt x="534" y="1068"/>
                    <a:pt x="534" y="1068"/>
                  </a:cubicBezTo>
                  <a:cubicBezTo>
                    <a:pt x="534" y="1068"/>
                    <a:pt x="534" y="1034"/>
                    <a:pt x="534" y="1034"/>
                  </a:cubicBezTo>
                  <a:lnTo>
                    <a:pt x="534" y="968"/>
                  </a:lnTo>
                  <a:lnTo>
                    <a:pt x="534" y="934"/>
                  </a:lnTo>
                  <a:lnTo>
                    <a:pt x="500" y="934"/>
                  </a:lnTo>
                  <a:lnTo>
                    <a:pt x="167" y="1135"/>
                  </a:lnTo>
                  <a:lnTo>
                    <a:pt x="434" y="634"/>
                  </a:lnTo>
                  <a:lnTo>
                    <a:pt x="467" y="534"/>
                  </a:lnTo>
                  <a:cubicBezTo>
                    <a:pt x="500" y="501"/>
                    <a:pt x="500" y="467"/>
                    <a:pt x="500" y="434"/>
                  </a:cubicBezTo>
                  <a:cubicBezTo>
                    <a:pt x="500" y="401"/>
                    <a:pt x="500" y="401"/>
                    <a:pt x="500" y="367"/>
                  </a:cubicBezTo>
                  <a:cubicBezTo>
                    <a:pt x="500" y="334"/>
                    <a:pt x="500" y="301"/>
                    <a:pt x="500" y="267"/>
                  </a:cubicBezTo>
                  <a:cubicBezTo>
                    <a:pt x="500" y="201"/>
                    <a:pt x="500" y="167"/>
                    <a:pt x="500" y="134"/>
                  </a:cubicBezTo>
                  <a:cubicBezTo>
                    <a:pt x="500" y="100"/>
                    <a:pt x="467" y="67"/>
                    <a:pt x="467" y="34"/>
                  </a:cubicBezTo>
                  <a:cubicBezTo>
                    <a:pt x="434" y="0"/>
                    <a:pt x="400" y="0"/>
                    <a:pt x="3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634;p56">
              <a:extLst>
                <a:ext uri="{FF2B5EF4-FFF2-40B4-BE49-F238E27FC236}">
                  <a16:creationId xmlns:a16="http://schemas.microsoft.com/office/drawing/2014/main" id="{C262D611-CDD0-49AC-A103-0BA53BFE1D3B}"/>
                </a:ext>
              </a:extLst>
            </p:cNvPr>
            <p:cNvSpPr/>
            <p:nvPr/>
          </p:nvSpPr>
          <p:spPr>
            <a:xfrm>
              <a:off x="4463350" y="2174150"/>
              <a:ext cx="13375" cy="32075"/>
            </a:xfrm>
            <a:custGeom>
              <a:avLst/>
              <a:gdLst/>
              <a:ahLst/>
              <a:cxnLst/>
              <a:rect l="l" t="t" r="r" b="b"/>
              <a:pathLst>
                <a:path w="535" h="1283" extrusionOk="0">
                  <a:moveTo>
                    <a:pt x="314" y="156"/>
                  </a:moveTo>
                  <a:cubicBezTo>
                    <a:pt x="334" y="156"/>
                    <a:pt x="351" y="165"/>
                    <a:pt x="368" y="181"/>
                  </a:cubicBezTo>
                  <a:cubicBezTo>
                    <a:pt x="401" y="248"/>
                    <a:pt x="434" y="315"/>
                    <a:pt x="434" y="381"/>
                  </a:cubicBezTo>
                  <a:lnTo>
                    <a:pt x="434" y="548"/>
                  </a:lnTo>
                  <a:lnTo>
                    <a:pt x="434" y="682"/>
                  </a:lnTo>
                  <a:cubicBezTo>
                    <a:pt x="434" y="782"/>
                    <a:pt x="401" y="848"/>
                    <a:pt x="368" y="948"/>
                  </a:cubicBezTo>
                  <a:cubicBezTo>
                    <a:pt x="368" y="1015"/>
                    <a:pt x="301" y="1049"/>
                    <a:pt x="234" y="1082"/>
                  </a:cubicBezTo>
                  <a:cubicBezTo>
                    <a:pt x="218" y="1099"/>
                    <a:pt x="193" y="1107"/>
                    <a:pt x="172" y="1107"/>
                  </a:cubicBezTo>
                  <a:cubicBezTo>
                    <a:pt x="151" y="1107"/>
                    <a:pt x="134" y="1099"/>
                    <a:pt x="134" y="1082"/>
                  </a:cubicBezTo>
                  <a:cubicBezTo>
                    <a:pt x="68" y="1015"/>
                    <a:pt x="68" y="948"/>
                    <a:pt x="68" y="882"/>
                  </a:cubicBezTo>
                  <a:lnTo>
                    <a:pt x="68" y="615"/>
                  </a:lnTo>
                  <a:cubicBezTo>
                    <a:pt x="68" y="515"/>
                    <a:pt x="101" y="415"/>
                    <a:pt x="134" y="348"/>
                  </a:cubicBezTo>
                  <a:cubicBezTo>
                    <a:pt x="134" y="281"/>
                    <a:pt x="201" y="215"/>
                    <a:pt x="234" y="181"/>
                  </a:cubicBezTo>
                  <a:cubicBezTo>
                    <a:pt x="268" y="165"/>
                    <a:pt x="293" y="156"/>
                    <a:pt x="314" y="156"/>
                  </a:cubicBezTo>
                  <a:close/>
                  <a:moveTo>
                    <a:pt x="350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01" y="48"/>
                    <a:pt x="168" y="115"/>
                    <a:pt x="134" y="148"/>
                  </a:cubicBezTo>
                  <a:cubicBezTo>
                    <a:pt x="101" y="181"/>
                    <a:pt x="68" y="248"/>
                    <a:pt x="68" y="281"/>
                  </a:cubicBezTo>
                  <a:cubicBezTo>
                    <a:pt x="34" y="348"/>
                    <a:pt x="1" y="415"/>
                    <a:pt x="1" y="448"/>
                  </a:cubicBezTo>
                  <a:cubicBezTo>
                    <a:pt x="1" y="515"/>
                    <a:pt x="1" y="582"/>
                    <a:pt x="1" y="648"/>
                  </a:cubicBezTo>
                  <a:lnTo>
                    <a:pt x="1" y="815"/>
                  </a:lnTo>
                  <a:lnTo>
                    <a:pt x="1" y="948"/>
                  </a:lnTo>
                  <a:cubicBezTo>
                    <a:pt x="1" y="982"/>
                    <a:pt x="1" y="1049"/>
                    <a:pt x="1" y="1115"/>
                  </a:cubicBezTo>
                  <a:cubicBezTo>
                    <a:pt x="1" y="1149"/>
                    <a:pt x="34" y="1182"/>
                    <a:pt x="68" y="1215"/>
                  </a:cubicBezTo>
                  <a:cubicBezTo>
                    <a:pt x="68" y="1249"/>
                    <a:pt x="101" y="1282"/>
                    <a:pt x="134" y="1282"/>
                  </a:cubicBezTo>
                  <a:cubicBezTo>
                    <a:pt x="168" y="1282"/>
                    <a:pt x="234" y="1282"/>
                    <a:pt x="268" y="1249"/>
                  </a:cubicBezTo>
                  <a:cubicBezTo>
                    <a:pt x="301" y="1215"/>
                    <a:pt x="368" y="1182"/>
                    <a:pt x="401" y="1149"/>
                  </a:cubicBezTo>
                  <a:cubicBezTo>
                    <a:pt x="434" y="1082"/>
                    <a:pt x="468" y="1049"/>
                    <a:pt x="468" y="982"/>
                  </a:cubicBezTo>
                  <a:cubicBezTo>
                    <a:pt x="501" y="948"/>
                    <a:pt x="501" y="882"/>
                    <a:pt x="535" y="815"/>
                  </a:cubicBezTo>
                  <a:cubicBezTo>
                    <a:pt x="535" y="748"/>
                    <a:pt x="535" y="682"/>
                    <a:pt x="535" y="615"/>
                  </a:cubicBezTo>
                  <a:lnTo>
                    <a:pt x="535" y="348"/>
                  </a:lnTo>
                  <a:cubicBezTo>
                    <a:pt x="535" y="281"/>
                    <a:pt x="535" y="215"/>
                    <a:pt x="535" y="181"/>
                  </a:cubicBezTo>
                  <a:cubicBezTo>
                    <a:pt x="501" y="115"/>
                    <a:pt x="501" y="81"/>
                    <a:pt x="468" y="48"/>
                  </a:cubicBezTo>
                  <a:cubicBezTo>
                    <a:pt x="468" y="14"/>
                    <a:pt x="434" y="14"/>
                    <a:pt x="401" y="14"/>
                  </a:cubicBezTo>
                  <a:cubicBezTo>
                    <a:pt x="382" y="5"/>
                    <a:pt x="365" y="1"/>
                    <a:pt x="3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635;p56">
              <a:extLst>
                <a:ext uri="{FF2B5EF4-FFF2-40B4-BE49-F238E27FC236}">
                  <a16:creationId xmlns:a16="http://schemas.microsoft.com/office/drawing/2014/main" id="{1BE35F6F-7943-4E6A-95FF-263A458DC07D}"/>
                </a:ext>
              </a:extLst>
            </p:cNvPr>
            <p:cNvSpPr/>
            <p:nvPr/>
          </p:nvSpPr>
          <p:spPr>
            <a:xfrm>
              <a:off x="4831125" y="1963525"/>
              <a:ext cx="8350" cy="29200"/>
            </a:xfrm>
            <a:custGeom>
              <a:avLst/>
              <a:gdLst/>
              <a:ahLst/>
              <a:cxnLst/>
              <a:rect l="l" t="t" r="r" b="b"/>
              <a:pathLst>
                <a:path w="334" h="1168" extrusionOk="0">
                  <a:moveTo>
                    <a:pt x="301" y="0"/>
                  </a:moveTo>
                  <a:lnTo>
                    <a:pt x="267" y="33"/>
                  </a:lnTo>
                  <a:lnTo>
                    <a:pt x="234" y="33"/>
                  </a:lnTo>
                  <a:lnTo>
                    <a:pt x="0" y="467"/>
                  </a:lnTo>
                  <a:cubicBezTo>
                    <a:pt x="0" y="467"/>
                    <a:pt x="0" y="467"/>
                    <a:pt x="0" y="500"/>
                  </a:cubicBezTo>
                  <a:cubicBezTo>
                    <a:pt x="0" y="500"/>
                    <a:pt x="0" y="500"/>
                    <a:pt x="0" y="534"/>
                  </a:cubicBezTo>
                  <a:lnTo>
                    <a:pt x="34" y="567"/>
                  </a:lnTo>
                  <a:lnTo>
                    <a:pt x="67" y="567"/>
                  </a:lnTo>
                  <a:cubicBezTo>
                    <a:pt x="67" y="567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267" y="1168"/>
                  </a:lnTo>
                  <a:cubicBezTo>
                    <a:pt x="301" y="1134"/>
                    <a:pt x="301" y="1134"/>
                    <a:pt x="301" y="1134"/>
                  </a:cubicBezTo>
                  <a:cubicBezTo>
                    <a:pt x="301" y="1134"/>
                    <a:pt x="301" y="1101"/>
                    <a:pt x="301" y="1101"/>
                  </a:cubicBezTo>
                  <a:lnTo>
                    <a:pt x="334" y="33"/>
                  </a:lnTo>
                  <a:cubicBezTo>
                    <a:pt x="334" y="0"/>
                    <a:pt x="334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636;p56">
              <a:extLst>
                <a:ext uri="{FF2B5EF4-FFF2-40B4-BE49-F238E27FC236}">
                  <a16:creationId xmlns:a16="http://schemas.microsoft.com/office/drawing/2014/main" id="{F2203F0B-9E3B-4F6D-8134-CF3EDDE6B378}"/>
                </a:ext>
              </a:extLst>
            </p:cNvPr>
            <p:cNvSpPr/>
            <p:nvPr/>
          </p:nvSpPr>
          <p:spPr>
            <a:xfrm>
              <a:off x="4841950" y="1955175"/>
              <a:ext cx="13375" cy="33375"/>
            </a:xfrm>
            <a:custGeom>
              <a:avLst/>
              <a:gdLst/>
              <a:ahLst/>
              <a:cxnLst/>
              <a:rect l="l" t="t" r="r" b="b"/>
              <a:pathLst>
                <a:path w="535" h="1335" extrusionOk="0">
                  <a:moveTo>
                    <a:pt x="468" y="1"/>
                  </a:moveTo>
                  <a:lnTo>
                    <a:pt x="101" y="201"/>
                  </a:lnTo>
                  <a:cubicBezTo>
                    <a:pt x="68" y="201"/>
                    <a:pt x="68" y="234"/>
                    <a:pt x="68" y="234"/>
                  </a:cubicBezTo>
                  <a:cubicBezTo>
                    <a:pt x="68" y="234"/>
                    <a:pt x="68" y="267"/>
                    <a:pt x="68" y="267"/>
                  </a:cubicBezTo>
                  <a:lnTo>
                    <a:pt x="34" y="834"/>
                  </a:lnTo>
                  <a:cubicBezTo>
                    <a:pt x="34" y="868"/>
                    <a:pt x="34" y="868"/>
                    <a:pt x="34" y="868"/>
                  </a:cubicBezTo>
                  <a:lnTo>
                    <a:pt x="101" y="834"/>
                  </a:lnTo>
                  <a:cubicBezTo>
                    <a:pt x="101" y="834"/>
                    <a:pt x="101" y="834"/>
                    <a:pt x="134" y="801"/>
                  </a:cubicBezTo>
                  <a:lnTo>
                    <a:pt x="134" y="768"/>
                  </a:lnTo>
                  <a:cubicBezTo>
                    <a:pt x="168" y="734"/>
                    <a:pt x="168" y="734"/>
                    <a:pt x="168" y="701"/>
                  </a:cubicBezTo>
                  <a:cubicBezTo>
                    <a:pt x="201" y="668"/>
                    <a:pt x="234" y="668"/>
                    <a:pt x="234" y="668"/>
                  </a:cubicBezTo>
                  <a:lnTo>
                    <a:pt x="335" y="634"/>
                  </a:lnTo>
                  <a:lnTo>
                    <a:pt x="368" y="634"/>
                  </a:lnTo>
                  <a:cubicBezTo>
                    <a:pt x="401" y="634"/>
                    <a:pt x="401" y="668"/>
                    <a:pt x="401" y="668"/>
                  </a:cubicBezTo>
                  <a:cubicBezTo>
                    <a:pt x="435" y="701"/>
                    <a:pt x="435" y="734"/>
                    <a:pt x="401" y="768"/>
                  </a:cubicBezTo>
                  <a:cubicBezTo>
                    <a:pt x="435" y="801"/>
                    <a:pt x="435" y="868"/>
                    <a:pt x="401" y="901"/>
                  </a:cubicBezTo>
                  <a:cubicBezTo>
                    <a:pt x="401" y="935"/>
                    <a:pt x="401" y="968"/>
                    <a:pt x="368" y="1001"/>
                  </a:cubicBezTo>
                  <a:cubicBezTo>
                    <a:pt x="368" y="1001"/>
                    <a:pt x="335" y="1035"/>
                    <a:pt x="335" y="1068"/>
                  </a:cubicBezTo>
                  <a:cubicBezTo>
                    <a:pt x="301" y="1101"/>
                    <a:pt x="268" y="1101"/>
                    <a:pt x="234" y="1135"/>
                  </a:cubicBezTo>
                  <a:lnTo>
                    <a:pt x="134" y="1135"/>
                  </a:lnTo>
                  <a:cubicBezTo>
                    <a:pt x="101" y="1101"/>
                    <a:pt x="68" y="1068"/>
                    <a:pt x="68" y="1035"/>
                  </a:cubicBezTo>
                  <a:cubicBezTo>
                    <a:pt x="68" y="1035"/>
                    <a:pt x="68" y="1068"/>
                    <a:pt x="68" y="1068"/>
                  </a:cubicBezTo>
                  <a:lnTo>
                    <a:pt x="1" y="1101"/>
                  </a:lnTo>
                  <a:cubicBezTo>
                    <a:pt x="1" y="1101"/>
                    <a:pt x="1" y="1101"/>
                    <a:pt x="1" y="1135"/>
                  </a:cubicBezTo>
                  <a:cubicBezTo>
                    <a:pt x="1" y="1201"/>
                    <a:pt x="1" y="1235"/>
                    <a:pt x="34" y="1268"/>
                  </a:cubicBezTo>
                  <a:cubicBezTo>
                    <a:pt x="34" y="1301"/>
                    <a:pt x="68" y="1301"/>
                    <a:pt x="101" y="1335"/>
                  </a:cubicBezTo>
                  <a:lnTo>
                    <a:pt x="168" y="1335"/>
                  </a:lnTo>
                  <a:cubicBezTo>
                    <a:pt x="201" y="1335"/>
                    <a:pt x="268" y="1301"/>
                    <a:pt x="301" y="1301"/>
                  </a:cubicBezTo>
                  <a:cubicBezTo>
                    <a:pt x="335" y="1268"/>
                    <a:pt x="368" y="1235"/>
                    <a:pt x="401" y="1201"/>
                  </a:cubicBezTo>
                  <a:cubicBezTo>
                    <a:pt x="435" y="1168"/>
                    <a:pt x="468" y="1135"/>
                    <a:pt x="468" y="1068"/>
                  </a:cubicBezTo>
                  <a:cubicBezTo>
                    <a:pt x="501" y="1035"/>
                    <a:pt x="535" y="968"/>
                    <a:pt x="535" y="935"/>
                  </a:cubicBezTo>
                  <a:cubicBezTo>
                    <a:pt x="535" y="868"/>
                    <a:pt x="535" y="801"/>
                    <a:pt x="535" y="734"/>
                  </a:cubicBezTo>
                  <a:cubicBezTo>
                    <a:pt x="535" y="701"/>
                    <a:pt x="535" y="634"/>
                    <a:pt x="535" y="601"/>
                  </a:cubicBezTo>
                  <a:cubicBezTo>
                    <a:pt x="535" y="534"/>
                    <a:pt x="501" y="534"/>
                    <a:pt x="468" y="501"/>
                  </a:cubicBezTo>
                  <a:cubicBezTo>
                    <a:pt x="468" y="468"/>
                    <a:pt x="435" y="468"/>
                    <a:pt x="401" y="468"/>
                  </a:cubicBezTo>
                  <a:cubicBezTo>
                    <a:pt x="368" y="468"/>
                    <a:pt x="335" y="501"/>
                    <a:pt x="301" y="501"/>
                  </a:cubicBezTo>
                  <a:cubicBezTo>
                    <a:pt x="268" y="534"/>
                    <a:pt x="234" y="534"/>
                    <a:pt x="201" y="568"/>
                  </a:cubicBezTo>
                  <a:lnTo>
                    <a:pt x="168" y="634"/>
                  </a:lnTo>
                  <a:lnTo>
                    <a:pt x="168" y="334"/>
                  </a:lnTo>
                  <a:lnTo>
                    <a:pt x="468" y="134"/>
                  </a:lnTo>
                  <a:cubicBezTo>
                    <a:pt x="468" y="134"/>
                    <a:pt x="468" y="101"/>
                    <a:pt x="468" y="101"/>
                  </a:cubicBezTo>
                  <a:cubicBezTo>
                    <a:pt x="468" y="101"/>
                    <a:pt x="468" y="67"/>
                    <a:pt x="468" y="67"/>
                  </a:cubicBezTo>
                  <a:lnTo>
                    <a:pt x="4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637;p56">
              <a:extLst>
                <a:ext uri="{FF2B5EF4-FFF2-40B4-BE49-F238E27FC236}">
                  <a16:creationId xmlns:a16="http://schemas.microsoft.com/office/drawing/2014/main" id="{996C7361-4F9E-4000-A636-294E06061F72}"/>
                </a:ext>
              </a:extLst>
            </p:cNvPr>
            <p:cNvSpPr/>
            <p:nvPr/>
          </p:nvSpPr>
          <p:spPr>
            <a:xfrm>
              <a:off x="4858650" y="1946000"/>
              <a:ext cx="13350" cy="31725"/>
            </a:xfrm>
            <a:custGeom>
              <a:avLst/>
              <a:gdLst/>
              <a:ahLst/>
              <a:cxnLst/>
              <a:rect l="l" t="t" r="r" b="b"/>
              <a:pathLst>
                <a:path w="534" h="1269" extrusionOk="0">
                  <a:moveTo>
                    <a:pt x="334" y="142"/>
                  </a:moveTo>
                  <a:cubicBezTo>
                    <a:pt x="359" y="142"/>
                    <a:pt x="384" y="151"/>
                    <a:pt x="400" y="167"/>
                  </a:cubicBezTo>
                  <a:cubicBezTo>
                    <a:pt x="434" y="234"/>
                    <a:pt x="434" y="301"/>
                    <a:pt x="434" y="401"/>
                  </a:cubicBezTo>
                  <a:lnTo>
                    <a:pt x="434" y="534"/>
                  </a:lnTo>
                  <a:lnTo>
                    <a:pt x="434" y="668"/>
                  </a:lnTo>
                  <a:cubicBezTo>
                    <a:pt x="434" y="768"/>
                    <a:pt x="400" y="835"/>
                    <a:pt x="400" y="935"/>
                  </a:cubicBezTo>
                  <a:cubicBezTo>
                    <a:pt x="367" y="1001"/>
                    <a:pt x="300" y="1035"/>
                    <a:pt x="267" y="1101"/>
                  </a:cubicBezTo>
                  <a:cubicBezTo>
                    <a:pt x="234" y="1118"/>
                    <a:pt x="209" y="1126"/>
                    <a:pt x="188" y="1126"/>
                  </a:cubicBezTo>
                  <a:cubicBezTo>
                    <a:pt x="167" y="1126"/>
                    <a:pt x="150" y="1118"/>
                    <a:pt x="134" y="1101"/>
                  </a:cubicBezTo>
                  <a:cubicBezTo>
                    <a:pt x="100" y="1035"/>
                    <a:pt x="67" y="935"/>
                    <a:pt x="67" y="868"/>
                  </a:cubicBezTo>
                  <a:lnTo>
                    <a:pt x="67" y="601"/>
                  </a:lnTo>
                  <a:cubicBezTo>
                    <a:pt x="67" y="501"/>
                    <a:pt x="100" y="401"/>
                    <a:pt x="134" y="334"/>
                  </a:cubicBezTo>
                  <a:cubicBezTo>
                    <a:pt x="134" y="267"/>
                    <a:pt x="200" y="201"/>
                    <a:pt x="267" y="167"/>
                  </a:cubicBezTo>
                  <a:cubicBezTo>
                    <a:pt x="284" y="151"/>
                    <a:pt x="309" y="142"/>
                    <a:pt x="334" y="142"/>
                  </a:cubicBezTo>
                  <a:close/>
                  <a:moveTo>
                    <a:pt x="400" y="1"/>
                  </a:moveTo>
                  <a:cubicBezTo>
                    <a:pt x="367" y="1"/>
                    <a:pt x="300" y="1"/>
                    <a:pt x="267" y="34"/>
                  </a:cubicBezTo>
                  <a:cubicBezTo>
                    <a:pt x="234" y="67"/>
                    <a:pt x="167" y="101"/>
                    <a:pt x="134" y="134"/>
                  </a:cubicBezTo>
                  <a:cubicBezTo>
                    <a:pt x="100" y="167"/>
                    <a:pt x="100" y="234"/>
                    <a:pt x="67" y="267"/>
                  </a:cubicBezTo>
                  <a:cubicBezTo>
                    <a:pt x="33" y="334"/>
                    <a:pt x="33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801"/>
                  </a:lnTo>
                  <a:lnTo>
                    <a:pt x="0" y="935"/>
                  </a:lnTo>
                  <a:cubicBezTo>
                    <a:pt x="0" y="1001"/>
                    <a:pt x="0" y="1035"/>
                    <a:pt x="0" y="1101"/>
                  </a:cubicBezTo>
                  <a:cubicBezTo>
                    <a:pt x="33" y="1135"/>
                    <a:pt x="33" y="1201"/>
                    <a:pt x="67" y="1235"/>
                  </a:cubicBezTo>
                  <a:cubicBezTo>
                    <a:pt x="67" y="1235"/>
                    <a:pt x="100" y="1268"/>
                    <a:pt x="134" y="1268"/>
                  </a:cubicBezTo>
                  <a:cubicBezTo>
                    <a:pt x="200" y="1268"/>
                    <a:pt x="234" y="1268"/>
                    <a:pt x="267" y="1235"/>
                  </a:cubicBezTo>
                  <a:cubicBezTo>
                    <a:pt x="334" y="1201"/>
                    <a:pt x="367" y="1168"/>
                    <a:pt x="400" y="1135"/>
                  </a:cubicBezTo>
                  <a:cubicBezTo>
                    <a:pt x="434" y="1101"/>
                    <a:pt x="467" y="1035"/>
                    <a:pt x="467" y="968"/>
                  </a:cubicBezTo>
                  <a:cubicBezTo>
                    <a:pt x="500" y="935"/>
                    <a:pt x="534" y="868"/>
                    <a:pt x="534" y="801"/>
                  </a:cubicBezTo>
                  <a:cubicBezTo>
                    <a:pt x="534" y="734"/>
                    <a:pt x="534" y="668"/>
                    <a:pt x="534" y="601"/>
                  </a:cubicBezTo>
                  <a:lnTo>
                    <a:pt x="534" y="334"/>
                  </a:lnTo>
                  <a:cubicBezTo>
                    <a:pt x="534" y="267"/>
                    <a:pt x="534" y="201"/>
                    <a:pt x="534" y="167"/>
                  </a:cubicBezTo>
                  <a:cubicBezTo>
                    <a:pt x="534" y="101"/>
                    <a:pt x="500" y="67"/>
                    <a:pt x="467" y="34"/>
                  </a:cubicBezTo>
                  <a:cubicBezTo>
                    <a:pt x="467" y="1"/>
                    <a:pt x="434" y="1"/>
                    <a:pt x="4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638;p56">
              <a:extLst>
                <a:ext uri="{FF2B5EF4-FFF2-40B4-BE49-F238E27FC236}">
                  <a16:creationId xmlns:a16="http://schemas.microsoft.com/office/drawing/2014/main" id="{474CC838-2EF5-4BDD-B237-E8E71A639D14}"/>
                </a:ext>
              </a:extLst>
            </p:cNvPr>
            <p:cNvSpPr/>
            <p:nvPr/>
          </p:nvSpPr>
          <p:spPr>
            <a:xfrm>
              <a:off x="4519225" y="2141625"/>
              <a:ext cx="15875" cy="32900"/>
            </a:xfrm>
            <a:custGeom>
              <a:avLst/>
              <a:gdLst/>
              <a:ahLst/>
              <a:cxnLst/>
              <a:rect l="l" t="t" r="r" b="b"/>
              <a:pathLst>
                <a:path w="635" h="1316" extrusionOk="0">
                  <a:moveTo>
                    <a:pt x="338" y="1"/>
                  </a:moveTo>
                  <a:cubicBezTo>
                    <a:pt x="315" y="1"/>
                    <a:pt x="291" y="24"/>
                    <a:pt x="268" y="48"/>
                  </a:cubicBezTo>
                  <a:cubicBezTo>
                    <a:pt x="234" y="81"/>
                    <a:pt x="168" y="115"/>
                    <a:pt x="168" y="181"/>
                  </a:cubicBezTo>
                  <a:cubicBezTo>
                    <a:pt x="134" y="215"/>
                    <a:pt x="101" y="248"/>
                    <a:pt x="67" y="281"/>
                  </a:cubicBezTo>
                  <a:cubicBezTo>
                    <a:pt x="34" y="315"/>
                    <a:pt x="34" y="381"/>
                    <a:pt x="34" y="415"/>
                  </a:cubicBezTo>
                  <a:cubicBezTo>
                    <a:pt x="1" y="448"/>
                    <a:pt x="1" y="515"/>
                    <a:pt x="34" y="548"/>
                  </a:cubicBezTo>
                  <a:cubicBezTo>
                    <a:pt x="34" y="582"/>
                    <a:pt x="34" y="615"/>
                    <a:pt x="34" y="648"/>
                  </a:cubicBezTo>
                  <a:cubicBezTo>
                    <a:pt x="34" y="682"/>
                    <a:pt x="34" y="715"/>
                    <a:pt x="67" y="715"/>
                  </a:cubicBezTo>
                  <a:cubicBezTo>
                    <a:pt x="67" y="748"/>
                    <a:pt x="101" y="748"/>
                    <a:pt x="134" y="748"/>
                  </a:cubicBezTo>
                  <a:lnTo>
                    <a:pt x="401" y="748"/>
                  </a:lnTo>
                  <a:cubicBezTo>
                    <a:pt x="434" y="748"/>
                    <a:pt x="434" y="782"/>
                    <a:pt x="468" y="782"/>
                  </a:cubicBezTo>
                  <a:cubicBezTo>
                    <a:pt x="468" y="815"/>
                    <a:pt x="468" y="815"/>
                    <a:pt x="468" y="848"/>
                  </a:cubicBezTo>
                  <a:cubicBezTo>
                    <a:pt x="468" y="882"/>
                    <a:pt x="468" y="915"/>
                    <a:pt x="468" y="949"/>
                  </a:cubicBezTo>
                  <a:cubicBezTo>
                    <a:pt x="434" y="982"/>
                    <a:pt x="434" y="982"/>
                    <a:pt x="401" y="1015"/>
                  </a:cubicBezTo>
                  <a:cubicBezTo>
                    <a:pt x="401" y="1049"/>
                    <a:pt x="368" y="1082"/>
                    <a:pt x="368" y="1082"/>
                  </a:cubicBezTo>
                  <a:cubicBezTo>
                    <a:pt x="334" y="1115"/>
                    <a:pt x="301" y="1149"/>
                    <a:pt x="268" y="1149"/>
                  </a:cubicBezTo>
                  <a:cubicBezTo>
                    <a:pt x="268" y="1149"/>
                    <a:pt x="234" y="1182"/>
                    <a:pt x="201" y="1182"/>
                  </a:cubicBezTo>
                  <a:lnTo>
                    <a:pt x="134" y="1182"/>
                  </a:lnTo>
                  <a:cubicBezTo>
                    <a:pt x="134" y="1182"/>
                    <a:pt x="101" y="1149"/>
                    <a:pt x="101" y="1149"/>
                  </a:cubicBezTo>
                  <a:cubicBezTo>
                    <a:pt x="101" y="1149"/>
                    <a:pt x="101" y="1115"/>
                    <a:pt x="101" y="1115"/>
                  </a:cubicBezTo>
                  <a:lnTo>
                    <a:pt x="101" y="1082"/>
                  </a:lnTo>
                  <a:lnTo>
                    <a:pt x="34" y="1115"/>
                  </a:lnTo>
                  <a:cubicBezTo>
                    <a:pt x="34" y="1115"/>
                    <a:pt x="34" y="1115"/>
                    <a:pt x="34" y="1149"/>
                  </a:cubicBezTo>
                  <a:cubicBezTo>
                    <a:pt x="34" y="1182"/>
                    <a:pt x="67" y="1215"/>
                    <a:pt x="67" y="1249"/>
                  </a:cubicBezTo>
                  <a:cubicBezTo>
                    <a:pt x="67" y="1249"/>
                    <a:pt x="101" y="1282"/>
                    <a:pt x="134" y="1315"/>
                  </a:cubicBezTo>
                  <a:lnTo>
                    <a:pt x="234" y="1315"/>
                  </a:lnTo>
                  <a:cubicBezTo>
                    <a:pt x="268" y="1315"/>
                    <a:pt x="301" y="1282"/>
                    <a:pt x="334" y="1282"/>
                  </a:cubicBezTo>
                  <a:cubicBezTo>
                    <a:pt x="368" y="1249"/>
                    <a:pt x="434" y="1215"/>
                    <a:pt x="468" y="1182"/>
                  </a:cubicBezTo>
                  <a:cubicBezTo>
                    <a:pt x="501" y="1149"/>
                    <a:pt x="534" y="1082"/>
                    <a:pt x="534" y="1049"/>
                  </a:cubicBezTo>
                  <a:cubicBezTo>
                    <a:pt x="568" y="1015"/>
                    <a:pt x="601" y="949"/>
                    <a:pt x="601" y="915"/>
                  </a:cubicBezTo>
                  <a:cubicBezTo>
                    <a:pt x="635" y="848"/>
                    <a:pt x="635" y="815"/>
                    <a:pt x="635" y="748"/>
                  </a:cubicBezTo>
                  <a:cubicBezTo>
                    <a:pt x="635" y="715"/>
                    <a:pt x="635" y="682"/>
                    <a:pt x="635" y="648"/>
                  </a:cubicBezTo>
                  <a:cubicBezTo>
                    <a:pt x="635" y="615"/>
                    <a:pt x="601" y="615"/>
                    <a:pt x="601" y="582"/>
                  </a:cubicBezTo>
                  <a:cubicBezTo>
                    <a:pt x="568" y="582"/>
                    <a:pt x="534" y="548"/>
                    <a:pt x="501" y="548"/>
                  </a:cubicBezTo>
                  <a:lnTo>
                    <a:pt x="234" y="548"/>
                  </a:lnTo>
                  <a:cubicBezTo>
                    <a:pt x="234" y="548"/>
                    <a:pt x="201" y="548"/>
                    <a:pt x="201" y="515"/>
                  </a:cubicBezTo>
                  <a:cubicBezTo>
                    <a:pt x="201" y="515"/>
                    <a:pt x="201" y="482"/>
                    <a:pt x="201" y="448"/>
                  </a:cubicBezTo>
                  <a:cubicBezTo>
                    <a:pt x="201" y="415"/>
                    <a:pt x="201" y="415"/>
                    <a:pt x="201" y="381"/>
                  </a:cubicBezTo>
                  <a:cubicBezTo>
                    <a:pt x="201" y="348"/>
                    <a:pt x="234" y="315"/>
                    <a:pt x="234" y="281"/>
                  </a:cubicBezTo>
                  <a:lnTo>
                    <a:pt x="268" y="248"/>
                  </a:lnTo>
                  <a:cubicBezTo>
                    <a:pt x="301" y="215"/>
                    <a:pt x="334" y="215"/>
                    <a:pt x="334" y="181"/>
                  </a:cubicBezTo>
                  <a:lnTo>
                    <a:pt x="401" y="181"/>
                  </a:lnTo>
                  <a:cubicBezTo>
                    <a:pt x="418" y="165"/>
                    <a:pt x="426" y="156"/>
                    <a:pt x="434" y="156"/>
                  </a:cubicBezTo>
                  <a:cubicBezTo>
                    <a:pt x="443" y="156"/>
                    <a:pt x="451" y="165"/>
                    <a:pt x="468" y="181"/>
                  </a:cubicBezTo>
                  <a:lnTo>
                    <a:pt x="501" y="181"/>
                  </a:lnTo>
                  <a:lnTo>
                    <a:pt x="501" y="215"/>
                  </a:lnTo>
                  <a:lnTo>
                    <a:pt x="501" y="248"/>
                  </a:lnTo>
                  <a:lnTo>
                    <a:pt x="534" y="215"/>
                  </a:lnTo>
                  <a:cubicBezTo>
                    <a:pt x="534" y="181"/>
                    <a:pt x="534" y="181"/>
                    <a:pt x="534" y="181"/>
                  </a:cubicBezTo>
                  <a:cubicBezTo>
                    <a:pt x="534" y="148"/>
                    <a:pt x="534" y="115"/>
                    <a:pt x="534" y="81"/>
                  </a:cubicBezTo>
                  <a:cubicBezTo>
                    <a:pt x="501" y="81"/>
                    <a:pt x="501" y="48"/>
                    <a:pt x="468" y="15"/>
                  </a:cubicBezTo>
                  <a:lnTo>
                    <a:pt x="368" y="15"/>
                  </a:lnTo>
                  <a:cubicBezTo>
                    <a:pt x="358" y="5"/>
                    <a:pt x="348" y="1"/>
                    <a:pt x="3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639;p56">
              <a:extLst>
                <a:ext uri="{FF2B5EF4-FFF2-40B4-BE49-F238E27FC236}">
                  <a16:creationId xmlns:a16="http://schemas.microsoft.com/office/drawing/2014/main" id="{E4AEFF3B-04F4-4ACB-9620-C6123E52BFE2}"/>
                </a:ext>
              </a:extLst>
            </p:cNvPr>
            <p:cNvSpPr/>
            <p:nvPr/>
          </p:nvSpPr>
          <p:spPr>
            <a:xfrm>
              <a:off x="4535900" y="2137800"/>
              <a:ext cx="10875" cy="26725"/>
            </a:xfrm>
            <a:custGeom>
              <a:avLst/>
              <a:gdLst/>
              <a:ahLst/>
              <a:cxnLst/>
              <a:rect l="l" t="t" r="r" b="b"/>
              <a:pathLst>
                <a:path w="435" h="1069" extrusionOk="0">
                  <a:moveTo>
                    <a:pt x="435" y="1"/>
                  </a:moveTo>
                  <a:lnTo>
                    <a:pt x="401" y="34"/>
                  </a:lnTo>
                  <a:cubicBezTo>
                    <a:pt x="401" y="34"/>
                    <a:pt x="401" y="34"/>
                    <a:pt x="401" y="67"/>
                  </a:cubicBezTo>
                  <a:cubicBezTo>
                    <a:pt x="401" y="67"/>
                    <a:pt x="401" y="67"/>
                    <a:pt x="401" y="101"/>
                  </a:cubicBezTo>
                  <a:lnTo>
                    <a:pt x="401" y="534"/>
                  </a:lnTo>
                  <a:cubicBezTo>
                    <a:pt x="401" y="601"/>
                    <a:pt x="401" y="668"/>
                    <a:pt x="368" y="735"/>
                  </a:cubicBezTo>
                  <a:cubicBezTo>
                    <a:pt x="334" y="801"/>
                    <a:pt x="301" y="835"/>
                    <a:pt x="234" y="868"/>
                  </a:cubicBezTo>
                  <a:cubicBezTo>
                    <a:pt x="218" y="885"/>
                    <a:pt x="201" y="893"/>
                    <a:pt x="184" y="893"/>
                  </a:cubicBezTo>
                  <a:cubicBezTo>
                    <a:pt x="168" y="893"/>
                    <a:pt x="151" y="885"/>
                    <a:pt x="134" y="868"/>
                  </a:cubicBezTo>
                  <a:cubicBezTo>
                    <a:pt x="101" y="835"/>
                    <a:pt x="101" y="768"/>
                    <a:pt x="101" y="7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68" y="234"/>
                  </a:lnTo>
                  <a:lnTo>
                    <a:pt x="34" y="268"/>
                  </a:lnTo>
                  <a:lnTo>
                    <a:pt x="34" y="301"/>
                  </a:lnTo>
                  <a:cubicBezTo>
                    <a:pt x="1" y="301"/>
                    <a:pt x="1" y="301"/>
                    <a:pt x="34" y="334"/>
                  </a:cubicBezTo>
                  <a:lnTo>
                    <a:pt x="34" y="768"/>
                  </a:lnTo>
                  <a:cubicBezTo>
                    <a:pt x="1" y="835"/>
                    <a:pt x="1" y="901"/>
                    <a:pt x="34" y="935"/>
                  </a:cubicBezTo>
                  <a:cubicBezTo>
                    <a:pt x="34" y="968"/>
                    <a:pt x="34" y="1001"/>
                    <a:pt x="68" y="1035"/>
                  </a:cubicBezTo>
                  <a:cubicBezTo>
                    <a:pt x="101" y="1035"/>
                    <a:pt x="101" y="1068"/>
                    <a:pt x="134" y="1068"/>
                  </a:cubicBezTo>
                  <a:cubicBezTo>
                    <a:pt x="168" y="1068"/>
                    <a:pt x="201" y="1035"/>
                    <a:pt x="234" y="1035"/>
                  </a:cubicBezTo>
                  <a:cubicBezTo>
                    <a:pt x="268" y="1001"/>
                    <a:pt x="301" y="968"/>
                    <a:pt x="334" y="935"/>
                  </a:cubicBezTo>
                  <a:cubicBezTo>
                    <a:pt x="368" y="901"/>
                    <a:pt x="368" y="868"/>
                    <a:pt x="401" y="801"/>
                  </a:cubicBezTo>
                  <a:lnTo>
                    <a:pt x="401" y="868"/>
                  </a:lnTo>
                  <a:lnTo>
                    <a:pt x="401" y="901"/>
                  </a:lnTo>
                  <a:lnTo>
                    <a:pt x="435" y="868"/>
                  </a:lnTo>
                  <a:cubicBezTo>
                    <a:pt x="435" y="868"/>
                    <a:pt x="435" y="868"/>
                    <a:pt x="435" y="835"/>
                  </a:cubicBezTo>
                  <a:cubicBezTo>
                    <a:pt x="435" y="835"/>
                    <a:pt x="435" y="835"/>
                    <a:pt x="435" y="801"/>
                  </a:cubicBezTo>
                  <a:lnTo>
                    <a:pt x="435" y="34"/>
                  </a:lnTo>
                  <a:cubicBezTo>
                    <a:pt x="435" y="34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640;p56">
              <a:extLst>
                <a:ext uri="{FF2B5EF4-FFF2-40B4-BE49-F238E27FC236}">
                  <a16:creationId xmlns:a16="http://schemas.microsoft.com/office/drawing/2014/main" id="{80A268DD-C617-43E5-A3CC-C3D43068B0D5}"/>
                </a:ext>
              </a:extLst>
            </p:cNvPr>
            <p:cNvSpPr/>
            <p:nvPr/>
          </p:nvSpPr>
          <p:spPr>
            <a:xfrm>
              <a:off x="4551750" y="2130300"/>
              <a:ext cx="12550" cy="24200"/>
            </a:xfrm>
            <a:custGeom>
              <a:avLst/>
              <a:gdLst/>
              <a:ahLst/>
              <a:cxnLst/>
              <a:rect l="l" t="t" r="r" b="b"/>
              <a:pathLst>
                <a:path w="502" h="968" extrusionOk="0">
                  <a:moveTo>
                    <a:pt x="334" y="1"/>
                  </a:moveTo>
                  <a:cubicBezTo>
                    <a:pt x="301" y="1"/>
                    <a:pt x="268" y="1"/>
                    <a:pt x="234" y="34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1" y="167"/>
                    <a:pt x="67" y="201"/>
                    <a:pt x="67" y="267"/>
                  </a:cubicBezTo>
                  <a:cubicBezTo>
                    <a:pt x="34" y="301"/>
                    <a:pt x="34" y="367"/>
                    <a:pt x="1" y="401"/>
                  </a:cubicBezTo>
                  <a:cubicBezTo>
                    <a:pt x="1" y="468"/>
                    <a:pt x="1" y="501"/>
                    <a:pt x="1" y="568"/>
                  </a:cubicBezTo>
                  <a:cubicBezTo>
                    <a:pt x="1" y="601"/>
                    <a:pt x="1" y="601"/>
                    <a:pt x="1" y="634"/>
                  </a:cubicBezTo>
                  <a:cubicBezTo>
                    <a:pt x="1" y="668"/>
                    <a:pt x="1" y="668"/>
                    <a:pt x="1" y="701"/>
                  </a:cubicBezTo>
                  <a:cubicBezTo>
                    <a:pt x="1" y="734"/>
                    <a:pt x="1" y="801"/>
                    <a:pt x="1" y="834"/>
                  </a:cubicBezTo>
                  <a:cubicBezTo>
                    <a:pt x="1" y="868"/>
                    <a:pt x="34" y="901"/>
                    <a:pt x="34" y="935"/>
                  </a:cubicBezTo>
                  <a:cubicBezTo>
                    <a:pt x="67" y="968"/>
                    <a:pt x="101" y="968"/>
                    <a:pt x="134" y="968"/>
                  </a:cubicBezTo>
                  <a:cubicBezTo>
                    <a:pt x="167" y="968"/>
                    <a:pt x="201" y="968"/>
                    <a:pt x="234" y="935"/>
                  </a:cubicBezTo>
                  <a:cubicBezTo>
                    <a:pt x="268" y="901"/>
                    <a:pt x="301" y="901"/>
                    <a:pt x="334" y="868"/>
                  </a:cubicBezTo>
                  <a:cubicBezTo>
                    <a:pt x="368" y="801"/>
                    <a:pt x="401" y="768"/>
                    <a:pt x="401" y="734"/>
                  </a:cubicBezTo>
                  <a:cubicBezTo>
                    <a:pt x="434" y="701"/>
                    <a:pt x="434" y="668"/>
                    <a:pt x="468" y="634"/>
                  </a:cubicBezTo>
                  <a:cubicBezTo>
                    <a:pt x="468" y="601"/>
                    <a:pt x="468" y="568"/>
                    <a:pt x="468" y="534"/>
                  </a:cubicBezTo>
                  <a:cubicBezTo>
                    <a:pt x="468" y="501"/>
                    <a:pt x="468" y="501"/>
                    <a:pt x="468" y="501"/>
                  </a:cubicBezTo>
                  <a:lnTo>
                    <a:pt x="434" y="501"/>
                  </a:lnTo>
                  <a:lnTo>
                    <a:pt x="434" y="534"/>
                  </a:lnTo>
                  <a:cubicBezTo>
                    <a:pt x="434" y="534"/>
                    <a:pt x="434" y="534"/>
                    <a:pt x="434" y="568"/>
                  </a:cubicBezTo>
                  <a:cubicBezTo>
                    <a:pt x="401" y="601"/>
                    <a:pt x="401" y="668"/>
                    <a:pt x="368" y="701"/>
                  </a:cubicBezTo>
                  <a:cubicBezTo>
                    <a:pt x="334" y="734"/>
                    <a:pt x="301" y="768"/>
                    <a:pt x="268" y="768"/>
                  </a:cubicBezTo>
                  <a:lnTo>
                    <a:pt x="234" y="768"/>
                  </a:lnTo>
                  <a:cubicBezTo>
                    <a:pt x="218" y="784"/>
                    <a:pt x="209" y="793"/>
                    <a:pt x="201" y="793"/>
                  </a:cubicBezTo>
                  <a:cubicBezTo>
                    <a:pt x="193" y="793"/>
                    <a:pt x="184" y="784"/>
                    <a:pt x="167" y="768"/>
                  </a:cubicBezTo>
                  <a:cubicBezTo>
                    <a:pt x="167" y="768"/>
                    <a:pt x="134" y="734"/>
                    <a:pt x="134" y="734"/>
                  </a:cubicBezTo>
                  <a:cubicBezTo>
                    <a:pt x="134" y="701"/>
                    <a:pt x="134" y="668"/>
                    <a:pt x="134" y="634"/>
                  </a:cubicBezTo>
                  <a:lnTo>
                    <a:pt x="134" y="501"/>
                  </a:lnTo>
                  <a:cubicBezTo>
                    <a:pt x="134" y="468"/>
                    <a:pt x="134" y="401"/>
                    <a:pt x="167" y="367"/>
                  </a:cubicBezTo>
                  <a:cubicBezTo>
                    <a:pt x="167" y="334"/>
                    <a:pt x="167" y="301"/>
                    <a:pt x="201" y="267"/>
                  </a:cubicBezTo>
                  <a:cubicBezTo>
                    <a:pt x="201" y="234"/>
                    <a:pt x="234" y="234"/>
                    <a:pt x="234" y="201"/>
                  </a:cubicBezTo>
                  <a:cubicBezTo>
                    <a:pt x="268" y="167"/>
                    <a:pt x="268" y="167"/>
                    <a:pt x="301" y="167"/>
                  </a:cubicBezTo>
                  <a:cubicBezTo>
                    <a:pt x="334" y="134"/>
                    <a:pt x="334" y="134"/>
                    <a:pt x="368" y="134"/>
                  </a:cubicBezTo>
                  <a:cubicBezTo>
                    <a:pt x="401" y="134"/>
                    <a:pt x="434" y="167"/>
                    <a:pt x="434" y="201"/>
                  </a:cubicBezTo>
                  <a:cubicBezTo>
                    <a:pt x="434" y="201"/>
                    <a:pt x="434" y="234"/>
                    <a:pt x="434" y="234"/>
                  </a:cubicBezTo>
                  <a:lnTo>
                    <a:pt x="501" y="234"/>
                  </a:lnTo>
                  <a:lnTo>
                    <a:pt x="501" y="201"/>
                  </a:lnTo>
                  <a:cubicBezTo>
                    <a:pt x="501" y="201"/>
                    <a:pt x="501" y="167"/>
                    <a:pt x="501" y="167"/>
                  </a:cubicBezTo>
                  <a:cubicBezTo>
                    <a:pt x="501" y="134"/>
                    <a:pt x="468" y="101"/>
                    <a:pt x="468" y="101"/>
                  </a:cubicBezTo>
                  <a:cubicBezTo>
                    <a:pt x="468" y="67"/>
                    <a:pt x="434" y="34"/>
                    <a:pt x="434" y="34"/>
                  </a:cubicBezTo>
                  <a:cubicBezTo>
                    <a:pt x="401" y="1"/>
                    <a:pt x="368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641;p56">
              <a:extLst>
                <a:ext uri="{FF2B5EF4-FFF2-40B4-BE49-F238E27FC236}">
                  <a16:creationId xmlns:a16="http://schemas.microsoft.com/office/drawing/2014/main" id="{B51A4926-2B4B-4D21-99D9-AACBDE8C9F5C}"/>
                </a:ext>
              </a:extLst>
            </p:cNvPr>
            <p:cNvSpPr/>
            <p:nvPr/>
          </p:nvSpPr>
          <p:spPr>
            <a:xfrm>
              <a:off x="4566775" y="212195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1"/>
                    <a:pt x="267" y="1"/>
                    <a:pt x="234" y="34"/>
                  </a:cubicBezTo>
                  <a:cubicBezTo>
                    <a:pt x="200" y="68"/>
                    <a:pt x="167" y="101"/>
                    <a:pt x="134" y="134"/>
                  </a:cubicBezTo>
                  <a:cubicBezTo>
                    <a:pt x="100" y="168"/>
                    <a:pt x="67" y="201"/>
                    <a:pt x="67" y="268"/>
                  </a:cubicBezTo>
                  <a:cubicBezTo>
                    <a:pt x="33" y="301"/>
                    <a:pt x="33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601"/>
                    <a:pt x="0" y="601"/>
                    <a:pt x="0" y="635"/>
                  </a:cubicBezTo>
                  <a:cubicBezTo>
                    <a:pt x="0" y="668"/>
                    <a:pt x="0" y="668"/>
                    <a:pt x="0" y="701"/>
                  </a:cubicBezTo>
                  <a:cubicBezTo>
                    <a:pt x="0" y="735"/>
                    <a:pt x="0" y="802"/>
                    <a:pt x="0" y="835"/>
                  </a:cubicBezTo>
                  <a:cubicBezTo>
                    <a:pt x="33" y="868"/>
                    <a:pt x="33" y="902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cubicBezTo>
                    <a:pt x="167" y="968"/>
                    <a:pt x="234" y="968"/>
                    <a:pt x="234" y="935"/>
                  </a:cubicBezTo>
                  <a:cubicBezTo>
                    <a:pt x="300" y="935"/>
                    <a:pt x="334" y="902"/>
                    <a:pt x="367" y="868"/>
                  </a:cubicBezTo>
                  <a:cubicBezTo>
                    <a:pt x="367" y="802"/>
                    <a:pt x="400" y="768"/>
                    <a:pt x="434" y="735"/>
                  </a:cubicBezTo>
                  <a:cubicBezTo>
                    <a:pt x="434" y="701"/>
                    <a:pt x="467" y="668"/>
                    <a:pt x="467" y="635"/>
                  </a:cubicBezTo>
                  <a:lnTo>
                    <a:pt x="467" y="535"/>
                  </a:lnTo>
                  <a:cubicBezTo>
                    <a:pt x="467" y="501"/>
                    <a:pt x="467" y="501"/>
                    <a:pt x="467" y="501"/>
                  </a:cubicBezTo>
                  <a:lnTo>
                    <a:pt x="434" y="501"/>
                  </a:lnTo>
                  <a:cubicBezTo>
                    <a:pt x="434" y="501"/>
                    <a:pt x="434" y="501"/>
                    <a:pt x="434" y="535"/>
                  </a:cubicBezTo>
                  <a:cubicBezTo>
                    <a:pt x="434" y="535"/>
                    <a:pt x="434" y="535"/>
                    <a:pt x="434" y="568"/>
                  </a:cubicBezTo>
                  <a:cubicBezTo>
                    <a:pt x="400" y="601"/>
                    <a:pt x="400" y="668"/>
                    <a:pt x="367" y="701"/>
                  </a:cubicBezTo>
                  <a:cubicBezTo>
                    <a:pt x="334" y="735"/>
                    <a:pt x="300" y="768"/>
                    <a:pt x="267" y="768"/>
                  </a:cubicBezTo>
                  <a:lnTo>
                    <a:pt x="234" y="768"/>
                  </a:lnTo>
                  <a:cubicBezTo>
                    <a:pt x="217" y="785"/>
                    <a:pt x="209" y="793"/>
                    <a:pt x="200" y="793"/>
                  </a:cubicBezTo>
                  <a:cubicBezTo>
                    <a:pt x="192" y="793"/>
                    <a:pt x="184" y="785"/>
                    <a:pt x="167" y="768"/>
                  </a:cubicBezTo>
                  <a:cubicBezTo>
                    <a:pt x="167" y="768"/>
                    <a:pt x="134" y="735"/>
                    <a:pt x="134" y="735"/>
                  </a:cubicBezTo>
                  <a:cubicBezTo>
                    <a:pt x="134" y="701"/>
                    <a:pt x="134" y="668"/>
                    <a:pt x="134" y="635"/>
                  </a:cubicBezTo>
                  <a:lnTo>
                    <a:pt x="134" y="501"/>
                  </a:lnTo>
                  <a:cubicBezTo>
                    <a:pt x="134" y="468"/>
                    <a:pt x="134" y="435"/>
                    <a:pt x="134" y="401"/>
                  </a:cubicBezTo>
                  <a:cubicBezTo>
                    <a:pt x="134" y="368"/>
                    <a:pt x="167" y="335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201"/>
                    <a:pt x="267" y="168"/>
                  </a:cubicBezTo>
                  <a:lnTo>
                    <a:pt x="367" y="168"/>
                  </a:lnTo>
                  <a:cubicBezTo>
                    <a:pt x="400" y="168"/>
                    <a:pt x="434" y="201"/>
                    <a:pt x="434" y="234"/>
                  </a:cubicBezTo>
                  <a:lnTo>
                    <a:pt x="467" y="234"/>
                  </a:lnTo>
                  <a:cubicBezTo>
                    <a:pt x="467" y="234"/>
                    <a:pt x="467" y="201"/>
                    <a:pt x="467" y="201"/>
                  </a:cubicBezTo>
                  <a:cubicBezTo>
                    <a:pt x="467" y="201"/>
                    <a:pt x="467" y="168"/>
                    <a:pt x="467" y="168"/>
                  </a:cubicBezTo>
                  <a:cubicBezTo>
                    <a:pt x="467" y="134"/>
                    <a:pt x="467" y="101"/>
                    <a:pt x="467" y="101"/>
                  </a:cubicBezTo>
                  <a:cubicBezTo>
                    <a:pt x="467" y="68"/>
                    <a:pt x="434" y="34"/>
                    <a:pt x="434" y="34"/>
                  </a:cubicBezTo>
                  <a:cubicBezTo>
                    <a:pt x="400" y="1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642;p56">
              <a:extLst>
                <a:ext uri="{FF2B5EF4-FFF2-40B4-BE49-F238E27FC236}">
                  <a16:creationId xmlns:a16="http://schemas.microsoft.com/office/drawing/2014/main" id="{FB89BE9E-EC7C-4AFD-ABEF-902DB7859BA4}"/>
                </a:ext>
              </a:extLst>
            </p:cNvPr>
            <p:cNvSpPr/>
            <p:nvPr/>
          </p:nvSpPr>
          <p:spPr>
            <a:xfrm>
              <a:off x="4581775" y="2112800"/>
              <a:ext cx="13375" cy="25025"/>
            </a:xfrm>
            <a:custGeom>
              <a:avLst/>
              <a:gdLst/>
              <a:ahLst/>
              <a:cxnLst/>
              <a:rect l="l" t="t" r="r" b="b"/>
              <a:pathLst>
                <a:path w="535" h="1001" extrusionOk="0">
                  <a:moveTo>
                    <a:pt x="347" y="175"/>
                  </a:moveTo>
                  <a:cubicBezTo>
                    <a:pt x="367" y="175"/>
                    <a:pt x="384" y="183"/>
                    <a:pt x="401" y="200"/>
                  </a:cubicBezTo>
                  <a:cubicBezTo>
                    <a:pt x="434" y="234"/>
                    <a:pt x="434" y="267"/>
                    <a:pt x="434" y="334"/>
                  </a:cubicBezTo>
                  <a:lnTo>
                    <a:pt x="134" y="500"/>
                  </a:lnTo>
                  <a:cubicBezTo>
                    <a:pt x="134" y="467"/>
                    <a:pt x="134" y="434"/>
                    <a:pt x="134" y="400"/>
                  </a:cubicBezTo>
                  <a:cubicBezTo>
                    <a:pt x="134" y="367"/>
                    <a:pt x="167" y="334"/>
                    <a:pt x="167" y="300"/>
                  </a:cubicBezTo>
                  <a:cubicBezTo>
                    <a:pt x="201" y="267"/>
                    <a:pt x="201" y="267"/>
                    <a:pt x="234" y="234"/>
                  </a:cubicBezTo>
                  <a:lnTo>
                    <a:pt x="267" y="200"/>
                  </a:lnTo>
                  <a:cubicBezTo>
                    <a:pt x="301" y="183"/>
                    <a:pt x="326" y="175"/>
                    <a:pt x="347" y="175"/>
                  </a:cubicBezTo>
                  <a:close/>
                  <a:moveTo>
                    <a:pt x="401" y="0"/>
                  </a:moveTo>
                  <a:cubicBezTo>
                    <a:pt x="334" y="0"/>
                    <a:pt x="301" y="33"/>
                    <a:pt x="267" y="33"/>
                  </a:cubicBezTo>
                  <a:cubicBezTo>
                    <a:pt x="234" y="67"/>
                    <a:pt x="201" y="100"/>
                    <a:pt x="167" y="133"/>
                  </a:cubicBezTo>
                  <a:cubicBezTo>
                    <a:pt x="134" y="167"/>
                    <a:pt x="134" y="200"/>
                    <a:pt x="101" y="234"/>
                  </a:cubicBezTo>
                  <a:cubicBezTo>
                    <a:pt x="67" y="300"/>
                    <a:pt x="67" y="334"/>
                    <a:pt x="67" y="400"/>
                  </a:cubicBezTo>
                  <a:cubicBezTo>
                    <a:pt x="34" y="434"/>
                    <a:pt x="34" y="500"/>
                    <a:pt x="34" y="567"/>
                  </a:cubicBezTo>
                  <a:cubicBezTo>
                    <a:pt x="1" y="600"/>
                    <a:pt x="1" y="667"/>
                    <a:pt x="1" y="734"/>
                  </a:cubicBezTo>
                  <a:cubicBezTo>
                    <a:pt x="1" y="767"/>
                    <a:pt x="1" y="834"/>
                    <a:pt x="34" y="867"/>
                  </a:cubicBezTo>
                  <a:cubicBezTo>
                    <a:pt x="34" y="901"/>
                    <a:pt x="34" y="934"/>
                    <a:pt x="67" y="967"/>
                  </a:cubicBezTo>
                  <a:cubicBezTo>
                    <a:pt x="101" y="967"/>
                    <a:pt x="134" y="1001"/>
                    <a:pt x="134" y="1001"/>
                  </a:cubicBezTo>
                  <a:cubicBezTo>
                    <a:pt x="167" y="1001"/>
                    <a:pt x="234" y="1001"/>
                    <a:pt x="234" y="967"/>
                  </a:cubicBezTo>
                  <a:cubicBezTo>
                    <a:pt x="301" y="934"/>
                    <a:pt x="334" y="934"/>
                    <a:pt x="334" y="901"/>
                  </a:cubicBezTo>
                  <a:cubicBezTo>
                    <a:pt x="367" y="867"/>
                    <a:pt x="401" y="834"/>
                    <a:pt x="434" y="801"/>
                  </a:cubicBezTo>
                  <a:cubicBezTo>
                    <a:pt x="434" y="767"/>
                    <a:pt x="434" y="734"/>
                    <a:pt x="468" y="701"/>
                  </a:cubicBezTo>
                  <a:cubicBezTo>
                    <a:pt x="468" y="667"/>
                    <a:pt x="468" y="667"/>
                    <a:pt x="468" y="634"/>
                  </a:cubicBezTo>
                  <a:lnTo>
                    <a:pt x="468" y="600"/>
                  </a:lnTo>
                  <a:lnTo>
                    <a:pt x="401" y="600"/>
                  </a:lnTo>
                  <a:lnTo>
                    <a:pt x="401" y="634"/>
                  </a:lnTo>
                  <a:cubicBezTo>
                    <a:pt x="401" y="667"/>
                    <a:pt x="367" y="701"/>
                    <a:pt x="367" y="701"/>
                  </a:cubicBezTo>
                  <a:cubicBezTo>
                    <a:pt x="334" y="734"/>
                    <a:pt x="301" y="767"/>
                    <a:pt x="267" y="801"/>
                  </a:cubicBezTo>
                  <a:cubicBezTo>
                    <a:pt x="251" y="817"/>
                    <a:pt x="234" y="826"/>
                    <a:pt x="217" y="826"/>
                  </a:cubicBezTo>
                  <a:cubicBezTo>
                    <a:pt x="201" y="826"/>
                    <a:pt x="184" y="817"/>
                    <a:pt x="167" y="801"/>
                  </a:cubicBezTo>
                  <a:cubicBezTo>
                    <a:pt x="134" y="767"/>
                    <a:pt x="101" y="701"/>
                    <a:pt x="134" y="634"/>
                  </a:cubicBezTo>
                  <a:lnTo>
                    <a:pt x="501" y="434"/>
                  </a:lnTo>
                  <a:cubicBezTo>
                    <a:pt x="501" y="434"/>
                    <a:pt x="501" y="400"/>
                    <a:pt x="501" y="400"/>
                  </a:cubicBezTo>
                  <a:cubicBezTo>
                    <a:pt x="501" y="400"/>
                    <a:pt x="501" y="367"/>
                    <a:pt x="501" y="367"/>
                  </a:cubicBezTo>
                  <a:lnTo>
                    <a:pt x="501" y="334"/>
                  </a:lnTo>
                  <a:cubicBezTo>
                    <a:pt x="534" y="267"/>
                    <a:pt x="534" y="200"/>
                    <a:pt x="501" y="167"/>
                  </a:cubicBezTo>
                  <a:cubicBezTo>
                    <a:pt x="501" y="100"/>
                    <a:pt x="501" y="67"/>
                    <a:pt x="468" y="33"/>
                  </a:cubicBezTo>
                  <a:cubicBezTo>
                    <a:pt x="434" y="33"/>
                    <a:pt x="401" y="0"/>
                    <a:pt x="4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643;p56">
              <a:extLst>
                <a:ext uri="{FF2B5EF4-FFF2-40B4-BE49-F238E27FC236}">
                  <a16:creationId xmlns:a16="http://schemas.microsoft.com/office/drawing/2014/main" id="{6678FCB7-AD50-4D53-ADBA-2DB58A5D4801}"/>
                </a:ext>
              </a:extLst>
            </p:cNvPr>
            <p:cNvSpPr/>
            <p:nvPr/>
          </p:nvSpPr>
          <p:spPr>
            <a:xfrm>
              <a:off x="4597625" y="21046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346" y="1"/>
                  </a:moveTo>
                  <a:cubicBezTo>
                    <a:pt x="334" y="1"/>
                    <a:pt x="317" y="9"/>
                    <a:pt x="301" y="26"/>
                  </a:cubicBezTo>
                  <a:cubicBezTo>
                    <a:pt x="267" y="26"/>
                    <a:pt x="234" y="26"/>
                    <a:pt x="234" y="59"/>
                  </a:cubicBezTo>
                  <a:cubicBezTo>
                    <a:pt x="167" y="59"/>
                    <a:pt x="167" y="93"/>
                    <a:pt x="134" y="126"/>
                  </a:cubicBezTo>
                  <a:cubicBezTo>
                    <a:pt x="100" y="159"/>
                    <a:pt x="67" y="193"/>
                    <a:pt x="67" y="226"/>
                  </a:cubicBezTo>
                  <a:cubicBezTo>
                    <a:pt x="34" y="259"/>
                    <a:pt x="34" y="293"/>
                    <a:pt x="34" y="326"/>
                  </a:cubicBezTo>
                  <a:cubicBezTo>
                    <a:pt x="0" y="359"/>
                    <a:pt x="0" y="393"/>
                    <a:pt x="34" y="426"/>
                  </a:cubicBezTo>
                  <a:cubicBezTo>
                    <a:pt x="0" y="459"/>
                    <a:pt x="34" y="526"/>
                    <a:pt x="67" y="560"/>
                  </a:cubicBezTo>
                  <a:lnTo>
                    <a:pt x="367" y="560"/>
                  </a:lnTo>
                  <a:cubicBezTo>
                    <a:pt x="367" y="560"/>
                    <a:pt x="367" y="593"/>
                    <a:pt x="367" y="593"/>
                  </a:cubicBezTo>
                  <a:cubicBezTo>
                    <a:pt x="334" y="626"/>
                    <a:pt x="334" y="660"/>
                    <a:pt x="334" y="693"/>
                  </a:cubicBezTo>
                  <a:cubicBezTo>
                    <a:pt x="334" y="693"/>
                    <a:pt x="301" y="726"/>
                    <a:pt x="301" y="726"/>
                  </a:cubicBezTo>
                  <a:lnTo>
                    <a:pt x="267" y="793"/>
                  </a:lnTo>
                  <a:cubicBezTo>
                    <a:pt x="234" y="793"/>
                    <a:pt x="234" y="826"/>
                    <a:pt x="200" y="826"/>
                  </a:cubicBezTo>
                  <a:cubicBezTo>
                    <a:pt x="200" y="826"/>
                    <a:pt x="167" y="860"/>
                    <a:pt x="134" y="860"/>
                  </a:cubicBezTo>
                  <a:cubicBezTo>
                    <a:pt x="100" y="860"/>
                    <a:pt x="100" y="826"/>
                    <a:pt x="100" y="826"/>
                  </a:cubicBezTo>
                  <a:lnTo>
                    <a:pt x="34" y="860"/>
                  </a:lnTo>
                  <a:cubicBezTo>
                    <a:pt x="34" y="893"/>
                    <a:pt x="34" y="893"/>
                    <a:pt x="34" y="893"/>
                  </a:cubicBezTo>
                  <a:cubicBezTo>
                    <a:pt x="34" y="960"/>
                    <a:pt x="34" y="993"/>
                    <a:pt x="67" y="993"/>
                  </a:cubicBezTo>
                  <a:lnTo>
                    <a:pt x="167" y="993"/>
                  </a:lnTo>
                  <a:cubicBezTo>
                    <a:pt x="200" y="993"/>
                    <a:pt x="234" y="993"/>
                    <a:pt x="234" y="960"/>
                  </a:cubicBezTo>
                  <a:cubicBezTo>
                    <a:pt x="267" y="926"/>
                    <a:pt x="301" y="926"/>
                    <a:pt x="334" y="893"/>
                  </a:cubicBezTo>
                  <a:cubicBezTo>
                    <a:pt x="367" y="860"/>
                    <a:pt x="401" y="826"/>
                    <a:pt x="401" y="793"/>
                  </a:cubicBezTo>
                  <a:cubicBezTo>
                    <a:pt x="434" y="760"/>
                    <a:pt x="434" y="726"/>
                    <a:pt x="467" y="660"/>
                  </a:cubicBezTo>
                  <a:cubicBezTo>
                    <a:pt x="467" y="626"/>
                    <a:pt x="467" y="593"/>
                    <a:pt x="467" y="560"/>
                  </a:cubicBezTo>
                  <a:cubicBezTo>
                    <a:pt x="467" y="560"/>
                    <a:pt x="467" y="526"/>
                    <a:pt x="467" y="493"/>
                  </a:cubicBezTo>
                  <a:cubicBezTo>
                    <a:pt x="467" y="459"/>
                    <a:pt x="434" y="459"/>
                    <a:pt x="434" y="426"/>
                  </a:cubicBezTo>
                  <a:lnTo>
                    <a:pt x="367" y="426"/>
                  </a:lnTo>
                  <a:cubicBezTo>
                    <a:pt x="351" y="409"/>
                    <a:pt x="342" y="401"/>
                    <a:pt x="334" y="401"/>
                  </a:cubicBezTo>
                  <a:cubicBezTo>
                    <a:pt x="326" y="401"/>
                    <a:pt x="317" y="409"/>
                    <a:pt x="301" y="426"/>
                  </a:cubicBezTo>
                  <a:lnTo>
                    <a:pt x="134" y="426"/>
                  </a:lnTo>
                  <a:cubicBezTo>
                    <a:pt x="134" y="393"/>
                    <a:pt x="134" y="393"/>
                    <a:pt x="134" y="359"/>
                  </a:cubicBezTo>
                  <a:cubicBezTo>
                    <a:pt x="134" y="326"/>
                    <a:pt x="134" y="293"/>
                    <a:pt x="167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67" y="159"/>
                    <a:pt x="301" y="159"/>
                    <a:pt x="334" y="159"/>
                  </a:cubicBezTo>
                  <a:cubicBezTo>
                    <a:pt x="334" y="159"/>
                    <a:pt x="334" y="159"/>
                    <a:pt x="367" y="193"/>
                  </a:cubicBezTo>
                  <a:lnTo>
                    <a:pt x="434" y="159"/>
                  </a:lnTo>
                  <a:cubicBezTo>
                    <a:pt x="434" y="159"/>
                    <a:pt x="434" y="159"/>
                    <a:pt x="434" y="126"/>
                  </a:cubicBezTo>
                  <a:cubicBezTo>
                    <a:pt x="434" y="126"/>
                    <a:pt x="434" y="126"/>
                    <a:pt x="434" y="93"/>
                  </a:cubicBezTo>
                  <a:cubicBezTo>
                    <a:pt x="434" y="93"/>
                    <a:pt x="434" y="59"/>
                    <a:pt x="434" y="59"/>
                  </a:cubicBezTo>
                  <a:cubicBezTo>
                    <a:pt x="401" y="26"/>
                    <a:pt x="401" y="26"/>
                    <a:pt x="367" y="26"/>
                  </a:cubicBezTo>
                  <a:cubicBezTo>
                    <a:pt x="367" y="9"/>
                    <a:pt x="359" y="1"/>
                    <a:pt x="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644;p56">
              <a:extLst>
                <a:ext uri="{FF2B5EF4-FFF2-40B4-BE49-F238E27FC236}">
                  <a16:creationId xmlns:a16="http://schemas.microsoft.com/office/drawing/2014/main" id="{742B6AE9-6D5B-4363-9C49-98A1B67BEDFB}"/>
                </a:ext>
              </a:extLst>
            </p:cNvPr>
            <p:cNvSpPr/>
            <p:nvPr/>
          </p:nvSpPr>
          <p:spPr>
            <a:xfrm>
              <a:off x="4610975" y="2096100"/>
              <a:ext cx="11700" cy="24225"/>
            </a:xfrm>
            <a:custGeom>
              <a:avLst/>
              <a:gdLst/>
              <a:ahLst/>
              <a:cxnLst/>
              <a:rect l="l" t="t" r="r" b="b"/>
              <a:pathLst>
                <a:path w="468" h="969" extrusionOk="0">
                  <a:moveTo>
                    <a:pt x="334" y="1"/>
                  </a:moveTo>
                  <a:cubicBezTo>
                    <a:pt x="300" y="34"/>
                    <a:pt x="267" y="34"/>
                    <a:pt x="234" y="34"/>
                  </a:cubicBezTo>
                  <a:cubicBezTo>
                    <a:pt x="200" y="68"/>
                    <a:pt x="167" y="101"/>
                    <a:pt x="133" y="134"/>
                  </a:cubicBezTo>
                  <a:cubicBezTo>
                    <a:pt x="100" y="134"/>
                    <a:pt x="100" y="168"/>
                    <a:pt x="67" y="234"/>
                  </a:cubicBezTo>
                  <a:cubicBezTo>
                    <a:pt x="33" y="268"/>
                    <a:pt x="33" y="334"/>
                    <a:pt x="0" y="435"/>
                  </a:cubicBezTo>
                  <a:cubicBezTo>
                    <a:pt x="0" y="468"/>
                    <a:pt x="33" y="501"/>
                    <a:pt x="67" y="568"/>
                  </a:cubicBezTo>
                  <a:cubicBezTo>
                    <a:pt x="67" y="585"/>
                    <a:pt x="83" y="593"/>
                    <a:pt x="104" y="593"/>
                  </a:cubicBezTo>
                  <a:cubicBezTo>
                    <a:pt x="125" y="593"/>
                    <a:pt x="150" y="585"/>
                    <a:pt x="167" y="568"/>
                  </a:cubicBezTo>
                  <a:lnTo>
                    <a:pt x="367" y="568"/>
                  </a:lnTo>
                  <a:cubicBezTo>
                    <a:pt x="367" y="601"/>
                    <a:pt x="367" y="601"/>
                    <a:pt x="367" y="635"/>
                  </a:cubicBezTo>
                  <a:cubicBezTo>
                    <a:pt x="334" y="635"/>
                    <a:pt x="334" y="668"/>
                    <a:pt x="334" y="668"/>
                  </a:cubicBezTo>
                  <a:cubicBezTo>
                    <a:pt x="334" y="701"/>
                    <a:pt x="334" y="701"/>
                    <a:pt x="300" y="735"/>
                  </a:cubicBezTo>
                  <a:lnTo>
                    <a:pt x="267" y="768"/>
                  </a:lnTo>
                  <a:lnTo>
                    <a:pt x="234" y="801"/>
                  </a:lnTo>
                  <a:cubicBezTo>
                    <a:pt x="200" y="835"/>
                    <a:pt x="167" y="835"/>
                    <a:pt x="133" y="835"/>
                  </a:cubicBezTo>
                  <a:cubicBezTo>
                    <a:pt x="133" y="835"/>
                    <a:pt x="100" y="835"/>
                    <a:pt x="100" y="801"/>
                  </a:cubicBezTo>
                  <a:lnTo>
                    <a:pt x="67" y="801"/>
                  </a:lnTo>
                  <a:cubicBezTo>
                    <a:pt x="33" y="801"/>
                    <a:pt x="33" y="835"/>
                    <a:pt x="33" y="835"/>
                  </a:cubicBezTo>
                  <a:cubicBezTo>
                    <a:pt x="33" y="835"/>
                    <a:pt x="33" y="868"/>
                    <a:pt x="33" y="868"/>
                  </a:cubicBezTo>
                  <a:cubicBezTo>
                    <a:pt x="33" y="902"/>
                    <a:pt x="67" y="935"/>
                    <a:pt x="100" y="968"/>
                  </a:cubicBezTo>
                  <a:lnTo>
                    <a:pt x="167" y="968"/>
                  </a:lnTo>
                  <a:cubicBezTo>
                    <a:pt x="200" y="968"/>
                    <a:pt x="234" y="935"/>
                    <a:pt x="267" y="935"/>
                  </a:cubicBezTo>
                  <a:cubicBezTo>
                    <a:pt x="300" y="902"/>
                    <a:pt x="334" y="868"/>
                    <a:pt x="367" y="835"/>
                  </a:cubicBezTo>
                  <a:cubicBezTo>
                    <a:pt x="367" y="835"/>
                    <a:pt x="400" y="801"/>
                    <a:pt x="434" y="735"/>
                  </a:cubicBezTo>
                  <a:cubicBezTo>
                    <a:pt x="434" y="735"/>
                    <a:pt x="467" y="668"/>
                    <a:pt x="467" y="635"/>
                  </a:cubicBezTo>
                  <a:cubicBezTo>
                    <a:pt x="467" y="601"/>
                    <a:pt x="467" y="568"/>
                    <a:pt x="467" y="535"/>
                  </a:cubicBezTo>
                  <a:cubicBezTo>
                    <a:pt x="467" y="501"/>
                    <a:pt x="467" y="468"/>
                    <a:pt x="467" y="468"/>
                  </a:cubicBezTo>
                  <a:cubicBezTo>
                    <a:pt x="467" y="435"/>
                    <a:pt x="467" y="435"/>
                    <a:pt x="434" y="401"/>
                  </a:cubicBezTo>
                  <a:cubicBezTo>
                    <a:pt x="434" y="401"/>
                    <a:pt x="400" y="368"/>
                    <a:pt x="400" y="368"/>
                  </a:cubicBezTo>
                  <a:lnTo>
                    <a:pt x="300" y="368"/>
                  </a:lnTo>
                  <a:lnTo>
                    <a:pt x="234" y="401"/>
                  </a:lnTo>
                  <a:lnTo>
                    <a:pt x="133" y="401"/>
                  </a:lnTo>
                  <a:cubicBezTo>
                    <a:pt x="133" y="368"/>
                    <a:pt x="133" y="368"/>
                    <a:pt x="133" y="334"/>
                  </a:cubicBezTo>
                  <a:cubicBezTo>
                    <a:pt x="133" y="301"/>
                    <a:pt x="167" y="268"/>
                    <a:pt x="167" y="268"/>
                  </a:cubicBezTo>
                  <a:cubicBezTo>
                    <a:pt x="200" y="234"/>
                    <a:pt x="234" y="201"/>
                    <a:pt x="267" y="168"/>
                  </a:cubicBezTo>
                  <a:lnTo>
                    <a:pt x="434" y="168"/>
                  </a:lnTo>
                  <a:cubicBezTo>
                    <a:pt x="434" y="134"/>
                    <a:pt x="434" y="134"/>
                    <a:pt x="434" y="101"/>
                  </a:cubicBezTo>
                  <a:cubicBezTo>
                    <a:pt x="434" y="101"/>
                    <a:pt x="434" y="68"/>
                    <a:pt x="434" y="68"/>
                  </a:cubicBezTo>
                  <a:cubicBezTo>
                    <a:pt x="400" y="34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645;p56">
              <a:extLst>
                <a:ext uri="{FF2B5EF4-FFF2-40B4-BE49-F238E27FC236}">
                  <a16:creationId xmlns:a16="http://schemas.microsoft.com/office/drawing/2014/main" id="{1543557D-E0DC-4081-8250-B3765E83B5DD}"/>
                </a:ext>
              </a:extLst>
            </p:cNvPr>
            <p:cNvSpPr/>
            <p:nvPr/>
          </p:nvSpPr>
          <p:spPr>
            <a:xfrm>
              <a:off x="4922025" y="1869450"/>
              <a:ext cx="43375" cy="86800"/>
            </a:xfrm>
            <a:custGeom>
              <a:avLst/>
              <a:gdLst/>
              <a:ahLst/>
              <a:cxnLst/>
              <a:rect l="l" t="t" r="r" b="b"/>
              <a:pathLst>
                <a:path w="1735" h="3472" extrusionOk="0">
                  <a:moveTo>
                    <a:pt x="1568" y="1628"/>
                  </a:moveTo>
                  <a:lnTo>
                    <a:pt x="1568" y="2329"/>
                  </a:lnTo>
                  <a:lnTo>
                    <a:pt x="1201" y="2529"/>
                  </a:lnTo>
                  <a:lnTo>
                    <a:pt x="1201" y="1828"/>
                  </a:lnTo>
                  <a:lnTo>
                    <a:pt x="1568" y="1628"/>
                  </a:lnTo>
                  <a:close/>
                  <a:moveTo>
                    <a:pt x="1034" y="694"/>
                  </a:moveTo>
                  <a:lnTo>
                    <a:pt x="1034" y="2629"/>
                  </a:lnTo>
                  <a:lnTo>
                    <a:pt x="701" y="2796"/>
                  </a:lnTo>
                  <a:lnTo>
                    <a:pt x="701" y="894"/>
                  </a:lnTo>
                  <a:lnTo>
                    <a:pt x="1034" y="694"/>
                  </a:lnTo>
                  <a:close/>
                  <a:moveTo>
                    <a:pt x="534" y="1628"/>
                  </a:moveTo>
                  <a:lnTo>
                    <a:pt x="534" y="2896"/>
                  </a:lnTo>
                  <a:lnTo>
                    <a:pt x="200" y="3096"/>
                  </a:lnTo>
                  <a:lnTo>
                    <a:pt x="200" y="1828"/>
                  </a:lnTo>
                  <a:lnTo>
                    <a:pt x="534" y="1628"/>
                  </a:lnTo>
                  <a:close/>
                  <a:moveTo>
                    <a:pt x="1641" y="1"/>
                  </a:moveTo>
                  <a:cubicBezTo>
                    <a:pt x="1619" y="1"/>
                    <a:pt x="1595" y="9"/>
                    <a:pt x="1568" y="27"/>
                  </a:cubicBezTo>
                  <a:lnTo>
                    <a:pt x="200" y="828"/>
                  </a:lnTo>
                  <a:cubicBezTo>
                    <a:pt x="67" y="894"/>
                    <a:pt x="0" y="1028"/>
                    <a:pt x="34" y="1161"/>
                  </a:cubicBezTo>
                  <a:lnTo>
                    <a:pt x="34" y="3296"/>
                  </a:lnTo>
                  <a:cubicBezTo>
                    <a:pt x="34" y="3407"/>
                    <a:pt x="79" y="3471"/>
                    <a:pt x="152" y="3471"/>
                  </a:cubicBezTo>
                  <a:cubicBezTo>
                    <a:pt x="167" y="3471"/>
                    <a:pt x="183" y="3469"/>
                    <a:pt x="200" y="3463"/>
                  </a:cubicBezTo>
                  <a:lnTo>
                    <a:pt x="1568" y="2662"/>
                  </a:lnTo>
                  <a:cubicBezTo>
                    <a:pt x="1668" y="2562"/>
                    <a:pt x="1735" y="2429"/>
                    <a:pt x="1735" y="2295"/>
                  </a:cubicBezTo>
                  <a:lnTo>
                    <a:pt x="1735" y="160"/>
                  </a:lnTo>
                  <a:cubicBezTo>
                    <a:pt x="1735" y="63"/>
                    <a:pt x="1699" y="1"/>
                    <a:pt x="16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646;p56">
              <a:extLst>
                <a:ext uri="{FF2B5EF4-FFF2-40B4-BE49-F238E27FC236}">
                  <a16:creationId xmlns:a16="http://schemas.microsoft.com/office/drawing/2014/main" id="{9C6423CC-C870-45D8-AF70-C796298FB593}"/>
                </a:ext>
              </a:extLst>
            </p:cNvPr>
            <p:cNvSpPr/>
            <p:nvPr/>
          </p:nvSpPr>
          <p:spPr>
            <a:xfrm>
              <a:off x="3580225" y="1804200"/>
              <a:ext cx="1432725" cy="829825"/>
            </a:xfrm>
            <a:custGeom>
              <a:avLst/>
              <a:gdLst/>
              <a:ahLst/>
              <a:cxnLst/>
              <a:rect l="l" t="t" r="r" b="b"/>
              <a:pathLst>
                <a:path w="57309" h="33193" extrusionOk="0">
                  <a:moveTo>
                    <a:pt x="57056" y="0"/>
                  </a:moveTo>
                  <a:cubicBezTo>
                    <a:pt x="57016" y="0"/>
                    <a:pt x="56977" y="12"/>
                    <a:pt x="56941" y="35"/>
                  </a:cubicBezTo>
                  <a:lnTo>
                    <a:pt x="234" y="32759"/>
                  </a:lnTo>
                  <a:cubicBezTo>
                    <a:pt x="1" y="32892"/>
                    <a:pt x="101" y="33192"/>
                    <a:pt x="334" y="33192"/>
                  </a:cubicBezTo>
                  <a:cubicBezTo>
                    <a:pt x="368" y="33192"/>
                    <a:pt x="401" y="33192"/>
                    <a:pt x="434" y="33159"/>
                  </a:cubicBezTo>
                  <a:lnTo>
                    <a:pt x="57175" y="402"/>
                  </a:lnTo>
                  <a:cubicBezTo>
                    <a:pt x="57275" y="335"/>
                    <a:pt x="57308" y="202"/>
                    <a:pt x="57241" y="102"/>
                  </a:cubicBezTo>
                  <a:cubicBezTo>
                    <a:pt x="57198" y="37"/>
                    <a:pt x="57128" y="0"/>
                    <a:pt x="570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647;p56">
              <a:extLst>
                <a:ext uri="{FF2B5EF4-FFF2-40B4-BE49-F238E27FC236}">
                  <a16:creationId xmlns:a16="http://schemas.microsoft.com/office/drawing/2014/main" id="{6099D3F9-4D12-4AD1-B875-7F6C4368E827}"/>
                </a:ext>
              </a:extLst>
            </p:cNvPr>
            <p:cNvSpPr/>
            <p:nvPr/>
          </p:nvSpPr>
          <p:spPr>
            <a:xfrm>
              <a:off x="3582725" y="2385450"/>
              <a:ext cx="1430225" cy="828975"/>
            </a:xfrm>
            <a:custGeom>
              <a:avLst/>
              <a:gdLst/>
              <a:ahLst/>
              <a:cxnLst/>
              <a:rect l="l" t="t" r="r" b="b"/>
              <a:pathLst>
                <a:path w="57209" h="33159" extrusionOk="0">
                  <a:moveTo>
                    <a:pt x="56979" y="0"/>
                  </a:moveTo>
                  <a:cubicBezTo>
                    <a:pt x="56936" y="0"/>
                    <a:pt x="56889" y="12"/>
                    <a:pt x="56841" y="35"/>
                  </a:cubicBezTo>
                  <a:lnTo>
                    <a:pt x="134" y="32759"/>
                  </a:lnTo>
                  <a:cubicBezTo>
                    <a:pt x="34" y="32825"/>
                    <a:pt x="1" y="32959"/>
                    <a:pt x="67" y="33059"/>
                  </a:cubicBezTo>
                  <a:cubicBezTo>
                    <a:pt x="101" y="33126"/>
                    <a:pt x="167" y="33159"/>
                    <a:pt x="268" y="33159"/>
                  </a:cubicBezTo>
                  <a:cubicBezTo>
                    <a:pt x="301" y="33159"/>
                    <a:pt x="334" y="33159"/>
                    <a:pt x="368" y="33126"/>
                  </a:cubicBezTo>
                  <a:lnTo>
                    <a:pt x="57075" y="402"/>
                  </a:lnTo>
                  <a:cubicBezTo>
                    <a:pt x="57175" y="335"/>
                    <a:pt x="57208" y="202"/>
                    <a:pt x="57141" y="102"/>
                  </a:cubicBezTo>
                  <a:cubicBezTo>
                    <a:pt x="57120" y="37"/>
                    <a:pt x="57057" y="0"/>
                    <a:pt x="569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648;p56">
              <a:extLst>
                <a:ext uri="{FF2B5EF4-FFF2-40B4-BE49-F238E27FC236}">
                  <a16:creationId xmlns:a16="http://schemas.microsoft.com/office/drawing/2014/main" id="{5DCE26EA-F645-4F07-B53D-40887A39D3AB}"/>
                </a:ext>
              </a:extLst>
            </p:cNvPr>
            <p:cNvSpPr/>
            <p:nvPr/>
          </p:nvSpPr>
          <p:spPr>
            <a:xfrm>
              <a:off x="4439175" y="2765125"/>
              <a:ext cx="13375" cy="32350"/>
            </a:xfrm>
            <a:custGeom>
              <a:avLst/>
              <a:gdLst/>
              <a:ahLst/>
              <a:cxnLst/>
              <a:rect l="l" t="t" r="r" b="b"/>
              <a:pathLst>
                <a:path w="535" h="1294" extrusionOk="0">
                  <a:moveTo>
                    <a:pt x="333" y="178"/>
                  </a:moveTo>
                  <a:cubicBezTo>
                    <a:pt x="345" y="178"/>
                    <a:pt x="356" y="181"/>
                    <a:pt x="367" y="192"/>
                  </a:cubicBezTo>
                  <a:cubicBezTo>
                    <a:pt x="401" y="192"/>
                    <a:pt x="401" y="226"/>
                    <a:pt x="401" y="293"/>
                  </a:cubicBezTo>
                  <a:cubicBezTo>
                    <a:pt x="401" y="359"/>
                    <a:pt x="401" y="426"/>
                    <a:pt x="367" y="493"/>
                  </a:cubicBezTo>
                  <a:cubicBezTo>
                    <a:pt x="334" y="526"/>
                    <a:pt x="301" y="559"/>
                    <a:pt x="234" y="593"/>
                  </a:cubicBezTo>
                  <a:lnTo>
                    <a:pt x="67" y="726"/>
                  </a:lnTo>
                  <a:lnTo>
                    <a:pt x="67" y="326"/>
                  </a:lnTo>
                  <a:lnTo>
                    <a:pt x="234" y="192"/>
                  </a:lnTo>
                  <a:cubicBezTo>
                    <a:pt x="278" y="192"/>
                    <a:pt x="308" y="178"/>
                    <a:pt x="333" y="178"/>
                  </a:cubicBezTo>
                  <a:close/>
                  <a:moveTo>
                    <a:pt x="388" y="1"/>
                  </a:moveTo>
                  <a:cubicBezTo>
                    <a:pt x="376" y="1"/>
                    <a:pt x="367" y="9"/>
                    <a:pt x="367" y="26"/>
                  </a:cubicBezTo>
                  <a:cubicBezTo>
                    <a:pt x="301" y="26"/>
                    <a:pt x="267" y="26"/>
                    <a:pt x="234" y="59"/>
                  </a:cubicBezTo>
                  <a:lnTo>
                    <a:pt x="34" y="126"/>
                  </a:lnTo>
                  <a:cubicBezTo>
                    <a:pt x="0" y="126"/>
                    <a:pt x="0" y="159"/>
                    <a:pt x="0" y="159"/>
                  </a:cubicBezTo>
                  <a:cubicBezTo>
                    <a:pt x="0" y="159"/>
                    <a:pt x="0" y="192"/>
                    <a:pt x="0" y="192"/>
                  </a:cubicBezTo>
                  <a:lnTo>
                    <a:pt x="0" y="1293"/>
                  </a:lnTo>
                  <a:lnTo>
                    <a:pt x="67" y="1293"/>
                  </a:lnTo>
                  <a:cubicBezTo>
                    <a:pt x="67" y="1260"/>
                    <a:pt x="101" y="1260"/>
                    <a:pt x="101" y="1260"/>
                  </a:cubicBezTo>
                  <a:cubicBezTo>
                    <a:pt x="101" y="1227"/>
                    <a:pt x="101" y="1227"/>
                    <a:pt x="101" y="1227"/>
                  </a:cubicBezTo>
                  <a:lnTo>
                    <a:pt x="101" y="793"/>
                  </a:lnTo>
                  <a:lnTo>
                    <a:pt x="267" y="693"/>
                  </a:lnTo>
                  <a:lnTo>
                    <a:pt x="434" y="1026"/>
                  </a:lnTo>
                  <a:lnTo>
                    <a:pt x="434" y="1060"/>
                  </a:lnTo>
                  <a:lnTo>
                    <a:pt x="467" y="1060"/>
                  </a:lnTo>
                  <a:lnTo>
                    <a:pt x="501" y="1026"/>
                  </a:lnTo>
                  <a:cubicBezTo>
                    <a:pt x="534" y="1026"/>
                    <a:pt x="534" y="993"/>
                    <a:pt x="501" y="993"/>
                  </a:cubicBezTo>
                  <a:lnTo>
                    <a:pt x="367" y="659"/>
                  </a:lnTo>
                  <a:cubicBezTo>
                    <a:pt x="401" y="593"/>
                    <a:pt x="434" y="526"/>
                    <a:pt x="467" y="459"/>
                  </a:cubicBezTo>
                  <a:cubicBezTo>
                    <a:pt x="501" y="393"/>
                    <a:pt x="501" y="293"/>
                    <a:pt x="501" y="226"/>
                  </a:cubicBezTo>
                  <a:cubicBezTo>
                    <a:pt x="501" y="192"/>
                    <a:pt x="501" y="126"/>
                    <a:pt x="501" y="92"/>
                  </a:cubicBezTo>
                  <a:cubicBezTo>
                    <a:pt x="467" y="59"/>
                    <a:pt x="467" y="26"/>
                    <a:pt x="434" y="26"/>
                  </a:cubicBezTo>
                  <a:cubicBezTo>
                    <a:pt x="417" y="9"/>
                    <a:pt x="401" y="1"/>
                    <a:pt x="3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649;p56">
              <a:extLst>
                <a:ext uri="{FF2B5EF4-FFF2-40B4-BE49-F238E27FC236}">
                  <a16:creationId xmlns:a16="http://schemas.microsoft.com/office/drawing/2014/main" id="{401D054C-F3E9-4270-AC70-C25FC4D4E202}"/>
                </a:ext>
              </a:extLst>
            </p:cNvPr>
            <p:cNvSpPr/>
            <p:nvPr/>
          </p:nvSpPr>
          <p:spPr>
            <a:xfrm>
              <a:off x="4455025" y="276325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67" y="167"/>
                  </a:moveTo>
                  <a:cubicBezTo>
                    <a:pt x="401" y="201"/>
                    <a:pt x="401" y="201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01"/>
                    <a:pt x="401" y="534"/>
                    <a:pt x="401" y="601"/>
                  </a:cubicBezTo>
                  <a:cubicBezTo>
                    <a:pt x="401" y="601"/>
                    <a:pt x="401" y="634"/>
                    <a:pt x="367" y="668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0" y="768"/>
                    <a:pt x="300" y="801"/>
                    <a:pt x="267" y="801"/>
                  </a:cubicBezTo>
                  <a:cubicBezTo>
                    <a:pt x="250" y="818"/>
                    <a:pt x="242" y="826"/>
                    <a:pt x="234" y="826"/>
                  </a:cubicBezTo>
                  <a:cubicBezTo>
                    <a:pt x="225" y="826"/>
                    <a:pt x="217" y="818"/>
                    <a:pt x="200" y="801"/>
                  </a:cubicBezTo>
                  <a:lnTo>
                    <a:pt x="134" y="801"/>
                  </a:lnTo>
                  <a:cubicBezTo>
                    <a:pt x="134" y="768"/>
                    <a:pt x="134" y="768"/>
                    <a:pt x="134" y="734"/>
                  </a:cubicBezTo>
                  <a:cubicBezTo>
                    <a:pt x="100" y="701"/>
                    <a:pt x="100" y="668"/>
                    <a:pt x="134" y="634"/>
                  </a:cubicBezTo>
                  <a:lnTo>
                    <a:pt x="134" y="501"/>
                  </a:lnTo>
                  <a:cubicBezTo>
                    <a:pt x="100" y="468"/>
                    <a:pt x="100" y="434"/>
                    <a:pt x="134" y="401"/>
                  </a:cubicBezTo>
                  <a:cubicBezTo>
                    <a:pt x="134" y="368"/>
                    <a:pt x="134" y="334"/>
                    <a:pt x="134" y="301"/>
                  </a:cubicBezTo>
                  <a:cubicBezTo>
                    <a:pt x="167" y="301"/>
                    <a:pt x="167" y="267"/>
                    <a:pt x="200" y="234"/>
                  </a:cubicBezTo>
                  <a:cubicBezTo>
                    <a:pt x="200" y="201"/>
                    <a:pt x="234" y="201"/>
                    <a:pt x="267" y="167"/>
                  </a:cubicBezTo>
                  <a:close/>
                  <a:moveTo>
                    <a:pt x="367" y="1"/>
                  </a:moveTo>
                  <a:cubicBezTo>
                    <a:pt x="300" y="1"/>
                    <a:pt x="267" y="34"/>
                    <a:pt x="234" y="34"/>
                  </a:cubicBezTo>
                  <a:cubicBezTo>
                    <a:pt x="200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01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0" y="901"/>
                    <a:pt x="34" y="935"/>
                    <a:pt x="67" y="968"/>
                  </a:cubicBezTo>
                  <a:cubicBezTo>
                    <a:pt x="67" y="968"/>
                    <a:pt x="100" y="968"/>
                    <a:pt x="134" y="1001"/>
                  </a:cubicBezTo>
                  <a:cubicBezTo>
                    <a:pt x="167" y="968"/>
                    <a:pt x="200" y="968"/>
                    <a:pt x="234" y="968"/>
                  </a:cubicBezTo>
                  <a:cubicBezTo>
                    <a:pt x="300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34"/>
                    <a:pt x="467" y="601"/>
                  </a:cubicBezTo>
                  <a:cubicBezTo>
                    <a:pt x="501" y="534"/>
                    <a:pt x="501" y="501"/>
                    <a:pt x="467" y="434"/>
                  </a:cubicBezTo>
                  <a:cubicBezTo>
                    <a:pt x="467" y="434"/>
                    <a:pt x="467" y="401"/>
                    <a:pt x="467" y="401"/>
                  </a:cubicBezTo>
                  <a:lnTo>
                    <a:pt x="467" y="301"/>
                  </a:lnTo>
                  <a:cubicBezTo>
                    <a:pt x="467" y="301"/>
                    <a:pt x="467" y="267"/>
                    <a:pt x="467" y="267"/>
                  </a:cubicBez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650;p56">
              <a:extLst>
                <a:ext uri="{FF2B5EF4-FFF2-40B4-BE49-F238E27FC236}">
                  <a16:creationId xmlns:a16="http://schemas.microsoft.com/office/drawing/2014/main" id="{4D968EFD-D230-4E92-9E1F-21BE99A57E92}"/>
                </a:ext>
              </a:extLst>
            </p:cNvPr>
            <p:cNvSpPr/>
            <p:nvPr/>
          </p:nvSpPr>
          <p:spPr>
            <a:xfrm>
              <a:off x="4470875" y="2749075"/>
              <a:ext cx="18350" cy="28375"/>
            </a:xfrm>
            <a:custGeom>
              <a:avLst/>
              <a:gdLst/>
              <a:ahLst/>
              <a:cxnLst/>
              <a:rect l="l" t="t" r="r" b="b"/>
              <a:pathLst>
                <a:path w="734" h="1135" extrusionOk="0">
                  <a:moveTo>
                    <a:pt x="667" y="1"/>
                  </a:moveTo>
                  <a:cubicBezTo>
                    <a:pt x="667" y="1"/>
                    <a:pt x="667" y="34"/>
                    <a:pt x="667" y="34"/>
                  </a:cubicBezTo>
                  <a:cubicBezTo>
                    <a:pt x="667" y="34"/>
                    <a:pt x="667" y="67"/>
                    <a:pt x="667" y="67"/>
                  </a:cubicBezTo>
                  <a:lnTo>
                    <a:pt x="534" y="701"/>
                  </a:lnTo>
                  <a:lnTo>
                    <a:pt x="367" y="201"/>
                  </a:lnTo>
                  <a:cubicBezTo>
                    <a:pt x="367" y="201"/>
                    <a:pt x="367" y="167"/>
                    <a:pt x="367" y="167"/>
                  </a:cubicBezTo>
                  <a:lnTo>
                    <a:pt x="300" y="167"/>
                  </a:lnTo>
                  <a:cubicBezTo>
                    <a:pt x="300" y="201"/>
                    <a:pt x="300" y="201"/>
                    <a:pt x="300" y="201"/>
                  </a:cubicBezTo>
                  <a:lnTo>
                    <a:pt x="300" y="234"/>
                  </a:lnTo>
                  <a:lnTo>
                    <a:pt x="167" y="868"/>
                  </a:lnTo>
                  <a:lnTo>
                    <a:pt x="67" y="401"/>
                  </a:lnTo>
                  <a:cubicBezTo>
                    <a:pt x="67" y="384"/>
                    <a:pt x="58" y="376"/>
                    <a:pt x="50" y="376"/>
                  </a:cubicBezTo>
                  <a:cubicBezTo>
                    <a:pt x="42" y="376"/>
                    <a:pt x="33" y="384"/>
                    <a:pt x="33" y="401"/>
                  </a:cubicBezTo>
                  <a:lnTo>
                    <a:pt x="0" y="401"/>
                  </a:lnTo>
                  <a:cubicBezTo>
                    <a:pt x="0" y="434"/>
                    <a:pt x="0" y="434"/>
                    <a:pt x="0" y="434"/>
                  </a:cubicBezTo>
                  <a:lnTo>
                    <a:pt x="167" y="1135"/>
                  </a:lnTo>
                  <a:lnTo>
                    <a:pt x="234" y="1135"/>
                  </a:lnTo>
                  <a:cubicBezTo>
                    <a:pt x="234" y="1135"/>
                    <a:pt x="234" y="1135"/>
                    <a:pt x="234" y="1101"/>
                  </a:cubicBezTo>
                  <a:lnTo>
                    <a:pt x="234" y="1068"/>
                  </a:lnTo>
                  <a:lnTo>
                    <a:pt x="334" y="434"/>
                  </a:lnTo>
                  <a:lnTo>
                    <a:pt x="467" y="935"/>
                  </a:lnTo>
                  <a:lnTo>
                    <a:pt x="467" y="968"/>
                  </a:lnTo>
                  <a:lnTo>
                    <a:pt x="534" y="968"/>
                  </a:lnTo>
                  <a:cubicBezTo>
                    <a:pt x="534" y="935"/>
                    <a:pt x="534" y="935"/>
                    <a:pt x="567" y="935"/>
                  </a:cubicBezTo>
                  <a:cubicBezTo>
                    <a:pt x="567" y="901"/>
                    <a:pt x="567" y="901"/>
                    <a:pt x="567" y="901"/>
                  </a:cubicBezTo>
                  <a:lnTo>
                    <a:pt x="73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651;p56">
              <a:extLst>
                <a:ext uri="{FF2B5EF4-FFF2-40B4-BE49-F238E27FC236}">
                  <a16:creationId xmlns:a16="http://schemas.microsoft.com/office/drawing/2014/main" id="{19F78902-7260-42A0-98A0-2B758BAE3F85}"/>
                </a:ext>
              </a:extLst>
            </p:cNvPr>
            <p:cNvSpPr/>
            <p:nvPr/>
          </p:nvSpPr>
          <p:spPr>
            <a:xfrm>
              <a:off x="4491700" y="27432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301" y="0"/>
                  </a:moveTo>
                  <a:cubicBezTo>
                    <a:pt x="268" y="0"/>
                    <a:pt x="234" y="0"/>
                    <a:pt x="201" y="33"/>
                  </a:cubicBezTo>
                  <a:cubicBezTo>
                    <a:pt x="168" y="67"/>
                    <a:pt x="134" y="67"/>
                    <a:pt x="101" y="100"/>
                  </a:cubicBezTo>
                  <a:cubicBezTo>
                    <a:pt x="101" y="133"/>
                    <a:pt x="68" y="167"/>
                    <a:pt x="34" y="200"/>
                  </a:cubicBezTo>
                  <a:cubicBezTo>
                    <a:pt x="34" y="234"/>
                    <a:pt x="1" y="267"/>
                    <a:pt x="1" y="300"/>
                  </a:cubicBezTo>
                  <a:cubicBezTo>
                    <a:pt x="1" y="334"/>
                    <a:pt x="1" y="367"/>
                    <a:pt x="1" y="400"/>
                  </a:cubicBezTo>
                  <a:cubicBezTo>
                    <a:pt x="1" y="467"/>
                    <a:pt x="34" y="500"/>
                    <a:pt x="34" y="534"/>
                  </a:cubicBezTo>
                  <a:cubicBezTo>
                    <a:pt x="51" y="550"/>
                    <a:pt x="76" y="559"/>
                    <a:pt x="101" y="559"/>
                  </a:cubicBezTo>
                  <a:cubicBezTo>
                    <a:pt x="126" y="559"/>
                    <a:pt x="151" y="550"/>
                    <a:pt x="168" y="534"/>
                  </a:cubicBezTo>
                  <a:lnTo>
                    <a:pt x="335" y="534"/>
                  </a:lnTo>
                  <a:cubicBezTo>
                    <a:pt x="335" y="567"/>
                    <a:pt x="335" y="567"/>
                    <a:pt x="335" y="600"/>
                  </a:cubicBezTo>
                  <a:cubicBezTo>
                    <a:pt x="335" y="600"/>
                    <a:pt x="335" y="634"/>
                    <a:pt x="335" y="634"/>
                  </a:cubicBezTo>
                  <a:cubicBezTo>
                    <a:pt x="335" y="667"/>
                    <a:pt x="301" y="701"/>
                    <a:pt x="301" y="701"/>
                  </a:cubicBezTo>
                  <a:lnTo>
                    <a:pt x="268" y="734"/>
                  </a:lnTo>
                  <a:cubicBezTo>
                    <a:pt x="234" y="767"/>
                    <a:pt x="234" y="767"/>
                    <a:pt x="201" y="767"/>
                  </a:cubicBezTo>
                  <a:cubicBezTo>
                    <a:pt x="201" y="801"/>
                    <a:pt x="168" y="801"/>
                    <a:pt x="134" y="801"/>
                  </a:cubicBezTo>
                  <a:cubicBezTo>
                    <a:pt x="101" y="801"/>
                    <a:pt x="101" y="801"/>
                    <a:pt x="101" y="767"/>
                  </a:cubicBezTo>
                  <a:lnTo>
                    <a:pt x="34" y="801"/>
                  </a:lnTo>
                  <a:cubicBezTo>
                    <a:pt x="34" y="801"/>
                    <a:pt x="34" y="801"/>
                    <a:pt x="34" y="834"/>
                  </a:cubicBezTo>
                  <a:cubicBezTo>
                    <a:pt x="34" y="834"/>
                    <a:pt x="34" y="867"/>
                    <a:pt x="34" y="867"/>
                  </a:cubicBezTo>
                  <a:cubicBezTo>
                    <a:pt x="1" y="867"/>
                    <a:pt x="1" y="901"/>
                    <a:pt x="34" y="934"/>
                  </a:cubicBezTo>
                  <a:cubicBezTo>
                    <a:pt x="34" y="934"/>
                    <a:pt x="34" y="934"/>
                    <a:pt x="68" y="967"/>
                  </a:cubicBezTo>
                  <a:lnTo>
                    <a:pt x="134" y="967"/>
                  </a:lnTo>
                  <a:cubicBezTo>
                    <a:pt x="168" y="967"/>
                    <a:pt x="201" y="934"/>
                    <a:pt x="234" y="934"/>
                  </a:cubicBezTo>
                  <a:cubicBezTo>
                    <a:pt x="268" y="901"/>
                    <a:pt x="301" y="867"/>
                    <a:pt x="335" y="834"/>
                  </a:cubicBezTo>
                  <a:cubicBezTo>
                    <a:pt x="368" y="801"/>
                    <a:pt x="368" y="767"/>
                    <a:pt x="401" y="734"/>
                  </a:cubicBezTo>
                  <a:cubicBezTo>
                    <a:pt x="435" y="701"/>
                    <a:pt x="435" y="667"/>
                    <a:pt x="435" y="634"/>
                  </a:cubicBezTo>
                  <a:cubicBezTo>
                    <a:pt x="435" y="600"/>
                    <a:pt x="435" y="567"/>
                    <a:pt x="435" y="534"/>
                  </a:cubicBezTo>
                  <a:cubicBezTo>
                    <a:pt x="468" y="500"/>
                    <a:pt x="468" y="467"/>
                    <a:pt x="435" y="467"/>
                  </a:cubicBezTo>
                  <a:cubicBezTo>
                    <a:pt x="435" y="400"/>
                    <a:pt x="401" y="367"/>
                    <a:pt x="368" y="367"/>
                  </a:cubicBezTo>
                  <a:lnTo>
                    <a:pt x="268" y="367"/>
                  </a:lnTo>
                  <a:lnTo>
                    <a:pt x="201" y="400"/>
                  </a:lnTo>
                  <a:lnTo>
                    <a:pt x="134" y="400"/>
                  </a:lnTo>
                  <a:cubicBezTo>
                    <a:pt x="101" y="367"/>
                    <a:pt x="101" y="367"/>
                    <a:pt x="134" y="334"/>
                  </a:cubicBezTo>
                  <a:cubicBezTo>
                    <a:pt x="134" y="300"/>
                    <a:pt x="134" y="267"/>
                    <a:pt x="168" y="234"/>
                  </a:cubicBezTo>
                  <a:cubicBezTo>
                    <a:pt x="168" y="200"/>
                    <a:pt x="201" y="200"/>
                    <a:pt x="234" y="167"/>
                  </a:cubicBezTo>
                  <a:cubicBezTo>
                    <a:pt x="268" y="167"/>
                    <a:pt x="268" y="133"/>
                    <a:pt x="301" y="133"/>
                  </a:cubicBezTo>
                  <a:cubicBezTo>
                    <a:pt x="335" y="133"/>
                    <a:pt x="335" y="167"/>
                    <a:pt x="368" y="167"/>
                  </a:cubicBezTo>
                  <a:lnTo>
                    <a:pt x="401" y="133"/>
                  </a:lnTo>
                  <a:cubicBezTo>
                    <a:pt x="401" y="100"/>
                    <a:pt x="401" y="100"/>
                    <a:pt x="401" y="100"/>
                  </a:cubicBezTo>
                  <a:cubicBezTo>
                    <a:pt x="401" y="67"/>
                    <a:pt x="401" y="67"/>
                    <a:pt x="401" y="33"/>
                  </a:cubicBezTo>
                  <a:cubicBezTo>
                    <a:pt x="401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652;p56">
              <a:extLst>
                <a:ext uri="{FF2B5EF4-FFF2-40B4-BE49-F238E27FC236}">
                  <a16:creationId xmlns:a16="http://schemas.microsoft.com/office/drawing/2014/main" id="{C8A46015-49CA-414E-8108-23F0FB750BBD}"/>
                </a:ext>
              </a:extLst>
            </p:cNvPr>
            <p:cNvSpPr/>
            <p:nvPr/>
          </p:nvSpPr>
          <p:spPr>
            <a:xfrm>
              <a:off x="4513400" y="2729900"/>
              <a:ext cx="11700" cy="34200"/>
            </a:xfrm>
            <a:custGeom>
              <a:avLst/>
              <a:gdLst/>
              <a:ahLst/>
              <a:cxnLst/>
              <a:rect l="l" t="t" r="r" b="b"/>
              <a:pathLst>
                <a:path w="468" h="1368" extrusionOk="0">
                  <a:moveTo>
                    <a:pt x="284" y="175"/>
                  </a:moveTo>
                  <a:cubicBezTo>
                    <a:pt x="300" y="175"/>
                    <a:pt x="317" y="184"/>
                    <a:pt x="334" y="200"/>
                  </a:cubicBezTo>
                  <a:cubicBezTo>
                    <a:pt x="367" y="267"/>
                    <a:pt x="401" y="301"/>
                    <a:pt x="367" y="367"/>
                  </a:cubicBezTo>
                  <a:cubicBezTo>
                    <a:pt x="401" y="401"/>
                    <a:pt x="401" y="434"/>
                    <a:pt x="367" y="467"/>
                  </a:cubicBezTo>
                  <a:cubicBezTo>
                    <a:pt x="401" y="534"/>
                    <a:pt x="367" y="601"/>
                    <a:pt x="334" y="667"/>
                  </a:cubicBezTo>
                  <a:cubicBezTo>
                    <a:pt x="334" y="734"/>
                    <a:pt x="267" y="801"/>
                    <a:pt x="234" y="834"/>
                  </a:cubicBezTo>
                  <a:lnTo>
                    <a:pt x="100" y="834"/>
                  </a:lnTo>
                  <a:cubicBezTo>
                    <a:pt x="67" y="768"/>
                    <a:pt x="67" y="701"/>
                    <a:pt x="67" y="667"/>
                  </a:cubicBezTo>
                  <a:lnTo>
                    <a:pt x="67" y="534"/>
                  </a:lnTo>
                  <a:lnTo>
                    <a:pt x="100" y="501"/>
                  </a:lnTo>
                  <a:cubicBezTo>
                    <a:pt x="100" y="467"/>
                    <a:pt x="100" y="401"/>
                    <a:pt x="134" y="334"/>
                  </a:cubicBezTo>
                  <a:cubicBezTo>
                    <a:pt x="134" y="267"/>
                    <a:pt x="167" y="234"/>
                    <a:pt x="234" y="200"/>
                  </a:cubicBezTo>
                  <a:cubicBezTo>
                    <a:pt x="250" y="184"/>
                    <a:pt x="267" y="175"/>
                    <a:pt x="284" y="175"/>
                  </a:cubicBezTo>
                  <a:close/>
                  <a:moveTo>
                    <a:pt x="234" y="0"/>
                  </a:moveTo>
                  <a:cubicBezTo>
                    <a:pt x="200" y="34"/>
                    <a:pt x="167" y="67"/>
                    <a:pt x="134" y="100"/>
                  </a:cubicBezTo>
                  <a:cubicBezTo>
                    <a:pt x="100" y="134"/>
                    <a:pt x="100" y="200"/>
                    <a:pt x="67" y="234"/>
                  </a:cubicBezTo>
                  <a:lnTo>
                    <a:pt x="67" y="167"/>
                  </a:lnTo>
                  <a:lnTo>
                    <a:pt x="67" y="134"/>
                  </a:lnTo>
                  <a:lnTo>
                    <a:pt x="34" y="134"/>
                  </a:lnTo>
                  <a:lnTo>
                    <a:pt x="0" y="167"/>
                  </a:lnTo>
                  <a:lnTo>
                    <a:pt x="0" y="200"/>
                  </a:lnTo>
                  <a:cubicBezTo>
                    <a:pt x="0" y="200"/>
                    <a:pt x="0" y="234"/>
                    <a:pt x="0" y="234"/>
                  </a:cubicBezTo>
                  <a:lnTo>
                    <a:pt x="0" y="1335"/>
                  </a:lnTo>
                  <a:lnTo>
                    <a:pt x="0" y="1368"/>
                  </a:lnTo>
                  <a:lnTo>
                    <a:pt x="34" y="1368"/>
                  </a:lnTo>
                  <a:cubicBezTo>
                    <a:pt x="67" y="1368"/>
                    <a:pt x="67" y="1335"/>
                    <a:pt x="67" y="1335"/>
                  </a:cubicBezTo>
                  <a:cubicBezTo>
                    <a:pt x="67" y="1335"/>
                    <a:pt x="67" y="1301"/>
                    <a:pt x="67" y="1301"/>
                  </a:cubicBezTo>
                  <a:lnTo>
                    <a:pt x="67" y="934"/>
                  </a:lnTo>
                  <a:cubicBezTo>
                    <a:pt x="67" y="934"/>
                    <a:pt x="100" y="968"/>
                    <a:pt x="134" y="968"/>
                  </a:cubicBezTo>
                  <a:cubicBezTo>
                    <a:pt x="167" y="968"/>
                    <a:pt x="200" y="968"/>
                    <a:pt x="234" y="934"/>
                  </a:cubicBezTo>
                  <a:cubicBezTo>
                    <a:pt x="267" y="934"/>
                    <a:pt x="300" y="901"/>
                    <a:pt x="334" y="868"/>
                  </a:cubicBezTo>
                  <a:cubicBezTo>
                    <a:pt x="367" y="834"/>
                    <a:pt x="401" y="768"/>
                    <a:pt x="401" y="734"/>
                  </a:cubicBezTo>
                  <a:cubicBezTo>
                    <a:pt x="434" y="701"/>
                    <a:pt x="467" y="634"/>
                    <a:pt x="467" y="567"/>
                  </a:cubicBezTo>
                  <a:cubicBezTo>
                    <a:pt x="467" y="534"/>
                    <a:pt x="467" y="467"/>
                    <a:pt x="467" y="401"/>
                  </a:cubicBezTo>
                  <a:lnTo>
                    <a:pt x="467" y="267"/>
                  </a:lnTo>
                  <a:cubicBezTo>
                    <a:pt x="467" y="234"/>
                    <a:pt x="467" y="167"/>
                    <a:pt x="467" y="134"/>
                  </a:cubicBezTo>
                  <a:cubicBezTo>
                    <a:pt x="467" y="67"/>
                    <a:pt x="434" y="34"/>
                    <a:pt x="401" y="34"/>
                  </a:cubicBezTo>
                  <a:cubicBezTo>
                    <a:pt x="401" y="0"/>
                    <a:pt x="367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653;p56">
              <a:extLst>
                <a:ext uri="{FF2B5EF4-FFF2-40B4-BE49-F238E27FC236}">
                  <a16:creationId xmlns:a16="http://schemas.microsoft.com/office/drawing/2014/main" id="{1A1BADA8-252D-45D1-B055-EB4AA1A7FD8C}"/>
                </a:ext>
              </a:extLst>
            </p:cNvPr>
            <p:cNvSpPr/>
            <p:nvPr/>
          </p:nvSpPr>
          <p:spPr>
            <a:xfrm>
              <a:off x="4527575" y="2721550"/>
              <a:ext cx="12525" cy="24225"/>
            </a:xfrm>
            <a:custGeom>
              <a:avLst/>
              <a:gdLst/>
              <a:ahLst/>
              <a:cxnLst/>
              <a:rect l="l" t="t" r="r" b="b"/>
              <a:pathLst>
                <a:path w="501" h="969" extrusionOk="0">
                  <a:moveTo>
                    <a:pt x="346" y="143"/>
                  </a:moveTo>
                  <a:cubicBezTo>
                    <a:pt x="367" y="143"/>
                    <a:pt x="384" y="151"/>
                    <a:pt x="401" y="168"/>
                  </a:cubicBezTo>
                  <a:cubicBezTo>
                    <a:pt x="434" y="201"/>
                    <a:pt x="434" y="268"/>
                    <a:pt x="434" y="301"/>
                  </a:cubicBezTo>
                  <a:lnTo>
                    <a:pt x="134" y="468"/>
                  </a:lnTo>
                  <a:cubicBezTo>
                    <a:pt x="134" y="434"/>
                    <a:pt x="134" y="401"/>
                    <a:pt x="134" y="368"/>
                  </a:cubicBezTo>
                  <a:cubicBezTo>
                    <a:pt x="134" y="334"/>
                    <a:pt x="167" y="334"/>
                    <a:pt x="167" y="301"/>
                  </a:cubicBezTo>
                  <a:cubicBezTo>
                    <a:pt x="200" y="268"/>
                    <a:pt x="200" y="234"/>
                    <a:pt x="234" y="234"/>
                  </a:cubicBezTo>
                  <a:cubicBezTo>
                    <a:pt x="234" y="201"/>
                    <a:pt x="267" y="168"/>
                    <a:pt x="267" y="168"/>
                  </a:cubicBezTo>
                  <a:cubicBezTo>
                    <a:pt x="301" y="151"/>
                    <a:pt x="326" y="143"/>
                    <a:pt x="346" y="143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1"/>
                    <a:pt x="267" y="34"/>
                  </a:cubicBezTo>
                  <a:cubicBezTo>
                    <a:pt x="234" y="34"/>
                    <a:pt x="200" y="67"/>
                    <a:pt x="167" y="101"/>
                  </a:cubicBezTo>
                  <a:cubicBezTo>
                    <a:pt x="134" y="134"/>
                    <a:pt x="100" y="168"/>
                    <a:pt x="100" y="234"/>
                  </a:cubicBezTo>
                  <a:cubicBezTo>
                    <a:pt x="67" y="268"/>
                    <a:pt x="34" y="334"/>
                    <a:pt x="34" y="368"/>
                  </a:cubicBezTo>
                  <a:cubicBezTo>
                    <a:pt x="34" y="434"/>
                    <a:pt x="34" y="468"/>
                    <a:pt x="34" y="534"/>
                  </a:cubicBezTo>
                  <a:cubicBezTo>
                    <a:pt x="34" y="601"/>
                    <a:pt x="0" y="635"/>
                    <a:pt x="34" y="701"/>
                  </a:cubicBezTo>
                  <a:cubicBezTo>
                    <a:pt x="0" y="768"/>
                    <a:pt x="0" y="801"/>
                    <a:pt x="34" y="835"/>
                  </a:cubicBezTo>
                  <a:cubicBezTo>
                    <a:pt x="34" y="868"/>
                    <a:pt x="34" y="901"/>
                    <a:pt x="67" y="935"/>
                  </a:cubicBezTo>
                  <a:cubicBezTo>
                    <a:pt x="100" y="968"/>
                    <a:pt x="100" y="968"/>
                    <a:pt x="134" y="968"/>
                  </a:cubicBezTo>
                  <a:lnTo>
                    <a:pt x="234" y="968"/>
                  </a:lnTo>
                  <a:cubicBezTo>
                    <a:pt x="267" y="935"/>
                    <a:pt x="301" y="901"/>
                    <a:pt x="334" y="868"/>
                  </a:cubicBezTo>
                  <a:cubicBezTo>
                    <a:pt x="367" y="835"/>
                    <a:pt x="401" y="801"/>
                    <a:pt x="434" y="768"/>
                  </a:cubicBezTo>
                  <a:cubicBezTo>
                    <a:pt x="434" y="735"/>
                    <a:pt x="467" y="701"/>
                    <a:pt x="467" y="701"/>
                  </a:cubicBezTo>
                  <a:cubicBezTo>
                    <a:pt x="467" y="668"/>
                    <a:pt x="467" y="635"/>
                    <a:pt x="467" y="601"/>
                  </a:cubicBezTo>
                  <a:lnTo>
                    <a:pt x="467" y="568"/>
                  </a:lnTo>
                  <a:lnTo>
                    <a:pt x="401" y="568"/>
                  </a:lnTo>
                  <a:lnTo>
                    <a:pt x="401" y="601"/>
                  </a:lnTo>
                  <a:cubicBezTo>
                    <a:pt x="367" y="635"/>
                    <a:pt x="367" y="668"/>
                    <a:pt x="334" y="701"/>
                  </a:cubicBezTo>
                  <a:cubicBezTo>
                    <a:pt x="301" y="735"/>
                    <a:pt x="301" y="768"/>
                    <a:pt x="267" y="768"/>
                  </a:cubicBezTo>
                  <a:cubicBezTo>
                    <a:pt x="234" y="785"/>
                    <a:pt x="209" y="793"/>
                    <a:pt x="188" y="793"/>
                  </a:cubicBezTo>
                  <a:cubicBezTo>
                    <a:pt x="167" y="793"/>
                    <a:pt x="150" y="785"/>
                    <a:pt x="134" y="768"/>
                  </a:cubicBezTo>
                  <a:cubicBezTo>
                    <a:pt x="100" y="735"/>
                    <a:pt x="100" y="668"/>
                    <a:pt x="100" y="635"/>
                  </a:cubicBezTo>
                  <a:lnTo>
                    <a:pt x="467" y="401"/>
                  </a:lnTo>
                  <a:lnTo>
                    <a:pt x="501" y="368"/>
                  </a:lnTo>
                  <a:cubicBezTo>
                    <a:pt x="501" y="368"/>
                    <a:pt x="501" y="368"/>
                    <a:pt x="501" y="334"/>
                  </a:cubicBezTo>
                  <a:lnTo>
                    <a:pt x="501" y="301"/>
                  </a:lnTo>
                  <a:cubicBezTo>
                    <a:pt x="501" y="234"/>
                    <a:pt x="501" y="201"/>
                    <a:pt x="501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34" y="1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654;p56">
              <a:extLst>
                <a:ext uri="{FF2B5EF4-FFF2-40B4-BE49-F238E27FC236}">
                  <a16:creationId xmlns:a16="http://schemas.microsoft.com/office/drawing/2014/main" id="{83781691-2D0D-42DB-84C5-C9726B761ED8}"/>
                </a:ext>
              </a:extLst>
            </p:cNvPr>
            <p:cNvSpPr/>
            <p:nvPr/>
          </p:nvSpPr>
          <p:spPr>
            <a:xfrm>
              <a:off x="4545075" y="2712375"/>
              <a:ext cx="6700" cy="25875"/>
            </a:xfrm>
            <a:custGeom>
              <a:avLst/>
              <a:gdLst/>
              <a:ahLst/>
              <a:cxnLst/>
              <a:rect l="l" t="t" r="r" b="b"/>
              <a:pathLst>
                <a:path w="268" h="1035" extrusionOk="0">
                  <a:moveTo>
                    <a:pt x="268" y="1"/>
                  </a:moveTo>
                  <a:lnTo>
                    <a:pt x="201" y="34"/>
                  </a:lnTo>
                  <a:cubicBezTo>
                    <a:pt x="168" y="68"/>
                    <a:pt x="134" y="101"/>
                    <a:pt x="101" y="101"/>
                  </a:cubicBezTo>
                  <a:cubicBezTo>
                    <a:pt x="101" y="134"/>
                    <a:pt x="68" y="168"/>
                    <a:pt x="68" y="234"/>
                  </a:cubicBezTo>
                  <a:lnTo>
                    <a:pt x="68" y="168"/>
                  </a:lnTo>
                  <a:lnTo>
                    <a:pt x="68" y="134"/>
                  </a:lnTo>
                  <a:lnTo>
                    <a:pt x="34" y="168"/>
                  </a:lnTo>
                  <a:cubicBezTo>
                    <a:pt x="1" y="168"/>
                    <a:pt x="1" y="168"/>
                    <a:pt x="1" y="201"/>
                  </a:cubicBezTo>
                  <a:cubicBezTo>
                    <a:pt x="1" y="201"/>
                    <a:pt x="1" y="201"/>
                    <a:pt x="1" y="234"/>
                  </a:cubicBezTo>
                  <a:lnTo>
                    <a:pt x="1" y="1002"/>
                  </a:lnTo>
                  <a:lnTo>
                    <a:pt x="1" y="1035"/>
                  </a:lnTo>
                  <a:lnTo>
                    <a:pt x="34" y="1035"/>
                  </a:lnTo>
                  <a:lnTo>
                    <a:pt x="68" y="1002"/>
                  </a:lnTo>
                  <a:cubicBezTo>
                    <a:pt x="68" y="968"/>
                    <a:pt x="68" y="968"/>
                    <a:pt x="68" y="935"/>
                  </a:cubicBezTo>
                  <a:lnTo>
                    <a:pt x="68" y="468"/>
                  </a:lnTo>
                  <a:cubicBezTo>
                    <a:pt x="34" y="334"/>
                    <a:pt x="101" y="234"/>
                    <a:pt x="201" y="201"/>
                  </a:cubicBezTo>
                  <a:lnTo>
                    <a:pt x="268" y="168"/>
                  </a:lnTo>
                  <a:lnTo>
                    <a:pt x="268" y="134"/>
                  </a:lnTo>
                  <a:cubicBezTo>
                    <a:pt x="268" y="134"/>
                    <a:pt x="268" y="101"/>
                    <a:pt x="268" y="101"/>
                  </a:cubicBezTo>
                  <a:lnTo>
                    <a:pt x="268" y="34"/>
                  </a:lnTo>
                  <a:cubicBezTo>
                    <a:pt x="268" y="34"/>
                    <a:pt x="268" y="34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655;p56">
              <a:extLst>
                <a:ext uri="{FF2B5EF4-FFF2-40B4-BE49-F238E27FC236}">
                  <a16:creationId xmlns:a16="http://schemas.microsoft.com/office/drawing/2014/main" id="{EA3E19C3-FC4C-46A6-A10A-1B1E6420E02A}"/>
                </a:ext>
              </a:extLst>
            </p:cNvPr>
            <p:cNvSpPr/>
            <p:nvPr/>
          </p:nvSpPr>
          <p:spPr>
            <a:xfrm>
              <a:off x="4561750" y="2702375"/>
              <a:ext cx="11700" cy="34225"/>
            </a:xfrm>
            <a:custGeom>
              <a:avLst/>
              <a:gdLst/>
              <a:ahLst/>
              <a:cxnLst/>
              <a:rect l="l" t="t" r="r" b="b"/>
              <a:pathLst>
                <a:path w="468" h="1369" extrusionOk="0">
                  <a:moveTo>
                    <a:pt x="285" y="176"/>
                  </a:moveTo>
                  <a:cubicBezTo>
                    <a:pt x="301" y="176"/>
                    <a:pt x="318" y="184"/>
                    <a:pt x="335" y="201"/>
                  </a:cubicBezTo>
                  <a:cubicBezTo>
                    <a:pt x="368" y="234"/>
                    <a:pt x="368" y="301"/>
                    <a:pt x="368" y="367"/>
                  </a:cubicBezTo>
                  <a:lnTo>
                    <a:pt x="368" y="468"/>
                  </a:lnTo>
                  <a:cubicBezTo>
                    <a:pt x="368" y="534"/>
                    <a:pt x="368" y="601"/>
                    <a:pt x="335" y="668"/>
                  </a:cubicBezTo>
                  <a:cubicBezTo>
                    <a:pt x="301" y="734"/>
                    <a:pt x="268" y="768"/>
                    <a:pt x="234" y="801"/>
                  </a:cubicBezTo>
                  <a:cubicBezTo>
                    <a:pt x="218" y="818"/>
                    <a:pt x="193" y="826"/>
                    <a:pt x="168" y="826"/>
                  </a:cubicBezTo>
                  <a:cubicBezTo>
                    <a:pt x="143" y="826"/>
                    <a:pt x="118" y="818"/>
                    <a:pt x="101" y="801"/>
                  </a:cubicBezTo>
                  <a:cubicBezTo>
                    <a:pt x="68" y="768"/>
                    <a:pt x="68" y="701"/>
                    <a:pt x="68" y="668"/>
                  </a:cubicBezTo>
                  <a:lnTo>
                    <a:pt x="68" y="534"/>
                  </a:lnTo>
                  <a:lnTo>
                    <a:pt x="34" y="501"/>
                  </a:lnTo>
                  <a:cubicBezTo>
                    <a:pt x="68" y="434"/>
                    <a:pt x="68" y="367"/>
                    <a:pt x="101" y="334"/>
                  </a:cubicBezTo>
                  <a:cubicBezTo>
                    <a:pt x="134" y="267"/>
                    <a:pt x="168" y="234"/>
                    <a:pt x="234" y="201"/>
                  </a:cubicBezTo>
                  <a:cubicBezTo>
                    <a:pt x="251" y="184"/>
                    <a:pt x="268" y="176"/>
                    <a:pt x="285" y="176"/>
                  </a:cubicBezTo>
                  <a:close/>
                  <a:moveTo>
                    <a:pt x="335" y="1"/>
                  </a:moveTo>
                  <a:cubicBezTo>
                    <a:pt x="301" y="1"/>
                    <a:pt x="268" y="34"/>
                    <a:pt x="234" y="34"/>
                  </a:cubicBezTo>
                  <a:cubicBezTo>
                    <a:pt x="201" y="67"/>
                    <a:pt x="168" y="101"/>
                    <a:pt x="134" y="134"/>
                  </a:cubicBezTo>
                  <a:cubicBezTo>
                    <a:pt x="101" y="167"/>
                    <a:pt x="68" y="201"/>
                    <a:pt x="68" y="267"/>
                  </a:cubicBezTo>
                  <a:lnTo>
                    <a:pt x="68" y="201"/>
                  </a:lnTo>
                  <a:cubicBezTo>
                    <a:pt x="68" y="201"/>
                    <a:pt x="68" y="167"/>
                    <a:pt x="68" y="167"/>
                  </a:cubicBezTo>
                  <a:lnTo>
                    <a:pt x="34" y="201"/>
                  </a:lnTo>
                  <a:lnTo>
                    <a:pt x="1" y="234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1335"/>
                  </a:lnTo>
                  <a:cubicBezTo>
                    <a:pt x="1" y="1335"/>
                    <a:pt x="1" y="1335"/>
                    <a:pt x="1" y="1368"/>
                  </a:cubicBezTo>
                  <a:lnTo>
                    <a:pt x="68" y="1368"/>
                  </a:lnTo>
                  <a:cubicBezTo>
                    <a:pt x="68" y="1335"/>
                    <a:pt x="68" y="1335"/>
                    <a:pt x="68" y="1335"/>
                  </a:cubicBezTo>
                  <a:cubicBezTo>
                    <a:pt x="68" y="1335"/>
                    <a:pt x="68" y="1301"/>
                    <a:pt x="68" y="1301"/>
                  </a:cubicBezTo>
                  <a:lnTo>
                    <a:pt x="68" y="935"/>
                  </a:lnTo>
                  <a:cubicBezTo>
                    <a:pt x="68" y="935"/>
                    <a:pt x="101" y="968"/>
                    <a:pt x="134" y="968"/>
                  </a:cubicBezTo>
                  <a:cubicBezTo>
                    <a:pt x="168" y="968"/>
                    <a:pt x="201" y="968"/>
                    <a:pt x="234" y="935"/>
                  </a:cubicBezTo>
                  <a:cubicBezTo>
                    <a:pt x="268" y="935"/>
                    <a:pt x="301" y="901"/>
                    <a:pt x="335" y="868"/>
                  </a:cubicBezTo>
                  <a:cubicBezTo>
                    <a:pt x="368" y="834"/>
                    <a:pt x="401" y="801"/>
                    <a:pt x="401" y="734"/>
                  </a:cubicBezTo>
                  <a:cubicBezTo>
                    <a:pt x="435" y="701"/>
                    <a:pt x="435" y="634"/>
                    <a:pt x="468" y="601"/>
                  </a:cubicBezTo>
                  <a:cubicBezTo>
                    <a:pt x="468" y="534"/>
                    <a:pt x="468" y="468"/>
                    <a:pt x="468" y="401"/>
                  </a:cubicBezTo>
                  <a:lnTo>
                    <a:pt x="468" y="301"/>
                  </a:lnTo>
                  <a:cubicBezTo>
                    <a:pt x="468" y="234"/>
                    <a:pt x="468" y="201"/>
                    <a:pt x="468" y="134"/>
                  </a:cubicBezTo>
                  <a:cubicBezTo>
                    <a:pt x="435" y="101"/>
                    <a:pt x="435" y="67"/>
                    <a:pt x="401" y="34"/>
                  </a:cubicBezTo>
                  <a:cubicBezTo>
                    <a:pt x="401" y="34"/>
                    <a:pt x="368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656;p56">
              <a:extLst>
                <a:ext uri="{FF2B5EF4-FFF2-40B4-BE49-F238E27FC236}">
                  <a16:creationId xmlns:a16="http://schemas.microsoft.com/office/drawing/2014/main" id="{3648AB8C-124A-4A2E-AB8D-61D97446413F}"/>
                </a:ext>
              </a:extLst>
            </p:cNvPr>
            <p:cNvSpPr/>
            <p:nvPr/>
          </p:nvSpPr>
          <p:spPr>
            <a:xfrm>
              <a:off x="4575950" y="2693400"/>
              <a:ext cx="10850" cy="24850"/>
            </a:xfrm>
            <a:custGeom>
              <a:avLst/>
              <a:gdLst/>
              <a:ahLst/>
              <a:cxnLst/>
              <a:rect l="l" t="t" r="r" b="b"/>
              <a:pathLst>
                <a:path w="434" h="994" extrusionOk="0">
                  <a:moveTo>
                    <a:pt x="367" y="460"/>
                  </a:moveTo>
                  <a:lnTo>
                    <a:pt x="367" y="526"/>
                  </a:lnTo>
                  <a:cubicBezTo>
                    <a:pt x="367" y="560"/>
                    <a:pt x="367" y="593"/>
                    <a:pt x="367" y="626"/>
                  </a:cubicBezTo>
                  <a:cubicBezTo>
                    <a:pt x="334" y="660"/>
                    <a:pt x="334" y="693"/>
                    <a:pt x="334" y="726"/>
                  </a:cubicBezTo>
                  <a:cubicBezTo>
                    <a:pt x="300" y="760"/>
                    <a:pt x="234" y="827"/>
                    <a:pt x="200" y="860"/>
                  </a:cubicBezTo>
                  <a:lnTo>
                    <a:pt x="200" y="827"/>
                  </a:lnTo>
                  <a:cubicBezTo>
                    <a:pt x="167" y="860"/>
                    <a:pt x="133" y="860"/>
                    <a:pt x="100" y="860"/>
                  </a:cubicBezTo>
                  <a:lnTo>
                    <a:pt x="67" y="860"/>
                  </a:lnTo>
                  <a:cubicBezTo>
                    <a:pt x="67" y="827"/>
                    <a:pt x="67" y="827"/>
                    <a:pt x="67" y="827"/>
                  </a:cubicBezTo>
                  <a:cubicBezTo>
                    <a:pt x="67" y="760"/>
                    <a:pt x="100" y="726"/>
                    <a:pt x="133" y="693"/>
                  </a:cubicBezTo>
                  <a:cubicBezTo>
                    <a:pt x="133" y="660"/>
                    <a:pt x="200" y="593"/>
                    <a:pt x="234" y="560"/>
                  </a:cubicBezTo>
                  <a:lnTo>
                    <a:pt x="367" y="460"/>
                  </a:lnTo>
                  <a:close/>
                  <a:moveTo>
                    <a:pt x="354" y="1"/>
                  </a:moveTo>
                  <a:cubicBezTo>
                    <a:pt x="342" y="1"/>
                    <a:pt x="334" y="9"/>
                    <a:pt x="334" y="26"/>
                  </a:cubicBezTo>
                  <a:lnTo>
                    <a:pt x="234" y="26"/>
                  </a:lnTo>
                  <a:cubicBezTo>
                    <a:pt x="200" y="59"/>
                    <a:pt x="167" y="93"/>
                    <a:pt x="167" y="93"/>
                  </a:cubicBezTo>
                  <a:cubicBezTo>
                    <a:pt x="133" y="126"/>
                    <a:pt x="100" y="159"/>
                    <a:pt x="100" y="193"/>
                  </a:cubicBezTo>
                  <a:cubicBezTo>
                    <a:pt x="67" y="226"/>
                    <a:pt x="67" y="259"/>
                    <a:pt x="67" y="259"/>
                  </a:cubicBezTo>
                  <a:cubicBezTo>
                    <a:pt x="33" y="293"/>
                    <a:pt x="33" y="326"/>
                    <a:pt x="33" y="360"/>
                  </a:cubicBezTo>
                  <a:cubicBezTo>
                    <a:pt x="33" y="360"/>
                    <a:pt x="33" y="393"/>
                    <a:pt x="33" y="393"/>
                  </a:cubicBezTo>
                  <a:lnTo>
                    <a:pt x="67" y="393"/>
                  </a:lnTo>
                  <a:lnTo>
                    <a:pt x="100" y="360"/>
                  </a:lnTo>
                  <a:lnTo>
                    <a:pt x="100" y="326"/>
                  </a:lnTo>
                  <a:cubicBezTo>
                    <a:pt x="133" y="293"/>
                    <a:pt x="133" y="293"/>
                    <a:pt x="133" y="259"/>
                  </a:cubicBezTo>
                  <a:cubicBezTo>
                    <a:pt x="167" y="226"/>
                    <a:pt x="200" y="193"/>
                    <a:pt x="234" y="193"/>
                  </a:cubicBezTo>
                  <a:cubicBezTo>
                    <a:pt x="250" y="176"/>
                    <a:pt x="267" y="168"/>
                    <a:pt x="284" y="168"/>
                  </a:cubicBezTo>
                  <a:cubicBezTo>
                    <a:pt x="300" y="168"/>
                    <a:pt x="317" y="176"/>
                    <a:pt x="334" y="193"/>
                  </a:cubicBezTo>
                  <a:cubicBezTo>
                    <a:pt x="367" y="193"/>
                    <a:pt x="367" y="226"/>
                    <a:pt x="367" y="293"/>
                  </a:cubicBezTo>
                  <a:lnTo>
                    <a:pt x="367" y="326"/>
                  </a:lnTo>
                  <a:lnTo>
                    <a:pt x="200" y="426"/>
                  </a:lnTo>
                  <a:cubicBezTo>
                    <a:pt x="167" y="460"/>
                    <a:pt x="133" y="493"/>
                    <a:pt x="100" y="526"/>
                  </a:cubicBezTo>
                  <a:cubicBezTo>
                    <a:pt x="100" y="560"/>
                    <a:pt x="67" y="593"/>
                    <a:pt x="33" y="626"/>
                  </a:cubicBezTo>
                  <a:cubicBezTo>
                    <a:pt x="33" y="660"/>
                    <a:pt x="0" y="693"/>
                    <a:pt x="0" y="726"/>
                  </a:cubicBezTo>
                  <a:cubicBezTo>
                    <a:pt x="0" y="760"/>
                    <a:pt x="0" y="827"/>
                    <a:pt x="0" y="860"/>
                  </a:cubicBezTo>
                  <a:cubicBezTo>
                    <a:pt x="0" y="893"/>
                    <a:pt x="0" y="893"/>
                    <a:pt x="33" y="927"/>
                  </a:cubicBezTo>
                  <a:cubicBezTo>
                    <a:pt x="33" y="960"/>
                    <a:pt x="67" y="960"/>
                    <a:pt x="67" y="993"/>
                  </a:cubicBezTo>
                  <a:lnTo>
                    <a:pt x="133" y="993"/>
                  </a:lnTo>
                  <a:cubicBezTo>
                    <a:pt x="167" y="993"/>
                    <a:pt x="200" y="960"/>
                    <a:pt x="200" y="960"/>
                  </a:cubicBezTo>
                  <a:lnTo>
                    <a:pt x="267" y="927"/>
                  </a:lnTo>
                  <a:cubicBezTo>
                    <a:pt x="300" y="893"/>
                    <a:pt x="300" y="893"/>
                    <a:pt x="334" y="860"/>
                  </a:cubicBezTo>
                  <a:cubicBezTo>
                    <a:pt x="334" y="827"/>
                    <a:pt x="367" y="827"/>
                    <a:pt x="367" y="793"/>
                  </a:cubicBezTo>
                  <a:cubicBezTo>
                    <a:pt x="367" y="760"/>
                    <a:pt x="400" y="760"/>
                    <a:pt x="400" y="726"/>
                  </a:cubicBezTo>
                  <a:lnTo>
                    <a:pt x="400" y="793"/>
                  </a:lnTo>
                  <a:cubicBezTo>
                    <a:pt x="400" y="793"/>
                    <a:pt x="400" y="793"/>
                    <a:pt x="400" y="827"/>
                  </a:cubicBezTo>
                  <a:lnTo>
                    <a:pt x="434" y="793"/>
                  </a:lnTo>
                  <a:cubicBezTo>
                    <a:pt x="434" y="793"/>
                    <a:pt x="434" y="760"/>
                    <a:pt x="434" y="760"/>
                  </a:cubicBezTo>
                  <a:cubicBezTo>
                    <a:pt x="434" y="760"/>
                    <a:pt x="434" y="726"/>
                    <a:pt x="434" y="726"/>
                  </a:cubicBezTo>
                  <a:lnTo>
                    <a:pt x="434" y="226"/>
                  </a:lnTo>
                  <a:cubicBezTo>
                    <a:pt x="434" y="193"/>
                    <a:pt x="434" y="126"/>
                    <a:pt x="434" y="93"/>
                  </a:cubicBezTo>
                  <a:cubicBezTo>
                    <a:pt x="434" y="59"/>
                    <a:pt x="400" y="26"/>
                    <a:pt x="400" y="26"/>
                  </a:cubicBezTo>
                  <a:cubicBezTo>
                    <a:pt x="384" y="9"/>
                    <a:pt x="367" y="1"/>
                    <a:pt x="3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657;p56">
              <a:extLst>
                <a:ext uri="{FF2B5EF4-FFF2-40B4-BE49-F238E27FC236}">
                  <a16:creationId xmlns:a16="http://schemas.microsoft.com/office/drawing/2014/main" id="{A1573604-3BC2-4A00-ADB4-0583E79EE8C4}"/>
                </a:ext>
              </a:extLst>
            </p:cNvPr>
            <p:cNvSpPr/>
            <p:nvPr/>
          </p:nvSpPr>
          <p:spPr>
            <a:xfrm>
              <a:off x="4588450" y="2683200"/>
              <a:ext cx="14200" cy="35675"/>
            </a:xfrm>
            <a:custGeom>
              <a:avLst/>
              <a:gdLst/>
              <a:ahLst/>
              <a:cxnLst/>
              <a:rect l="l" t="t" r="r" b="b"/>
              <a:pathLst>
                <a:path w="568" h="1427" extrusionOk="0">
                  <a:moveTo>
                    <a:pt x="467" y="234"/>
                  </a:moveTo>
                  <a:cubicBezTo>
                    <a:pt x="501" y="301"/>
                    <a:pt x="534" y="334"/>
                    <a:pt x="534" y="401"/>
                  </a:cubicBezTo>
                  <a:lnTo>
                    <a:pt x="534" y="534"/>
                  </a:lnTo>
                  <a:cubicBezTo>
                    <a:pt x="501" y="601"/>
                    <a:pt x="501" y="667"/>
                    <a:pt x="467" y="734"/>
                  </a:cubicBezTo>
                  <a:cubicBezTo>
                    <a:pt x="434" y="768"/>
                    <a:pt x="401" y="834"/>
                    <a:pt x="367" y="868"/>
                  </a:cubicBezTo>
                  <a:cubicBezTo>
                    <a:pt x="334" y="884"/>
                    <a:pt x="309" y="893"/>
                    <a:pt x="288" y="893"/>
                  </a:cubicBezTo>
                  <a:cubicBezTo>
                    <a:pt x="267" y="893"/>
                    <a:pt x="251" y="884"/>
                    <a:pt x="234" y="868"/>
                  </a:cubicBezTo>
                  <a:cubicBezTo>
                    <a:pt x="201" y="801"/>
                    <a:pt x="201" y="768"/>
                    <a:pt x="201" y="701"/>
                  </a:cubicBezTo>
                  <a:lnTo>
                    <a:pt x="201" y="601"/>
                  </a:lnTo>
                  <a:cubicBezTo>
                    <a:pt x="201" y="534"/>
                    <a:pt x="201" y="467"/>
                    <a:pt x="234" y="401"/>
                  </a:cubicBezTo>
                  <a:cubicBezTo>
                    <a:pt x="267" y="334"/>
                    <a:pt x="301" y="267"/>
                    <a:pt x="367" y="234"/>
                  </a:cubicBezTo>
                  <a:close/>
                  <a:moveTo>
                    <a:pt x="534" y="0"/>
                  </a:moveTo>
                  <a:cubicBezTo>
                    <a:pt x="534" y="0"/>
                    <a:pt x="534" y="34"/>
                    <a:pt x="534" y="34"/>
                  </a:cubicBezTo>
                  <a:cubicBezTo>
                    <a:pt x="501" y="34"/>
                    <a:pt x="501" y="67"/>
                    <a:pt x="534" y="67"/>
                  </a:cubicBezTo>
                  <a:lnTo>
                    <a:pt x="534" y="134"/>
                  </a:lnTo>
                  <a:cubicBezTo>
                    <a:pt x="501" y="100"/>
                    <a:pt x="467" y="100"/>
                    <a:pt x="467" y="67"/>
                  </a:cubicBezTo>
                  <a:cubicBezTo>
                    <a:pt x="401" y="67"/>
                    <a:pt x="367" y="67"/>
                    <a:pt x="334" y="100"/>
                  </a:cubicBezTo>
                  <a:cubicBezTo>
                    <a:pt x="301" y="134"/>
                    <a:pt x="267" y="167"/>
                    <a:pt x="267" y="200"/>
                  </a:cubicBezTo>
                  <a:cubicBezTo>
                    <a:pt x="234" y="234"/>
                    <a:pt x="201" y="267"/>
                    <a:pt x="167" y="301"/>
                  </a:cubicBezTo>
                  <a:cubicBezTo>
                    <a:pt x="167" y="367"/>
                    <a:pt x="134" y="401"/>
                    <a:pt x="134" y="467"/>
                  </a:cubicBezTo>
                  <a:cubicBezTo>
                    <a:pt x="100" y="534"/>
                    <a:pt x="100" y="601"/>
                    <a:pt x="100" y="634"/>
                  </a:cubicBezTo>
                  <a:lnTo>
                    <a:pt x="0" y="667"/>
                  </a:lnTo>
                  <a:lnTo>
                    <a:pt x="0" y="768"/>
                  </a:lnTo>
                  <a:cubicBezTo>
                    <a:pt x="0" y="834"/>
                    <a:pt x="34" y="901"/>
                    <a:pt x="34" y="934"/>
                  </a:cubicBezTo>
                  <a:cubicBezTo>
                    <a:pt x="34" y="968"/>
                    <a:pt x="67" y="1001"/>
                    <a:pt x="100" y="1034"/>
                  </a:cubicBezTo>
                  <a:cubicBezTo>
                    <a:pt x="100" y="1068"/>
                    <a:pt x="134" y="1068"/>
                    <a:pt x="167" y="1068"/>
                  </a:cubicBezTo>
                  <a:cubicBezTo>
                    <a:pt x="201" y="1068"/>
                    <a:pt x="234" y="1068"/>
                    <a:pt x="267" y="1034"/>
                  </a:cubicBezTo>
                  <a:cubicBezTo>
                    <a:pt x="301" y="1001"/>
                    <a:pt x="334" y="968"/>
                    <a:pt x="367" y="934"/>
                  </a:cubicBezTo>
                  <a:cubicBezTo>
                    <a:pt x="401" y="901"/>
                    <a:pt x="401" y="868"/>
                    <a:pt x="434" y="834"/>
                  </a:cubicBezTo>
                  <a:lnTo>
                    <a:pt x="434" y="934"/>
                  </a:lnTo>
                  <a:cubicBezTo>
                    <a:pt x="434" y="968"/>
                    <a:pt x="434" y="1001"/>
                    <a:pt x="434" y="1034"/>
                  </a:cubicBezTo>
                  <a:cubicBezTo>
                    <a:pt x="434" y="1068"/>
                    <a:pt x="401" y="1101"/>
                    <a:pt x="401" y="1134"/>
                  </a:cubicBezTo>
                  <a:cubicBezTo>
                    <a:pt x="367" y="1168"/>
                    <a:pt x="367" y="1168"/>
                    <a:pt x="334" y="1201"/>
                  </a:cubicBezTo>
                  <a:lnTo>
                    <a:pt x="267" y="1235"/>
                  </a:lnTo>
                  <a:lnTo>
                    <a:pt x="201" y="1268"/>
                  </a:lnTo>
                  <a:lnTo>
                    <a:pt x="134" y="1268"/>
                  </a:lnTo>
                  <a:lnTo>
                    <a:pt x="134" y="1235"/>
                  </a:lnTo>
                  <a:lnTo>
                    <a:pt x="100" y="1235"/>
                  </a:lnTo>
                  <a:lnTo>
                    <a:pt x="100" y="1268"/>
                  </a:lnTo>
                  <a:cubicBezTo>
                    <a:pt x="100" y="1268"/>
                    <a:pt x="100" y="1268"/>
                    <a:pt x="100" y="1301"/>
                  </a:cubicBezTo>
                  <a:cubicBezTo>
                    <a:pt x="67" y="1301"/>
                    <a:pt x="67" y="1335"/>
                    <a:pt x="100" y="1368"/>
                  </a:cubicBezTo>
                  <a:cubicBezTo>
                    <a:pt x="100" y="1368"/>
                    <a:pt x="100" y="1401"/>
                    <a:pt x="134" y="1401"/>
                  </a:cubicBezTo>
                  <a:cubicBezTo>
                    <a:pt x="151" y="1418"/>
                    <a:pt x="167" y="1426"/>
                    <a:pt x="180" y="1426"/>
                  </a:cubicBezTo>
                  <a:cubicBezTo>
                    <a:pt x="192" y="1426"/>
                    <a:pt x="201" y="1418"/>
                    <a:pt x="201" y="1401"/>
                  </a:cubicBezTo>
                  <a:cubicBezTo>
                    <a:pt x="234" y="1401"/>
                    <a:pt x="301" y="1401"/>
                    <a:pt x="334" y="1368"/>
                  </a:cubicBezTo>
                  <a:cubicBezTo>
                    <a:pt x="401" y="1335"/>
                    <a:pt x="467" y="1235"/>
                    <a:pt x="501" y="1168"/>
                  </a:cubicBezTo>
                  <a:cubicBezTo>
                    <a:pt x="567" y="1068"/>
                    <a:pt x="567" y="934"/>
                    <a:pt x="567" y="834"/>
                  </a:cubicBezTo>
                  <a:lnTo>
                    <a:pt x="5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658;p56">
              <a:extLst>
                <a:ext uri="{FF2B5EF4-FFF2-40B4-BE49-F238E27FC236}">
                  <a16:creationId xmlns:a16="http://schemas.microsoft.com/office/drawing/2014/main" id="{2E81CEE8-2939-468A-85CB-FB548807EE17}"/>
                </a:ext>
              </a:extLst>
            </p:cNvPr>
            <p:cNvSpPr/>
            <p:nvPr/>
          </p:nvSpPr>
          <p:spPr>
            <a:xfrm>
              <a:off x="4607625" y="2675700"/>
              <a:ext cx="12525" cy="24200"/>
            </a:xfrm>
            <a:custGeom>
              <a:avLst/>
              <a:gdLst/>
              <a:ahLst/>
              <a:cxnLst/>
              <a:rect l="l" t="t" r="r" b="b"/>
              <a:pathLst>
                <a:path w="501" h="968" extrusionOk="0">
                  <a:moveTo>
                    <a:pt x="284" y="142"/>
                  </a:moveTo>
                  <a:cubicBezTo>
                    <a:pt x="301" y="142"/>
                    <a:pt x="318" y="150"/>
                    <a:pt x="334" y="167"/>
                  </a:cubicBezTo>
                  <a:cubicBezTo>
                    <a:pt x="368" y="200"/>
                    <a:pt x="368" y="267"/>
                    <a:pt x="368" y="300"/>
                  </a:cubicBezTo>
                  <a:lnTo>
                    <a:pt x="67" y="500"/>
                  </a:lnTo>
                  <a:lnTo>
                    <a:pt x="67" y="467"/>
                  </a:lnTo>
                  <a:cubicBezTo>
                    <a:pt x="67" y="434"/>
                    <a:pt x="67" y="400"/>
                    <a:pt x="67" y="367"/>
                  </a:cubicBezTo>
                  <a:cubicBezTo>
                    <a:pt x="101" y="334"/>
                    <a:pt x="101" y="300"/>
                    <a:pt x="101" y="300"/>
                  </a:cubicBezTo>
                  <a:cubicBezTo>
                    <a:pt x="134" y="267"/>
                    <a:pt x="134" y="234"/>
                    <a:pt x="167" y="200"/>
                  </a:cubicBezTo>
                  <a:cubicBezTo>
                    <a:pt x="167" y="200"/>
                    <a:pt x="201" y="167"/>
                    <a:pt x="234" y="167"/>
                  </a:cubicBezTo>
                  <a:cubicBezTo>
                    <a:pt x="251" y="150"/>
                    <a:pt x="267" y="142"/>
                    <a:pt x="284" y="142"/>
                  </a:cubicBezTo>
                  <a:close/>
                  <a:moveTo>
                    <a:pt x="334" y="0"/>
                  </a:moveTo>
                  <a:cubicBezTo>
                    <a:pt x="301" y="0"/>
                    <a:pt x="267" y="0"/>
                    <a:pt x="234" y="33"/>
                  </a:cubicBezTo>
                  <a:cubicBezTo>
                    <a:pt x="201" y="67"/>
                    <a:pt x="167" y="67"/>
                    <a:pt x="134" y="100"/>
                  </a:cubicBezTo>
                  <a:cubicBezTo>
                    <a:pt x="101" y="167"/>
                    <a:pt x="67" y="200"/>
                    <a:pt x="67" y="234"/>
                  </a:cubicBezTo>
                  <a:cubicBezTo>
                    <a:pt x="34" y="300"/>
                    <a:pt x="34" y="334"/>
                    <a:pt x="1" y="400"/>
                  </a:cubicBezTo>
                  <a:cubicBezTo>
                    <a:pt x="1" y="434"/>
                    <a:pt x="1" y="500"/>
                    <a:pt x="1" y="534"/>
                  </a:cubicBezTo>
                  <a:cubicBezTo>
                    <a:pt x="1" y="601"/>
                    <a:pt x="1" y="634"/>
                    <a:pt x="1" y="701"/>
                  </a:cubicBezTo>
                  <a:cubicBezTo>
                    <a:pt x="1" y="734"/>
                    <a:pt x="1" y="801"/>
                    <a:pt x="34" y="834"/>
                  </a:cubicBezTo>
                  <a:cubicBezTo>
                    <a:pt x="34" y="867"/>
                    <a:pt x="67" y="901"/>
                    <a:pt x="67" y="934"/>
                  </a:cubicBezTo>
                  <a:cubicBezTo>
                    <a:pt x="101" y="934"/>
                    <a:pt x="134" y="967"/>
                    <a:pt x="134" y="967"/>
                  </a:cubicBezTo>
                  <a:cubicBezTo>
                    <a:pt x="201" y="967"/>
                    <a:pt x="234" y="967"/>
                    <a:pt x="234" y="934"/>
                  </a:cubicBezTo>
                  <a:cubicBezTo>
                    <a:pt x="301" y="934"/>
                    <a:pt x="334" y="901"/>
                    <a:pt x="334" y="867"/>
                  </a:cubicBezTo>
                  <a:lnTo>
                    <a:pt x="434" y="767"/>
                  </a:lnTo>
                  <a:cubicBezTo>
                    <a:pt x="434" y="734"/>
                    <a:pt x="468" y="701"/>
                    <a:pt x="468" y="667"/>
                  </a:cubicBezTo>
                  <a:cubicBezTo>
                    <a:pt x="468" y="634"/>
                    <a:pt x="468" y="634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lnTo>
                    <a:pt x="434" y="567"/>
                  </a:lnTo>
                  <a:lnTo>
                    <a:pt x="401" y="601"/>
                  </a:lnTo>
                  <a:lnTo>
                    <a:pt x="368" y="601"/>
                  </a:lnTo>
                  <a:lnTo>
                    <a:pt x="368" y="634"/>
                  </a:lnTo>
                  <a:cubicBezTo>
                    <a:pt x="368" y="634"/>
                    <a:pt x="334" y="667"/>
                    <a:pt x="334" y="701"/>
                  </a:cubicBezTo>
                  <a:cubicBezTo>
                    <a:pt x="301" y="734"/>
                    <a:pt x="267" y="767"/>
                    <a:pt x="234" y="767"/>
                  </a:cubicBezTo>
                  <a:cubicBezTo>
                    <a:pt x="217" y="784"/>
                    <a:pt x="201" y="792"/>
                    <a:pt x="184" y="792"/>
                  </a:cubicBezTo>
                  <a:cubicBezTo>
                    <a:pt x="167" y="792"/>
                    <a:pt x="151" y="784"/>
                    <a:pt x="134" y="767"/>
                  </a:cubicBezTo>
                  <a:cubicBezTo>
                    <a:pt x="101" y="734"/>
                    <a:pt x="67" y="701"/>
                    <a:pt x="67" y="634"/>
                  </a:cubicBezTo>
                  <a:lnTo>
                    <a:pt x="468" y="400"/>
                  </a:lnTo>
                  <a:cubicBezTo>
                    <a:pt x="468" y="367"/>
                    <a:pt x="468" y="367"/>
                    <a:pt x="468" y="367"/>
                  </a:cubicBezTo>
                  <a:lnTo>
                    <a:pt x="468" y="300"/>
                  </a:lnTo>
                  <a:cubicBezTo>
                    <a:pt x="468" y="267"/>
                    <a:pt x="468" y="200"/>
                    <a:pt x="468" y="134"/>
                  </a:cubicBezTo>
                  <a:cubicBezTo>
                    <a:pt x="468" y="100"/>
                    <a:pt x="434" y="67"/>
                    <a:pt x="434" y="33"/>
                  </a:cubicBezTo>
                  <a:cubicBezTo>
                    <a:pt x="401" y="0"/>
                    <a:pt x="368" y="0"/>
                    <a:pt x="3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659;p56">
              <a:extLst>
                <a:ext uri="{FF2B5EF4-FFF2-40B4-BE49-F238E27FC236}">
                  <a16:creationId xmlns:a16="http://schemas.microsoft.com/office/drawing/2014/main" id="{F3050B0B-1E2B-4544-9AF1-EFE18D8E58FD}"/>
                </a:ext>
              </a:extLst>
            </p:cNvPr>
            <p:cNvSpPr/>
            <p:nvPr/>
          </p:nvSpPr>
          <p:spPr>
            <a:xfrm>
              <a:off x="4622650" y="2672350"/>
              <a:ext cx="3350" cy="20875"/>
            </a:xfrm>
            <a:custGeom>
              <a:avLst/>
              <a:gdLst/>
              <a:ahLst/>
              <a:cxnLst/>
              <a:rect l="l" t="t" r="r" b="b"/>
              <a:pathLst>
                <a:path w="134" h="835" extrusionOk="0">
                  <a:moveTo>
                    <a:pt x="100" y="1"/>
                  </a:moveTo>
                  <a:lnTo>
                    <a:pt x="33" y="34"/>
                  </a:lnTo>
                  <a:cubicBezTo>
                    <a:pt x="33" y="34"/>
                    <a:pt x="33" y="34"/>
                    <a:pt x="33" y="67"/>
                  </a:cubicBezTo>
                  <a:cubicBezTo>
                    <a:pt x="33" y="67"/>
                    <a:pt x="33" y="67"/>
                    <a:pt x="33" y="101"/>
                  </a:cubicBezTo>
                  <a:lnTo>
                    <a:pt x="33" y="201"/>
                  </a:lnTo>
                  <a:cubicBezTo>
                    <a:pt x="0" y="201"/>
                    <a:pt x="0" y="234"/>
                    <a:pt x="33" y="234"/>
                  </a:cubicBezTo>
                  <a:lnTo>
                    <a:pt x="100" y="201"/>
                  </a:ln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34"/>
                    <a:pt x="133" y="134"/>
                  </a:cubicBezTo>
                  <a:lnTo>
                    <a:pt x="133" y="1"/>
                  </a:lnTo>
                  <a:close/>
                  <a:moveTo>
                    <a:pt x="100" y="568"/>
                  </a:moveTo>
                  <a:lnTo>
                    <a:pt x="33" y="601"/>
                  </a:lnTo>
                  <a:cubicBezTo>
                    <a:pt x="33" y="634"/>
                    <a:pt x="33" y="634"/>
                    <a:pt x="33" y="634"/>
                  </a:cubicBezTo>
                  <a:cubicBezTo>
                    <a:pt x="33" y="634"/>
                    <a:pt x="33" y="668"/>
                    <a:pt x="33" y="668"/>
                  </a:cubicBezTo>
                  <a:lnTo>
                    <a:pt x="33" y="801"/>
                  </a:lnTo>
                  <a:cubicBezTo>
                    <a:pt x="0" y="801"/>
                    <a:pt x="0" y="801"/>
                    <a:pt x="33" y="835"/>
                  </a:cubicBezTo>
                  <a:lnTo>
                    <a:pt x="100" y="768"/>
                  </a:lnTo>
                  <a:lnTo>
                    <a:pt x="133" y="768"/>
                  </a:lnTo>
                  <a:cubicBezTo>
                    <a:pt x="133" y="735"/>
                    <a:pt x="133" y="735"/>
                    <a:pt x="133" y="701"/>
                  </a:cubicBezTo>
                  <a:lnTo>
                    <a:pt x="133" y="601"/>
                  </a:lnTo>
                  <a:cubicBezTo>
                    <a:pt x="133" y="601"/>
                    <a:pt x="133" y="568"/>
                    <a:pt x="133" y="5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660;p56">
              <a:extLst>
                <a:ext uri="{FF2B5EF4-FFF2-40B4-BE49-F238E27FC236}">
                  <a16:creationId xmlns:a16="http://schemas.microsoft.com/office/drawing/2014/main" id="{C65A863E-ED80-4872-BAF0-1E70FBCB7931}"/>
                </a:ext>
              </a:extLst>
            </p:cNvPr>
            <p:cNvSpPr/>
            <p:nvPr/>
          </p:nvSpPr>
          <p:spPr>
            <a:xfrm>
              <a:off x="4631800" y="2654000"/>
              <a:ext cx="8375" cy="30900"/>
            </a:xfrm>
            <a:custGeom>
              <a:avLst/>
              <a:gdLst/>
              <a:ahLst/>
              <a:cxnLst/>
              <a:rect l="l" t="t" r="r" b="b"/>
              <a:pathLst>
                <a:path w="335" h="1236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1" y="468"/>
                  </a:lnTo>
                  <a:lnTo>
                    <a:pt x="1" y="501"/>
                  </a:lnTo>
                  <a:cubicBezTo>
                    <a:pt x="1" y="535"/>
                    <a:pt x="1" y="535"/>
                    <a:pt x="1" y="535"/>
                  </a:cubicBezTo>
                  <a:lnTo>
                    <a:pt x="1" y="568"/>
                  </a:lnTo>
                  <a:lnTo>
                    <a:pt x="68" y="568"/>
                  </a:lnTo>
                  <a:lnTo>
                    <a:pt x="234" y="268"/>
                  </a:lnTo>
                  <a:lnTo>
                    <a:pt x="234" y="1202"/>
                  </a:lnTo>
                  <a:cubicBezTo>
                    <a:pt x="234" y="1202"/>
                    <a:pt x="234" y="1202"/>
                    <a:pt x="234" y="1235"/>
                  </a:cubicBezTo>
                  <a:lnTo>
                    <a:pt x="268" y="1235"/>
                  </a:lnTo>
                  <a:lnTo>
                    <a:pt x="301" y="1202"/>
                  </a:lnTo>
                  <a:cubicBezTo>
                    <a:pt x="301" y="1202"/>
                    <a:pt x="301" y="1168"/>
                    <a:pt x="301" y="1168"/>
                  </a:cubicBezTo>
                  <a:cubicBezTo>
                    <a:pt x="301" y="1168"/>
                    <a:pt x="301" y="1135"/>
                    <a:pt x="301" y="1135"/>
                  </a:cubicBezTo>
                  <a:lnTo>
                    <a:pt x="301" y="34"/>
                  </a:lnTo>
                  <a:cubicBezTo>
                    <a:pt x="301" y="1"/>
                    <a:pt x="335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661;p56">
              <a:extLst>
                <a:ext uri="{FF2B5EF4-FFF2-40B4-BE49-F238E27FC236}">
                  <a16:creationId xmlns:a16="http://schemas.microsoft.com/office/drawing/2014/main" id="{E57165DF-7C51-4698-86DD-A430436090D4}"/>
                </a:ext>
              </a:extLst>
            </p:cNvPr>
            <p:cNvSpPr/>
            <p:nvPr/>
          </p:nvSpPr>
          <p:spPr>
            <a:xfrm>
              <a:off x="4644325" y="2646500"/>
              <a:ext cx="13375" cy="32550"/>
            </a:xfrm>
            <a:custGeom>
              <a:avLst/>
              <a:gdLst/>
              <a:ahLst/>
              <a:cxnLst/>
              <a:rect l="l" t="t" r="r" b="b"/>
              <a:pathLst>
                <a:path w="535" h="1302" extrusionOk="0">
                  <a:moveTo>
                    <a:pt x="313" y="176"/>
                  </a:moveTo>
                  <a:cubicBezTo>
                    <a:pt x="334" y="176"/>
                    <a:pt x="351" y="184"/>
                    <a:pt x="367" y="201"/>
                  </a:cubicBezTo>
                  <a:cubicBezTo>
                    <a:pt x="401" y="267"/>
                    <a:pt x="434" y="334"/>
                    <a:pt x="434" y="401"/>
                  </a:cubicBezTo>
                  <a:lnTo>
                    <a:pt x="434" y="701"/>
                  </a:lnTo>
                  <a:cubicBezTo>
                    <a:pt x="434" y="768"/>
                    <a:pt x="401" y="868"/>
                    <a:pt x="367" y="968"/>
                  </a:cubicBezTo>
                  <a:cubicBezTo>
                    <a:pt x="334" y="1001"/>
                    <a:pt x="301" y="1068"/>
                    <a:pt x="234" y="1101"/>
                  </a:cubicBezTo>
                  <a:cubicBezTo>
                    <a:pt x="217" y="1118"/>
                    <a:pt x="192" y="1126"/>
                    <a:pt x="167" y="1126"/>
                  </a:cubicBezTo>
                  <a:cubicBezTo>
                    <a:pt x="142" y="1126"/>
                    <a:pt x="117" y="1118"/>
                    <a:pt x="100" y="1101"/>
                  </a:cubicBezTo>
                  <a:cubicBezTo>
                    <a:pt x="67" y="1035"/>
                    <a:pt x="67" y="968"/>
                    <a:pt x="67" y="901"/>
                  </a:cubicBezTo>
                  <a:lnTo>
                    <a:pt x="67" y="601"/>
                  </a:lnTo>
                  <a:cubicBezTo>
                    <a:pt x="67" y="501"/>
                    <a:pt x="67" y="434"/>
                    <a:pt x="100" y="334"/>
                  </a:cubicBezTo>
                  <a:cubicBezTo>
                    <a:pt x="134" y="267"/>
                    <a:pt x="167" y="234"/>
                    <a:pt x="234" y="201"/>
                  </a:cubicBezTo>
                  <a:cubicBezTo>
                    <a:pt x="267" y="184"/>
                    <a:pt x="292" y="176"/>
                    <a:pt x="313" y="176"/>
                  </a:cubicBezTo>
                  <a:close/>
                  <a:moveTo>
                    <a:pt x="367" y="1"/>
                  </a:moveTo>
                  <a:cubicBezTo>
                    <a:pt x="334" y="1"/>
                    <a:pt x="301" y="34"/>
                    <a:pt x="267" y="34"/>
                  </a:cubicBezTo>
                  <a:cubicBezTo>
                    <a:pt x="200" y="67"/>
                    <a:pt x="167" y="101"/>
                    <a:pt x="134" y="167"/>
                  </a:cubicBezTo>
                  <a:cubicBezTo>
                    <a:pt x="100" y="201"/>
                    <a:pt x="67" y="234"/>
                    <a:pt x="34" y="301"/>
                  </a:cubicBezTo>
                  <a:cubicBezTo>
                    <a:pt x="34" y="368"/>
                    <a:pt x="0" y="401"/>
                    <a:pt x="0" y="468"/>
                  </a:cubicBezTo>
                  <a:cubicBezTo>
                    <a:pt x="0" y="534"/>
                    <a:pt x="0" y="601"/>
                    <a:pt x="0" y="6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0" y="1135"/>
                  </a:cubicBezTo>
                  <a:cubicBezTo>
                    <a:pt x="0" y="1168"/>
                    <a:pt x="34" y="1201"/>
                    <a:pt x="34" y="1235"/>
                  </a:cubicBezTo>
                  <a:cubicBezTo>
                    <a:pt x="67" y="1268"/>
                    <a:pt x="100" y="1268"/>
                    <a:pt x="134" y="1302"/>
                  </a:cubicBezTo>
                  <a:cubicBezTo>
                    <a:pt x="167" y="1302"/>
                    <a:pt x="234" y="1268"/>
                    <a:pt x="267" y="1268"/>
                  </a:cubicBezTo>
                  <a:cubicBezTo>
                    <a:pt x="301" y="1235"/>
                    <a:pt x="334" y="1201"/>
                    <a:pt x="367" y="1135"/>
                  </a:cubicBezTo>
                  <a:cubicBezTo>
                    <a:pt x="401" y="1101"/>
                    <a:pt x="434" y="1035"/>
                    <a:pt x="467" y="1001"/>
                  </a:cubicBezTo>
                  <a:cubicBezTo>
                    <a:pt x="501" y="935"/>
                    <a:pt x="501" y="868"/>
                    <a:pt x="534" y="835"/>
                  </a:cubicBezTo>
                  <a:cubicBezTo>
                    <a:pt x="534" y="768"/>
                    <a:pt x="534" y="701"/>
                    <a:pt x="534" y="634"/>
                  </a:cubicBezTo>
                  <a:lnTo>
                    <a:pt x="534" y="501"/>
                  </a:lnTo>
                  <a:lnTo>
                    <a:pt x="534" y="334"/>
                  </a:lnTo>
                  <a:cubicBezTo>
                    <a:pt x="534" y="301"/>
                    <a:pt x="534" y="234"/>
                    <a:pt x="534" y="167"/>
                  </a:cubicBezTo>
                  <a:cubicBezTo>
                    <a:pt x="501" y="134"/>
                    <a:pt x="501" y="101"/>
                    <a:pt x="467" y="67"/>
                  </a:cubicBezTo>
                  <a:cubicBezTo>
                    <a:pt x="434" y="34"/>
                    <a:pt x="401" y="1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662;p56">
              <a:extLst>
                <a:ext uri="{FF2B5EF4-FFF2-40B4-BE49-F238E27FC236}">
                  <a16:creationId xmlns:a16="http://schemas.microsoft.com/office/drawing/2014/main" id="{F50EFCC4-8119-4017-9CE2-034FB543DDE2}"/>
                </a:ext>
              </a:extLst>
            </p:cNvPr>
            <p:cNvSpPr/>
            <p:nvPr/>
          </p:nvSpPr>
          <p:spPr>
            <a:xfrm>
              <a:off x="4756900" y="2583125"/>
              <a:ext cx="7525" cy="29200"/>
            </a:xfrm>
            <a:custGeom>
              <a:avLst/>
              <a:gdLst/>
              <a:ahLst/>
              <a:cxnLst/>
              <a:rect l="l" t="t" r="r" b="b"/>
              <a:pathLst>
                <a:path w="301" h="1168" extrusionOk="0">
                  <a:moveTo>
                    <a:pt x="267" y="0"/>
                  </a:moveTo>
                  <a:lnTo>
                    <a:pt x="234" y="34"/>
                  </a:lnTo>
                  <a:lnTo>
                    <a:pt x="1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01"/>
                    <a:pt x="1" y="534"/>
                  </a:cubicBezTo>
                  <a:lnTo>
                    <a:pt x="34" y="568"/>
                  </a:lnTo>
                  <a:cubicBezTo>
                    <a:pt x="67" y="568"/>
                    <a:pt x="67" y="534"/>
                    <a:pt x="67" y="534"/>
                  </a:cubicBezTo>
                  <a:lnTo>
                    <a:pt x="234" y="234"/>
                  </a:lnTo>
                  <a:lnTo>
                    <a:pt x="234" y="1168"/>
                  </a:lnTo>
                  <a:lnTo>
                    <a:pt x="301" y="1168"/>
                  </a:lnTo>
                  <a:cubicBezTo>
                    <a:pt x="301" y="1135"/>
                    <a:pt x="301" y="1135"/>
                    <a:pt x="301" y="1135"/>
                  </a:cubicBezTo>
                  <a:cubicBezTo>
                    <a:pt x="301" y="1101"/>
                    <a:pt x="301" y="1101"/>
                    <a:pt x="301" y="1101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663;p56">
              <a:extLst>
                <a:ext uri="{FF2B5EF4-FFF2-40B4-BE49-F238E27FC236}">
                  <a16:creationId xmlns:a16="http://schemas.microsoft.com/office/drawing/2014/main" id="{9F128C23-9574-4777-8FBB-03CCDE4C6C29}"/>
                </a:ext>
              </a:extLst>
            </p:cNvPr>
            <p:cNvSpPr/>
            <p:nvPr/>
          </p:nvSpPr>
          <p:spPr>
            <a:xfrm>
              <a:off x="4768575" y="2589800"/>
              <a:ext cx="8375" cy="8350"/>
            </a:xfrm>
            <a:custGeom>
              <a:avLst/>
              <a:gdLst/>
              <a:ahLst/>
              <a:cxnLst/>
              <a:rect l="l" t="t" r="r" b="b"/>
              <a:pathLst>
                <a:path w="335" h="334" extrusionOk="0">
                  <a:moveTo>
                    <a:pt x="334" y="0"/>
                  </a:moveTo>
                  <a:lnTo>
                    <a:pt x="34" y="200"/>
                  </a:lnTo>
                  <a:lnTo>
                    <a:pt x="1" y="200"/>
                  </a:lnTo>
                  <a:cubicBezTo>
                    <a:pt x="1" y="234"/>
                    <a:pt x="1" y="234"/>
                    <a:pt x="1" y="267"/>
                  </a:cubicBezTo>
                  <a:lnTo>
                    <a:pt x="1" y="301"/>
                  </a:lnTo>
                  <a:cubicBezTo>
                    <a:pt x="1" y="301"/>
                    <a:pt x="1" y="334"/>
                    <a:pt x="1" y="334"/>
                  </a:cubicBezTo>
                  <a:lnTo>
                    <a:pt x="34" y="334"/>
                  </a:lnTo>
                  <a:lnTo>
                    <a:pt x="334" y="134"/>
                  </a:lnTo>
                  <a:cubicBezTo>
                    <a:pt x="334" y="100"/>
                    <a:pt x="334" y="100"/>
                    <a:pt x="334" y="100"/>
                  </a:cubicBezTo>
                  <a:lnTo>
                    <a:pt x="334" y="3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664;p56">
              <a:extLst>
                <a:ext uri="{FF2B5EF4-FFF2-40B4-BE49-F238E27FC236}">
                  <a16:creationId xmlns:a16="http://schemas.microsoft.com/office/drawing/2014/main" id="{06B81AB7-36EB-4C7A-9D6C-4BF1949A66BB}"/>
                </a:ext>
              </a:extLst>
            </p:cNvPr>
            <p:cNvSpPr/>
            <p:nvPr/>
          </p:nvSpPr>
          <p:spPr>
            <a:xfrm>
              <a:off x="4780250" y="2569775"/>
              <a:ext cx="8375" cy="29225"/>
            </a:xfrm>
            <a:custGeom>
              <a:avLst/>
              <a:gdLst/>
              <a:ahLst/>
              <a:cxnLst/>
              <a:rect l="l" t="t" r="r" b="b"/>
              <a:pathLst>
                <a:path w="335" h="1169" extrusionOk="0">
                  <a:moveTo>
                    <a:pt x="267" y="1"/>
                  </a:moveTo>
                  <a:lnTo>
                    <a:pt x="234" y="34"/>
                  </a:lnTo>
                  <a:lnTo>
                    <a:pt x="1" y="434"/>
                  </a:lnTo>
                  <a:cubicBezTo>
                    <a:pt x="1" y="468"/>
                    <a:pt x="1" y="468"/>
                    <a:pt x="1" y="468"/>
                  </a:cubicBezTo>
                  <a:lnTo>
                    <a:pt x="1" y="501"/>
                  </a:lnTo>
                  <a:lnTo>
                    <a:pt x="1" y="534"/>
                  </a:lnTo>
                  <a:cubicBezTo>
                    <a:pt x="23" y="534"/>
                    <a:pt x="15" y="549"/>
                    <a:pt x="18" y="549"/>
                  </a:cubicBezTo>
                  <a:cubicBezTo>
                    <a:pt x="19" y="549"/>
                    <a:pt x="23" y="546"/>
                    <a:pt x="34" y="534"/>
                  </a:cubicBezTo>
                  <a:lnTo>
                    <a:pt x="67" y="534"/>
                  </a:lnTo>
                  <a:lnTo>
                    <a:pt x="234" y="201"/>
                  </a:lnTo>
                  <a:lnTo>
                    <a:pt x="234" y="1135"/>
                  </a:lnTo>
                  <a:cubicBezTo>
                    <a:pt x="234" y="1135"/>
                    <a:pt x="234" y="1168"/>
                    <a:pt x="234" y="1168"/>
                  </a:cubicBezTo>
                  <a:lnTo>
                    <a:pt x="267" y="1168"/>
                  </a:lnTo>
                  <a:lnTo>
                    <a:pt x="301" y="1135"/>
                  </a:lnTo>
                  <a:cubicBezTo>
                    <a:pt x="301" y="1135"/>
                    <a:pt x="301" y="1135"/>
                    <a:pt x="334" y="1102"/>
                  </a:cubicBezTo>
                  <a:cubicBezTo>
                    <a:pt x="334" y="1102"/>
                    <a:pt x="334" y="1102"/>
                    <a:pt x="334" y="1068"/>
                  </a:cubicBez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665;p56">
              <a:extLst>
                <a:ext uri="{FF2B5EF4-FFF2-40B4-BE49-F238E27FC236}">
                  <a16:creationId xmlns:a16="http://schemas.microsoft.com/office/drawing/2014/main" id="{2F89818E-ADCA-4D27-B95C-379B380E1488}"/>
                </a:ext>
              </a:extLst>
            </p:cNvPr>
            <p:cNvSpPr/>
            <p:nvPr/>
          </p:nvSpPr>
          <p:spPr>
            <a:xfrm>
              <a:off x="4798600" y="2564775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51" y="176"/>
                  </a:moveTo>
                  <a:cubicBezTo>
                    <a:pt x="359" y="176"/>
                    <a:pt x="367" y="184"/>
                    <a:pt x="367" y="201"/>
                  </a:cubicBezTo>
                  <a:cubicBezTo>
                    <a:pt x="401" y="201"/>
                    <a:pt x="401" y="234"/>
                    <a:pt x="401" y="234"/>
                  </a:cubicBezTo>
                  <a:cubicBezTo>
                    <a:pt x="401" y="267"/>
                    <a:pt x="401" y="301"/>
                    <a:pt x="401" y="334"/>
                  </a:cubicBezTo>
                  <a:lnTo>
                    <a:pt x="401" y="468"/>
                  </a:lnTo>
                  <a:cubicBezTo>
                    <a:pt x="401" y="534"/>
                    <a:pt x="401" y="568"/>
                    <a:pt x="401" y="601"/>
                  </a:cubicBezTo>
                  <a:cubicBezTo>
                    <a:pt x="401" y="634"/>
                    <a:pt x="401" y="668"/>
                    <a:pt x="367" y="701"/>
                  </a:cubicBezTo>
                  <a:cubicBezTo>
                    <a:pt x="367" y="701"/>
                    <a:pt x="334" y="734"/>
                    <a:pt x="334" y="768"/>
                  </a:cubicBezTo>
                  <a:cubicBezTo>
                    <a:pt x="301" y="801"/>
                    <a:pt x="301" y="801"/>
                    <a:pt x="267" y="835"/>
                  </a:cubicBezTo>
                  <a:lnTo>
                    <a:pt x="201" y="835"/>
                  </a:lnTo>
                  <a:cubicBezTo>
                    <a:pt x="167" y="835"/>
                    <a:pt x="167" y="835"/>
                    <a:pt x="134" y="801"/>
                  </a:cubicBezTo>
                  <a:cubicBezTo>
                    <a:pt x="134" y="801"/>
                    <a:pt x="134" y="768"/>
                    <a:pt x="100" y="734"/>
                  </a:cubicBezTo>
                  <a:cubicBezTo>
                    <a:pt x="100" y="734"/>
                    <a:pt x="100" y="701"/>
                    <a:pt x="100" y="668"/>
                  </a:cubicBezTo>
                  <a:lnTo>
                    <a:pt x="100" y="534"/>
                  </a:lnTo>
                  <a:cubicBezTo>
                    <a:pt x="100" y="501"/>
                    <a:pt x="100" y="468"/>
                    <a:pt x="100" y="434"/>
                  </a:cubicBezTo>
                  <a:cubicBezTo>
                    <a:pt x="134" y="401"/>
                    <a:pt x="134" y="368"/>
                    <a:pt x="134" y="334"/>
                  </a:cubicBezTo>
                  <a:cubicBezTo>
                    <a:pt x="167" y="301"/>
                    <a:pt x="167" y="267"/>
                    <a:pt x="201" y="234"/>
                  </a:cubicBezTo>
                  <a:cubicBezTo>
                    <a:pt x="201" y="234"/>
                    <a:pt x="234" y="201"/>
                    <a:pt x="267" y="201"/>
                  </a:cubicBezTo>
                  <a:cubicBezTo>
                    <a:pt x="284" y="184"/>
                    <a:pt x="292" y="176"/>
                    <a:pt x="301" y="176"/>
                  </a:cubicBezTo>
                  <a:cubicBezTo>
                    <a:pt x="309" y="176"/>
                    <a:pt x="317" y="184"/>
                    <a:pt x="334" y="201"/>
                  </a:cubicBezTo>
                  <a:cubicBezTo>
                    <a:pt x="334" y="184"/>
                    <a:pt x="342" y="176"/>
                    <a:pt x="351" y="176"/>
                  </a:cubicBezTo>
                  <a:close/>
                  <a:moveTo>
                    <a:pt x="367" y="1"/>
                  </a:moveTo>
                  <a:cubicBezTo>
                    <a:pt x="301" y="1"/>
                    <a:pt x="267" y="34"/>
                    <a:pt x="234" y="67"/>
                  </a:cubicBezTo>
                  <a:cubicBezTo>
                    <a:pt x="201" y="67"/>
                    <a:pt x="167" y="101"/>
                    <a:pt x="134" y="134"/>
                  </a:cubicBezTo>
                  <a:cubicBezTo>
                    <a:pt x="100" y="167"/>
                    <a:pt x="67" y="201"/>
                    <a:pt x="67" y="267"/>
                  </a:cubicBezTo>
                  <a:cubicBezTo>
                    <a:pt x="34" y="301"/>
                    <a:pt x="34" y="368"/>
                    <a:pt x="0" y="401"/>
                  </a:cubicBezTo>
                  <a:cubicBezTo>
                    <a:pt x="0" y="468"/>
                    <a:pt x="0" y="501"/>
                    <a:pt x="0" y="568"/>
                  </a:cubicBezTo>
                  <a:cubicBezTo>
                    <a:pt x="0" y="568"/>
                    <a:pt x="0" y="601"/>
                    <a:pt x="0" y="601"/>
                  </a:cubicBezTo>
                  <a:lnTo>
                    <a:pt x="0" y="701"/>
                  </a:lnTo>
                  <a:cubicBezTo>
                    <a:pt x="0" y="701"/>
                    <a:pt x="0" y="734"/>
                    <a:pt x="0" y="734"/>
                  </a:cubicBezTo>
                  <a:cubicBezTo>
                    <a:pt x="0" y="768"/>
                    <a:pt x="0" y="835"/>
                    <a:pt x="0" y="868"/>
                  </a:cubicBezTo>
                  <a:cubicBezTo>
                    <a:pt x="34" y="901"/>
                    <a:pt x="34" y="935"/>
                    <a:pt x="67" y="968"/>
                  </a:cubicBezTo>
                  <a:cubicBezTo>
                    <a:pt x="100" y="968"/>
                    <a:pt x="100" y="1001"/>
                    <a:pt x="134" y="1001"/>
                  </a:cubicBezTo>
                  <a:cubicBezTo>
                    <a:pt x="167" y="1001"/>
                    <a:pt x="201" y="968"/>
                    <a:pt x="234" y="968"/>
                  </a:cubicBezTo>
                  <a:cubicBezTo>
                    <a:pt x="301" y="935"/>
                    <a:pt x="334" y="901"/>
                    <a:pt x="367" y="868"/>
                  </a:cubicBezTo>
                  <a:cubicBezTo>
                    <a:pt x="367" y="835"/>
                    <a:pt x="401" y="801"/>
                    <a:pt x="434" y="734"/>
                  </a:cubicBezTo>
                  <a:cubicBezTo>
                    <a:pt x="434" y="701"/>
                    <a:pt x="467" y="668"/>
                    <a:pt x="467" y="601"/>
                  </a:cubicBezTo>
                  <a:cubicBezTo>
                    <a:pt x="501" y="534"/>
                    <a:pt x="501" y="501"/>
                    <a:pt x="501" y="434"/>
                  </a:cubicBezTo>
                  <a:lnTo>
                    <a:pt x="501" y="267"/>
                  </a:lnTo>
                  <a:cubicBezTo>
                    <a:pt x="501" y="234"/>
                    <a:pt x="501" y="167"/>
                    <a:pt x="467" y="134"/>
                  </a:cubicBezTo>
                  <a:cubicBezTo>
                    <a:pt x="467" y="101"/>
                    <a:pt x="467" y="67"/>
                    <a:pt x="434" y="34"/>
                  </a:cubicBezTo>
                  <a:cubicBezTo>
                    <a:pt x="401" y="34"/>
                    <a:pt x="367" y="34"/>
                    <a:pt x="3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666;p56">
              <a:extLst>
                <a:ext uri="{FF2B5EF4-FFF2-40B4-BE49-F238E27FC236}">
                  <a16:creationId xmlns:a16="http://schemas.microsoft.com/office/drawing/2014/main" id="{4529D2FB-7481-4FD5-A504-6798F4CBB7F7}"/>
                </a:ext>
              </a:extLst>
            </p:cNvPr>
            <p:cNvSpPr/>
            <p:nvPr/>
          </p:nvSpPr>
          <p:spPr>
            <a:xfrm>
              <a:off x="4813600" y="2547275"/>
              <a:ext cx="9200" cy="34200"/>
            </a:xfrm>
            <a:custGeom>
              <a:avLst/>
              <a:gdLst/>
              <a:ahLst/>
              <a:cxnLst/>
              <a:rect l="l" t="t" r="r" b="b"/>
              <a:pathLst>
                <a:path w="368" h="1368" extrusionOk="0">
                  <a:moveTo>
                    <a:pt x="368" y="0"/>
                  </a:moveTo>
                  <a:lnTo>
                    <a:pt x="301" y="33"/>
                  </a:lnTo>
                  <a:cubicBezTo>
                    <a:pt x="234" y="67"/>
                    <a:pt x="168" y="100"/>
                    <a:pt x="168" y="167"/>
                  </a:cubicBezTo>
                  <a:cubicBezTo>
                    <a:pt x="134" y="267"/>
                    <a:pt x="101" y="334"/>
                    <a:pt x="101" y="434"/>
                  </a:cubicBezTo>
                  <a:lnTo>
                    <a:pt x="101" y="500"/>
                  </a:ln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1" y="667"/>
                  </a:lnTo>
                  <a:cubicBezTo>
                    <a:pt x="1" y="701"/>
                    <a:pt x="1" y="701"/>
                    <a:pt x="1" y="701"/>
                  </a:cubicBezTo>
                  <a:lnTo>
                    <a:pt x="101" y="667"/>
                  </a:lnTo>
                  <a:lnTo>
                    <a:pt x="101" y="1334"/>
                  </a:lnTo>
                  <a:cubicBezTo>
                    <a:pt x="101" y="1334"/>
                    <a:pt x="101" y="1368"/>
                    <a:pt x="101" y="1368"/>
                  </a:cubicBezTo>
                  <a:lnTo>
                    <a:pt x="134" y="1368"/>
                  </a:lnTo>
                  <a:lnTo>
                    <a:pt x="168" y="1334"/>
                  </a:lnTo>
                  <a:cubicBezTo>
                    <a:pt x="201" y="1334"/>
                    <a:pt x="201" y="1301"/>
                    <a:pt x="201" y="1301"/>
                  </a:cubicBezTo>
                  <a:cubicBezTo>
                    <a:pt x="201" y="1301"/>
                    <a:pt x="201" y="1301"/>
                    <a:pt x="201" y="1268"/>
                  </a:cubicBezTo>
                  <a:lnTo>
                    <a:pt x="201" y="601"/>
                  </a:lnTo>
                  <a:lnTo>
                    <a:pt x="334" y="500"/>
                  </a:lnTo>
                  <a:lnTo>
                    <a:pt x="368" y="500"/>
                  </a:lnTo>
                  <a:cubicBezTo>
                    <a:pt x="368" y="467"/>
                    <a:pt x="368" y="467"/>
                    <a:pt x="368" y="467"/>
                  </a:cubicBezTo>
                  <a:lnTo>
                    <a:pt x="368" y="400"/>
                  </a:lnTo>
                  <a:cubicBezTo>
                    <a:pt x="368" y="400"/>
                    <a:pt x="368" y="367"/>
                    <a:pt x="368" y="367"/>
                  </a:cubicBezTo>
                  <a:lnTo>
                    <a:pt x="334" y="367"/>
                  </a:lnTo>
                  <a:lnTo>
                    <a:pt x="201" y="467"/>
                  </a:lnTo>
                  <a:lnTo>
                    <a:pt x="201" y="467"/>
                  </a:lnTo>
                  <a:lnTo>
                    <a:pt x="234" y="367"/>
                  </a:lnTo>
                  <a:cubicBezTo>
                    <a:pt x="234" y="367"/>
                    <a:pt x="234" y="334"/>
                    <a:pt x="234" y="300"/>
                  </a:cubicBezTo>
                  <a:cubicBezTo>
                    <a:pt x="234" y="300"/>
                    <a:pt x="234" y="267"/>
                    <a:pt x="234" y="267"/>
                  </a:cubicBezTo>
                  <a:cubicBezTo>
                    <a:pt x="234" y="234"/>
                    <a:pt x="234" y="234"/>
                    <a:pt x="268" y="200"/>
                  </a:cubicBezTo>
                  <a:cubicBezTo>
                    <a:pt x="268" y="200"/>
                    <a:pt x="268" y="167"/>
                    <a:pt x="301" y="167"/>
                  </a:cubicBezTo>
                  <a:lnTo>
                    <a:pt x="368" y="134"/>
                  </a:lnTo>
                  <a:cubicBezTo>
                    <a:pt x="368" y="134"/>
                    <a:pt x="368" y="100"/>
                    <a:pt x="368" y="100"/>
                  </a:cubicBezTo>
                  <a:cubicBezTo>
                    <a:pt x="368" y="100"/>
                    <a:pt x="368" y="67"/>
                    <a:pt x="368" y="67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667;p56">
              <a:extLst>
                <a:ext uri="{FF2B5EF4-FFF2-40B4-BE49-F238E27FC236}">
                  <a16:creationId xmlns:a16="http://schemas.microsoft.com/office/drawing/2014/main" id="{C84CAF61-3929-4ADD-B23B-5537AE3DF36B}"/>
                </a:ext>
              </a:extLst>
            </p:cNvPr>
            <p:cNvSpPr/>
            <p:nvPr/>
          </p:nvSpPr>
          <p:spPr>
            <a:xfrm>
              <a:off x="4830275" y="2539750"/>
              <a:ext cx="8375" cy="30050"/>
            </a:xfrm>
            <a:custGeom>
              <a:avLst/>
              <a:gdLst/>
              <a:ahLst/>
              <a:cxnLst/>
              <a:rect l="l" t="t" r="r" b="b"/>
              <a:pathLst>
                <a:path w="335" h="1202" extrusionOk="0">
                  <a:moveTo>
                    <a:pt x="301" y="1"/>
                  </a:moveTo>
                  <a:lnTo>
                    <a:pt x="234" y="34"/>
                  </a:lnTo>
                  <a:lnTo>
                    <a:pt x="234" y="68"/>
                  </a:lnTo>
                  <a:lnTo>
                    <a:pt x="34" y="468"/>
                  </a:lnTo>
                  <a:cubicBezTo>
                    <a:pt x="34" y="501"/>
                    <a:pt x="34" y="501"/>
                    <a:pt x="34" y="501"/>
                  </a:cubicBezTo>
                  <a:cubicBezTo>
                    <a:pt x="1" y="535"/>
                    <a:pt x="1" y="535"/>
                    <a:pt x="34" y="535"/>
                  </a:cubicBezTo>
                  <a:lnTo>
                    <a:pt x="34" y="568"/>
                  </a:lnTo>
                  <a:lnTo>
                    <a:pt x="101" y="568"/>
                  </a:lnTo>
                  <a:lnTo>
                    <a:pt x="268" y="268"/>
                  </a:lnTo>
                  <a:lnTo>
                    <a:pt x="268" y="1168"/>
                  </a:lnTo>
                  <a:lnTo>
                    <a:pt x="268" y="1202"/>
                  </a:lnTo>
                  <a:lnTo>
                    <a:pt x="301" y="1202"/>
                  </a:lnTo>
                  <a:lnTo>
                    <a:pt x="335" y="1168"/>
                  </a:lnTo>
                  <a:cubicBezTo>
                    <a:pt x="335" y="1135"/>
                    <a:pt x="335" y="1135"/>
                    <a:pt x="335" y="1102"/>
                  </a:cubicBezTo>
                  <a:lnTo>
                    <a:pt x="301" y="34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668;p56">
              <a:extLst>
                <a:ext uri="{FF2B5EF4-FFF2-40B4-BE49-F238E27FC236}">
                  <a16:creationId xmlns:a16="http://schemas.microsoft.com/office/drawing/2014/main" id="{00D7A51C-E7E6-4D76-9B71-31EBB57D5F5D}"/>
                </a:ext>
              </a:extLst>
            </p:cNvPr>
            <p:cNvSpPr/>
            <p:nvPr/>
          </p:nvSpPr>
          <p:spPr>
            <a:xfrm>
              <a:off x="4689350" y="2607300"/>
              <a:ext cx="35050" cy="36725"/>
            </a:xfrm>
            <a:custGeom>
              <a:avLst/>
              <a:gdLst/>
              <a:ahLst/>
              <a:cxnLst/>
              <a:rect l="l" t="t" r="r" b="b"/>
              <a:pathLst>
                <a:path w="1402" h="1469" extrusionOk="0">
                  <a:moveTo>
                    <a:pt x="1402" y="1"/>
                  </a:moveTo>
                  <a:lnTo>
                    <a:pt x="1" y="801"/>
                  </a:lnTo>
                  <a:lnTo>
                    <a:pt x="701" y="1469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669;p56">
              <a:extLst>
                <a:ext uri="{FF2B5EF4-FFF2-40B4-BE49-F238E27FC236}">
                  <a16:creationId xmlns:a16="http://schemas.microsoft.com/office/drawing/2014/main" id="{9B7CE40E-AC77-41A8-B42F-77DA94BE928A}"/>
                </a:ext>
              </a:extLst>
            </p:cNvPr>
            <p:cNvSpPr/>
            <p:nvPr/>
          </p:nvSpPr>
          <p:spPr>
            <a:xfrm>
              <a:off x="4936200" y="2474925"/>
              <a:ext cx="18375" cy="44850"/>
            </a:xfrm>
            <a:custGeom>
              <a:avLst/>
              <a:gdLst/>
              <a:ahLst/>
              <a:cxnLst/>
              <a:rect l="l" t="t" r="r" b="b"/>
              <a:pathLst>
                <a:path w="735" h="1794" extrusionOk="0">
                  <a:moveTo>
                    <a:pt x="105" y="0"/>
                  </a:moveTo>
                  <a:cubicBezTo>
                    <a:pt x="75" y="0"/>
                    <a:pt x="50" y="9"/>
                    <a:pt x="34" y="25"/>
                  </a:cubicBezTo>
                  <a:cubicBezTo>
                    <a:pt x="0" y="59"/>
                    <a:pt x="0" y="125"/>
                    <a:pt x="34" y="192"/>
                  </a:cubicBezTo>
                  <a:lnTo>
                    <a:pt x="501" y="626"/>
                  </a:lnTo>
                  <a:lnTo>
                    <a:pt x="0" y="1627"/>
                  </a:lnTo>
                  <a:cubicBezTo>
                    <a:pt x="0" y="1693"/>
                    <a:pt x="0" y="1760"/>
                    <a:pt x="67" y="1793"/>
                  </a:cubicBezTo>
                  <a:lnTo>
                    <a:pt x="100" y="1793"/>
                  </a:lnTo>
                  <a:cubicBezTo>
                    <a:pt x="134" y="1793"/>
                    <a:pt x="167" y="1760"/>
                    <a:pt x="200" y="1727"/>
                  </a:cubicBezTo>
                  <a:lnTo>
                    <a:pt x="701" y="659"/>
                  </a:lnTo>
                  <a:cubicBezTo>
                    <a:pt x="734" y="592"/>
                    <a:pt x="734" y="559"/>
                    <a:pt x="701" y="526"/>
                  </a:cubicBezTo>
                  <a:lnTo>
                    <a:pt x="200" y="25"/>
                  </a:lnTo>
                  <a:cubicBezTo>
                    <a:pt x="167" y="9"/>
                    <a:pt x="134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670;p56">
              <a:extLst>
                <a:ext uri="{FF2B5EF4-FFF2-40B4-BE49-F238E27FC236}">
                  <a16:creationId xmlns:a16="http://schemas.microsoft.com/office/drawing/2014/main" id="{3DF18FAA-8E6D-4D4C-A683-07FB0C6DD795}"/>
                </a:ext>
              </a:extLst>
            </p:cNvPr>
            <p:cNvSpPr/>
            <p:nvPr/>
          </p:nvSpPr>
          <p:spPr>
            <a:xfrm>
              <a:off x="4881150" y="2498550"/>
              <a:ext cx="19200" cy="45400"/>
            </a:xfrm>
            <a:custGeom>
              <a:avLst/>
              <a:gdLst/>
              <a:ahLst/>
              <a:cxnLst/>
              <a:rect l="l" t="t" r="r" b="b"/>
              <a:pathLst>
                <a:path w="768" h="1816" extrusionOk="0">
                  <a:moveTo>
                    <a:pt x="632" y="1"/>
                  </a:moveTo>
                  <a:cubicBezTo>
                    <a:pt x="598" y="1"/>
                    <a:pt x="558" y="24"/>
                    <a:pt x="534" y="48"/>
                  </a:cubicBezTo>
                  <a:lnTo>
                    <a:pt x="34" y="1149"/>
                  </a:lnTo>
                  <a:cubicBezTo>
                    <a:pt x="1" y="1182"/>
                    <a:pt x="1" y="1249"/>
                    <a:pt x="34" y="1282"/>
                  </a:cubicBezTo>
                  <a:lnTo>
                    <a:pt x="568" y="1782"/>
                  </a:lnTo>
                  <a:cubicBezTo>
                    <a:pt x="568" y="1782"/>
                    <a:pt x="601" y="1816"/>
                    <a:pt x="635" y="1816"/>
                  </a:cubicBezTo>
                  <a:cubicBezTo>
                    <a:pt x="668" y="1816"/>
                    <a:pt x="701" y="1782"/>
                    <a:pt x="701" y="1782"/>
                  </a:cubicBezTo>
                  <a:cubicBezTo>
                    <a:pt x="768" y="1716"/>
                    <a:pt x="768" y="1649"/>
                    <a:pt x="701" y="1616"/>
                  </a:cubicBezTo>
                  <a:lnTo>
                    <a:pt x="234" y="1182"/>
                  </a:lnTo>
                  <a:lnTo>
                    <a:pt x="735" y="148"/>
                  </a:lnTo>
                  <a:cubicBezTo>
                    <a:pt x="768" y="114"/>
                    <a:pt x="735" y="48"/>
                    <a:pt x="668" y="14"/>
                  </a:cubicBezTo>
                  <a:cubicBezTo>
                    <a:pt x="658" y="5"/>
                    <a:pt x="646" y="1"/>
                    <a:pt x="6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671;p56">
              <a:extLst>
                <a:ext uri="{FF2B5EF4-FFF2-40B4-BE49-F238E27FC236}">
                  <a16:creationId xmlns:a16="http://schemas.microsoft.com/office/drawing/2014/main" id="{C366B343-C132-45E0-8EF9-DCF15F9C3A97}"/>
                </a:ext>
              </a:extLst>
            </p:cNvPr>
            <p:cNvSpPr/>
            <p:nvPr/>
          </p:nvSpPr>
          <p:spPr>
            <a:xfrm>
              <a:off x="4854475" y="1636575"/>
              <a:ext cx="64225" cy="40100"/>
            </a:xfrm>
            <a:custGeom>
              <a:avLst/>
              <a:gdLst/>
              <a:ahLst/>
              <a:cxnLst/>
              <a:rect l="l" t="t" r="r" b="b"/>
              <a:pathLst>
                <a:path w="2569" h="1604" extrusionOk="0">
                  <a:moveTo>
                    <a:pt x="2382" y="1"/>
                  </a:moveTo>
                  <a:cubicBezTo>
                    <a:pt x="2353" y="1"/>
                    <a:pt x="2326" y="12"/>
                    <a:pt x="2302" y="35"/>
                  </a:cubicBezTo>
                  <a:lnTo>
                    <a:pt x="134" y="1270"/>
                  </a:lnTo>
                  <a:cubicBezTo>
                    <a:pt x="0" y="1370"/>
                    <a:pt x="34" y="1603"/>
                    <a:pt x="234" y="1603"/>
                  </a:cubicBezTo>
                  <a:cubicBezTo>
                    <a:pt x="267" y="1603"/>
                    <a:pt x="267" y="1603"/>
                    <a:pt x="301" y="1570"/>
                  </a:cubicBezTo>
                  <a:lnTo>
                    <a:pt x="2469" y="336"/>
                  </a:lnTo>
                  <a:cubicBezTo>
                    <a:pt x="2535" y="269"/>
                    <a:pt x="2569" y="169"/>
                    <a:pt x="2535" y="102"/>
                  </a:cubicBezTo>
                  <a:cubicBezTo>
                    <a:pt x="2492" y="37"/>
                    <a:pt x="2435" y="1"/>
                    <a:pt x="23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672;p56">
              <a:extLst>
                <a:ext uri="{FF2B5EF4-FFF2-40B4-BE49-F238E27FC236}">
                  <a16:creationId xmlns:a16="http://schemas.microsoft.com/office/drawing/2014/main" id="{60CAAC64-F9DD-41A9-A5B5-1A98852B5464}"/>
                </a:ext>
              </a:extLst>
            </p:cNvPr>
            <p:cNvSpPr/>
            <p:nvPr/>
          </p:nvSpPr>
          <p:spPr>
            <a:xfrm>
              <a:off x="4864475" y="1667400"/>
              <a:ext cx="45050" cy="28450"/>
            </a:xfrm>
            <a:custGeom>
              <a:avLst/>
              <a:gdLst/>
              <a:ahLst/>
              <a:cxnLst/>
              <a:rect l="l" t="t" r="r" b="b"/>
              <a:pathLst>
                <a:path w="1802" h="1138" extrusionOk="0">
                  <a:moveTo>
                    <a:pt x="1615" y="0"/>
                  </a:moveTo>
                  <a:cubicBezTo>
                    <a:pt x="1578" y="0"/>
                    <a:pt x="1540" y="11"/>
                    <a:pt x="1502" y="37"/>
                  </a:cubicBezTo>
                  <a:lnTo>
                    <a:pt x="134" y="804"/>
                  </a:lnTo>
                  <a:cubicBezTo>
                    <a:pt x="34" y="871"/>
                    <a:pt x="1" y="971"/>
                    <a:pt x="67" y="1071"/>
                  </a:cubicBezTo>
                  <a:cubicBezTo>
                    <a:pt x="101" y="1104"/>
                    <a:pt x="167" y="1137"/>
                    <a:pt x="234" y="1137"/>
                  </a:cubicBezTo>
                  <a:lnTo>
                    <a:pt x="301" y="1137"/>
                  </a:lnTo>
                  <a:lnTo>
                    <a:pt x="1702" y="337"/>
                  </a:lnTo>
                  <a:cubicBezTo>
                    <a:pt x="1769" y="270"/>
                    <a:pt x="1802" y="170"/>
                    <a:pt x="1769" y="70"/>
                  </a:cubicBezTo>
                  <a:cubicBezTo>
                    <a:pt x="1727" y="29"/>
                    <a:pt x="1673" y="0"/>
                    <a:pt x="16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673;p56">
              <a:extLst>
                <a:ext uri="{FF2B5EF4-FFF2-40B4-BE49-F238E27FC236}">
                  <a16:creationId xmlns:a16="http://schemas.microsoft.com/office/drawing/2014/main" id="{D74EB440-01D7-49A3-A7F3-79FD1C4585B5}"/>
                </a:ext>
              </a:extLst>
            </p:cNvPr>
            <p:cNvSpPr/>
            <p:nvPr/>
          </p:nvSpPr>
          <p:spPr>
            <a:xfrm>
              <a:off x="4875325" y="1694125"/>
              <a:ext cx="23375" cy="16725"/>
            </a:xfrm>
            <a:custGeom>
              <a:avLst/>
              <a:gdLst/>
              <a:ahLst/>
              <a:cxnLst/>
              <a:rect l="l" t="t" r="r" b="b"/>
              <a:pathLst>
                <a:path w="935" h="669" extrusionOk="0">
                  <a:moveTo>
                    <a:pt x="748" y="0"/>
                  </a:moveTo>
                  <a:cubicBezTo>
                    <a:pt x="719" y="0"/>
                    <a:pt x="691" y="11"/>
                    <a:pt x="667" y="35"/>
                  </a:cubicBezTo>
                  <a:lnTo>
                    <a:pt x="100" y="335"/>
                  </a:lnTo>
                  <a:cubicBezTo>
                    <a:pt x="34" y="402"/>
                    <a:pt x="0" y="502"/>
                    <a:pt x="67" y="569"/>
                  </a:cubicBezTo>
                  <a:cubicBezTo>
                    <a:pt x="67" y="635"/>
                    <a:pt x="134" y="669"/>
                    <a:pt x="200" y="669"/>
                  </a:cubicBezTo>
                  <a:cubicBezTo>
                    <a:pt x="234" y="669"/>
                    <a:pt x="267" y="669"/>
                    <a:pt x="300" y="635"/>
                  </a:cubicBezTo>
                  <a:lnTo>
                    <a:pt x="834" y="335"/>
                  </a:lnTo>
                  <a:cubicBezTo>
                    <a:pt x="901" y="302"/>
                    <a:pt x="934" y="168"/>
                    <a:pt x="901" y="102"/>
                  </a:cubicBezTo>
                  <a:cubicBezTo>
                    <a:pt x="858" y="37"/>
                    <a:pt x="801" y="0"/>
                    <a:pt x="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674;p56">
              <a:extLst>
                <a:ext uri="{FF2B5EF4-FFF2-40B4-BE49-F238E27FC236}">
                  <a16:creationId xmlns:a16="http://schemas.microsoft.com/office/drawing/2014/main" id="{9C4A3E92-5464-4698-B5E8-3956B6328DE4}"/>
                </a:ext>
              </a:extLst>
            </p:cNvPr>
            <p:cNvSpPr/>
            <p:nvPr/>
          </p:nvSpPr>
          <p:spPr>
            <a:xfrm>
              <a:off x="3666125" y="2062650"/>
              <a:ext cx="1276550" cy="739000"/>
            </a:xfrm>
            <a:custGeom>
              <a:avLst/>
              <a:gdLst/>
              <a:ahLst/>
              <a:cxnLst/>
              <a:rect l="l" t="t" r="r" b="b"/>
              <a:pathLst>
                <a:path w="51062" h="29560" extrusionOk="0">
                  <a:moveTo>
                    <a:pt x="50904" y="0"/>
                  </a:moveTo>
                  <a:cubicBezTo>
                    <a:pt x="50893" y="0"/>
                    <a:pt x="50882" y="2"/>
                    <a:pt x="50870" y="5"/>
                  </a:cubicBezTo>
                  <a:lnTo>
                    <a:pt x="67" y="29359"/>
                  </a:lnTo>
                  <a:cubicBezTo>
                    <a:pt x="34" y="29392"/>
                    <a:pt x="0" y="29459"/>
                    <a:pt x="34" y="29492"/>
                  </a:cubicBezTo>
                  <a:cubicBezTo>
                    <a:pt x="34" y="29526"/>
                    <a:pt x="67" y="29559"/>
                    <a:pt x="134" y="29559"/>
                  </a:cubicBezTo>
                  <a:cubicBezTo>
                    <a:pt x="134" y="29559"/>
                    <a:pt x="167" y="29559"/>
                    <a:pt x="167" y="29526"/>
                  </a:cubicBezTo>
                  <a:lnTo>
                    <a:pt x="50970" y="205"/>
                  </a:lnTo>
                  <a:cubicBezTo>
                    <a:pt x="51061" y="144"/>
                    <a:pt x="51014" y="0"/>
                    <a:pt x="509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675;p56">
              <a:extLst>
                <a:ext uri="{FF2B5EF4-FFF2-40B4-BE49-F238E27FC236}">
                  <a16:creationId xmlns:a16="http://schemas.microsoft.com/office/drawing/2014/main" id="{9AAD234C-B96C-405C-BCAA-A3F72786DE44}"/>
                </a:ext>
              </a:extLst>
            </p:cNvPr>
            <p:cNvSpPr/>
            <p:nvPr/>
          </p:nvSpPr>
          <p:spPr>
            <a:xfrm>
              <a:off x="3666125" y="2160775"/>
              <a:ext cx="1276375" cy="738425"/>
            </a:xfrm>
            <a:custGeom>
              <a:avLst/>
              <a:gdLst/>
              <a:ahLst/>
              <a:cxnLst/>
              <a:rect l="l" t="t" r="r" b="b"/>
              <a:pathLst>
                <a:path w="51055" h="29537" extrusionOk="0">
                  <a:moveTo>
                    <a:pt x="50929" y="0"/>
                  </a:moveTo>
                  <a:cubicBezTo>
                    <a:pt x="50911" y="0"/>
                    <a:pt x="50892" y="5"/>
                    <a:pt x="50870" y="16"/>
                  </a:cubicBezTo>
                  <a:lnTo>
                    <a:pt x="67" y="29337"/>
                  </a:lnTo>
                  <a:cubicBezTo>
                    <a:pt x="34" y="29370"/>
                    <a:pt x="0" y="29437"/>
                    <a:pt x="34" y="29470"/>
                  </a:cubicBezTo>
                  <a:cubicBezTo>
                    <a:pt x="34" y="29504"/>
                    <a:pt x="67" y="29537"/>
                    <a:pt x="134" y="29537"/>
                  </a:cubicBezTo>
                  <a:lnTo>
                    <a:pt x="167" y="29537"/>
                  </a:lnTo>
                  <a:lnTo>
                    <a:pt x="50970" y="183"/>
                  </a:lnTo>
                  <a:cubicBezTo>
                    <a:pt x="51054" y="127"/>
                    <a:pt x="51021" y="0"/>
                    <a:pt x="509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676;p56">
              <a:extLst>
                <a:ext uri="{FF2B5EF4-FFF2-40B4-BE49-F238E27FC236}">
                  <a16:creationId xmlns:a16="http://schemas.microsoft.com/office/drawing/2014/main" id="{22FA9077-0E98-4427-ABD7-6D5B6188953B}"/>
                </a:ext>
              </a:extLst>
            </p:cNvPr>
            <p:cNvSpPr/>
            <p:nvPr/>
          </p:nvSpPr>
          <p:spPr>
            <a:xfrm>
              <a:off x="3665300" y="2258375"/>
              <a:ext cx="1276750" cy="738400"/>
            </a:xfrm>
            <a:custGeom>
              <a:avLst/>
              <a:gdLst/>
              <a:ahLst/>
              <a:cxnLst/>
              <a:rect l="l" t="t" r="r" b="b"/>
              <a:pathLst>
                <a:path w="51070" h="29536" extrusionOk="0">
                  <a:moveTo>
                    <a:pt x="50961" y="1"/>
                  </a:moveTo>
                  <a:cubicBezTo>
                    <a:pt x="50942" y="1"/>
                    <a:pt x="50923" y="5"/>
                    <a:pt x="50903" y="15"/>
                  </a:cubicBezTo>
                  <a:lnTo>
                    <a:pt x="100" y="29336"/>
                  </a:lnTo>
                  <a:cubicBezTo>
                    <a:pt x="0" y="29402"/>
                    <a:pt x="33" y="29536"/>
                    <a:pt x="167" y="29536"/>
                  </a:cubicBezTo>
                  <a:lnTo>
                    <a:pt x="200" y="29536"/>
                  </a:lnTo>
                  <a:lnTo>
                    <a:pt x="51003" y="181"/>
                  </a:lnTo>
                  <a:cubicBezTo>
                    <a:pt x="51070" y="148"/>
                    <a:pt x="51070" y="115"/>
                    <a:pt x="51070" y="48"/>
                  </a:cubicBezTo>
                  <a:cubicBezTo>
                    <a:pt x="51046" y="24"/>
                    <a:pt x="51006" y="1"/>
                    <a:pt x="509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677;p56">
              <a:extLst>
                <a:ext uri="{FF2B5EF4-FFF2-40B4-BE49-F238E27FC236}">
                  <a16:creationId xmlns:a16="http://schemas.microsoft.com/office/drawing/2014/main" id="{C39A3290-DD8E-48A8-A839-FE6B9E6F152C}"/>
                </a:ext>
              </a:extLst>
            </p:cNvPr>
            <p:cNvSpPr/>
            <p:nvPr/>
          </p:nvSpPr>
          <p:spPr>
            <a:xfrm>
              <a:off x="3665300" y="2355750"/>
              <a:ext cx="1276750" cy="738600"/>
            </a:xfrm>
            <a:custGeom>
              <a:avLst/>
              <a:gdLst/>
              <a:ahLst/>
              <a:cxnLst/>
              <a:rect l="l" t="t" r="r" b="b"/>
              <a:pathLst>
                <a:path w="51070" h="29544" extrusionOk="0">
                  <a:moveTo>
                    <a:pt x="50984" y="0"/>
                  </a:moveTo>
                  <a:cubicBezTo>
                    <a:pt x="50958" y="0"/>
                    <a:pt x="50931" y="9"/>
                    <a:pt x="50903" y="22"/>
                  </a:cubicBezTo>
                  <a:lnTo>
                    <a:pt x="100" y="29343"/>
                  </a:lnTo>
                  <a:cubicBezTo>
                    <a:pt x="0" y="29410"/>
                    <a:pt x="33" y="29543"/>
                    <a:pt x="167" y="29543"/>
                  </a:cubicBezTo>
                  <a:lnTo>
                    <a:pt x="200" y="29543"/>
                  </a:lnTo>
                  <a:lnTo>
                    <a:pt x="51003" y="189"/>
                  </a:lnTo>
                  <a:cubicBezTo>
                    <a:pt x="51070" y="156"/>
                    <a:pt x="51070" y="89"/>
                    <a:pt x="51070" y="56"/>
                  </a:cubicBezTo>
                  <a:cubicBezTo>
                    <a:pt x="51050" y="17"/>
                    <a:pt x="51019" y="0"/>
                    <a:pt x="50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678;p56">
              <a:extLst>
                <a:ext uri="{FF2B5EF4-FFF2-40B4-BE49-F238E27FC236}">
                  <a16:creationId xmlns:a16="http://schemas.microsoft.com/office/drawing/2014/main" id="{0BF152DE-7AE0-4A07-81E2-7442EB61DF64}"/>
                </a:ext>
              </a:extLst>
            </p:cNvPr>
            <p:cNvSpPr/>
            <p:nvPr/>
          </p:nvSpPr>
          <p:spPr>
            <a:xfrm>
              <a:off x="3690300" y="2639825"/>
              <a:ext cx="169325" cy="440350"/>
            </a:xfrm>
            <a:custGeom>
              <a:avLst/>
              <a:gdLst/>
              <a:ahLst/>
              <a:cxnLst/>
              <a:rect l="l" t="t" r="r" b="b"/>
              <a:pathLst>
                <a:path w="6773" h="17614" extrusionOk="0">
                  <a:moveTo>
                    <a:pt x="6772" y="1"/>
                  </a:moveTo>
                  <a:lnTo>
                    <a:pt x="1" y="3904"/>
                  </a:lnTo>
                  <a:lnTo>
                    <a:pt x="1" y="17613"/>
                  </a:lnTo>
                  <a:lnTo>
                    <a:pt x="6772" y="13711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679;p56">
              <a:extLst>
                <a:ext uri="{FF2B5EF4-FFF2-40B4-BE49-F238E27FC236}">
                  <a16:creationId xmlns:a16="http://schemas.microsoft.com/office/drawing/2014/main" id="{FFAA02F7-1C73-46FE-B78A-1CBF7F566D37}"/>
                </a:ext>
              </a:extLst>
            </p:cNvPr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680;p56">
              <a:extLst>
                <a:ext uri="{FF2B5EF4-FFF2-40B4-BE49-F238E27FC236}">
                  <a16:creationId xmlns:a16="http://schemas.microsoft.com/office/drawing/2014/main" id="{3D90DEFA-24E9-40D1-B44F-FA3CC43566A0}"/>
                </a:ext>
              </a:extLst>
            </p:cNvPr>
            <p:cNvSpPr/>
            <p:nvPr/>
          </p:nvSpPr>
          <p:spPr>
            <a:xfrm>
              <a:off x="3902125" y="2713225"/>
              <a:ext cx="169300" cy="244350"/>
            </a:xfrm>
            <a:custGeom>
              <a:avLst/>
              <a:gdLst/>
              <a:ahLst/>
              <a:cxnLst/>
              <a:rect l="l" t="t" r="r" b="b"/>
              <a:pathLst>
                <a:path w="6772" h="9774" extrusionOk="0">
                  <a:moveTo>
                    <a:pt x="6772" y="0"/>
                  </a:moveTo>
                  <a:lnTo>
                    <a:pt x="0" y="3903"/>
                  </a:lnTo>
                  <a:lnTo>
                    <a:pt x="0" y="9774"/>
                  </a:lnTo>
                  <a:lnTo>
                    <a:pt x="6772" y="587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681;p56">
              <a:extLst>
                <a:ext uri="{FF2B5EF4-FFF2-40B4-BE49-F238E27FC236}">
                  <a16:creationId xmlns:a16="http://schemas.microsoft.com/office/drawing/2014/main" id="{5A85A9BD-453D-4814-8A8D-55232970E2F8}"/>
                </a:ext>
              </a:extLst>
            </p:cNvPr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682;p56">
              <a:extLst>
                <a:ext uri="{FF2B5EF4-FFF2-40B4-BE49-F238E27FC236}">
                  <a16:creationId xmlns:a16="http://schemas.microsoft.com/office/drawing/2014/main" id="{C37398C7-40AB-4954-B2A6-7D8B96AAA771}"/>
                </a:ext>
              </a:extLst>
            </p:cNvPr>
            <p:cNvSpPr/>
            <p:nvPr/>
          </p:nvSpPr>
          <p:spPr>
            <a:xfrm>
              <a:off x="4113950" y="2689025"/>
              <a:ext cx="169300" cy="146800"/>
            </a:xfrm>
            <a:custGeom>
              <a:avLst/>
              <a:gdLst/>
              <a:ahLst/>
              <a:cxnLst/>
              <a:rect l="l" t="t" r="r" b="b"/>
              <a:pathLst>
                <a:path w="6772" h="5872" extrusionOk="0">
                  <a:moveTo>
                    <a:pt x="6772" y="1"/>
                  </a:moveTo>
                  <a:lnTo>
                    <a:pt x="0" y="3904"/>
                  </a:lnTo>
                  <a:lnTo>
                    <a:pt x="0" y="5872"/>
                  </a:lnTo>
                  <a:lnTo>
                    <a:pt x="6772" y="1936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683;p56">
              <a:extLst>
                <a:ext uri="{FF2B5EF4-FFF2-40B4-BE49-F238E27FC236}">
                  <a16:creationId xmlns:a16="http://schemas.microsoft.com/office/drawing/2014/main" id="{FEB069A6-07FD-4049-862D-D7DE4A962E7D}"/>
                </a:ext>
              </a:extLst>
            </p:cNvPr>
            <p:cNvSpPr/>
            <p:nvPr/>
          </p:nvSpPr>
          <p:spPr>
            <a:xfrm>
              <a:off x="4325750" y="2419675"/>
              <a:ext cx="169325" cy="293575"/>
            </a:xfrm>
            <a:custGeom>
              <a:avLst/>
              <a:gdLst/>
              <a:ahLst/>
              <a:cxnLst/>
              <a:rect l="l" t="t" r="r" b="b"/>
              <a:pathLst>
                <a:path w="6773" h="11743" extrusionOk="0">
                  <a:moveTo>
                    <a:pt x="6772" y="0"/>
                  </a:moveTo>
                  <a:lnTo>
                    <a:pt x="1" y="3937"/>
                  </a:lnTo>
                  <a:lnTo>
                    <a:pt x="1" y="11742"/>
                  </a:lnTo>
                  <a:lnTo>
                    <a:pt x="6772" y="7839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684;p56">
              <a:extLst>
                <a:ext uri="{FF2B5EF4-FFF2-40B4-BE49-F238E27FC236}">
                  <a16:creationId xmlns:a16="http://schemas.microsoft.com/office/drawing/2014/main" id="{0AB7EF68-C7BD-4535-8941-1D05BB609050}"/>
                </a:ext>
              </a:extLst>
            </p:cNvPr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685;p56">
              <a:extLst>
                <a:ext uri="{FF2B5EF4-FFF2-40B4-BE49-F238E27FC236}">
                  <a16:creationId xmlns:a16="http://schemas.microsoft.com/office/drawing/2014/main" id="{76C63663-7843-456C-9EB2-17AF4A43ED0A}"/>
                </a:ext>
              </a:extLst>
            </p:cNvPr>
            <p:cNvSpPr/>
            <p:nvPr/>
          </p:nvSpPr>
          <p:spPr>
            <a:xfrm>
              <a:off x="4536750" y="2151150"/>
              <a:ext cx="170150" cy="439500"/>
            </a:xfrm>
            <a:custGeom>
              <a:avLst/>
              <a:gdLst/>
              <a:ahLst/>
              <a:cxnLst/>
              <a:rect l="l" t="t" r="r" b="b"/>
              <a:pathLst>
                <a:path w="6806" h="17580" extrusionOk="0">
                  <a:moveTo>
                    <a:pt x="6805" y="0"/>
                  </a:moveTo>
                  <a:lnTo>
                    <a:pt x="0" y="3903"/>
                  </a:lnTo>
                  <a:lnTo>
                    <a:pt x="0" y="17580"/>
                  </a:lnTo>
                  <a:lnTo>
                    <a:pt x="6805" y="1367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686;p56">
              <a:extLst>
                <a:ext uri="{FF2B5EF4-FFF2-40B4-BE49-F238E27FC236}">
                  <a16:creationId xmlns:a16="http://schemas.microsoft.com/office/drawing/2014/main" id="{6A77DFAC-D7E5-4C75-AC31-FC7C26FA638E}"/>
                </a:ext>
              </a:extLst>
            </p:cNvPr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687;p56">
              <a:extLst>
                <a:ext uri="{FF2B5EF4-FFF2-40B4-BE49-F238E27FC236}">
                  <a16:creationId xmlns:a16="http://schemas.microsoft.com/office/drawing/2014/main" id="{4CEC7E25-7D15-45AF-ACB4-6E1C92E2DC7C}"/>
                </a:ext>
              </a:extLst>
            </p:cNvPr>
            <p:cNvSpPr/>
            <p:nvPr/>
          </p:nvSpPr>
          <p:spPr>
            <a:xfrm>
              <a:off x="4748550" y="2126125"/>
              <a:ext cx="169325" cy="342775"/>
            </a:xfrm>
            <a:custGeom>
              <a:avLst/>
              <a:gdLst/>
              <a:ahLst/>
              <a:cxnLst/>
              <a:rect l="l" t="t" r="r" b="b"/>
              <a:pathLst>
                <a:path w="6773" h="13711" extrusionOk="0">
                  <a:moveTo>
                    <a:pt x="6772" y="1"/>
                  </a:moveTo>
                  <a:lnTo>
                    <a:pt x="1" y="3937"/>
                  </a:lnTo>
                  <a:lnTo>
                    <a:pt x="1" y="13711"/>
                  </a:lnTo>
                  <a:lnTo>
                    <a:pt x="6772" y="9808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688;p56">
              <a:extLst>
                <a:ext uri="{FF2B5EF4-FFF2-40B4-BE49-F238E27FC236}">
                  <a16:creationId xmlns:a16="http://schemas.microsoft.com/office/drawing/2014/main" id="{533CD1BC-A48E-4478-9579-E8112F375C6F}"/>
                </a:ext>
              </a:extLst>
            </p:cNvPr>
            <p:cNvSpPr/>
            <p:nvPr/>
          </p:nvSpPr>
          <p:spPr>
            <a:xfrm>
              <a:off x="2733800" y="1759200"/>
              <a:ext cx="777225" cy="2158250"/>
            </a:xfrm>
            <a:custGeom>
              <a:avLst/>
              <a:gdLst/>
              <a:ahLst/>
              <a:cxnLst/>
              <a:rect l="l" t="t" r="r" b="b"/>
              <a:pathLst>
                <a:path w="31089" h="86330" extrusionOk="0">
                  <a:moveTo>
                    <a:pt x="31089" y="1"/>
                  </a:moveTo>
                  <a:lnTo>
                    <a:pt x="0" y="17980"/>
                  </a:lnTo>
                  <a:lnTo>
                    <a:pt x="0" y="85228"/>
                  </a:lnTo>
                  <a:cubicBezTo>
                    <a:pt x="0" y="85528"/>
                    <a:pt x="67" y="85795"/>
                    <a:pt x="234" y="86062"/>
                  </a:cubicBezTo>
                  <a:cubicBezTo>
                    <a:pt x="334" y="86229"/>
                    <a:pt x="534" y="86329"/>
                    <a:pt x="734" y="86329"/>
                  </a:cubicBezTo>
                  <a:cubicBezTo>
                    <a:pt x="867" y="86329"/>
                    <a:pt x="967" y="86296"/>
                    <a:pt x="1068" y="86229"/>
                  </a:cubicBezTo>
                  <a:lnTo>
                    <a:pt x="31089" y="68883"/>
                  </a:lnTo>
                  <a:lnTo>
                    <a:pt x="31089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689;p56">
              <a:extLst>
                <a:ext uri="{FF2B5EF4-FFF2-40B4-BE49-F238E27FC236}">
                  <a16:creationId xmlns:a16="http://schemas.microsoft.com/office/drawing/2014/main" id="{4BB7AA1F-99C0-4A68-B3A7-A9F603D7294A}"/>
                </a:ext>
              </a:extLst>
            </p:cNvPr>
            <p:cNvSpPr/>
            <p:nvPr/>
          </p:nvSpPr>
          <p:spPr>
            <a:xfrm>
              <a:off x="2732950" y="3177725"/>
              <a:ext cx="778925" cy="603775"/>
            </a:xfrm>
            <a:custGeom>
              <a:avLst/>
              <a:gdLst/>
              <a:ahLst/>
              <a:cxnLst/>
              <a:rect l="l" t="t" r="r" b="b"/>
              <a:pathLst>
                <a:path w="31157" h="24151" extrusionOk="0">
                  <a:moveTo>
                    <a:pt x="31156" y="0"/>
                  </a:moveTo>
                  <a:lnTo>
                    <a:pt x="1" y="18013"/>
                  </a:lnTo>
                  <a:lnTo>
                    <a:pt x="1" y="24151"/>
                  </a:lnTo>
                  <a:lnTo>
                    <a:pt x="31156" y="6138"/>
                  </a:lnTo>
                  <a:lnTo>
                    <a:pt x="311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690;p56">
              <a:extLst>
                <a:ext uri="{FF2B5EF4-FFF2-40B4-BE49-F238E27FC236}">
                  <a16:creationId xmlns:a16="http://schemas.microsoft.com/office/drawing/2014/main" id="{0B8A81BE-BD2F-424F-85C0-DB24F1BA827A}"/>
                </a:ext>
              </a:extLst>
            </p:cNvPr>
            <p:cNvSpPr/>
            <p:nvPr/>
          </p:nvSpPr>
          <p:spPr>
            <a:xfrm>
              <a:off x="2790500" y="2196175"/>
              <a:ext cx="88425" cy="153475"/>
            </a:xfrm>
            <a:custGeom>
              <a:avLst/>
              <a:gdLst/>
              <a:ahLst/>
              <a:cxnLst/>
              <a:rect l="l" t="t" r="r" b="b"/>
              <a:pathLst>
                <a:path w="3537" h="6139" extrusionOk="0">
                  <a:moveTo>
                    <a:pt x="3536" y="1"/>
                  </a:moveTo>
                  <a:lnTo>
                    <a:pt x="0" y="2069"/>
                  </a:lnTo>
                  <a:lnTo>
                    <a:pt x="0" y="6138"/>
                  </a:lnTo>
                  <a:lnTo>
                    <a:pt x="3536" y="4104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691;p56">
              <a:extLst>
                <a:ext uri="{FF2B5EF4-FFF2-40B4-BE49-F238E27FC236}">
                  <a16:creationId xmlns:a16="http://schemas.microsoft.com/office/drawing/2014/main" id="{E2693163-C4A7-44F9-AF67-D2BAF8EC0B34}"/>
                </a:ext>
              </a:extLst>
            </p:cNvPr>
            <p:cNvSpPr/>
            <p:nvPr/>
          </p:nvSpPr>
          <p:spPr>
            <a:xfrm>
              <a:off x="2927250" y="2195825"/>
              <a:ext cx="19225" cy="46250"/>
            </a:xfrm>
            <a:custGeom>
              <a:avLst/>
              <a:gdLst/>
              <a:ahLst/>
              <a:cxnLst/>
              <a:rect l="l" t="t" r="r" b="b"/>
              <a:pathLst>
                <a:path w="769" h="1850" extrusionOk="0">
                  <a:moveTo>
                    <a:pt x="96" y="1"/>
                  </a:moveTo>
                  <a:cubicBezTo>
                    <a:pt x="87" y="1"/>
                    <a:pt x="77" y="5"/>
                    <a:pt x="68" y="15"/>
                  </a:cubicBezTo>
                  <a:cubicBezTo>
                    <a:pt x="34" y="15"/>
                    <a:pt x="1" y="48"/>
                    <a:pt x="1" y="81"/>
                  </a:cubicBezTo>
                  <a:lnTo>
                    <a:pt x="1" y="1816"/>
                  </a:lnTo>
                  <a:cubicBezTo>
                    <a:pt x="1" y="1849"/>
                    <a:pt x="34" y="1849"/>
                    <a:pt x="68" y="1849"/>
                  </a:cubicBezTo>
                  <a:cubicBezTo>
                    <a:pt x="101" y="1816"/>
                    <a:pt x="134" y="1783"/>
                    <a:pt x="134" y="1749"/>
                  </a:cubicBezTo>
                  <a:lnTo>
                    <a:pt x="134" y="1015"/>
                  </a:lnTo>
                  <a:cubicBezTo>
                    <a:pt x="101" y="882"/>
                    <a:pt x="134" y="782"/>
                    <a:pt x="201" y="649"/>
                  </a:cubicBezTo>
                  <a:cubicBezTo>
                    <a:pt x="234" y="548"/>
                    <a:pt x="301" y="482"/>
                    <a:pt x="401" y="415"/>
                  </a:cubicBezTo>
                  <a:cubicBezTo>
                    <a:pt x="435" y="382"/>
                    <a:pt x="468" y="365"/>
                    <a:pt x="501" y="365"/>
                  </a:cubicBezTo>
                  <a:cubicBezTo>
                    <a:pt x="535" y="365"/>
                    <a:pt x="568" y="382"/>
                    <a:pt x="601" y="415"/>
                  </a:cubicBezTo>
                  <a:cubicBezTo>
                    <a:pt x="635" y="515"/>
                    <a:pt x="668" y="615"/>
                    <a:pt x="668" y="715"/>
                  </a:cubicBezTo>
                  <a:lnTo>
                    <a:pt x="668" y="1449"/>
                  </a:lnTo>
                  <a:cubicBezTo>
                    <a:pt x="668" y="1482"/>
                    <a:pt x="668" y="1482"/>
                    <a:pt x="701" y="1482"/>
                  </a:cubicBezTo>
                  <a:lnTo>
                    <a:pt x="735" y="1482"/>
                  </a:lnTo>
                  <a:cubicBezTo>
                    <a:pt x="735" y="1482"/>
                    <a:pt x="768" y="1449"/>
                    <a:pt x="768" y="1416"/>
                  </a:cubicBezTo>
                  <a:lnTo>
                    <a:pt x="768" y="649"/>
                  </a:lnTo>
                  <a:cubicBezTo>
                    <a:pt x="768" y="582"/>
                    <a:pt x="768" y="515"/>
                    <a:pt x="735" y="448"/>
                  </a:cubicBezTo>
                  <a:cubicBezTo>
                    <a:pt x="735" y="382"/>
                    <a:pt x="701" y="315"/>
                    <a:pt x="668" y="282"/>
                  </a:cubicBezTo>
                  <a:cubicBezTo>
                    <a:pt x="635" y="248"/>
                    <a:pt x="601" y="215"/>
                    <a:pt x="568" y="215"/>
                  </a:cubicBezTo>
                  <a:cubicBezTo>
                    <a:pt x="501" y="215"/>
                    <a:pt x="468" y="248"/>
                    <a:pt x="401" y="282"/>
                  </a:cubicBezTo>
                  <a:cubicBezTo>
                    <a:pt x="335" y="315"/>
                    <a:pt x="268" y="348"/>
                    <a:pt x="234" y="415"/>
                  </a:cubicBezTo>
                  <a:cubicBezTo>
                    <a:pt x="201" y="482"/>
                    <a:pt x="134" y="548"/>
                    <a:pt x="134" y="649"/>
                  </a:cubicBezTo>
                  <a:lnTo>
                    <a:pt x="134" y="48"/>
                  </a:lnTo>
                  <a:cubicBezTo>
                    <a:pt x="134" y="25"/>
                    <a:pt x="118" y="1"/>
                    <a:pt x="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692;p56">
              <a:extLst>
                <a:ext uri="{FF2B5EF4-FFF2-40B4-BE49-F238E27FC236}">
                  <a16:creationId xmlns:a16="http://schemas.microsoft.com/office/drawing/2014/main" id="{CADE94E0-ACF1-4326-8EB0-59D4190B62B1}"/>
                </a:ext>
              </a:extLst>
            </p:cNvPr>
            <p:cNvSpPr/>
            <p:nvPr/>
          </p:nvSpPr>
          <p:spPr>
            <a:xfrm>
              <a:off x="2949775" y="2180325"/>
              <a:ext cx="13375" cy="44225"/>
            </a:xfrm>
            <a:custGeom>
              <a:avLst/>
              <a:gdLst/>
              <a:ahLst/>
              <a:cxnLst/>
              <a:rect l="l" t="t" r="r" b="b"/>
              <a:pathLst>
                <a:path w="535" h="1769" extrusionOk="0">
                  <a:moveTo>
                    <a:pt x="234" y="1"/>
                  </a:moveTo>
                  <a:cubicBezTo>
                    <a:pt x="201" y="1"/>
                    <a:pt x="167" y="34"/>
                    <a:pt x="167" y="68"/>
                  </a:cubicBezTo>
                  <a:lnTo>
                    <a:pt x="167" y="535"/>
                  </a:lnTo>
                  <a:lnTo>
                    <a:pt x="34" y="635"/>
                  </a:lnTo>
                  <a:cubicBezTo>
                    <a:pt x="34" y="635"/>
                    <a:pt x="1" y="668"/>
                    <a:pt x="1" y="701"/>
                  </a:cubicBezTo>
                  <a:cubicBezTo>
                    <a:pt x="1" y="725"/>
                    <a:pt x="17" y="749"/>
                    <a:pt x="27" y="749"/>
                  </a:cubicBezTo>
                  <a:cubicBezTo>
                    <a:pt x="31" y="749"/>
                    <a:pt x="34" y="745"/>
                    <a:pt x="34" y="735"/>
                  </a:cubicBezTo>
                  <a:lnTo>
                    <a:pt x="167" y="668"/>
                  </a:lnTo>
                  <a:lnTo>
                    <a:pt x="167" y="1435"/>
                  </a:lnTo>
                  <a:cubicBezTo>
                    <a:pt x="167" y="1502"/>
                    <a:pt x="167" y="1569"/>
                    <a:pt x="167" y="1602"/>
                  </a:cubicBezTo>
                  <a:cubicBezTo>
                    <a:pt x="201" y="1635"/>
                    <a:pt x="201" y="1702"/>
                    <a:pt x="234" y="1736"/>
                  </a:cubicBezTo>
                  <a:cubicBezTo>
                    <a:pt x="234" y="1769"/>
                    <a:pt x="267" y="1769"/>
                    <a:pt x="301" y="1769"/>
                  </a:cubicBezTo>
                  <a:cubicBezTo>
                    <a:pt x="334" y="1769"/>
                    <a:pt x="368" y="1769"/>
                    <a:pt x="401" y="1736"/>
                  </a:cubicBezTo>
                  <a:lnTo>
                    <a:pt x="501" y="1702"/>
                  </a:lnTo>
                  <a:cubicBezTo>
                    <a:pt x="534" y="1669"/>
                    <a:pt x="534" y="1635"/>
                    <a:pt x="534" y="1602"/>
                  </a:cubicBezTo>
                  <a:lnTo>
                    <a:pt x="534" y="1569"/>
                  </a:lnTo>
                  <a:cubicBezTo>
                    <a:pt x="534" y="1535"/>
                    <a:pt x="534" y="1535"/>
                    <a:pt x="501" y="1535"/>
                  </a:cubicBezTo>
                  <a:lnTo>
                    <a:pt x="434" y="1569"/>
                  </a:lnTo>
                  <a:cubicBezTo>
                    <a:pt x="401" y="1602"/>
                    <a:pt x="368" y="1619"/>
                    <a:pt x="343" y="1619"/>
                  </a:cubicBezTo>
                  <a:cubicBezTo>
                    <a:pt x="317" y="1619"/>
                    <a:pt x="301" y="1602"/>
                    <a:pt x="301" y="1569"/>
                  </a:cubicBezTo>
                  <a:cubicBezTo>
                    <a:pt x="301" y="1535"/>
                    <a:pt x="267" y="1469"/>
                    <a:pt x="301" y="1402"/>
                  </a:cubicBezTo>
                  <a:lnTo>
                    <a:pt x="301" y="635"/>
                  </a:lnTo>
                  <a:lnTo>
                    <a:pt x="501" y="501"/>
                  </a:lnTo>
                  <a:cubicBezTo>
                    <a:pt x="534" y="501"/>
                    <a:pt x="534" y="468"/>
                    <a:pt x="534" y="435"/>
                  </a:cubicBezTo>
                  <a:lnTo>
                    <a:pt x="534" y="401"/>
                  </a:lnTo>
                  <a:cubicBezTo>
                    <a:pt x="534" y="378"/>
                    <a:pt x="534" y="354"/>
                    <a:pt x="523" y="354"/>
                  </a:cubicBezTo>
                  <a:cubicBezTo>
                    <a:pt x="518" y="354"/>
                    <a:pt x="511" y="358"/>
                    <a:pt x="501" y="368"/>
                  </a:cubicBezTo>
                  <a:lnTo>
                    <a:pt x="301" y="468"/>
                  </a:lnTo>
                  <a:lnTo>
                    <a:pt x="301" y="34"/>
                  </a:lnTo>
                  <a:cubicBezTo>
                    <a:pt x="301" y="1"/>
                    <a:pt x="267" y="1"/>
                    <a:pt x="2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693;p56">
              <a:extLst>
                <a:ext uri="{FF2B5EF4-FFF2-40B4-BE49-F238E27FC236}">
                  <a16:creationId xmlns:a16="http://schemas.microsoft.com/office/drawing/2014/main" id="{819695AC-BD46-4DB5-8E5B-C54B11254F44}"/>
                </a:ext>
              </a:extLst>
            </p:cNvPr>
            <p:cNvSpPr/>
            <p:nvPr/>
          </p:nvSpPr>
          <p:spPr>
            <a:xfrm>
              <a:off x="2966450" y="2170825"/>
              <a:ext cx="13375" cy="45400"/>
            </a:xfrm>
            <a:custGeom>
              <a:avLst/>
              <a:gdLst/>
              <a:ahLst/>
              <a:cxnLst/>
              <a:rect l="l" t="t" r="r" b="b"/>
              <a:pathLst>
                <a:path w="535" h="1816" extrusionOk="0">
                  <a:moveTo>
                    <a:pt x="241" y="0"/>
                  </a:moveTo>
                  <a:cubicBezTo>
                    <a:pt x="237" y="0"/>
                    <a:pt x="234" y="4"/>
                    <a:pt x="234" y="14"/>
                  </a:cubicBezTo>
                  <a:lnTo>
                    <a:pt x="201" y="14"/>
                  </a:lnTo>
                  <a:cubicBezTo>
                    <a:pt x="168" y="14"/>
                    <a:pt x="168" y="47"/>
                    <a:pt x="168" y="81"/>
                  </a:cubicBezTo>
                  <a:lnTo>
                    <a:pt x="168" y="514"/>
                  </a:lnTo>
                  <a:lnTo>
                    <a:pt x="34" y="614"/>
                  </a:lnTo>
                  <a:cubicBezTo>
                    <a:pt x="1" y="614"/>
                    <a:pt x="1" y="648"/>
                    <a:pt x="1" y="681"/>
                  </a:cubicBezTo>
                  <a:lnTo>
                    <a:pt x="1" y="715"/>
                  </a:lnTo>
                  <a:cubicBezTo>
                    <a:pt x="1" y="748"/>
                    <a:pt x="1" y="748"/>
                    <a:pt x="34" y="748"/>
                  </a:cubicBezTo>
                  <a:lnTo>
                    <a:pt x="168" y="681"/>
                  </a:lnTo>
                  <a:lnTo>
                    <a:pt x="168" y="1448"/>
                  </a:lnTo>
                  <a:cubicBezTo>
                    <a:pt x="168" y="1515"/>
                    <a:pt x="168" y="1582"/>
                    <a:pt x="168" y="1615"/>
                  </a:cubicBezTo>
                  <a:cubicBezTo>
                    <a:pt x="168" y="1682"/>
                    <a:pt x="168" y="1715"/>
                    <a:pt x="201" y="1749"/>
                  </a:cubicBezTo>
                  <a:cubicBezTo>
                    <a:pt x="201" y="1782"/>
                    <a:pt x="234" y="1782"/>
                    <a:pt x="268" y="1815"/>
                  </a:cubicBezTo>
                  <a:cubicBezTo>
                    <a:pt x="301" y="1815"/>
                    <a:pt x="334" y="1782"/>
                    <a:pt x="368" y="1782"/>
                  </a:cubicBezTo>
                  <a:lnTo>
                    <a:pt x="468" y="1715"/>
                  </a:lnTo>
                  <a:cubicBezTo>
                    <a:pt x="501" y="1682"/>
                    <a:pt x="534" y="1649"/>
                    <a:pt x="534" y="1649"/>
                  </a:cubicBezTo>
                  <a:lnTo>
                    <a:pt x="534" y="1582"/>
                  </a:lnTo>
                  <a:cubicBezTo>
                    <a:pt x="534" y="1582"/>
                    <a:pt x="501" y="1548"/>
                    <a:pt x="468" y="1548"/>
                  </a:cubicBezTo>
                  <a:lnTo>
                    <a:pt x="401" y="1615"/>
                  </a:lnTo>
                  <a:cubicBezTo>
                    <a:pt x="368" y="1632"/>
                    <a:pt x="343" y="1640"/>
                    <a:pt x="322" y="1640"/>
                  </a:cubicBezTo>
                  <a:cubicBezTo>
                    <a:pt x="301" y="1640"/>
                    <a:pt x="284" y="1632"/>
                    <a:pt x="268" y="1615"/>
                  </a:cubicBezTo>
                  <a:cubicBezTo>
                    <a:pt x="268" y="1548"/>
                    <a:pt x="234" y="1482"/>
                    <a:pt x="268" y="1415"/>
                  </a:cubicBezTo>
                  <a:lnTo>
                    <a:pt x="268" y="648"/>
                  </a:lnTo>
                  <a:lnTo>
                    <a:pt x="468" y="514"/>
                  </a:lnTo>
                  <a:cubicBezTo>
                    <a:pt x="501" y="481"/>
                    <a:pt x="501" y="481"/>
                    <a:pt x="501" y="448"/>
                  </a:cubicBezTo>
                  <a:lnTo>
                    <a:pt x="501" y="414"/>
                  </a:lnTo>
                  <a:cubicBezTo>
                    <a:pt x="501" y="381"/>
                    <a:pt x="501" y="348"/>
                    <a:pt x="468" y="348"/>
                  </a:cubicBezTo>
                  <a:lnTo>
                    <a:pt x="268" y="481"/>
                  </a:lnTo>
                  <a:lnTo>
                    <a:pt x="268" y="47"/>
                  </a:lnTo>
                  <a:cubicBezTo>
                    <a:pt x="268" y="24"/>
                    <a:pt x="251" y="0"/>
                    <a:pt x="2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694;p56">
              <a:extLst>
                <a:ext uri="{FF2B5EF4-FFF2-40B4-BE49-F238E27FC236}">
                  <a16:creationId xmlns:a16="http://schemas.microsoft.com/office/drawing/2014/main" id="{9620B930-CCFC-4C87-BBC9-4A81C7FDAD9E}"/>
                </a:ext>
              </a:extLst>
            </p:cNvPr>
            <p:cNvSpPr/>
            <p:nvPr/>
          </p:nvSpPr>
          <p:spPr>
            <a:xfrm>
              <a:off x="2983975" y="2169150"/>
              <a:ext cx="19200" cy="53750"/>
            </a:xfrm>
            <a:custGeom>
              <a:avLst/>
              <a:gdLst/>
              <a:ahLst/>
              <a:cxnLst/>
              <a:rect l="l" t="t" r="r" b="b"/>
              <a:pathLst>
                <a:path w="768" h="2150" extrusionOk="0">
                  <a:moveTo>
                    <a:pt x="464" y="167"/>
                  </a:moveTo>
                  <a:cubicBezTo>
                    <a:pt x="478" y="167"/>
                    <a:pt x="491" y="171"/>
                    <a:pt x="501" y="181"/>
                  </a:cubicBezTo>
                  <a:cubicBezTo>
                    <a:pt x="534" y="181"/>
                    <a:pt x="567" y="214"/>
                    <a:pt x="567" y="214"/>
                  </a:cubicBezTo>
                  <a:cubicBezTo>
                    <a:pt x="601" y="281"/>
                    <a:pt x="634" y="315"/>
                    <a:pt x="634" y="348"/>
                  </a:cubicBezTo>
                  <a:cubicBezTo>
                    <a:pt x="634" y="415"/>
                    <a:pt x="634" y="481"/>
                    <a:pt x="634" y="515"/>
                  </a:cubicBezTo>
                  <a:lnTo>
                    <a:pt x="634" y="681"/>
                  </a:lnTo>
                  <a:cubicBezTo>
                    <a:pt x="634" y="748"/>
                    <a:pt x="634" y="815"/>
                    <a:pt x="634" y="882"/>
                  </a:cubicBezTo>
                  <a:cubicBezTo>
                    <a:pt x="601" y="948"/>
                    <a:pt x="601" y="982"/>
                    <a:pt x="567" y="1048"/>
                  </a:cubicBezTo>
                  <a:cubicBezTo>
                    <a:pt x="567" y="1115"/>
                    <a:pt x="534" y="1148"/>
                    <a:pt x="501" y="1215"/>
                  </a:cubicBezTo>
                  <a:cubicBezTo>
                    <a:pt x="467" y="1249"/>
                    <a:pt x="434" y="1282"/>
                    <a:pt x="367" y="1315"/>
                  </a:cubicBezTo>
                  <a:cubicBezTo>
                    <a:pt x="334" y="1349"/>
                    <a:pt x="300" y="1349"/>
                    <a:pt x="234" y="1349"/>
                  </a:cubicBezTo>
                  <a:cubicBezTo>
                    <a:pt x="200" y="1349"/>
                    <a:pt x="167" y="1315"/>
                    <a:pt x="167" y="1282"/>
                  </a:cubicBezTo>
                  <a:cubicBezTo>
                    <a:pt x="134" y="1249"/>
                    <a:pt x="134" y="1215"/>
                    <a:pt x="100" y="1182"/>
                  </a:cubicBezTo>
                  <a:cubicBezTo>
                    <a:pt x="100" y="1148"/>
                    <a:pt x="100" y="1082"/>
                    <a:pt x="100" y="1048"/>
                  </a:cubicBezTo>
                  <a:lnTo>
                    <a:pt x="100" y="815"/>
                  </a:lnTo>
                  <a:cubicBezTo>
                    <a:pt x="100" y="782"/>
                    <a:pt x="100" y="715"/>
                    <a:pt x="100" y="648"/>
                  </a:cubicBezTo>
                  <a:cubicBezTo>
                    <a:pt x="134" y="581"/>
                    <a:pt x="134" y="515"/>
                    <a:pt x="167" y="481"/>
                  </a:cubicBezTo>
                  <a:cubicBezTo>
                    <a:pt x="200" y="415"/>
                    <a:pt x="200" y="348"/>
                    <a:pt x="234" y="315"/>
                  </a:cubicBezTo>
                  <a:cubicBezTo>
                    <a:pt x="267" y="281"/>
                    <a:pt x="334" y="214"/>
                    <a:pt x="367" y="214"/>
                  </a:cubicBezTo>
                  <a:cubicBezTo>
                    <a:pt x="391" y="191"/>
                    <a:pt x="431" y="167"/>
                    <a:pt x="464" y="167"/>
                  </a:cubicBezTo>
                  <a:close/>
                  <a:moveTo>
                    <a:pt x="510" y="0"/>
                  </a:moveTo>
                  <a:cubicBezTo>
                    <a:pt x="464" y="0"/>
                    <a:pt x="424" y="24"/>
                    <a:pt x="401" y="48"/>
                  </a:cubicBezTo>
                  <a:cubicBezTo>
                    <a:pt x="300" y="81"/>
                    <a:pt x="267" y="148"/>
                    <a:pt x="200" y="214"/>
                  </a:cubicBezTo>
                  <a:cubicBezTo>
                    <a:pt x="167" y="281"/>
                    <a:pt x="134" y="348"/>
                    <a:pt x="100" y="415"/>
                  </a:cubicBezTo>
                  <a:lnTo>
                    <a:pt x="100" y="281"/>
                  </a:lnTo>
                  <a:cubicBezTo>
                    <a:pt x="100" y="248"/>
                    <a:pt x="67" y="248"/>
                    <a:pt x="67" y="248"/>
                  </a:cubicBezTo>
                  <a:lnTo>
                    <a:pt x="34" y="248"/>
                  </a:lnTo>
                  <a:cubicBezTo>
                    <a:pt x="0" y="281"/>
                    <a:pt x="0" y="315"/>
                    <a:pt x="0" y="348"/>
                  </a:cubicBezTo>
                  <a:lnTo>
                    <a:pt x="0" y="2082"/>
                  </a:lnTo>
                  <a:cubicBezTo>
                    <a:pt x="0" y="2149"/>
                    <a:pt x="0" y="2149"/>
                    <a:pt x="34" y="2149"/>
                  </a:cubicBezTo>
                  <a:lnTo>
                    <a:pt x="67" y="2149"/>
                  </a:lnTo>
                  <a:cubicBezTo>
                    <a:pt x="67" y="2116"/>
                    <a:pt x="100" y="2082"/>
                    <a:pt x="100" y="2049"/>
                  </a:cubicBezTo>
                  <a:lnTo>
                    <a:pt x="100" y="1415"/>
                  </a:lnTo>
                  <a:cubicBezTo>
                    <a:pt x="134" y="1482"/>
                    <a:pt x="167" y="1482"/>
                    <a:pt x="200" y="1515"/>
                  </a:cubicBezTo>
                  <a:cubicBezTo>
                    <a:pt x="267" y="1515"/>
                    <a:pt x="334" y="1515"/>
                    <a:pt x="401" y="1482"/>
                  </a:cubicBezTo>
                  <a:cubicBezTo>
                    <a:pt x="434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01" y="948"/>
                    <a:pt x="734" y="882"/>
                  </a:cubicBezTo>
                  <a:cubicBezTo>
                    <a:pt x="767" y="782"/>
                    <a:pt x="767" y="715"/>
                    <a:pt x="767" y="648"/>
                  </a:cubicBezTo>
                  <a:lnTo>
                    <a:pt x="767" y="448"/>
                  </a:lnTo>
                  <a:cubicBezTo>
                    <a:pt x="734" y="381"/>
                    <a:pt x="734" y="315"/>
                    <a:pt x="734" y="248"/>
                  </a:cubicBezTo>
                  <a:cubicBezTo>
                    <a:pt x="701" y="181"/>
                    <a:pt x="701" y="114"/>
                    <a:pt x="667" y="81"/>
                  </a:cubicBezTo>
                  <a:cubicBezTo>
                    <a:pt x="634" y="48"/>
                    <a:pt x="601" y="14"/>
                    <a:pt x="567" y="14"/>
                  </a:cubicBezTo>
                  <a:cubicBezTo>
                    <a:pt x="548" y="5"/>
                    <a:pt x="528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695;p56">
              <a:extLst>
                <a:ext uri="{FF2B5EF4-FFF2-40B4-BE49-F238E27FC236}">
                  <a16:creationId xmlns:a16="http://schemas.microsoft.com/office/drawing/2014/main" id="{64E73143-48D4-4F00-B0D5-345A47DC2F31}"/>
                </a:ext>
              </a:extLst>
            </p:cNvPr>
            <p:cNvSpPr/>
            <p:nvPr/>
          </p:nvSpPr>
          <p:spPr>
            <a:xfrm>
              <a:off x="3008150" y="2165325"/>
              <a:ext cx="4200" cy="30875"/>
            </a:xfrm>
            <a:custGeom>
              <a:avLst/>
              <a:gdLst/>
              <a:ahLst/>
              <a:cxnLst/>
              <a:rect l="l" t="t" r="r" b="b"/>
              <a:pathLst>
                <a:path w="168" h="1235" extrusionOk="0">
                  <a:moveTo>
                    <a:pt x="101" y="1"/>
                  </a:moveTo>
                  <a:lnTo>
                    <a:pt x="34" y="67"/>
                  </a:lnTo>
                  <a:cubicBezTo>
                    <a:pt x="34" y="67"/>
                    <a:pt x="1" y="67"/>
                    <a:pt x="1" y="101"/>
                  </a:cubicBezTo>
                  <a:cubicBezTo>
                    <a:pt x="1" y="101"/>
                    <a:pt x="1" y="134"/>
                    <a:pt x="1" y="134"/>
                  </a:cubicBezTo>
                  <a:lnTo>
                    <a:pt x="1" y="267"/>
                  </a:lnTo>
                  <a:cubicBezTo>
                    <a:pt x="1" y="301"/>
                    <a:pt x="34" y="301"/>
                    <a:pt x="34" y="301"/>
                  </a:cubicBezTo>
                  <a:lnTo>
                    <a:pt x="134" y="267"/>
                  </a:lnTo>
                  <a:cubicBezTo>
                    <a:pt x="134" y="267"/>
                    <a:pt x="134" y="234"/>
                    <a:pt x="167" y="234"/>
                  </a:cubicBezTo>
                  <a:cubicBezTo>
                    <a:pt x="167" y="201"/>
                    <a:pt x="167" y="201"/>
                    <a:pt x="167" y="167"/>
                  </a:cubicBezTo>
                  <a:lnTo>
                    <a:pt x="134" y="67"/>
                  </a:lnTo>
                  <a:lnTo>
                    <a:pt x="134" y="1"/>
                  </a:lnTo>
                  <a:close/>
                  <a:moveTo>
                    <a:pt x="101" y="935"/>
                  </a:moveTo>
                  <a:lnTo>
                    <a:pt x="34" y="1001"/>
                  </a:lnTo>
                  <a:cubicBezTo>
                    <a:pt x="34" y="1001"/>
                    <a:pt x="1" y="1001"/>
                    <a:pt x="1" y="1035"/>
                  </a:cubicBezTo>
                  <a:cubicBezTo>
                    <a:pt x="1" y="1035"/>
                    <a:pt x="1" y="1068"/>
                    <a:pt x="1" y="1068"/>
                  </a:cubicBezTo>
                  <a:lnTo>
                    <a:pt x="1" y="1201"/>
                  </a:lnTo>
                  <a:cubicBezTo>
                    <a:pt x="1" y="1235"/>
                    <a:pt x="34" y="1235"/>
                    <a:pt x="34" y="1235"/>
                  </a:cubicBezTo>
                  <a:lnTo>
                    <a:pt x="134" y="1201"/>
                  </a:lnTo>
                  <a:cubicBezTo>
                    <a:pt x="134" y="1168"/>
                    <a:pt x="134" y="1168"/>
                    <a:pt x="167" y="1168"/>
                  </a:cubicBezTo>
                  <a:cubicBezTo>
                    <a:pt x="167" y="1135"/>
                    <a:pt x="167" y="1135"/>
                    <a:pt x="167" y="1101"/>
                  </a:cubicBezTo>
                  <a:lnTo>
                    <a:pt x="134" y="968"/>
                  </a:lnTo>
                  <a:cubicBezTo>
                    <a:pt x="134" y="968"/>
                    <a:pt x="167" y="935"/>
                    <a:pt x="134" y="9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696;p56">
              <a:extLst>
                <a:ext uri="{FF2B5EF4-FFF2-40B4-BE49-F238E27FC236}">
                  <a16:creationId xmlns:a16="http://schemas.microsoft.com/office/drawing/2014/main" id="{96E96BDF-B9E0-4FF0-ACA2-41483C144195}"/>
                </a:ext>
              </a:extLst>
            </p:cNvPr>
            <p:cNvSpPr/>
            <p:nvPr/>
          </p:nvSpPr>
          <p:spPr>
            <a:xfrm>
              <a:off x="3016500" y="2131125"/>
              <a:ext cx="17525" cy="65075"/>
            </a:xfrm>
            <a:custGeom>
              <a:avLst/>
              <a:gdLst/>
              <a:ahLst/>
              <a:cxnLst/>
              <a:rect l="l" t="t" r="r" b="b"/>
              <a:pathLst>
                <a:path w="701" h="2603" extrusionOk="0">
                  <a:moveTo>
                    <a:pt x="634" y="1"/>
                  </a:moveTo>
                  <a:cubicBezTo>
                    <a:pt x="634" y="1"/>
                    <a:pt x="601" y="1"/>
                    <a:pt x="601" y="34"/>
                  </a:cubicBezTo>
                  <a:lnTo>
                    <a:pt x="601" y="68"/>
                  </a:lnTo>
                  <a:lnTo>
                    <a:pt x="34" y="2569"/>
                  </a:lnTo>
                  <a:cubicBezTo>
                    <a:pt x="0" y="2569"/>
                    <a:pt x="0" y="2569"/>
                    <a:pt x="34" y="2603"/>
                  </a:cubicBezTo>
                  <a:lnTo>
                    <a:pt x="100" y="2603"/>
                  </a:lnTo>
                  <a:cubicBezTo>
                    <a:pt x="100" y="2569"/>
                    <a:pt x="100" y="2569"/>
                    <a:pt x="100" y="2569"/>
                  </a:cubicBezTo>
                  <a:lnTo>
                    <a:pt x="701" y="68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1"/>
                    <a:pt x="701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697;p56">
              <a:extLst>
                <a:ext uri="{FF2B5EF4-FFF2-40B4-BE49-F238E27FC236}">
                  <a16:creationId xmlns:a16="http://schemas.microsoft.com/office/drawing/2014/main" id="{48AB3A78-4875-45BE-8D4A-1E40FA0E8DA8}"/>
                </a:ext>
              </a:extLst>
            </p:cNvPr>
            <p:cNvSpPr/>
            <p:nvPr/>
          </p:nvSpPr>
          <p:spPr>
            <a:xfrm>
              <a:off x="3028175" y="2124475"/>
              <a:ext cx="17525" cy="65900"/>
            </a:xfrm>
            <a:custGeom>
              <a:avLst/>
              <a:gdLst/>
              <a:ahLst/>
              <a:cxnLst/>
              <a:rect l="l" t="t" r="r" b="b"/>
              <a:pathLst>
                <a:path w="701" h="2636" extrusionOk="0">
                  <a:moveTo>
                    <a:pt x="634" y="0"/>
                  </a:moveTo>
                  <a:cubicBezTo>
                    <a:pt x="601" y="0"/>
                    <a:pt x="601" y="33"/>
                    <a:pt x="601" y="33"/>
                  </a:cubicBezTo>
                  <a:lnTo>
                    <a:pt x="601" y="67"/>
                  </a:lnTo>
                  <a:lnTo>
                    <a:pt x="0" y="2569"/>
                  </a:lnTo>
                  <a:lnTo>
                    <a:pt x="0" y="2602"/>
                  </a:lnTo>
                  <a:cubicBezTo>
                    <a:pt x="0" y="2602"/>
                    <a:pt x="0" y="2602"/>
                    <a:pt x="0" y="2635"/>
                  </a:cubicBezTo>
                  <a:lnTo>
                    <a:pt x="67" y="2635"/>
                  </a:lnTo>
                  <a:lnTo>
                    <a:pt x="100" y="2602"/>
                  </a:lnTo>
                  <a:lnTo>
                    <a:pt x="100" y="2569"/>
                  </a:lnTo>
                  <a:lnTo>
                    <a:pt x="667" y="67"/>
                  </a:lnTo>
                  <a:cubicBezTo>
                    <a:pt x="667" y="33"/>
                    <a:pt x="667" y="33"/>
                    <a:pt x="667" y="33"/>
                  </a:cubicBezTo>
                  <a:cubicBezTo>
                    <a:pt x="701" y="0"/>
                    <a:pt x="701" y="0"/>
                    <a:pt x="6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698;p56">
              <a:extLst>
                <a:ext uri="{FF2B5EF4-FFF2-40B4-BE49-F238E27FC236}">
                  <a16:creationId xmlns:a16="http://schemas.microsoft.com/office/drawing/2014/main" id="{7C2AB6FE-2109-4CDA-B8FC-BFD6A41433C4}"/>
                </a:ext>
              </a:extLst>
            </p:cNvPr>
            <p:cNvSpPr/>
            <p:nvPr/>
          </p:nvSpPr>
          <p:spPr>
            <a:xfrm>
              <a:off x="3049025" y="2124475"/>
              <a:ext cx="30025" cy="47550"/>
            </a:xfrm>
            <a:custGeom>
              <a:avLst/>
              <a:gdLst/>
              <a:ahLst/>
              <a:cxnLst/>
              <a:rect l="l" t="t" r="r" b="b"/>
              <a:pathLst>
                <a:path w="1201" h="1902" extrusionOk="0">
                  <a:moveTo>
                    <a:pt x="1034" y="0"/>
                  </a:moveTo>
                  <a:cubicBezTo>
                    <a:pt x="967" y="0"/>
                    <a:pt x="934" y="0"/>
                    <a:pt x="901" y="33"/>
                  </a:cubicBezTo>
                  <a:cubicBezTo>
                    <a:pt x="834" y="67"/>
                    <a:pt x="767" y="133"/>
                    <a:pt x="734" y="200"/>
                  </a:cubicBezTo>
                  <a:cubicBezTo>
                    <a:pt x="667" y="267"/>
                    <a:pt x="634" y="367"/>
                    <a:pt x="601" y="434"/>
                  </a:cubicBezTo>
                  <a:cubicBezTo>
                    <a:pt x="601" y="400"/>
                    <a:pt x="534" y="334"/>
                    <a:pt x="500" y="334"/>
                  </a:cubicBezTo>
                  <a:cubicBezTo>
                    <a:pt x="473" y="320"/>
                    <a:pt x="445" y="312"/>
                    <a:pt x="420" y="312"/>
                  </a:cubicBezTo>
                  <a:cubicBezTo>
                    <a:pt x="384" y="312"/>
                    <a:pt x="353" y="328"/>
                    <a:pt x="334" y="367"/>
                  </a:cubicBezTo>
                  <a:cubicBezTo>
                    <a:pt x="267" y="400"/>
                    <a:pt x="234" y="434"/>
                    <a:pt x="200" y="500"/>
                  </a:cubicBezTo>
                  <a:cubicBezTo>
                    <a:pt x="134" y="534"/>
                    <a:pt x="100" y="600"/>
                    <a:pt x="67" y="667"/>
                  </a:cubicBezTo>
                  <a:lnTo>
                    <a:pt x="100" y="567"/>
                  </a:lnTo>
                  <a:cubicBezTo>
                    <a:pt x="100" y="534"/>
                    <a:pt x="100" y="534"/>
                    <a:pt x="67" y="534"/>
                  </a:cubicBezTo>
                  <a:lnTo>
                    <a:pt x="33" y="534"/>
                  </a:lnTo>
                  <a:cubicBezTo>
                    <a:pt x="33" y="534"/>
                    <a:pt x="0" y="567"/>
                    <a:pt x="0" y="600"/>
                  </a:cubicBezTo>
                  <a:lnTo>
                    <a:pt x="0" y="1835"/>
                  </a:lnTo>
                  <a:cubicBezTo>
                    <a:pt x="0" y="1868"/>
                    <a:pt x="33" y="1901"/>
                    <a:pt x="33" y="1901"/>
                  </a:cubicBezTo>
                  <a:lnTo>
                    <a:pt x="67" y="1901"/>
                  </a:lnTo>
                  <a:cubicBezTo>
                    <a:pt x="100" y="1868"/>
                    <a:pt x="134" y="1835"/>
                    <a:pt x="100" y="1801"/>
                  </a:cubicBezTo>
                  <a:lnTo>
                    <a:pt x="100" y="1067"/>
                  </a:lnTo>
                  <a:cubicBezTo>
                    <a:pt x="100" y="967"/>
                    <a:pt x="134" y="901"/>
                    <a:pt x="134" y="834"/>
                  </a:cubicBezTo>
                  <a:cubicBezTo>
                    <a:pt x="167" y="767"/>
                    <a:pt x="167" y="734"/>
                    <a:pt x="200" y="667"/>
                  </a:cubicBezTo>
                  <a:cubicBezTo>
                    <a:pt x="200" y="634"/>
                    <a:pt x="234" y="600"/>
                    <a:pt x="267" y="567"/>
                  </a:cubicBezTo>
                  <a:cubicBezTo>
                    <a:pt x="300" y="534"/>
                    <a:pt x="300" y="500"/>
                    <a:pt x="334" y="500"/>
                  </a:cubicBezTo>
                  <a:cubicBezTo>
                    <a:pt x="367" y="467"/>
                    <a:pt x="400" y="467"/>
                    <a:pt x="434" y="467"/>
                  </a:cubicBezTo>
                  <a:cubicBezTo>
                    <a:pt x="467" y="467"/>
                    <a:pt x="500" y="467"/>
                    <a:pt x="500" y="500"/>
                  </a:cubicBezTo>
                  <a:cubicBezTo>
                    <a:pt x="534" y="500"/>
                    <a:pt x="567" y="567"/>
                    <a:pt x="567" y="600"/>
                  </a:cubicBezTo>
                  <a:cubicBezTo>
                    <a:pt x="567" y="667"/>
                    <a:pt x="567" y="734"/>
                    <a:pt x="567" y="801"/>
                  </a:cubicBezTo>
                  <a:lnTo>
                    <a:pt x="567" y="1534"/>
                  </a:lnTo>
                  <a:cubicBezTo>
                    <a:pt x="567" y="1568"/>
                    <a:pt x="601" y="1568"/>
                    <a:pt x="634" y="1568"/>
                  </a:cubicBezTo>
                  <a:cubicBezTo>
                    <a:pt x="667" y="1568"/>
                    <a:pt x="701" y="1534"/>
                    <a:pt x="667" y="1501"/>
                  </a:cubicBezTo>
                  <a:lnTo>
                    <a:pt x="667" y="767"/>
                  </a:lnTo>
                  <a:cubicBezTo>
                    <a:pt x="667" y="667"/>
                    <a:pt x="667" y="600"/>
                    <a:pt x="667" y="534"/>
                  </a:cubicBezTo>
                  <a:cubicBezTo>
                    <a:pt x="701" y="467"/>
                    <a:pt x="701" y="400"/>
                    <a:pt x="734" y="367"/>
                  </a:cubicBezTo>
                  <a:cubicBezTo>
                    <a:pt x="767" y="300"/>
                    <a:pt x="801" y="267"/>
                    <a:pt x="801" y="234"/>
                  </a:cubicBezTo>
                  <a:cubicBezTo>
                    <a:pt x="834" y="200"/>
                    <a:pt x="867" y="200"/>
                    <a:pt x="901" y="167"/>
                  </a:cubicBezTo>
                  <a:cubicBezTo>
                    <a:pt x="934" y="167"/>
                    <a:pt x="934" y="133"/>
                    <a:pt x="967" y="133"/>
                  </a:cubicBezTo>
                  <a:cubicBezTo>
                    <a:pt x="1001" y="133"/>
                    <a:pt x="1034" y="167"/>
                    <a:pt x="1068" y="167"/>
                  </a:cubicBezTo>
                  <a:cubicBezTo>
                    <a:pt x="1068" y="200"/>
                    <a:pt x="1101" y="234"/>
                    <a:pt x="1101" y="267"/>
                  </a:cubicBezTo>
                  <a:cubicBezTo>
                    <a:pt x="1101" y="334"/>
                    <a:pt x="1101" y="400"/>
                    <a:pt x="1101" y="500"/>
                  </a:cubicBezTo>
                  <a:lnTo>
                    <a:pt x="1101" y="1234"/>
                  </a:lnTo>
                  <a:cubicBezTo>
                    <a:pt x="1101" y="1268"/>
                    <a:pt x="1134" y="1268"/>
                    <a:pt x="1134" y="1268"/>
                  </a:cubicBezTo>
                  <a:lnTo>
                    <a:pt x="1168" y="1268"/>
                  </a:lnTo>
                  <a:cubicBezTo>
                    <a:pt x="1201" y="1234"/>
                    <a:pt x="1201" y="1201"/>
                    <a:pt x="1201" y="1201"/>
                  </a:cubicBezTo>
                  <a:lnTo>
                    <a:pt x="1201" y="400"/>
                  </a:lnTo>
                  <a:cubicBezTo>
                    <a:pt x="1201" y="334"/>
                    <a:pt x="1201" y="267"/>
                    <a:pt x="1201" y="167"/>
                  </a:cubicBezTo>
                  <a:cubicBezTo>
                    <a:pt x="1168" y="133"/>
                    <a:pt x="1168" y="67"/>
                    <a:pt x="1134" y="33"/>
                  </a:cubicBezTo>
                  <a:cubicBezTo>
                    <a:pt x="1101" y="0"/>
                    <a:pt x="1068" y="0"/>
                    <a:pt x="10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699;p56">
              <a:extLst>
                <a:ext uri="{FF2B5EF4-FFF2-40B4-BE49-F238E27FC236}">
                  <a16:creationId xmlns:a16="http://schemas.microsoft.com/office/drawing/2014/main" id="{B1499557-2D11-4131-9E40-B9368C41DC75}"/>
                </a:ext>
              </a:extLst>
            </p:cNvPr>
            <p:cNvSpPr/>
            <p:nvPr/>
          </p:nvSpPr>
          <p:spPr>
            <a:xfrm>
              <a:off x="3084050" y="2106950"/>
              <a:ext cx="19200" cy="55075"/>
            </a:xfrm>
            <a:custGeom>
              <a:avLst/>
              <a:gdLst/>
              <a:ahLst/>
              <a:cxnLst/>
              <a:rect l="l" t="t" r="r" b="b"/>
              <a:pathLst>
                <a:path w="768" h="2203" extrusionOk="0">
                  <a:moveTo>
                    <a:pt x="734" y="1"/>
                  </a:moveTo>
                  <a:lnTo>
                    <a:pt x="701" y="34"/>
                  </a:lnTo>
                  <a:lnTo>
                    <a:pt x="667" y="34"/>
                  </a:lnTo>
                  <a:cubicBezTo>
                    <a:pt x="667" y="67"/>
                    <a:pt x="667" y="67"/>
                    <a:pt x="667" y="67"/>
                  </a:cubicBezTo>
                  <a:lnTo>
                    <a:pt x="367" y="1301"/>
                  </a:lnTo>
                  <a:lnTo>
                    <a:pt x="100" y="401"/>
                  </a:lnTo>
                  <a:lnTo>
                    <a:pt x="67" y="401"/>
                  </a:lnTo>
                  <a:lnTo>
                    <a:pt x="33" y="434"/>
                  </a:lnTo>
                  <a:lnTo>
                    <a:pt x="0" y="468"/>
                  </a:lnTo>
                  <a:cubicBezTo>
                    <a:pt x="0" y="468"/>
                    <a:pt x="0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334" y="1568"/>
                  </a:lnTo>
                  <a:lnTo>
                    <a:pt x="200" y="2102"/>
                  </a:lnTo>
                  <a:lnTo>
                    <a:pt x="200" y="2169"/>
                  </a:lnTo>
                  <a:cubicBezTo>
                    <a:pt x="200" y="2169"/>
                    <a:pt x="200" y="2202"/>
                    <a:pt x="200" y="2202"/>
                  </a:cubicBezTo>
                  <a:lnTo>
                    <a:pt x="267" y="2202"/>
                  </a:lnTo>
                  <a:lnTo>
                    <a:pt x="300" y="2169"/>
                  </a:lnTo>
                  <a:lnTo>
                    <a:pt x="300" y="2135"/>
                  </a:lnTo>
                  <a:lnTo>
                    <a:pt x="767" y="101"/>
                  </a:lnTo>
                  <a:lnTo>
                    <a:pt x="767" y="34"/>
                  </a:lnTo>
                  <a:cubicBezTo>
                    <a:pt x="767" y="34"/>
                    <a:pt x="767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700;p56">
              <a:extLst>
                <a:ext uri="{FF2B5EF4-FFF2-40B4-BE49-F238E27FC236}">
                  <a16:creationId xmlns:a16="http://schemas.microsoft.com/office/drawing/2014/main" id="{F44C0209-0448-4170-81AE-6D5E71D0AB87}"/>
                </a:ext>
              </a:extLst>
            </p:cNvPr>
            <p:cNvSpPr/>
            <p:nvPr/>
          </p:nvSpPr>
          <p:spPr>
            <a:xfrm>
              <a:off x="3109050" y="2096950"/>
              <a:ext cx="19225" cy="53400"/>
            </a:xfrm>
            <a:custGeom>
              <a:avLst/>
              <a:gdLst/>
              <a:ahLst/>
              <a:cxnLst/>
              <a:rect l="l" t="t" r="r" b="b"/>
              <a:pathLst>
                <a:path w="769" h="2136" extrusionOk="0">
                  <a:moveTo>
                    <a:pt x="501" y="167"/>
                  </a:moveTo>
                  <a:cubicBezTo>
                    <a:pt x="535" y="167"/>
                    <a:pt x="568" y="200"/>
                    <a:pt x="568" y="234"/>
                  </a:cubicBezTo>
                  <a:cubicBezTo>
                    <a:pt x="601" y="267"/>
                    <a:pt x="635" y="300"/>
                    <a:pt x="635" y="367"/>
                  </a:cubicBezTo>
                  <a:cubicBezTo>
                    <a:pt x="635" y="401"/>
                    <a:pt x="635" y="467"/>
                    <a:pt x="635" y="534"/>
                  </a:cubicBezTo>
                  <a:lnTo>
                    <a:pt x="635" y="667"/>
                  </a:lnTo>
                  <a:cubicBezTo>
                    <a:pt x="635" y="734"/>
                    <a:pt x="635" y="801"/>
                    <a:pt x="635" y="868"/>
                  </a:cubicBezTo>
                  <a:cubicBezTo>
                    <a:pt x="601" y="934"/>
                    <a:pt x="601" y="1001"/>
                    <a:pt x="568" y="1068"/>
                  </a:cubicBezTo>
                  <a:cubicBezTo>
                    <a:pt x="568" y="1101"/>
                    <a:pt x="535" y="1168"/>
                    <a:pt x="501" y="1201"/>
                  </a:cubicBezTo>
                  <a:cubicBezTo>
                    <a:pt x="468" y="1268"/>
                    <a:pt x="434" y="1301"/>
                    <a:pt x="368" y="1335"/>
                  </a:cubicBezTo>
                  <a:cubicBezTo>
                    <a:pt x="334" y="1335"/>
                    <a:pt x="301" y="1368"/>
                    <a:pt x="268" y="1368"/>
                  </a:cubicBezTo>
                  <a:cubicBezTo>
                    <a:pt x="201" y="1335"/>
                    <a:pt x="201" y="1335"/>
                    <a:pt x="168" y="1301"/>
                  </a:cubicBezTo>
                  <a:cubicBezTo>
                    <a:pt x="134" y="1268"/>
                    <a:pt x="134" y="1234"/>
                    <a:pt x="101" y="1201"/>
                  </a:cubicBezTo>
                  <a:cubicBezTo>
                    <a:pt x="101" y="1134"/>
                    <a:pt x="101" y="1101"/>
                    <a:pt x="101" y="1034"/>
                  </a:cubicBezTo>
                  <a:lnTo>
                    <a:pt x="101" y="834"/>
                  </a:lnTo>
                  <a:lnTo>
                    <a:pt x="68" y="834"/>
                  </a:lnTo>
                  <a:cubicBezTo>
                    <a:pt x="101" y="767"/>
                    <a:pt x="101" y="701"/>
                    <a:pt x="101" y="667"/>
                  </a:cubicBezTo>
                  <a:cubicBezTo>
                    <a:pt x="134" y="601"/>
                    <a:pt x="134" y="534"/>
                    <a:pt x="168" y="467"/>
                  </a:cubicBezTo>
                  <a:cubicBezTo>
                    <a:pt x="201" y="434"/>
                    <a:pt x="201" y="367"/>
                    <a:pt x="234" y="334"/>
                  </a:cubicBezTo>
                  <a:cubicBezTo>
                    <a:pt x="268" y="267"/>
                    <a:pt x="334" y="234"/>
                    <a:pt x="368" y="200"/>
                  </a:cubicBezTo>
                  <a:cubicBezTo>
                    <a:pt x="401" y="167"/>
                    <a:pt x="468" y="167"/>
                    <a:pt x="501" y="167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01" y="67"/>
                    <a:pt x="234" y="134"/>
                    <a:pt x="201" y="200"/>
                  </a:cubicBezTo>
                  <a:cubicBezTo>
                    <a:pt x="168" y="267"/>
                    <a:pt x="134" y="334"/>
                    <a:pt x="101" y="434"/>
                  </a:cubicBezTo>
                  <a:lnTo>
                    <a:pt x="101" y="300"/>
                  </a:lnTo>
                  <a:cubicBezTo>
                    <a:pt x="101" y="267"/>
                    <a:pt x="68" y="267"/>
                    <a:pt x="68" y="2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34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34" y="2135"/>
                  </a:cubicBezTo>
                  <a:lnTo>
                    <a:pt x="68" y="2135"/>
                  </a:lnTo>
                  <a:cubicBezTo>
                    <a:pt x="68" y="2135"/>
                    <a:pt x="101" y="2102"/>
                    <a:pt x="101" y="2068"/>
                  </a:cubicBezTo>
                  <a:lnTo>
                    <a:pt x="101" y="1435"/>
                  </a:lnTo>
                  <a:cubicBezTo>
                    <a:pt x="134" y="1468"/>
                    <a:pt x="168" y="1501"/>
                    <a:pt x="201" y="1501"/>
                  </a:cubicBezTo>
                  <a:cubicBezTo>
                    <a:pt x="220" y="1511"/>
                    <a:pt x="240" y="1515"/>
                    <a:pt x="260" y="1515"/>
                  </a:cubicBezTo>
                  <a:cubicBezTo>
                    <a:pt x="307" y="1515"/>
                    <a:pt x="354" y="1492"/>
                    <a:pt x="401" y="1468"/>
                  </a:cubicBezTo>
                  <a:cubicBezTo>
                    <a:pt x="434" y="1435"/>
                    <a:pt x="501" y="1368"/>
                    <a:pt x="568" y="1335"/>
                  </a:cubicBezTo>
                  <a:cubicBezTo>
                    <a:pt x="601" y="1268"/>
                    <a:pt x="635" y="1201"/>
                    <a:pt x="668" y="1101"/>
                  </a:cubicBezTo>
                  <a:cubicBezTo>
                    <a:pt x="701" y="1034"/>
                    <a:pt x="701" y="968"/>
                    <a:pt x="735" y="868"/>
                  </a:cubicBezTo>
                  <a:cubicBezTo>
                    <a:pt x="768" y="801"/>
                    <a:pt x="768" y="701"/>
                    <a:pt x="768" y="634"/>
                  </a:cubicBezTo>
                  <a:lnTo>
                    <a:pt x="768" y="467"/>
                  </a:lnTo>
                  <a:cubicBezTo>
                    <a:pt x="735" y="401"/>
                    <a:pt x="735" y="300"/>
                    <a:pt x="735" y="234"/>
                  </a:cubicBezTo>
                  <a:cubicBezTo>
                    <a:pt x="701" y="200"/>
                    <a:pt x="701" y="134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701;p56">
              <a:extLst>
                <a:ext uri="{FF2B5EF4-FFF2-40B4-BE49-F238E27FC236}">
                  <a16:creationId xmlns:a16="http://schemas.microsoft.com/office/drawing/2014/main" id="{24957E3A-D30F-40BF-A2EE-8A444165FEEE}"/>
                </a:ext>
              </a:extLst>
            </p:cNvPr>
            <p:cNvSpPr/>
            <p:nvPr/>
          </p:nvSpPr>
          <p:spPr>
            <a:xfrm>
              <a:off x="3131575" y="2082775"/>
              <a:ext cx="17525" cy="40050"/>
            </a:xfrm>
            <a:custGeom>
              <a:avLst/>
              <a:gdLst/>
              <a:ahLst/>
              <a:cxnLst/>
              <a:rect l="l" t="t" r="r" b="b"/>
              <a:pathLst>
                <a:path w="701" h="1602" extrusionOk="0">
                  <a:moveTo>
                    <a:pt x="601" y="634"/>
                  </a:moveTo>
                  <a:lnTo>
                    <a:pt x="601" y="734"/>
                  </a:lnTo>
                  <a:cubicBezTo>
                    <a:pt x="601" y="801"/>
                    <a:pt x="601" y="901"/>
                    <a:pt x="601" y="968"/>
                  </a:cubicBezTo>
                  <a:cubicBezTo>
                    <a:pt x="568" y="1034"/>
                    <a:pt x="568" y="1101"/>
                    <a:pt x="534" y="1168"/>
                  </a:cubicBezTo>
                  <a:cubicBezTo>
                    <a:pt x="501" y="1201"/>
                    <a:pt x="467" y="1268"/>
                    <a:pt x="434" y="1301"/>
                  </a:cubicBezTo>
                  <a:cubicBezTo>
                    <a:pt x="401" y="1334"/>
                    <a:pt x="367" y="1368"/>
                    <a:pt x="334" y="1401"/>
                  </a:cubicBezTo>
                  <a:lnTo>
                    <a:pt x="234" y="1401"/>
                  </a:lnTo>
                  <a:cubicBezTo>
                    <a:pt x="217" y="1418"/>
                    <a:pt x="201" y="1426"/>
                    <a:pt x="188" y="1426"/>
                  </a:cubicBezTo>
                  <a:cubicBezTo>
                    <a:pt x="176" y="1426"/>
                    <a:pt x="167" y="1418"/>
                    <a:pt x="167" y="1401"/>
                  </a:cubicBezTo>
                  <a:cubicBezTo>
                    <a:pt x="134" y="1401"/>
                    <a:pt x="101" y="1401"/>
                    <a:pt x="101" y="1368"/>
                  </a:cubicBezTo>
                  <a:cubicBezTo>
                    <a:pt x="101" y="1334"/>
                    <a:pt x="101" y="1301"/>
                    <a:pt x="101" y="1268"/>
                  </a:cubicBezTo>
                  <a:cubicBezTo>
                    <a:pt x="134" y="1068"/>
                    <a:pt x="234" y="901"/>
                    <a:pt x="401" y="834"/>
                  </a:cubicBezTo>
                  <a:lnTo>
                    <a:pt x="601" y="634"/>
                  </a:lnTo>
                  <a:close/>
                  <a:moveTo>
                    <a:pt x="568" y="0"/>
                  </a:moveTo>
                  <a:cubicBezTo>
                    <a:pt x="501" y="34"/>
                    <a:pt x="434" y="34"/>
                    <a:pt x="401" y="67"/>
                  </a:cubicBezTo>
                  <a:cubicBezTo>
                    <a:pt x="334" y="100"/>
                    <a:pt x="267" y="134"/>
                    <a:pt x="234" y="200"/>
                  </a:cubicBezTo>
                  <a:cubicBezTo>
                    <a:pt x="201" y="234"/>
                    <a:pt x="167" y="300"/>
                    <a:pt x="134" y="334"/>
                  </a:cubicBezTo>
                  <a:cubicBezTo>
                    <a:pt x="134" y="400"/>
                    <a:pt x="101" y="434"/>
                    <a:pt x="101" y="467"/>
                  </a:cubicBezTo>
                  <a:cubicBezTo>
                    <a:pt x="67" y="501"/>
                    <a:pt x="67" y="567"/>
                    <a:pt x="101" y="567"/>
                  </a:cubicBezTo>
                  <a:lnTo>
                    <a:pt x="101" y="634"/>
                  </a:lnTo>
                  <a:lnTo>
                    <a:pt x="134" y="634"/>
                  </a:lnTo>
                  <a:cubicBezTo>
                    <a:pt x="134" y="601"/>
                    <a:pt x="167" y="601"/>
                    <a:pt x="167" y="601"/>
                  </a:cubicBezTo>
                  <a:cubicBezTo>
                    <a:pt x="167" y="567"/>
                    <a:pt x="167" y="567"/>
                    <a:pt x="167" y="534"/>
                  </a:cubicBezTo>
                  <a:cubicBezTo>
                    <a:pt x="167" y="501"/>
                    <a:pt x="201" y="434"/>
                    <a:pt x="234" y="367"/>
                  </a:cubicBezTo>
                  <a:cubicBezTo>
                    <a:pt x="267" y="334"/>
                    <a:pt x="334" y="267"/>
                    <a:pt x="367" y="234"/>
                  </a:cubicBezTo>
                  <a:cubicBezTo>
                    <a:pt x="467" y="200"/>
                    <a:pt x="534" y="200"/>
                    <a:pt x="568" y="200"/>
                  </a:cubicBezTo>
                  <a:cubicBezTo>
                    <a:pt x="601" y="267"/>
                    <a:pt x="634" y="334"/>
                    <a:pt x="601" y="400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67"/>
                    <a:pt x="234" y="801"/>
                    <a:pt x="201" y="834"/>
                  </a:cubicBezTo>
                  <a:cubicBezTo>
                    <a:pt x="167" y="901"/>
                    <a:pt x="134" y="934"/>
                    <a:pt x="101" y="1001"/>
                  </a:cubicBezTo>
                  <a:cubicBezTo>
                    <a:pt x="67" y="1034"/>
                    <a:pt x="34" y="1101"/>
                    <a:pt x="34" y="1168"/>
                  </a:cubicBezTo>
                  <a:cubicBezTo>
                    <a:pt x="0" y="1201"/>
                    <a:pt x="0" y="1268"/>
                    <a:pt x="0" y="1334"/>
                  </a:cubicBezTo>
                  <a:cubicBezTo>
                    <a:pt x="0" y="1368"/>
                    <a:pt x="0" y="1435"/>
                    <a:pt x="34" y="1468"/>
                  </a:cubicBezTo>
                  <a:cubicBezTo>
                    <a:pt x="34" y="1501"/>
                    <a:pt x="67" y="1535"/>
                    <a:pt x="101" y="1568"/>
                  </a:cubicBezTo>
                  <a:cubicBezTo>
                    <a:pt x="134" y="1568"/>
                    <a:pt x="167" y="1601"/>
                    <a:pt x="201" y="1601"/>
                  </a:cubicBezTo>
                  <a:cubicBezTo>
                    <a:pt x="234" y="1601"/>
                    <a:pt x="267" y="1568"/>
                    <a:pt x="301" y="1535"/>
                  </a:cubicBezTo>
                  <a:cubicBezTo>
                    <a:pt x="367" y="1535"/>
                    <a:pt x="401" y="1501"/>
                    <a:pt x="434" y="1468"/>
                  </a:cubicBezTo>
                  <a:cubicBezTo>
                    <a:pt x="467" y="1435"/>
                    <a:pt x="501" y="1401"/>
                    <a:pt x="501" y="1368"/>
                  </a:cubicBezTo>
                  <a:cubicBezTo>
                    <a:pt x="534" y="1334"/>
                    <a:pt x="568" y="1301"/>
                    <a:pt x="568" y="1268"/>
                  </a:cubicBezTo>
                  <a:cubicBezTo>
                    <a:pt x="601" y="1234"/>
                    <a:pt x="601" y="1201"/>
                    <a:pt x="601" y="1168"/>
                  </a:cubicBezTo>
                  <a:lnTo>
                    <a:pt x="601" y="1301"/>
                  </a:lnTo>
                  <a:cubicBezTo>
                    <a:pt x="601" y="1301"/>
                    <a:pt x="634" y="1334"/>
                    <a:pt x="668" y="1334"/>
                  </a:cubicBezTo>
                  <a:lnTo>
                    <a:pt x="668" y="1301"/>
                  </a:lnTo>
                  <a:cubicBezTo>
                    <a:pt x="701" y="1268"/>
                    <a:pt x="701" y="1234"/>
                    <a:pt x="701" y="1201"/>
                  </a:cubicBezTo>
                  <a:lnTo>
                    <a:pt x="701" y="334"/>
                  </a:lnTo>
                  <a:cubicBezTo>
                    <a:pt x="701" y="300"/>
                    <a:pt x="701" y="234"/>
                    <a:pt x="701" y="200"/>
                  </a:cubicBezTo>
                  <a:cubicBezTo>
                    <a:pt x="701" y="134"/>
                    <a:pt x="701" y="100"/>
                    <a:pt x="668" y="67"/>
                  </a:cubicBezTo>
                  <a:cubicBezTo>
                    <a:pt x="634" y="34"/>
                    <a:pt x="601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702;p56">
              <a:extLst>
                <a:ext uri="{FF2B5EF4-FFF2-40B4-BE49-F238E27FC236}">
                  <a16:creationId xmlns:a16="http://schemas.microsoft.com/office/drawing/2014/main" id="{4E8BF9C3-534D-4C80-A6B8-7243AC0391C2}"/>
                </a:ext>
              </a:extLst>
            </p:cNvPr>
            <p:cNvSpPr/>
            <p:nvPr/>
          </p:nvSpPr>
          <p:spPr>
            <a:xfrm>
              <a:off x="3154925" y="2066925"/>
              <a:ext cx="19200" cy="55900"/>
            </a:xfrm>
            <a:custGeom>
              <a:avLst/>
              <a:gdLst/>
              <a:ahLst/>
              <a:cxnLst/>
              <a:rect l="l" t="t" r="r" b="b"/>
              <a:pathLst>
                <a:path w="768" h="2236" extrusionOk="0">
                  <a:moveTo>
                    <a:pt x="534" y="267"/>
                  </a:moveTo>
                  <a:cubicBezTo>
                    <a:pt x="568" y="301"/>
                    <a:pt x="601" y="301"/>
                    <a:pt x="601" y="334"/>
                  </a:cubicBezTo>
                  <a:cubicBezTo>
                    <a:pt x="634" y="367"/>
                    <a:pt x="668" y="401"/>
                    <a:pt x="668" y="467"/>
                  </a:cubicBezTo>
                  <a:cubicBezTo>
                    <a:pt x="668" y="501"/>
                    <a:pt x="668" y="567"/>
                    <a:pt x="668" y="601"/>
                  </a:cubicBezTo>
                  <a:lnTo>
                    <a:pt x="668" y="668"/>
                  </a:lnTo>
                  <a:cubicBezTo>
                    <a:pt x="668" y="668"/>
                    <a:pt x="668" y="668"/>
                    <a:pt x="668" y="701"/>
                  </a:cubicBezTo>
                  <a:lnTo>
                    <a:pt x="668" y="801"/>
                  </a:lnTo>
                  <a:cubicBezTo>
                    <a:pt x="668" y="934"/>
                    <a:pt x="668" y="1034"/>
                    <a:pt x="601" y="1168"/>
                  </a:cubicBezTo>
                  <a:cubicBezTo>
                    <a:pt x="601" y="1201"/>
                    <a:pt x="568" y="1268"/>
                    <a:pt x="534" y="1301"/>
                  </a:cubicBezTo>
                  <a:cubicBezTo>
                    <a:pt x="501" y="1368"/>
                    <a:pt x="467" y="1401"/>
                    <a:pt x="401" y="1435"/>
                  </a:cubicBezTo>
                  <a:cubicBezTo>
                    <a:pt x="367" y="1468"/>
                    <a:pt x="334" y="1468"/>
                    <a:pt x="267" y="1468"/>
                  </a:cubicBezTo>
                  <a:cubicBezTo>
                    <a:pt x="234" y="1468"/>
                    <a:pt x="201" y="1435"/>
                    <a:pt x="201" y="1401"/>
                  </a:cubicBezTo>
                  <a:cubicBezTo>
                    <a:pt x="167" y="1368"/>
                    <a:pt x="167" y="1335"/>
                    <a:pt x="134" y="1268"/>
                  </a:cubicBezTo>
                  <a:cubicBezTo>
                    <a:pt x="134" y="1235"/>
                    <a:pt x="134" y="1168"/>
                    <a:pt x="134" y="1101"/>
                  </a:cubicBezTo>
                  <a:lnTo>
                    <a:pt x="134" y="968"/>
                  </a:lnTo>
                  <a:cubicBezTo>
                    <a:pt x="134" y="901"/>
                    <a:pt x="134" y="834"/>
                    <a:pt x="134" y="768"/>
                  </a:cubicBezTo>
                  <a:cubicBezTo>
                    <a:pt x="167" y="701"/>
                    <a:pt x="167" y="634"/>
                    <a:pt x="201" y="567"/>
                  </a:cubicBezTo>
                  <a:cubicBezTo>
                    <a:pt x="201" y="534"/>
                    <a:pt x="234" y="467"/>
                    <a:pt x="267" y="434"/>
                  </a:cubicBezTo>
                  <a:cubicBezTo>
                    <a:pt x="301" y="367"/>
                    <a:pt x="367" y="334"/>
                    <a:pt x="401" y="301"/>
                  </a:cubicBezTo>
                  <a:cubicBezTo>
                    <a:pt x="434" y="267"/>
                    <a:pt x="501" y="267"/>
                    <a:pt x="534" y="267"/>
                  </a:cubicBezTo>
                  <a:close/>
                  <a:moveTo>
                    <a:pt x="701" y="0"/>
                  </a:moveTo>
                  <a:cubicBezTo>
                    <a:pt x="668" y="34"/>
                    <a:pt x="668" y="34"/>
                    <a:pt x="668" y="34"/>
                  </a:cubicBezTo>
                  <a:cubicBezTo>
                    <a:pt x="668" y="67"/>
                    <a:pt x="668" y="100"/>
                    <a:pt x="668" y="100"/>
                  </a:cubicBezTo>
                  <a:lnTo>
                    <a:pt x="668" y="234"/>
                  </a:lnTo>
                  <a:cubicBezTo>
                    <a:pt x="634" y="167"/>
                    <a:pt x="601" y="167"/>
                    <a:pt x="568" y="134"/>
                  </a:cubicBezTo>
                  <a:cubicBezTo>
                    <a:pt x="501" y="134"/>
                    <a:pt x="434" y="134"/>
                    <a:pt x="367" y="167"/>
                  </a:cubicBezTo>
                  <a:cubicBezTo>
                    <a:pt x="301" y="234"/>
                    <a:pt x="267" y="267"/>
                    <a:pt x="201" y="334"/>
                  </a:cubicBezTo>
                  <a:cubicBezTo>
                    <a:pt x="167" y="401"/>
                    <a:pt x="134" y="467"/>
                    <a:pt x="101" y="534"/>
                  </a:cubicBezTo>
                  <a:cubicBezTo>
                    <a:pt x="67" y="634"/>
                    <a:pt x="34" y="701"/>
                    <a:pt x="34" y="801"/>
                  </a:cubicBezTo>
                  <a:cubicBezTo>
                    <a:pt x="34" y="868"/>
                    <a:pt x="0" y="934"/>
                    <a:pt x="0" y="1034"/>
                  </a:cubicBezTo>
                  <a:cubicBezTo>
                    <a:pt x="0" y="1068"/>
                    <a:pt x="0" y="1135"/>
                    <a:pt x="0" y="1201"/>
                  </a:cubicBezTo>
                  <a:cubicBezTo>
                    <a:pt x="0" y="1268"/>
                    <a:pt x="0" y="1335"/>
                    <a:pt x="0" y="1401"/>
                  </a:cubicBezTo>
                  <a:cubicBezTo>
                    <a:pt x="0" y="1468"/>
                    <a:pt x="34" y="1535"/>
                    <a:pt x="67" y="1568"/>
                  </a:cubicBezTo>
                  <a:cubicBezTo>
                    <a:pt x="101" y="1602"/>
                    <a:pt x="134" y="1635"/>
                    <a:pt x="167" y="1668"/>
                  </a:cubicBezTo>
                  <a:cubicBezTo>
                    <a:pt x="234" y="1668"/>
                    <a:pt x="301" y="1668"/>
                    <a:pt x="367" y="1602"/>
                  </a:cubicBezTo>
                  <a:cubicBezTo>
                    <a:pt x="434" y="1568"/>
                    <a:pt x="467" y="1535"/>
                    <a:pt x="534" y="1468"/>
                  </a:cubicBezTo>
                  <a:cubicBezTo>
                    <a:pt x="568" y="1401"/>
                    <a:pt x="601" y="1335"/>
                    <a:pt x="634" y="1235"/>
                  </a:cubicBezTo>
                  <a:lnTo>
                    <a:pt x="634" y="1435"/>
                  </a:lnTo>
                  <a:cubicBezTo>
                    <a:pt x="634" y="1501"/>
                    <a:pt x="634" y="1568"/>
                    <a:pt x="634" y="1635"/>
                  </a:cubicBezTo>
                  <a:cubicBezTo>
                    <a:pt x="634" y="1702"/>
                    <a:pt x="601" y="1768"/>
                    <a:pt x="568" y="1802"/>
                  </a:cubicBezTo>
                  <a:cubicBezTo>
                    <a:pt x="568" y="1868"/>
                    <a:pt x="534" y="1902"/>
                    <a:pt x="501" y="1935"/>
                  </a:cubicBezTo>
                  <a:cubicBezTo>
                    <a:pt x="467" y="1968"/>
                    <a:pt x="401" y="2002"/>
                    <a:pt x="367" y="2035"/>
                  </a:cubicBezTo>
                  <a:cubicBezTo>
                    <a:pt x="334" y="2035"/>
                    <a:pt x="301" y="2069"/>
                    <a:pt x="267" y="2069"/>
                  </a:cubicBezTo>
                  <a:lnTo>
                    <a:pt x="201" y="2069"/>
                  </a:lnTo>
                  <a:cubicBezTo>
                    <a:pt x="167" y="2035"/>
                    <a:pt x="167" y="2035"/>
                    <a:pt x="134" y="2002"/>
                  </a:cubicBezTo>
                  <a:cubicBezTo>
                    <a:pt x="134" y="2002"/>
                    <a:pt x="134" y="1968"/>
                    <a:pt x="134" y="1935"/>
                  </a:cubicBezTo>
                  <a:lnTo>
                    <a:pt x="134" y="1902"/>
                  </a:lnTo>
                  <a:lnTo>
                    <a:pt x="67" y="1902"/>
                  </a:lnTo>
                  <a:cubicBezTo>
                    <a:pt x="34" y="1902"/>
                    <a:pt x="34" y="1935"/>
                    <a:pt x="34" y="1935"/>
                  </a:cubicBezTo>
                  <a:cubicBezTo>
                    <a:pt x="34" y="1968"/>
                    <a:pt x="34" y="1968"/>
                    <a:pt x="34" y="2002"/>
                  </a:cubicBezTo>
                  <a:cubicBezTo>
                    <a:pt x="34" y="2035"/>
                    <a:pt x="34" y="2069"/>
                    <a:pt x="34" y="2102"/>
                  </a:cubicBezTo>
                  <a:cubicBezTo>
                    <a:pt x="67" y="2135"/>
                    <a:pt x="67" y="2169"/>
                    <a:pt x="101" y="2169"/>
                  </a:cubicBezTo>
                  <a:cubicBezTo>
                    <a:pt x="134" y="2202"/>
                    <a:pt x="167" y="2235"/>
                    <a:pt x="201" y="2235"/>
                  </a:cubicBezTo>
                  <a:cubicBezTo>
                    <a:pt x="267" y="2235"/>
                    <a:pt x="334" y="2202"/>
                    <a:pt x="401" y="2169"/>
                  </a:cubicBezTo>
                  <a:cubicBezTo>
                    <a:pt x="467" y="2135"/>
                    <a:pt x="534" y="2069"/>
                    <a:pt x="568" y="2002"/>
                  </a:cubicBezTo>
                  <a:cubicBezTo>
                    <a:pt x="634" y="1968"/>
                    <a:pt x="668" y="1902"/>
                    <a:pt x="701" y="1835"/>
                  </a:cubicBezTo>
                  <a:cubicBezTo>
                    <a:pt x="734" y="1735"/>
                    <a:pt x="734" y="1668"/>
                    <a:pt x="768" y="1602"/>
                  </a:cubicBezTo>
                  <a:cubicBezTo>
                    <a:pt x="768" y="1501"/>
                    <a:pt x="768" y="1435"/>
                    <a:pt x="768" y="1335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703;p56">
              <a:extLst>
                <a:ext uri="{FF2B5EF4-FFF2-40B4-BE49-F238E27FC236}">
                  <a16:creationId xmlns:a16="http://schemas.microsoft.com/office/drawing/2014/main" id="{3C923054-C9D8-4585-9721-55FCF8DAB9AC}"/>
                </a:ext>
              </a:extLst>
            </p:cNvPr>
            <p:cNvSpPr/>
            <p:nvPr/>
          </p:nvSpPr>
          <p:spPr>
            <a:xfrm>
              <a:off x="3179950" y="2055675"/>
              <a:ext cx="19200" cy="37950"/>
            </a:xfrm>
            <a:custGeom>
              <a:avLst/>
              <a:gdLst/>
              <a:ahLst/>
              <a:cxnLst/>
              <a:rect l="l" t="t" r="r" b="b"/>
              <a:pathLst>
                <a:path w="768" h="1518" extrusionOk="0">
                  <a:moveTo>
                    <a:pt x="501" y="184"/>
                  </a:moveTo>
                  <a:cubicBezTo>
                    <a:pt x="534" y="184"/>
                    <a:pt x="567" y="217"/>
                    <a:pt x="601" y="217"/>
                  </a:cubicBezTo>
                  <a:cubicBezTo>
                    <a:pt x="601" y="250"/>
                    <a:pt x="634" y="317"/>
                    <a:pt x="634" y="350"/>
                  </a:cubicBezTo>
                  <a:cubicBezTo>
                    <a:pt x="667" y="417"/>
                    <a:pt x="667" y="450"/>
                    <a:pt x="667" y="517"/>
                  </a:cubicBezTo>
                  <a:lnTo>
                    <a:pt x="134" y="831"/>
                  </a:lnTo>
                  <a:cubicBezTo>
                    <a:pt x="134" y="771"/>
                    <a:pt x="134" y="711"/>
                    <a:pt x="134" y="651"/>
                  </a:cubicBezTo>
                  <a:cubicBezTo>
                    <a:pt x="134" y="584"/>
                    <a:pt x="167" y="517"/>
                    <a:pt x="200" y="450"/>
                  </a:cubicBezTo>
                  <a:cubicBezTo>
                    <a:pt x="200" y="417"/>
                    <a:pt x="234" y="350"/>
                    <a:pt x="267" y="317"/>
                  </a:cubicBezTo>
                  <a:cubicBezTo>
                    <a:pt x="300" y="284"/>
                    <a:pt x="334" y="250"/>
                    <a:pt x="400" y="217"/>
                  </a:cubicBezTo>
                  <a:cubicBezTo>
                    <a:pt x="434" y="184"/>
                    <a:pt x="467" y="184"/>
                    <a:pt x="501" y="184"/>
                  </a:cubicBezTo>
                  <a:close/>
                  <a:moveTo>
                    <a:pt x="546" y="0"/>
                  </a:moveTo>
                  <a:cubicBezTo>
                    <a:pt x="501" y="0"/>
                    <a:pt x="450" y="17"/>
                    <a:pt x="400" y="50"/>
                  </a:cubicBezTo>
                  <a:cubicBezTo>
                    <a:pt x="334" y="83"/>
                    <a:pt x="267" y="117"/>
                    <a:pt x="234" y="184"/>
                  </a:cubicBezTo>
                  <a:cubicBezTo>
                    <a:pt x="200" y="250"/>
                    <a:pt x="134" y="317"/>
                    <a:pt x="134" y="384"/>
                  </a:cubicBezTo>
                  <a:cubicBezTo>
                    <a:pt x="100" y="450"/>
                    <a:pt x="67" y="517"/>
                    <a:pt x="34" y="617"/>
                  </a:cubicBezTo>
                  <a:cubicBezTo>
                    <a:pt x="34" y="684"/>
                    <a:pt x="0" y="784"/>
                    <a:pt x="0" y="884"/>
                  </a:cubicBezTo>
                  <a:cubicBezTo>
                    <a:pt x="0" y="917"/>
                    <a:pt x="0" y="951"/>
                    <a:pt x="0" y="984"/>
                  </a:cubicBezTo>
                  <a:cubicBezTo>
                    <a:pt x="0" y="1017"/>
                    <a:pt x="0" y="1051"/>
                    <a:pt x="0" y="1084"/>
                  </a:cubicBezTo>
                  <a:cubicBezTo>
                    <a:pt x="0" y="1151"/>
                    <a:pt x="0" y="1251"/>
                    <a:pt x="34" y="1318"/>
                  </a:cubicBezTo>
                  <a:cubicBezTo>
                    <a:pt x="34" y="1351"/>
                    <a:pt x="67" y="1418"/>
                    <a:pt x="100" y="1451"/>
                  </a:cubicBezTo>
                  <a:cubicBezTo>
                    <a:pt x="134" y="1484"/>
                    <a:pt x="167" y="1518"/>
                    <a:pt x="200" y="1518"/>
                  </a:cubicBezTo>
                  <a:cubicBezTo>
                    <a:pt x="267" y="1518"/>
                    <a:pt x="334" y="1518"/>
                    <a:pt x="367" y="1484"/>
                  </a:cubicBezTo>
                  <a:cubicBezTo>
                    <a:pt x="434" y="1451"/>
                    <a:pt x="467" y="1418"/>
                    <a:pt x="501" y="1351"/>
                  </a:cubicBezTo>
                  <a:cubicBezTo>
                    <a:pt x="567" y="1318"/>
                    <a:pt x="601" y="1251"/>
                    <a:pt x="634" y="1218"/>
                  </a:cubicBezTo>
                  <a:cubicBezTo>
                    <a:pt x="634" y="1151"/>
                    <a:pt x="667" y="1118"/>
                    <a:pt x="701" y="1051"/>
                  </a:cubicBezTo>
                  <a:cubicBezTo>
                    <a:pt x="701" y="1017"/>
                    <a:pt x="701" y="984"/>
                    <a:pt x="734" y="951"/>
                  </a:cubicBezTo>
                  <a:cubicBezTo>
                    <a:pt x="734" y="951"/>
                    <a:pt x="734" y="917"/>
                    <a:pt x="734" y="917"/>
                  </a:cubicBezTo>
                  <a:lnTo>
                    <a:pt x="667" y="917"/>
                  </a:lnTo>
                  <a:cubicBezTo>
                    <a:pt x="667" y="917"/>
                    <a:pt x="634" y="917"/>
                    <a:pt x="634" y="951"/>
                  </a:cubicBezTo>
                  <a:cubicBezTo>
                    <a:pt x="634" y="951"/>
                    <a:pt x="634" y="984"/>
                    <a:pt x="601" y="984"/>
                  </a:cubicBezTo>
                  <a:lnTo>
                    <a:pt x="601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34" y="1184"/>
                    <a:pt x="501" y="1218"/>
                    <a:pt x="467" y="1218"/>
                  </a:cubicBezTo>
                  <a:cubicBezTo>
                    <a:pt x="434" y="1251"/>
                    <a:pt x="400" y="1284"/>
                    <a:pt x="367" y="1318"/>
                  </a:cubicBezTo>
                  <a:cubicBezTo>
                    <a:pt x="345" y="1318"/>
                    <a:pt x="323" y="1332"/>
                    <a:pt x="300" y="1332"/>
                  </a:cubicBezTo>
                  <a:cubicBezTo>
                    <a:pt x="289" y="1332"/>
                    <a:pt x="278" y="1329"/>
                    <a:pt x="267" y="1318"/>
                  </a:cubicBezTo>
                  <a:cubicBezTo>
                    <a:pt x="234" y="1318"/>
                    <a:pt x="200" y="1318"/>
                    <a:pt x="167" y="1284"/>
                  </a:cubicBezTo>
                  <a:cubicBezTo>
                    <a:pt x="167" y="1251"/>
                    <a:pt x="134" y="1218"/>
                    <a:pt x="134" y="1151"/>
                  </a:cubicBezTo>
                  <a:cubicBezTo>
                    <a:pt x="134" y="1118"/>
                    <a:pt x="134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7" y="584"/>
                    <a:pt x="767" y="584"/>
                  </a:cubicBezTo>
                  <a:cubicBezTo>
                    <a:pt x="767" y="584"/>
                    <a:pt x="767" y="550"/>
                    <a:pt x="767" y="550"/>
                  </a:cubicBezTo>
                  <a:lnTo>
                    <a:pt x="767" y="484"/>
                  </a:lnTo>
                  <a:cubicBezTo>
                    <a:pt x="767" y="350"/>
                    <a:pt x="734" y="184"/>
                    <a:pt x="667" y="50"/>
                  </a:cubicBezTo>
                  <a:cubicBezTo>
                    <a:pt x="634" y="17"/>
                    <a:pt x="592" y="0"/>
                    <a:pt x="54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704;p56">
              <a:extLst>
                <a:ext uri="{FF2B5EF4-FFF2-40B4-BE49-F238E27FC236}">
                  <a16:creationId xmlns:a16="http://schemas.microsoft.com/office/drawing/2014/main" id="{E053C4AE-A01A-4858-A710-B13D2258EBEC}"/>
                </a:ext>
              </a:extLst>
            </p:cNvPr>
            <p:cNvSpPr/>
            <p:nvPr/>
          </p:nvSpPr>
          <p:spPr>
            <a:xfrm>
              <a:off x="3204125" y="2075250"/>
              <a:ext cx="4200" cy="7550"/>
            </a:xfrm>
            <a:custGeom>
              <a:avLst/>
              <a:gdLst/>
              <a:ahLst/>
              <a:cxnLst/>
              <a:rect l="l" t="t" r="r" b="b"/>
              <a:pathLst>
                <a:path w="168" h="302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34" y="68"/>
                    <a:pt x="34" y="101"/>
                  </a:cubicBezTo>
                  <a:cubicBezTo>
                    <a:pt x="1" y="101"/>
                    <a:pt x="1" y="134"/>
                    <a:pt x="34" y="134"/>
                  </a:cubicBezTo>
                  <a:lnTo>
                    <a:pt x="34" y="268"/>
                  </a:lnTo>
                  <a:cubicBezTo>
                    <a:pt x="34" y="301"/>
                    <a:pt x="34" y="301"/>
                    <a:pt x="67" y="301"/>
                  </a:cubicBezTo>
                  <a:lnTo>
                    <a:pt x="134" y="268"/>
                  </a:lnTo>
                  <a:cubicBezTo>
                    <a:pt x="134" y="234"/>
                    <a:pt x="167" y="234"/>
                    <a:pt x="167" y="234"/>
                  </a:cubicBezTo>
                  <a:cubicBezTo>
                    <a:pt x="167" y="201"/>
                    <a:pt x="167" y="201"/>
                    <a:pt x="167" y="168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705;p56">
              <a:extLst>
                <a:ext uri="{FF2B5EF4-FFF2-40B4-BE49-F238E27FC236}">
                  <a16:creationId xmlns:a16="http://schemas.microsoft.com/office/drawing/2014/main" id="{4035BD04-C91C-4EC7-8E25-B3328029A049}"/>
                </a:ext>
              </a:extLst>
            </p:cNvPr>
            <p:cNvSpPr/>
            <p:nvPr/>
          </p:nvSpPr>
          <p:spPr>
            <a:xfrm>
              <a:off x="3212475" y="2036900"/>
              <a:ext cx="18350" cy="37975"/>
            </a:xfrm>
            <a:custGeom>
              <a:avLst/>
              <a:gdLst/>
              <a:ahLst/>
              <a:cxnLst/>
              <a:rect l="l" t="t" r="r" b="b"/>
              <a:pathLst>
                <a:path w="734" h="1519" extrusionOk="0">
                  <a:moveTo>
                    <a:pt x="534" y="1"/>
                  </a:moveTo>
                  <a:cubicBezTo>
                    <a:pt x="500" y="1"/>
                    <a:pt x="434" y="1"/>
                    <a:pt x="400" y="34"/>
                  </a:cubicBezTo>
                  <a:cubicBezTo>
                    <a:pt x="267" y="134"/>
                    <a:pt x="167" y="234"/>
                    <a:pt x="100" y="367"/>
                  </a:cubicBezTo>
                  <a:cubicBezTo>
                    <a:pt x="33" y="534"/>
                    <a:pt x="0" y="701"/>
                    <a:pt x="0" y="868"/>
                  </a:cubicBezTo>
                  <a:lnTo>
                    <a:pt x="0" y="1101"/>
                  </a:lnTo>
                  <a:cubicBezTo>
                    <a:pt x="0" y="1235"/>
                    <a:pt x="33" y="1368"/>
                    <a:pt x="100" y="1468"/>
                  </a:cubicBezTo>
                  <a:cubicBezTo>
                    <a:pt x="134" y="1502"/>
                    <a:pt x="175" y="1518"/>
                    <a:pt x="225" y="1518"/>
                  </a:cubicBezTo>
                  <a:cubicBezTo>
                    <a:pt x="275" y="1518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601" y="1301"/>
                    <a:pt x="634" y="1235"/>
                    <a:pt x="667" y="1168"/>
                  </a:cubicBezTo>
                  <a:cubicBezTo>
                    <a:pt x="667" y="1135"/>
                    <a:pt x="701" y="1068"/>
                    <a:pt x="734" y="1001"/>
                  </a:cubicBezTo>
                  <a:cubicBezTo>
                    <a:pt x="734" y="968"/>
                    <a:pt x="734" y="901"/>
                    <a:pt x="734" y="834"/>
                  </a:cubicBezTo>
                  <a:lnTo>
                    <a:pt x="734" y="801"/>
                  </a:lnTo>
                  <a:lnTo>
                    <a:pt x="701" y="801"/>
                  </a:lnTo>
                  <a:lnTo>
                    <a:pt x="667" y="834"/>
                  </a:lnTo>
                  <a:cubicBezTo>
                    <a:pt x="667" y="868"/>
                    <a:pt x="667" y="868"/>
                    <a:pt x="667" y="901"/>
                  </a:cubicBezTo>
                  <a:cubicBezTo>
                    <a:pt x="667" y="968"/>
                    <a:pt x="601" y="1068"/>
                    <a:pt x="567" y="1168"/>
                  </a:cubicBezTo>
                  <a:cubicBezTo>
                    <a:pt x="534" y="1201"/>
                    <a:pt x="467" y="1268"/>
                    <a:pt x="400" y="1301"/>
                  </a:cubicBezTo>
                  <a:cubicBezTo>
                    <a:pt x="384" y="1318"/>
                    <a:pt x="350" y="1326"/>
                    <a:pt x="317" y="1326"/>
                  </a:cubicBezTo>
                  <a:cubicBezTo>
                    <a:pt x="284" y="1326"/>
                    <a:pt x="250" y="1318"/>
                    <a:pt x="234" y="1301"/>
                  </a:cubicBezTo>
                  <a:cubicBezTo>
                    <a:pt x="167" y="1268"/>
                    <a:pt x="134" y="1168"/>
                    <a:pt x="134" y="1001"/>
                  </a:cubicBezTo>
                  <a:cubicBezTo>
                    <a:pt x="134" y="968"/>
                    <a:pt x="134" y="935"/>
                    <a:pt x="134" y="901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668"/>
                    <a:pt x="167" y="534"/>
                    <a:pt x="234" y="401"/>
                  </a:cubicBezTo>
                  <a:cubicBezTo>
                    <a:pt x="267" y="301"/>
                    <a:pt x="334" y="234"/>
                    <a:pt x="400" y="201"/>
                  </a:cubicBezTo>
                  <a:cubicBezTo>
                    <a:pt x="439" y="162"/>
                    <a:pt x="467" y="145"/>
                    <a:pt x="497" y="145"/>
                  </a:cubicBezTo>
                  <a:cubicBezTo>
                    <a:pt x="518" y="145"/>
                    <a:pt x="540" y="153"/>
                    <a:pt x="567" y="167"/>
                  </a:cubicBezTo>
                  <a:cubicBezTo>
                    <a:pt x="601" y="167"/>
                    <a:pt x="634" y="234"/>
                    <a:pt x="667" y="301"/>
                  </a:cubicBezTo>
                  <a:cubicBezTo>
                    <a:pt x="667" y="334"/>
                    <a:pt x="667" y="334"/>
                    <a:pt x="667" y="334"/>
                  </a:cubicBezTo>
                  <a:lnTo>
                    <a:pt x="734" y="334"/>
                  </a:lnTo>
                  <a:cubicBezTo>
                    <a:pt x="734" y="334"/>
                    <a:pt x="734" y="334"/>
                    <a:pt x="734" y="301"/>
                  </a:cubicBezTo>
                  <a:cubicBezTo>
                    <a:pt x="734" y="301"/>
                    <a:pt x="734" y="267"/>
                    <a:pt x="734" y="267"/>
                  </a:cubicBezTo>
                  <a:cubicBezTo>
                    <a:pt x="734" y="234"/>
                    <a:pt x="734" y="167"/>
                    <a:pt x="734" y="134"/>
                  </a:cubicBezTo>
                  <a:cubicBezTo>
                    <a:pt x="701" y="101"/>
                    <a:pt x="667" y="67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706;p56">
              <a:extLst>
                <a:ext uri="{FF2B5EF4-FFF2-40B4-BE49-F238E27FC236}">
                  <a16:creationId xmlns:a16="http://schemas.microsoft.com/office/drawing/2014/main" id="{EE53B4CB-3814-4D5B-8B1B-E8E030529E25}"/>
                </a:ext>
              </a:extLst>
            </p:cNvPr>
            <p:cNvSpPr/>
            <p:nvPr/>
          </p:nvSpPr>
          <p:spPr>
            <a:xfrm>
              <a:off x="3236650" y="20227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480" y="184"/>
                  </a:moveTo>
                  <a:cubicBezTo>
                    <a:pt x="509" y="184"/>
                    <a:pt x="534" y="201"/>
                    <a:pt x="568" y="234"/>
                  </a:cubicBezTo>
                  <a:cubicBezTo>
                    <a:pt x="634" y="301"/>
                    <a:pt x="668" y="401"/>
                    <a:pt x="634" y="534"/>
                  </a:cubicBezTo>
                  <a:lnTo>
                    <a:pt x="634" y="734"/>
                  </a:lnTo>
                  <a:cubicBezTo>
                    <a:pt x="634" y="868"/>
                    <a:pt x="634" y="1001"/>
                    <a:pt x="568" y="1101"/>
                  </a:cubicBezTo>
                  <a:cubicBezTo>
                    <a:pt x="534" y="1201"/>
                    <a:pt x="467" y="1268"/>
                    <a:pt x="367" y="1335"/>
                  </a:cubicBezTo>
                  <a:cubicBezTo>
                    <a:pt x="334" y="1368"/>
                    <a:pt x="301" y="1385"/>
                    <a:pt x="267" y="1385"/>
                  </a:cubicBezTo>
                  <a:cubicBezTo>
                    <a:pt x="234" y="1385"/>
                    <a:pt x="201" y="1368"/>
                    <a:pt x="167" y="1335"/>
                  </a:cubicBezTo>
                  <a:cubicBezTo>
                    <a:pt x="101" y="1268"/>
                    <a:pt x="67" y="1135"/>
                    <a:pt x="101" y="1035"/>
                  </a:cubicBezTo>
                  <a:lnTo>
                    <a:pt x="101" y="834"/>
                  </a:lnTo>
                  <a:cubicBezTo>
                    <a:pt x="101" y="701"/>
                    <a:pt x="134" y="568"/>
                    <a:pt x="167" y="467"/>
                  </a:cubicBezTo>
                  <a:cubicBezTo>
                    <a:pt x="201" y="367"/>
                    <a:pt x="267" y="267"/>
                    <a:pt x="367" y="234"/>
                  </a:cubicBezTo>
                  <a:cubicBezTo>
                    <a:pt x="417" y="201"/>
                    <a:pt x="451" y="184"/>
                    <a:pt x="480" y="184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367" y="67"/>
                  </a:cubicBezTo>
                  <a:cubicBezTo>
                    <a:pt x="301" y="101"/>
                    <a:pt x="267" y="134"/>
                    <a:pt x="201" y="201"/>
                  </a:cubicBezTo>
                  <a:cubicBezTo>
                    <a:pt x="167" y="267"/>
                    <a:pt x="134" y="334"/>
                    <a:pt x="101" y="401"/>
                  </a:cubicBezTo>
                  <a:cubicBezTo>
                    <a:pt x="34" y="568"/>
                    <a:pt x="0" y="734"/>
                    <a:pt x="0" y="901"/>
                  </a:cubicBezTo>
                  <a:lnTo>
                    <a:pt x="0" y="1101"/>
                  </a:lnTo>
                  <a:cubicBezTo>
                    <a:pt x="0" y="1168"/>
                    <a:pt x="0" y="1268"/>
                    <a:pt x="34" y="1335"/>
                  </a:cubicBezTo>
                  <a:cubicBezTo>
                    <a:pt x="34" y="1401"/>
                    <a:pt x="67" y="1435"/>
                    <a:pt x="101" y="1468"/>
                  </a:cubicBezTo>
                  <a:cubicBezTo>
                    <a:pt x="134" y="1502"/>
                    <a:pt x="167" y="1535"/>
                    <a:pt x="201" y="1535"/>
                  </a:cubicBezTo>
                  <a:cubicBezTo>
                    <a:pt x="267" y="1535"/>
                    <a:pt x="334" y="1535"/>
                    <a:pt x="367" y="1502"/>
                  </a:cubicBezTo>
                  <a:cubicBezTo>
                    <a:pt x="434" y="1468"/>
                    <a:pt x="501" y="1401"/>
                    <a:pt x="534" y="1368"/>
                  </a:cubicBezTo>
                  <a:cubicBezTo>
                    <a:pt x="568" y="1301"/>
                    <a:pt x="634" y="1235"/>
                    <a:pt x="668" y="1168"/>
                  </a:cubicBezTo>
                  <a:cubicBezTo>
                    <a:pt x="668" y="1068"/>
                    <a:pt x="701" y="1001"/>
                    <a:pt x="734" y="934"/>
                  </a:cubicBezTo>
                  <a:cubicBezTo>
                    <a:pt x="734" y="834"/>
                    <a:pt x="734" y="768"/>
                    <a:pt x="734" y="668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34"/>
                  </a:cubicBezTo>
                  <a:cubicBezTo>
                    <a:pt x="701" y="167"/>
                    <a:pt x="701" y="134"/>
                    <a:pt x="668" y="67"/>
                  </a:cubicBezTo>
                  <a:cubicBezTo>
                    <a:pt x="634" y="34"/>
                    <a:pt x="568" y="34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707;p56">
              <a:extLst>
                <a:ext uri="{FF2B5EF4-FFF2-40B4-BE49-F238E27FC236}">
                  <a16:creationId xmlns:a16="http://schemas.microsoft.com/office/drawing/2014/main" id="{4985EBA7-7FCD-400E-B2E6-55DDAC850F6F}"/>
                </a:ext>
              </a:extLst>
            </p:cNvPr>
            <p:cNvSpPr/>
            <p:nvPr/>
          </p:nvSpPr>
          <p:spPr>
            <a:xfrm>
              <a:off x="3262500" y="2001050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00"/>
                  </a:cubicBezTo>
                  <a:cubicBezTo>
                    <a:pt x="634" y="300"/>
                    <a:pt x="601" y="367"/>
                    <a:pt x="568" y="467"/>
                  </a:cubicBezTo>
                  <a:cubicBezTo>
                    <a:pt x="568" y="400"/>
                    <a:pt x="534" y="367"/>
                    <a:pt x="468" y="334"/>
                  </a:cubicBezTo>
                  <a:cubicBezTo>
                    <a:pt x="401" y="334"/>
                    <a:pt x="367" y="334"/>
                    <a:pt x="301" y="367"/>
                  </a:cubicBezTo>
                  <a:cubicBezTo>
                    <a:pt x="234" y="400"/>
                    <a:pt x="201" y="434"/>
                    <a:pt x="167" y="501"/>
                  </a:cubicBezTo>
                  <a:cubicBezTo>
                    <a:pt x="134" y="567"/>
                    <a:pt x="101" y="634"/>
                    <a:pt x="67" y="7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34" y="867"/>
                  </a:cubicBezTo>
                  <a:cubicBezTo>
                    <a:pt x="134" y="801"/>
                    <a:pt x="167" y="734"/>
                    <a:pt x="167" y="701"/>
                  </a:cubicBezTo>
                  <a:cubicBezTo>
                    <a:pt x="201" y="634"/>
                    <a:pt x="234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67" y="501"/>
                    <a:pt x="367" y="467"/>
                    <a:pt x="401" y="467"/>
                  </a:cubicBezTo>
                  <a:cubicBezTo>
                    <a:pt x="434" y="467"/>
                    <a:pt x="468" y="467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01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68" y="1568"/>
                    <a:pt x="668" y="1535"/>
                    <a:pt x="668" y="1501"/>
                  </a:cubicBezTo>
                  <a:lnTo>
                    <a:pt x="668" y="767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34" y="367"/>
                  </a:cubicBezTo>
                  <a:cubicBezTo>
                    <a:pt x="734" y="334"/>
                    <a:pt x="768" y="300"/>
                    <a:pt x="801" y="267"/>
                  </a:cubicBezTo>
                  <a:cubicBezTo>
                    <a:pt x="834" y="234"/>
                    <a:pt x="834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1001" y="167"/>
                    <a:pt x="1035" y="167"/>
                    <a:pt x="1035" y="200"/>
                  </a:cubicBezTo>
                  <a:cubicBezTo>
                    <a:pt x="1068" y="234"/>
                    <a:pt x="1068" y="267"/>
                    <a:pt x="1101" y="300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4"/>
                  </a:lnTo>
                  <a:cubicBezTo>
                    <a:pt x="1101" y="1268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4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201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708;p56">
              <a:extLst>
                <a:ext uri="{FF2B5EF4-FFF2-40B4-BE49-F238E27FC236}">
                  <a16:creationId xmlns:a16="http://schemas.microsoft.com/office/drawing/2014/main" id="{E916935A-DDA6-4E81-ADA5-529B2532B6E1}"/>
                </a:ext>
              </a:extLst>
            </p:cNvPr>
            <p:cNvSpPr/>
            <p:nvPr/>
          </p:nvSpPr>
          <p:spPr>
            <a:xfrm>
              <a:off x="3297525" y="1968525"/>
              <a:ext cx="17550" cy="65900"/>
            </a:xfrm>
            <a:custGeom>
              <a:avLst/>
              <a:gdLst/>
              <a:ahLst/>
              <a:cxnLst/>
              <a:rect l="l" t="t" r="r" b="b"/>
              <a:pathLst>
                <a:path w="702" h="2636" extrusionOk="0">
                  <a:moveTo>
                    <a:pt x="634" y="0"/>
                  </a:moveTo>
                  <a:cubicBezTo>
                    <a:pt x="634" y="34"/>
                    <a:pt x="601" y="34"/>
                    <a:pt x="601" y="34"/>
                  </a:cubicBezTo>
                  <a:lnTo>
                    <a:pt x="601" y="67"/>
                  </a:lnTo>
                  <a:lnTo>
                    <a:pt x="1" y="2569"/>
                  </a:lnTo>
                  <a:lnTo>
                    <a:pt x="1" y="2602"/>
                  </a:lnTo>
                  <a:cubicBezTo>
                    <a:pt x="1" y="2635"/>
                    <a:pt x="1" y="2635"/>
                    <a:pt x="1" y="2635"/>
                  </a:cubicBezTo>
                  <a:lnTo>
                    <a:pt x="34" y="2635"/>
                  </a:lnTo>
                  <a:cubicBezTo>
                    <a:pt x="67" y="2635"/>
                    <a:pt x="67" y="2635"/>
                    <a:pt x="67" y="2602"/>
                  </a:cubicBezTo>
                  <a:lnTo>
                    <a:pt x="701" y="67"/>
                  </a:lnTo>
                  <a:cubicBezTo>
                    <a:pt x="701" y="67"/>
                    <a:pt x="701" y="67"/>
                    <a:pt x="701" y="34"/>
                  </a:cubicBezTo>
                  <a:cubicBezTo>
                    <a:pt x="701" y="0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709;p56">
              <a:extLst>
                <a:ext uri="{FF2B5EF4-FFF2-40B4-BE49-F238E27FC236}">
                  <a16:creationId xmlns:a16="http://schemas.microsoft.com/office/drawing/2014/main" id="{83DB08AC-2AFF-4D87-AC63-CEF648CA210B}"/>
                </a:ext>
              </a:extLst>
            </p:cNvPr>
            <p:cNvSpPr/>
            <p:nvPr/>
          </p:nvSpPr>
          <p:spPr>
            <a:xfrm>
              <a:off x="2795500" y="2872775"/>
              <a:ext cx="21700" cy="53950"/>
            </a:xfrm>
            <a:custGeom>
              <a:avLst/>
              <a:gdLst/>
              <a:ahLst/>
              <a:cxnLst/>
              <a:rect l="l" t="t" r="r" b="b"/>
              <a:pathLst>
                <a:path w="868" h="2158" extrusionOk="0">
                  <a:moveTo>
                    <a:pt x="582" y="168"/>
                  </a:moveTo>
                  <a:cubicBezTo>
                    <a:pt x="612" y="168"/>
                    <a:pt x="640" y="176"/>
                    <a:pt x="668" y="190"/>
                  </a:cubicBezTo>
                  <a:cubicBezTo>
                    <a:pt x="701" y="256"/>
                    <a:pt x="734" y="356"/>
                    <a:pt x="734" y="423"/>
                  </a:cubicBezTo>
                  <a:cubicBezTo>
                    <a:pt x="734" y="557"/>
                    <a:pt x="701" y="657"/>
                    <a:pt x="668" y="757"/>
                  </a:cubicBezTo>
                  <a:cubicBezTo>
                    <a:pt x="601" y="857"/>
                    <a:pt x="534" y="923"/>
                    <a:pt x="434" y="990"/>
                  </a:cubicBezTo>
                  <a:lnTo>
                    <a:pt x="101" y="1190"/>
                  </a:lnTo>
                  <a:lnTo>
                    <a:pt x="101" y="423"/>
                  </a:lnTo>
                  <a:lnTo>
                    <a:pt x="434" y="223"/>
                  </a:lnTo>
                  <a:cubicBezTo>
                    <a:pt x="493" y="184"/>
                    <a:pt x="540" y="168"/>
                    <a:pt x="582" y="168"/>
                  </a:cubicBezTo>
                  <a:close/>
                  <a:moveTo>
                    <a:pt x="634" y="1"/>
                  </a:moveTo>
                  <a:cubicBezTo>
                    <a:pt x="579" y="1"/>
                    <a:pt x="512" y="17"/>
                    <a:pt x="434" y="56"/>
                  </a:cubicBezTo>
                  <a:lnTo>
                    <a:pt x="34" y="290"/>
                  </a:lnTo>
                  <a:cubicBezTo>
                    <a:pt x="1" y="323"/>
                    <a:pt x="1" y="356"/>
                    <a:pt x="1" y="390"/>
                  </a:cubicBezTo>
                  <a:lnTo>
                    <a:pt x="1" y="2124"/>
                  </a:lnTo>
                  <a:cubicBezTo>
                    <a:pt x="1" y="2124"/>
                    <a:pt x="1" y="2158"/>
                    <a:pt x="34" y="2158"/>
                  </a:cubicBezTo>
                  <a:lnTo>
                    <a:pt x="67" y="2124"/>
                  </a:lnTo>
                  <a:cubicBezTo>
                    <a:pt x="67" y="2124"/>
                    <a:pt x="101" y="2091"/>
                    <a:pt x="101" y="2058"/>
                  </a:cubicBezTo>
                  <a:lnTo>
                    <a:pt x="101" y="1357"/>
                  </a:lnTo>
                  <a:lnTo>
                    <a:pt x="434" y="1157"/>
                  </a:lnTo>
                  <a:cubicBezTo>
                    <a:pt x="568" y="1057"/>
                    <a:pt x="668" y="957"/>
                    <a:pt x="734" y="857"/>
                  </a:cubicBezTo>
                  <a:cubicBezTo>
                    <a:pt x="801" y="690"/>
                    <a:pt x="834" y="523"/>
                    <a:pt x="834" y="356"/>
                  </a:cubicBezTo>
                  <a:cubicBezTo>
                    <a:pt x="868" y="256"/>
                    <a:pt x="801" y="123"/>
                    <a:pt x="734" y="23"/>
                  </a:cubicBezTo>
                  <a:cubicBezTo>
                    <a:pt x="707" y="9"/>
                    <a:pt x="673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710;p56">
              <a:extLst>
                <a:ext uri="{FF2B5EF4-FFF2-40B4-BE49-F238E27FC236}">
                  <a16:creationId xmlns:a16="http://schemas.microsoft.com/office/drawing/2014/main" id="{87F6A0F9-8087-41C1-8A02-E2B62E0D9B44}"/>
                </a:ext>
              </a:extLst>
            </p:cNvPr>
            <p:cNvSpPr/>
            <p:nvPr/>
          </p:nvSpPr>
          <p:spPr>
            <a:xfrm>
              <a:off x="2819675" y="2870750"/>
              <a:ext cx="20050" cy="39300"/>
            </a:xfrm>
            <a:custGeom>
              <a:avLst/>
              <a:gdLst/>
              <a:ahLst/>
              <a:cxnLst/>
              <a:rect l="l" t="t" r="r" b="b"/>
              <a:pathLst>
                <a:path w="802" h="1572" extrusionOk="0">
                  <a:moveTo>
                    <a:pt x="468" y="189"/>
                  </a:moveTo>
                  <a:cubicBezTo>
                    <a:pt x="479" y="189"/>
                    <a:pt x="490" y="193"/>
                    <a:pt x="501" y="204"/>
                  </a:cubicBezTo>
                  <a:cubicBezTo>
                    <a:pt x="535" y="204"/>
                    <a:pt x="568" y="204"/>
                    <a:pt x="601" y="237"/>
                  </a:cubicBezTo>
                  <a:cubicBezTo>
                    <a:pt x="635" y="271"/>
                    <a:pt x="635" y="304"/>
                    <a:pt x="668" y="371"/>
                  </a:cubicBezTo>
                  <a:cubicBezTo>
                    <a:pt x="668" y="404"/>
                    <a:pt x="668" y="471"/>
                    <a:pt x="668" y="537"/>
                  </a:cubicBezTo>
                  <a:lnTo>
                    <a:pt x="134" y="838"/>
                  </a:lnTo>
                  <a:cubicBezTo>
                    <a:pt x="134" y="771"/>
                    <a:pt x="134" y="704"/>
                    <a:pt x="134" y="638"/>
                  </a:cubicBezTo>
                  <a:cubicBezTo>
                    <a:pt x="168" y="571"/>
                    <a:pt x="168" y="537"/>
                    <a:pt x="201" y="471"/>
                  </a:cubicBezTo>
                  <a:cubicBezTo>
                    <a:pt x="234" y="404"/>
                    <a:pt x="234" y="371"/>
                    <a:pt x="268" y="304"/>
                  </a:cubicBezTo>
                  <a:cubicBezTo>
                    <a:pt x="301" y="271"/>
                    <a:pt x="368" y="237"/>
                    <a:pt x="401" y="204"/>
                  </a:cubicBezTo>
                  <a:cubicBezTo>
                    <a:pt x="423" y="204"/>
                    <a:pt x="446" y="189"/>
                    <a:pt x="468" y="189"/>
                  </a:cubicBezTo>
                  <a:close/>
                  <a:moveTo>
                    <a:pt x="529" y="1"/>
                  </a:moveTo>
                  <a:cubicBezTo>
                    <a:pt x="493" y="1"/>
                    <a:pt x="452" y="12"/>
                    <a:pt x="401" y="37"/>
                  </a:cubicBezTo>
                  <a:cubicBezTo>
                    <a:pt x="334" y="70"/>
                    <a:pt x="301" y="137"/>
                    <a:pt x="234" y="171"/>
                  </a:cubicBezTo>
                  <a:cubicBezTo>
                    <a:pt x="201" y="237"/>
                    <a:pt x="168" y="304"/>
                    <a:pt x="134" y="371"/>
                  </a:cubicBezTo>
                  <a:cubicBezTo>
                    <a:pt x="101" y="437"/>
                    <a:pt x="68" y="537"/>
                    <a:pt x="68" y="604"/>
                  </a:cubicBezTo>
                  <a:cubicBezTo>
                    <a:pt x="34" y="704"/>
                    <a:pt x="34" y="771"/>
                    <a:pt x="34" y="871"/>
                  </a:cubicBezTo>
                  <a:cubicBezTo>
                    <a:pt x="1" y="938"/>
                    <a:pt x="1" y="971"/>
                    <a:pt x="1" y="1038"/>
                  </a:cubicBezTo>
                  <a:cubicBezTo>
                    <a:pt x="1" y="1071"/>
                    <a:pt x="1" y="1105"/>
                    <a:pt x="1" y="1138"/>
                  </a:cubicBezTo>
                  <a:cubicBezTo>
                    <a:pt x="1" y="1205"/>
                    <a:pt x="1" y="1271"/>
                    <a:pt x="34" y="1371"/>
                  </a:cubicBezTo>
                  <a:cubicBezTo>
                    <a:pt x="34" y="1405"/>
                    <a:pt x="68" y="1471"/>
                    <a:pt x="101" y="1505"/>
                  </a:cubicBezTo>
                  <a:cubicBezTo>
                    <a:pt x="134" y="1538"/>
                    <a:pt x="168" y="1572"/>
                    <a:pt x="234" y="1572"/>
                  </a:cubicBezTo>
                  <a:cubicBezTo>
                    <a:pt x="268" y="1572"/>
                    <a:pt x="334" y="1538"/>
                    <a:pt x="368" y="1538"/>
                  </a:cubicBezTo>
                  <a:cubicBezTo>
                    <a:pt x="435" y="1505"/>
                    <a:pt x="468" y="1438"/>
                    <a:pt x="535" y="1405"/>
                  </a:cubicBezTo>
                  <a:cubicBezTo>
                    <a:pt x="568" y="1371"/>
                    <a:pt x="601" y="1305"/>
                    <a:pt x="635" y="1271"/>
                  </a:cubicBezTo>
                  <a:cubicBezTo>
                    <a:pt x="668" y="1205"/>
                    <a:pt x="668" y="1171"/>
                    <a:pt x="701" y="1105"/>
                  </a:cubicBezTo>
                  <a:cubicBezTo>
                    <a:pt x="701" y="1071"/>
                    <a:pt x="735" y="1038"/>
                    <a:pt x="735" y="1004"/>
                  </a:cubicBezTo>
                  <a:lnTo>
                    <a:pt x="735" y="971"/>
                  </a:lnTo>
                  <a:lnTo>
                    <a:pt x="668" y="971"/>
                  </a:lnTo>
                  <a:cubicBezTo>
                    <a:pt x="635" y="971"/>
                    <a:pt x="635" y="1004"/>
                    <a:pt x="635" y="1038"/>
                  </a:cubicBezTo>
                  <a:lnTo>
                    <a:pt x="601" y="1071"/>
                  </a:lnTo>
                  <a:lnTo>
                    <a:pt x="568" y="1171"/>
                  </a:lnTo>
                  <a:lnTo>
                    <a:pt x="501" y="1238"/>
                  </a:lnTo>
                  <a:cubicBezTo>
                    <a:pt x="468" y="1271"/>
                    <a:pt x="435" y="1305"/>
                    <a:pt x="401" y="1338"/>
                  </a:cubicBezTo>
                  <a:cubicBezTo>
                    <a:pt x="368" y="1371"/>
                    <a:pt x="301" y="1371"/>
                    <a:pt x="268" y="1371"/>
                  </a:cubicBezTo>
                  <a:cubicBezTo>
                    <a:pt x="234" y="1338"/>
                    <a:pt x="201" y="1338"/>
                    <a:pt x="201" y="1305"/>
                  </a:cubicBezTo>
                  <a:cubicBezTo>
                    <a:pt x="168" y="1271"/>
                    <a:pt x="134" y="1238"/>
                    <a:pt x="134" y="1171"/>
                  </a:cubicBezTo>
                  <a:cubicBezTo>
                    <a:pt x="134" y="1138"/>
                    <a:pt x="134" y="1071"/>
                    <a:pt x="134" y="1038"/>
                  </a:cubicBezTo>
                  <a:lnTo>
                    <a:pt x="134" y="1004"/>
                  </a:lnTo>
                  <a:lnTo>
                    <a:pt x="735" y="638"/>
                  </a:lnTo>
                  <a:cubicBezTo>
                    <a:pt x="768" y="638"/>
                    <a:pt x="768" y="604"/>
                    <a:pt x="768" y="604"/>
                  </a:cubicBezTo>
                  <a:cubicBezTo>
                    <a:pt x="768" y="571"/>
                    <a:pt x="768" y="571"/>
                    <a:pt x="768" y="571"/>
                  </a:cubicBezTo>
                  <a:lnTo>
                    <a:pt x="768" y="504"/>
                  </a:lnTo>
                  <a:cubicBezTo>
                    <a:pt x="801" y="371"/>
                    <a:pt x="768" y="204"/>
                    <a:pt x="668" y="70"/>
                  </a:cubicBezTo>
                  <a:cubicBezTo>
                    <a:pt x="627" y="29"/>
                    <a:pt x="586" y="1"/>
                    <a:pt x="5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711;p56">
              <a:extLst>
                <a:ext uri="{FF2B5EF4-FFF2-40B4-BE49-F238E27FC236}">
                  <a16:creationId xmlns:a16="http://schemas.microsoft.com/office/drawing/2014/main" id="{E6771628-E71C-4C19-AF8B-E79760049CB5}"/>
                </a:ext>
              </a:extLst>
            </p:cNvPr>
            <p:cNvSpPr/>
            <p:nvPr/>
          </p:nvSpPr>
          <p:spPr>
            <a:xfrm>
              <a:off x="2844700" y="2858325"/>
              <a:ext cx="10875" cy="39550"/>
            </a:xfrm>
            <a:custGeom>
              <a:avLst/>
              <a:gdLst/>
              <a:ahLst/>
              <a:cxnLst/>
              <a:rect l="l" t="t" r="r" b="b"/>
              <a:pathLst>
                <a:path w="435" h="1582" extrusionOk="0">
                  <a:moveTo>
                    <a:pt x="401" y="0"/>
                  </a:moveTo>
                  <a:lnTo>
                    <a:pt x="334" y="34"/>
                  </a:lnTo>
                  <a:cubicBezTo>
                    <a:pt x="201" y="100"/>
                    <a:pt x="134" y="234"/>
                    <a:pt x="101" y="367"/>
                  </a:cubicBezTo>
                  <a:lnTo>
                    <a:pt x="101" y="234"/>
                  </a:lnTo>
                  <a:cubicBezTo>
                    <a:pt x="101" y="234"/>
                    <a:pt x="101" y="201"/>
                    <a:pt x="101" y="201"/>
                  </a:cubicBez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34"/>
                    <a:pt x="1" y="267"/>
                    <a:pt x="1" y="301"/>
                  </a:cubicBezTo>
                  <a:lnTo>
                    <a:pt x="1" y="1535"/>
                  </a:lnTo>
                  <a:cubicBezTo>
                    <a:pt x="1" y="1558"/>
                    <a:pt x="17" y="1582"/>
                    <a:pt x="27" y="1582"/>
                  </a:cubicBezTo>
                  <a:cubicBezTo>
                    <a:pt x="31" y="1582"/>
                    <a:pt x="34" y="1578"/>
                    <a:pt x="34" y="1568"/>
                  </a:cubicBezTo>
                  <a:lnTo>
                    <a:pt x="67" y="1568"/>
                  </a:lnTo>
                  <a:cubicBezTo>
                    <a:pt x="101" y="1568"/>
                    <a:pt x="101" y="1568"/>
                    <a:pt x="101" y="1535"/>
                  </a:cubicBezTo>
                  <a:cubicBezTo>
                    <a:pt x="101" y="1535"/>
                    <a:pt x="101" y="1501"/>
                    <a:pt x="101" y="1501"/>
                  </a:cubicBezTo>
                  <a:lnTo>
                    <a:pt x="101" y="668"/>
                  </a:lnTo>
                  <a:cubicBezTo>
                    <a:pt x="101" y="567"/>
                    <a:pt x="134" y="467"/>
                    <a:pt x="167" y="367"/>
                  </a:cubicBezTo>
                  <a:cubicBezTo>
                    <a:pt x="201" y="301"/>
                    <a:pt x="267" y="234"/>
                    <a:pt x="334" y="201"/>
                  </a:cubicBezTo>
                  <a:lnTo>
                    <a:pt x="401" y="134"/>
                  </a:lnTo>
                  <a:cubicBezTo>
                    <a:pt x="434" y="134"/>
                    <a:pt x="434" y="100"/>
                    <a:pt x="434" y="67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712;p56">
              <a:extLst>
                <a:ext uri="{FF2B5EF4-FFF2-40B4-BE49-F238E27FC236}">
                  <a16:creationId xmlns:a16="http://schemas.microsoft.com/office/drawing/2014/main" id="{A0CCA26A-8267-43FD-A0A2-0494C5FBBE72}"/>
                </a:ext>
              </a:extLst>
            </p:cNvPr>
            <p:cNvSpPr/>
            <p:nvPr/>
          </p:nvSpPr>
          <p:spPr>
            <a:xfrm>
              <a:off x="2857200" y="2834150"/>
              <a:ext cx="14225" cy="54225"/>
            </a:xfrm>
            <a:custGeom>
              <a:avLst/>
              <a:gdLst/>
              <a:ahLst/>
              <a:cxnLst/>
              <a:rect l="l" t="t" r="r" b="b"/>
              <a:pathLst>
                <a:path w="569" h="2169" extrusionOk="0">
                  <a:moveTo>
                    <a:pt x="535" y="0"/>
                  </a:moveTo>
                  <a:lnTo>
                    <a:pt x="435" y="67"/>
                  </a:lnTo>
                  <a:cubicBezTo>
                    <a:pt x="401" y="100"/>
                    <a:pt x="335" y="133"/>
                    <a:pt x="301" y="167"/>
                  </a:cubicBezTo>
                  <a:cubicBezTo>
                    <a:pt x="268" y="234"/>
                    <a:pt x="234" y="267"/>
                    <a:pt x="234" y="300"/>
                  </a:cubicBezTo>
                  <a:cubicBezTo>
                    <a:pt x="201" y="367"/>
                    <a:pt x="201" y="434"/>
                    <a:pt x="201" y="467"/>
                  </a:cubicBezTo>
                  <a:lnTo>
                    <a:pt x="201" y="634"/>
                  </a:lnTo>
                  <a:lnTo>
                    <a:pt x="201" y="801"/>
                  </a:lnTo>
                  <a:lnTo>
                    <a:pt x="34" y="901"/>
                  </a:lnTo>
                  <a:cubicBezTo>
                    <a:pt x="1" y="901"/>
                    <a:pt x="1" y="934"/>
                    <a:pt x="1" y="967"/>
                  </a:cubicBezTo>
                  <a:lnTo>
                    <a:pt x="1" y="1001"/>
                  </a:lnTo>
                  <a:cubicBezTo>
                    <a:pt x="1" y="1024"/>
                    <a:pt x="1" y="1048"/>
                    <a:pt x="13" y="1048"/>
                  </a:cubicBezTo>
                  <a:cubicBezTo>
                    <a:pt x="18" y="1048"/>
                    <a:pt x="25" y="1044"/>
                    <a:pt x="34" y="1034"/>
                  </a:cubicBezTo>
                  <a:lnTo>
                    <a:pt x="201" y="967"/>
                  </a:lnTo>
                  <a:lnTo>
                    <a:pt x="201" y="2102"/>
                  </a:lnTo>
                  <a:cubicBezTo>
                    <a:pt x="201" y="2135"/>
                    <a:pt x="201" y="2168"/>
                    <a:pt x="234" y="2168"/>
                  </a:cubicBezTo>
                  <a:lnTo>
                    <a:pt x="268" y="2168"/>
                  </a:lnTo>
                  <a:cubicBezTo>
                    <a:pt x="268" y="2135"/>
                    <a:pt x="301" y="2102"/>
                    <a:pt x="301" y="2068"/>
                  </a:cubicBezTo>
                  <a:lnTo>
                    <a:pt x="301" y="901"/>
                  </a:lnTo>
                  <a:lnTo>
                    <a:pt x="501" y="767"/>
                  </a:lnTo>
                  <a:cubicBezTo>
                    <a:pt x="535" y="734"/>
                    <a:pt x="568" y="701"/>
                    <a:pt x="568" y="667"/>
                  </a:cubicBezTo>
                  <a:lnTo>
                    <a:pt x="568" y="634"/>
                  </a:lnTo>
                  <a:cubicBezTo>
                    <a:pt x="568" y="634"/>
                    <a:pt x="535" y="600"/>
                    <a:pt x="501" y="600"/>
                  </a:cubicBezTo>
                  <a:lnTo>
                    <a:pt x="301" y="734"/>
                  </a:lnTo>
                  <a:lnTo>
                    <a:pt x="268" y="600"/>
                  </a:lnTo>
                  <a:cubicBezTo>
                    <a:pt x="268" y="534"/>
                    <a:pt x="301" y="434"/>
                    <a:pt x="301" y="367"/>
                  </a:cubicBezTo>
                  <a:cubicBezTo>
                    <a:pt x="335" y="300"/>
                    <a:pt x="368" y="267"/>
                    <a:pt x="435" y="234"/>
                  </a:cubicBezTo>
                  <a:lnTo>
                    <a:pt x="535" y="167"/>
                  </a:lnTo>
                  <a:cubicBezTo>
                    <a:pt x="535" y="133"/>
                    <a:pt x="568" y="133"/>
                    <a:pt x="568" y="100"/>
                  </a:cubicBezTo>
                  <a:lnTo>
                    <a:pt x="568" y="67"/>
                  </a:lnTo>
                  <a:cubicBezTo>
                    <a:pt x="568" y="33"/>
                    <a:pt x="535" y="0"/>
                    <a:pt x="5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713;p56">
              <a:extLst>
                <a:ext uri="{FF2B5EF4-FFF2-40B4-BE49-F238E27FC236}">
                  <a16:creationId xmlns:a16="http://schemas.microsoft.com/office/drawing/2014/main" id="{6CD00A10-A55F-4618-90D3-F50A70328818}"/>
                </a:ext>
              </a:extLst>
            </p:cNvPr>
            <p:cNvSpPr/>
            <p:nvPr/>
          </p:nvSpPr>
          <p:spPr>
            <a:xfrm>
              <a:off x="2873900" y="2839975"/>
              <a:ext cx="19200" cy="38375"/>
            </a:xfrm>
            <a:custGeom>
              <a:avLst/>
              <a:gdLst/>
              <a:ahLst/>
              <a:cxnLst/>
              <a:rect l="l" t="t" r="r" b="b"/>
              <a:pathLst>
                <a:path w="768" h="1535" extrusionOk="0">
                  <a:moveTo>
                    <a:pt x="467" y="176"/>
                  </a:moveTo>
                  <a:cubicBezTo>
                    <a:pt x="500" y="176"/>
                    <a:pt x="534" y="184"/>
                    <a:pt x="567" y="201"/>
                  </a:cubicBezTo>
                  <a:cubicBezTo>
                    <a:pt x="634" y="301"/>
                    <a:pt x="667" y="401"/>
                    <a:pt x="634" y="501"/>
                  </a:cubicBezTo>
                  <a:lnTo>
                    <a:pt x="634" y="601"/>
                  </a:lnTo>
                  <a:lnTo>
                    <a:pt x="634" y="701"/>
                  </a:lnTo>
                  <a:cubicBezTo>
                    <a:pt x="634" y="834"/>
                    <a:pt x="634" y="968"/>
                    <a:pt x="567" y="1101"/>
                  </a:cubicBezTo>
                  <a:cubicBezTo>
                    <a:pt x="534" y="1168"/>
                    <a:pt x="467" y="1268"/>
                    <a:pt x="367" y="1335"/>
                  </a:cubicBezTo>
                  <a:cubicBezTo>
                    <a:pt x="334" y="1351"/>
                    <a:pt x="300" y="1360"/>
                    <a:pt x="267" y="1360"/>
                  </a:cubicBezTo>
                  <a:cubicBezTo>
                    <a:pt x="234" y="1360"/>
                    <a:pt x="200" y="1351"/>
                    <a:pt x="167" y="1335"/>
                  </a:cubicBezTo>
                  <a:cubicBezTo>
                    <a:pt x="100" y="1235"/>
                    <a:pt x="67" y="1135"/>
                    <a:pt x="100" y="1035"/>
                  </a:cubicBezTo>
                  <a:cubicBezTo>
                    <a:pt x="100" y="1001"/>
                    <a:pt x="100" y="968"/>
                    <a:pt x="100" y="935"/>
                  </a:cubicBezTo>
                  <a:cubicBezTo>
                    <a:pt x="100" y="901"/>
                    <a:pt x="100" y="868"/>
                    <a:pt x="100" y="834"/>
                  </a:cubicBezTo>
                  <a:cubicBezTo>
                    <a:pt x="100" y="701"/>
                    <a:pt x="134" y="568"/>
                    <a:pt x="167" y="434"/>
                  </a:cubicBezTo>
                  <a:cubicBezTo>
                    <a:pt x="200" y="334"/>
                    <a:pt x="300" y="267"/>
                    <a:pt x="367" y="201"/>
                  </a:cubicBezTo>
                  <a:cubicBezTo>
                    <a:pt x="400" y="184"/>
                    <a:pt x="434" y="176"/>
                    <a:pt x="467" y="176"/>
                  </a:cubicBezTo>
                  <a:close/>
                  <a:moveTo>
                    <a:pt x="534" y="1"/>
                  </a:moveTo>
                  <a:cubicBezTo>
                    <a:pt x="467" y="1"/>
                    <a:pt x="434" y="1"/>
                    <a:pt x="367" y="34"/>
                  </a:cubicBezTo>
                  <a:cubicBezTo>
                    <a:pt x="300" y="67"/>
                    <a:pt x="234" y="101"/>
                    <a:pt x="200" y="167"/>
                  </a:cubicBezTo>
                  <a:cubicBezTo>
                    <a:pt x="167" y="234"/>
                    <a:pt x="100" y="301"/>
                    <a:pt x="100" y="367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lnTo>
                    <a:pt x="0" y="1101"/>
                  </a:lnTo>
                  <a:cubicBezTo>
                    <a:pt x="0" y="1168"/>
                    <a:pt x="0" y="1235"/>
                    <a:pt x="33" y="1301"/>
                  </a:cubicBezTo>
                  <a:cubicBezTo>
                    <a:pt x="33" y="1368"/>
                    <a:pt x="67" y="1402"/>
                    <a:pt x="100" y="1468"/>
                  </a:cubicBezTo>
                  <a:cubicBezTo>
                    <a:pt x="134" y="1502"/>
                    <a:pt x="167" y="1502"/>
                    <a:pt x="200" y="1535"/>
                  </a:cubicBezTo>
                  <a:cubicBezTo>
                    <a:pt x="267" y="1535"/>
                    <a:pt x="334" y="1502"/>
                    <a:pt x="367" y="1468"/>
                  </a:cubicBezTo>
                  <a:cubicBezTo>
                    <a:pt x="434" y="1435"/>
                    <a:pt x="500" y="1402"/>
                    <a:pt x="534" y="1335"/>
                  </a:cubicBezTo>
                  <a:cubicBezTo>
                    <a:pt x="567" y="1268"/>
                    <a:pt x="634" y="1201"/>
                    <a:pt x="634" y="1135"/>
                  </a:cubicBezTo>
                  <a:cubicBezTo>
                    <a:pt x="667" y="1068"/>
                    <a:pt x="701" y="968"/>
                    <a:pt x="734" y="901"/>
                  </a:cubicBezTo>
                  <a:cubicBezTo>
                    <a:pt x="734" y="834"/>
                    <a:pt x="734" y="734"/>
                    <a:pt x="734" y="634"/>
                  </a:cubicBezTo>
                  <a:lnTo>
                    <a:pt x="734" y="601"/>
                  </a:lnTo>
                  <a:cubicBezTo>
                    <a:pt x="767" y="568"/>
                    <a:pt x="767" y="501"/>
                    <a:pt x="734" y="468"/>
                  </a:cubicBezTo>
                  <a:lnTo>
                    <a:pt x="734" y="434"/>
                  </a:lnTo>
                  <a:cubicBezTo>
                    <a:pt x="734" y="367"/>
                    <a:pt x="734" y="267"/>
                    <a:pt x="734" y="201"/>
                  </a:cubicBezTo>
                  <a:cubicBezTo>
                    <a:pt x="701" y="134"/>
                    <a:pt x="701" y="101"/>
                    <a:pt x="634" y="67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714;p56">
              <a:extLst>
                <a:ext uri="{FF2B5EF4-FFF2-40B4-BE49-F238E27FC236}">
                  <a16:creationId xmlns:a16="http://schemas.microsoft.com/office/drawing/2014/main" id="{B9CC5032-8790-433C-89A8-C2E5C86CB2C3}"/>
                </a:ext>
              </a:extLst>
            </p:cNvPr>
            <p:cNvSpPr/>
            <p:nvPr/>
          </p:nvSpPr>
          <p:spPr>
            <a:xfrm>
              <a:off x="2898900" y="2826625"/>
              <a:ext cx="10875" cy="40050"/>
            </a:xfrm>
            <a:custGeom>
              <a:avLst/>
              <a:gdLst/>
              <a:ahLst/>
              <a:cxnLst/>
              <a:rect l="l" t="t" r="r" b="b"/>
              <a:pathLst>
                <a:path w="435" h="1602" extrusionOk="0">
                  <a:moveTo>
                    <a:pt x="401" y="1"/>
                  </a:moveTo>
                  <a:lnTo>
                    <a:pt x="334" y="68"/>
                  </a:lnTo>
                  <a:cubicBezTo>
                    <a:pt x="201" y="134"/>
                    <a:pt x="101" y="234"/>
                    <a:pt x="101" y="401"/>
                  </a:cubicBezTo>
                  <a:lnTo>
                    <a:pt x="101" y="268"/>
                  </a:lnTo>
                  <a:cubicBezTo>
                    <a:pt x="101" y="268"/>
                    <a:pt x="101" y="234"/>
                    <a:pt x="101" y="234"/>
                  </a:cubicBezTo>
                  <a:lnTo>
                    <a:pt x="34" y="234"/>
                  </a:lnTo>
                  <a:cubicBezTo>
                    <a:pt x="1" y="234"/>
                    <a:pt x="1" y="268"/>
                    <a:pt x="1" y="268"/>
                  </a:cubicBezTo>
                  <a:cubicBezTo>
                    <a:pt x="1" y="268"/>
                    <a:pt x="1" y="301"/>
                    <a:pt x="1" y="301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8" y="1602"/>
                  </a:lnTo>
                  <a:cubicBezTo>
                    <a:pt x="68" y="1602"/>
                    <a:pt x="101" y="1569"/>
                    <a:pt x="101" y="1569"/>
                  </a:cubicBezTo>
                  <a:cubicBezTo>
                    <a:pt x="101" y="1569"/>
                    <a:pt x="101" y="1535"/>
                    <a:pt x="101" y="1535"/>
                  </a:cubicBezTo>
                  <a:lnTo>
                    <a:pt x="101" y="701"/>
                  </a:lnTo>
                  <a:cubicBezTo>
                    <a:pt x="101" y="601"/>
                    <a:pt x="101" y="501"/>
                    <a:pt x="168" y="401"/>
                  </a:cubicBezTo>
                  <a:cubicBezTo>
                    <a:pt x="201" y="334"/>
                    <a:pt x="234" y="268"/>
                    <a:pt x="334" y="201"/>
                  </a:cubicBezTo>
                  <a:lnTo>
                    <a:pt x="401" y="168"/>
                  </a:lnTo>
                  <a:cubicBezTo>
                    <a:pt x="401" y="134"/>
                    <a:pt x="434" y="134"/>
                    <a:pt x="434" y="101"/>
                  </a:cubicBezTo>
                  <a:lnTo>
                    <a:pt x="434" y="68"/>
                  </a:lnTo>
                  <a:cubicBezTo>
                    <a:pt x="434" y="34"/>
                    <a:pt x="401" y="1"/>
                    <a:pt x="4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715;p56">
              <a:extLst>
                <a:ext uri="{FF2B5EF4-FFF2-40B4-BE49-F238E27FC236}">
                  <a16:creationId xmlns:a16="http://schemas.microsoft.com/office/drawing/2014/main" id="{FA6FEE0F-26AD-4E04-AA48-E75EE08F5E97}"/>
                </a:ext>
              </a:extLst>
            </p:cNvPr>
            <p:cNvSpPr/>
            <p:nvPr/>
          </p:nvSpPr>
          <p:spPr>
            <a:xfrm>
              <a:off x="2914750" y="2809125"/>
              <a:ext cx="30050" cy="47550"/>
            </a:xfrm>
            <a:custGeom>
              <a:avLst/>
              <a:gdLst/>
              <a:ahLst/>
              <a:cxnLst/>
              <a:rect l="l" t="t" r="r" b="b"/>
              <a:pathLst>
                <a:path w="1202" h="1902" extrusionOk="0">
                  <a:moveTo>
                    <a:pt x="1001" y="0"/>
                  </a:moveTo>
                  <a:cubicBezTo>
                    <a:pt x="968" y="0"/>
                    <a:pt x="901" y="34"/>
                    <a:pt x="868" y="34"/>
                  </a:cubicBezTo>
                  <a:cubicBezTo>
                    <a:pt x="801" y="100"/>
                    <a:pt x="734" y="134"/>
                    <a:pt x="701" y="234"/>
                  </a:cubicBezTo>
                  <a:cubicBezTo>
                    <a:pt x="634" y="301"/>
                    <a:pt x="601" y="367"/>
                    <a:pt x="568" y="467"/>
                  </a:cubicBezTo>
                  <a:cubicBezTo>
                    <a:pt x="568" y="401"/>
                    <a:pt x="534" y="367"/>
                    <a:pt x="468" y="334"/>
                  </a:cubicBezTo>
                  <a:cubicBezTo>
                    <a:pt x="401" y="334"/>
                    <a:pt x="334" y="334"/>
                    <a:pt x="301" y="367"/>
                  </a:cubicBezTo>
                  <a:cubicBezTo>
                    <a:pt x="234" y="401"/>
                    <a:pt x="201" y="467"/>
                    <a:pt x="167" y="501"/>
                  </a:cubicBezTo>
                  <a:cubicBezTo>
                    <a:pt x="134" y="534"/>
                    <a:pt x="109" y="567"/>
                    <a:pt x="92" y="601"/>
                  </a:cubicBezTo>
                  <a:lnTo>
                    <a:pt x="101" y="567"/>
                  </a:lnTo>
                  <a:cubicBezTo>
                    <a:pt x="101" y="534"/>
                    <a:pt x="101" y="534"/>
                    <a:pt x="67" y="534"/>
                  </a:cubicBezTo>
                  <a:lnTo>
                    <a:pt x="34" y="534"/>
                  </a:lnTo>
                  <a:cubicBezTo>
                    <a:pt x="1" y="567"/>
                    <a:pt x="1" y="601"/>
                    <a:pt x="1" y="634"/>
                  </a:cubicBezTo>
                  <a:lnTo>
                    <a:pt x="1" y="1868"/>
                  </a:lnTo>
                  <a:cubicBezTo>
                    <a:pt x="1" y="1902"/>
                    <a:pt x="34" y="1902"/>
                    <a:pt x="34" y="1902"/>
                  </a:cubicBezTo>
                  <a:lnTo>
                    <a:pt x="67" y="1902"/>
                  </a:lnTo>
                  <a:cubicBezTo>
                    <a:pt x="101" y="1902"/>
                    <a:pt x="101" y="1868"/>
                    <a:pt x="101" y="1835"/>
                  </a:cubicBezTo>
                  <a:lnTo>
                    <a:pt x="101" y="1068"/>
                  </a:lnTo>
                  <a:cubicBezTo>
                    <a:pt x="101" y="1001"/>
                    <a:pt x="101" y="934"/>
                    <a:pt x="101" y="868"/>
                  </a:cubicBezTo>
                  <a:cubicBezTo>
                    <a:pt x="134" y="801"/>
                    <a:pt x="134" y="734"/>
                    <a:pt x="167" y="701"/>
                  </a:cubicBezTo>
                  <a:cubicBezTo>
                    <a:pt x="201" y="634"/>
                    <a:pt x="201" y="601"/>
                    <a:pt x="234" y="567"/>
                  </a:cubicBezTo>
                  <a:cubicBezTo>
                    <a:pt x="267" y="534"/>
                    <a:pt x="301" y="534"/>
                    <a:pt x="334" y="501"/>
                  </a:cubicBezTo>
                  <a:cubicBezTo>
                    <a:pt x="334" y="501"/>
                    <a:pt x="368" y="467"/>
                    <a:pt x="401" y="467"/>
                  </a:cubicBezTo>
                  <a:cubicBezTo>
                    <a:pt x="434" y="467"/>
                    <a:pt x="468" y="501"/>
                    <a:pt x="501" y="501"/>
                  </a:cubicBezTo>
                  <a:cubicBezTo>
                    <a:pt x="501" y="534"/>
                    <a:pt x="534" y="567"/>
                    <a:pt x="534" y="601"/>
                  </a:cubicBezTo>
                  <a:cubicBezTo>
                    <a:pt x="568" y="667"/>
                    <a:pt x="568" y="734"/>
                    <a:pt x="568" y="834"/>
                  </a:cubicBezTo>
                  <a:lnTo>
                    <a:pt x="568" y="1568"/>
                  </a:lnTo>
                  <a:cubicBezTo>
                    <a:pt x="568" y="1601"/>
                    <a:pt x="568" y="1601"/>
                    <a:pt x="601" y="1601"/>
                  </a:cubicBezTo>
                  <a:lnTo>
                    <a:pt x="634" y="1601"/>
                  </a:lnTo>
                  <a:cubicBezTo>
                    <a:pt x="634" y="1568"/>
                    <a:pt x="668" y="1535"/>
                    <a:pt x="668" y="1501"/>
                  </a:cubicBezTo>
                  <a:lnTo>
                    <a:pt x="668" y="768"/>
                  </a:lnTo>
                  <a:cubicBezTo>
                    <a:pt x="668" y="701"/>
                    <a:pt x="668" y="634"/>
                    <a:pt x="668" y="534"/>
                  </a:cubicBezTo>
                  <a:cubicBezTo>
                    <a:pt x="668" y="501"/>
                    <a:pt x="701" y="434"/>
                    <a:pt x="701" y="367"/>
                  </a:cubicBezTo>
                  <a:cubicBezTo>
                    <a:pt x="734" y="334"/>
                    <a:pt x="768" y="301"/>
                    <a:pt x="801" y="267"/>
                  </a:cubicBezTo>
                  <a:cubicBezTo>
                    <a:pt x="801" y="234"/>
                    <a:pt x="835" y="200"/>
                    <a:pt x="868" y="200"/>
                  </a:cubicBezTo>
                  <a:cubicBezTo>
                    <a:pt x="901" y="167"/>
                    <a:pt x="935" y="167"/>
                    <a:pt x="968" y="167"/>
                  </a:cubicBezTo>
                  <a:cubicBezTo>
                    <a:pt x="968" y="167"/>
                    <a:pt x="1001" y="167"/>
                    <a:pt x="1035" y="200"/>
                  </a:cubicBezTo>
                  <a:cubicBezTo>
                    <a:pt x="1068" y="234"/>
                    <a:pt x="1068" y="267"/>
                    <a:pt x="1101" y="301"/>
                  </a:cubicBezTo>
                  <a:cubicBezTo>
                    <a:pt x="1101" y="367"/>
                    <a:pt x="1101" y="434"/>
                    <a:pt x="1101" y="501"/>
                  </a:cubicBezTo>
                  <a:lnTo>
                    <a:pt x="1101" y="1235"/>
                  </a:lnTo>
                  <a:cubicBezTo>
                    <a:pt x="1101" y="1301"/>
                    <a:pt x="1101" y="1301"/>
                    <a:pt x="1135" y="1301"/>
                  </a:cubicBezTo>
                  <a:lnTo>
                    <a:pt x="1168" y="1301"/>
                  </a:lnTo>
                  <a:cubicBezTo>
                    <a:pt x="1168" y="1268"/>
                    <a:pt x="1201" y="1235"/>
                    <a:pt x="1201" y="1201"/>
                  </a:cubicBezTo>
                  <a:lnTo>
                    <a:pt x="1201" y="434"/>
                  </a:lnTo>
                  <a:cubicBezTo>
                    <a:pt x="1201" y="367"/>
                    <a:pt x="1168" y="267"/>
                    <a:pt x="1168" y="200"/>
                  </a:cubicBezTo>
                  <a:cubicBezTo>
                    <a:pt x="1168" y="134"/>
                    <a:pt x="1135" y="100"/>
                    <a:pt x="1101" y="67"/>
                  </a:cubicBezTo>
                  <a:cubicBezTo>
                    <a:pt x="1068" y="34"/>
                    <a:pt x="1035" y="0"/>
                    <a:pt x="10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716;p56">
              <a:extLst>
                <a:ext uri="{FF2B5EF4-FFF2-40B4-BE49-F238E27FC236}">
                  <a16:creationId xmlns:a16="http://schemas.microsoft.com/office/drawing/2014/main" id="{B56783E0-7B1E-459D-8DB0-E1C8227627B2}"/>
                </a:ext>
              </a:extLst>
            </p:cNvPr>
            <p:cNvSpPr/>
            <p:nvPr/>
          </p:nvSpPr>
          <p:spPr>
            <a:xfrm>
              <a:off x="2949775" y="2795775"/>
              <a:ext cx="17550" cy="39225"/>
            </a:xfrm>
            <a:custGeom>
              <a:avLst/>
              <a:gdLst/>
              <a:ahLst/>
              <a:cxnLst/>
              <a:rect l="l" t="t" r="r" b="b"/>
              <a:pathLst>
                <a:path w="702" h="1569" extrusionOk="0">
                  <a:moveTo>
                    <a:pt x="601" y="634"/>
                  </a:moveTo>
                  <a:lnTo>
                    <a:pt x="601" y="701"/>
                  </a:lnTo>
                  <a:cubicBezTo>
                    <a:pt x="601" y="801"/>
                    <a:pt x="601" y="868"/>
                    <a:pt x="568" y="935"/>
                  </a:cubicBezTo>
                  <a:cubicBezTo>
                    <a:pt x="568" y="1001"/>
                    <a:pt x="534" y="1068"/>
                    <a:pt x="534" y="1135"/>
                  </a:cubicBezTo>
                  <a:cubicBezTo>
                    <a:pt x="501" y="1168"/>
                    <a:pt x="468" y="1235"/>
                    <a:pt x="434" y="1268"/>
                  </a:cubicBezTo>
                  <a:cubicBezTo>
                    <a:pt x="401" y="1302"/>
                    <a:pt x="368" y="1335"/>
                    <a:pt x="334" y="1368"/>
                  </a:cubicBezTo>
                  <a:cubicBezTo>
                    <a:pt x="301" y="1368"/>
                    <a:pt x="267" y="1368"/>
                    <a:pt x="234" y="1402"/>
                  </a:cubicBezTo>
                  <a:lnTo>
                    <a:pt x="167" y="1402"/>
                  </a:lnTo>
                  <a:cubicBezTo>
                    <a:pt x="134" y="1368"/>
                    <a:pt x="134" y="1368"/>
                    <a:pt x="134" y="1335"/>
                  </a:cubicBezTo>
                  <a:cubicBezTo>
                    <a:pt x="101" y="1302"/>
                    <a:pt x="101" y="1268"/>
                    <a:pt x="101" y="1235"/>
                  </a:cubicBezTo>
                  <a:cubicBezTo>
                    <a:pt x="134" y="1068"/>
                    <a:pt x="234" y="901"/>
                    <a:pt x="368" y="801"/>
                  </a:cubicBezTo>
                  <a:lnTo>
                    <a:pt x="601" y="634"/>
                  </a:lnTo>
                  <a:close/>
                  <a:moveTo>
                    <a:pt x="568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201" y="201"/>
                    <a:pt x="167" y="267"/>
                    <a:pt x="134" y="334"/>
                  </a:cubicBezTo>
                  <a:cubicBezTo>
                    <a:pt x="101" y="367"/>
                    <a:pt x="101" y="401"/>
                    <a:pt x="67" y="468"/>
                  </a:cubicBezTo>
                  <a:cubicBezTo>
                    <a:pt x="67" y="501"/>
                    <a:pt x="67" y="534"/>
                    <a:pt x="67" y="568"/>
                  </a:cubicBezTo>
                  <a:cubicBezTo>
                    <a:pt x="67" y="568"/>
                    <a:pt x="67" y="601"/>
                    <a:pt x="67" y="601"/>
                  </a:cubicBezTo>
                  <a:lnTo>
                    <a:pt x="134" y="601"/>
                  </a:lnTo>
                  <a:cubicBezTo>
                    <a:pt x="134" y="601"/>
                    <a:pt x="134" y="568"/>
                    <a:pt x="167" y="568"/>
                  </a:cubicBezTo>
                  <a:cubicBezTo>
                    <a:pt x="167" y="568"/>
                    <a:pt x="167" y="534"/>
                    <a:pt x="167" y="534"/>
                  </a:cubicBezTo>
                  <a:cubicBezTo>
                    <a:pt x="167" y="468"/>
                    <a:pt x="201" y="401"/>
                    <a:pt x="234" y="367"/>
                  </a:cubicBezTo>
                  <a:cubicBezTo>
                    <a:pt x="267" y="301"/>
                    <a:pt x="301" y="234"/>
                    <a:pt x="368" y="201"/>
                  </a:cubicBezTo>
                  <a:cubicBezTo>
                    <a:pt x="418" y="184"/>
                    <a:pt x="451" y="176"/>
                    <a:pt x="476" y="176"/>
                  </a:cubicBezTo>
                  <a:cubicBezTo>
                    <a:pt x="501" y="176"/>
                    <a:pt x="518" y="184"/>
                    <a:pt x="534" y="201"/>
                  </a:cubicBezTo>
                  <a:cubicBezTo>
                    <a:pt x="601" y="234"/>
                    <a:pt x="601" y="301"/>
                    <a:pt x="601" y="367"/>
                  </a:cubicBezTo>
                  <a:lnTo>
                    <a:pt x="601" y="468"/>
                  </a:lnTo>
                  <a:lnTo>
                    <a:pt x="334" y="701"/>
                  </a:lnTo>
                  <a:cubicBezTo>
                    <a:pt x="267" y="734"/>
                    <a:pt x="234" y="768"/>
                    <a:pt x="201" y="835"/>
                  </a:cubicBezTo>
                  <a:cubicBezTo>
                    <a:pt x="167" y="868"/>
                    <a:pt x="134" y="901"/>
                    <a:pt x="101" y="968"/>
                  </a:cubicBezTo>
                  <a:cubicBezTo>
                    <a:pt x="67" y="1035"/>
                    <a:pt x="34" y="1068"/>
                    <a:pt x="34" y="1135"/>
                  </a:cubicBezTo>
                  <a:cubicBezTo>
                    <a:pt x="1" y="1201"/>
                    <a:pt x="1" y="1235"/>
                    <a:pt x="1" y="1302"/>
                  </a:cubicBezTo>
                  <a:cubicBezTo>
                    <a:pt x="1" y="1368"/>
                    <a:pt x="1" y="1402"/>
                    <a:pt x="34" y="1468"/>
                  </a:cubicBezTo>
                  <a:cubicBezTo>
                    <a:pt x="34" y="1502"/>
                    <a:pt x="67" y="1502"/>
                    <a:pt x="101" y="1535"/>
                  </a:cubicBezTo>
                  <a:cubicBezTo>
                    <a:pt x="101" y="1568"/>
                    <a:pt x="134" y="1568"/>
                    <a:pt x="201" y="1568"/>
                  </a:cubicBezTo>
                  <a:cubicBezTo>
                    <a:pt x="234" y="1568"/>
                    <a:pt x="267" y="1535"/>
                    <a:pt x="301" y="1535"/>
                  </a:cubicBezTo>
                  <a:cubicBezTo>
                    <a:pt x="334" y="1502"/>
                    <a:pt x="368" y="1468"/>
                    <a:pt x="434" y="1435"/>
                  </a:cubicBezTo>
                  <a:cubicBezTo>
                    <a:pt x="434" y="1402"/>
                    <a:pt x="468" y="1368"/>
                    <a:pt x="501" y="1335"/>
                  </a:cubicBezTo>
                  <a:cubicBezTo>
                    <a:pt x="534" y="1302"/>
                    <a:pt x="534" y="1268"/>
                    <a:pt x="568" y="1235"/>
                  </a:cubicBezTo>
                  <a:lnTo>
                    <a:pt x="601" y="1135"/>
                  </a:lnTo>
                  <a:lnTo>
                    <a:pt x="601" y="1268"/>
                  </a:lnTo>
                  <a:cubicBezTo>
                    <a:pt x="601" y="1302"/>
                    <a:pt x="634" y="1302"/>
                    <a:pt x="634" y="1302"/>
                  </a:cubicBezTo>
                  <a:lnTo>
                    <a:pt x="668" y="1268"/>
                  </a:lnTo>
                  <a:cubicBezTo>
                    <a:pt x="701" y="1268"/>
                    <a:pt x="701" y="1235"/>
                    <a:pt x="701" y="1201"/>
                  </a:cubicBezTo>
                  <a:lnTo>
                    <a:pt x="701" y="301"/>
                  </a:lnTo>
                  <a:cubicBezTo>
                    <a:pt x="701" y="267"/>
                    <a:pt x="701" y="201"/>
                    <a:pt x="701" y="167"/>
                  </a:cubicBezTo>
                  <a:cubicBezTo>
                    <a:pt x="701" y="134"/>
                    <a:pt x="668" y="67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717;p56">
              <a:extLst>
                <a:ext uri="{FF2B5EF4-FFF2-40B4-BE49-F238E27FC236}">
                  <a16:creationId xmlns:a16="http://schemas.microsoft.com/office/drawing/2014/main" id="{F81809A0-07A9-47C7-8D3A-BAD1A854B8BD}"/>
                </a:ext>
              </a:extLst>
            </p:cNvPr>
            <p:cNvSpPr/>
            <p:nvPr/>
          </p:nvSpPr>
          <p:spPr>
            <a:xfrm>
              <a:off x="2973950" y="2781600"/>
              <a:ext cx="19225" cy="40875"/>
            </a:xfrm>
            <a:custGeom>
              <a:avLst/>
              <a:gdLst/>
              <a:ahLst/>
              <a:cxnLst/>
              <a:rect l="l" t="t" r="r" b="b"/>
              <a:pathLst>
                <a:path w="769" h="1635" extrusionOk="0"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1"/>
                  </a:cubicBezTo>
                  <a:cubicBezTo>
                    <a:pt x="168" y="267"/>
                    <a:pt x="134" y="334"/>
                    <a:pt x="134" y="434"/>
                  </a:cubicBezTo>
                  <a:lnTo>
                    <a:pt x="134" y="301"/>
                  </a:lnTo>
                  <a:cubicBezTo>
                    <a:pt x="134" y="277"/>
                    <a:pt x="118" y="254"/>
                    <a:pt x="96" y="254"/>
                  </a:cubicBezTo>
                  <a:cubicBezTo>
                    <a:pt x="87" y="254"/>
                    <a:pt x="77" y="258"/>
                    <a:pt x="68" y="267"/>
                  </a:cubicBezTo>
                  <a:cubicBezTo>
                    <a:pt x="34" y="267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34" y="1635"/>
                    <a:pt x="68" y="1635"/>
                  </a:cubicBezTo>
                  <a:cubicBezTo>
                    <a:pt x="101" y="1602"/>
                    <a:pt x="134" y="1568"/>
                    <a:pt x="134" y="1535"/>
                  </a:cubicBezTo>
                  <a:lnTo>
                    <a:pt x="134" y="801"/>
                  </a:lnTo>
                  <a:cubicBezTo>
                    <a:pt x="101" y="668"/>
                    <a:pt x="134" y="534"/>
                    <a:pt x="201" y="434"/>
                  </a:cubicBezTo>
                  <a:cubicBezTo>
                    <a:pt x="234" y="334"/>
                    <a:pt x="301" y="267"/>
                    <a:pt x="401" y="201"/>
                  </a:cubicBezTo>
                  <a:cubicBezTo>
                    <a:pt x="435" y="167"/>
                    <a:pt x="468" y="151"/>
                    <a:pt x="501" y="151"/>
                  </a:cubicBezTo>
                  <a:cubicBezTo>
                    <a:pt x="535" y="151"/>
                    <a:pt x="568" y="167"/>
                    <a:pt x="601" y="201"/>
                  </a:cubicBezTo>
                  <a:cubicBezTo>
                    <a:pt x="635" y="301"/>
                    <a:pt x="668" y="401"/>
                    <a:pt x="668" y="501"/>
                  </a:cubicBezTo>
                  <a:lnTo>
                    <a:pt x="668" y="1235"/>
                  </a:lnTo>
                  <a:cubicBezTo>
                    <a:pt x="668" y="1268"/>
                    <a:pt x="668" y="1268"/>
                    <a:pt x="701" y="1268"/>
                  </a:cubicBezTo>
                  <a:lnTo>
                    <a:pt x="735" y="1268"/>
                  </a:lnTo>
                  <a:cubicBezTo>
                    <a:pt x="735" y="1235"/>
                    <a:pt x="768" y="1235"/>
                    <a:pt x="768" y="1201"/>
                  </a:cubicBezTo>
                  <a:lnTo>
                    <a:pt x="768" y="434"/>
                  </a:lnTo>
                  <a:cubicBezTo>
                    <a:pt x="768" y="367"/>
                    <a:pt x="735" y="301"/>
                    <a:pt x="735" y="201"/>
                  </a:cubicBezTo>
                  <a:cubicBezTo>
                    <a:pt x="735" y="167"/>
                    <a:pt x="701" y="101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718;p56">
              <a:extLst>
                <a:ext uri="{FF2B5EF4-FFF2-40B4-BE49-F238E27FC236}">
                  <a16:creationId xmlns:a16="http://schemas.microsoft.com/office/drawing/2014/main" id="{83C1885A-7BDD-4082-8618-61B1C0587A20}"/>
                </a:ext>
              </a:extLst>
            </p:cNvPr>
            <p:cNvSpPr/>
            <p:nvPr/>
          </p:nvSpPr>
          <p:spPr>
            <a:xfrm>
              <a:off x="2998150" y="2768250"/>
              <a:ext cx="18375" cy="37975"/>
            </a:xfrm>
            <a:custGeom>
              <a:avLst/>
              <a:gdLst/>
              <a:ahLst/>
              <a:cxnLst/>
              <a:rect l="l" t="t" r="r" b="b"/>
              <a:pathLst>
                <a:path w="735" h="1519" extrusionOk="0">
                  <a:moveTo>
                    <a:pt x="534" y="1"/>
                  </a:moveTo>
                  <a:cubicBezTo>
                    <a:pt x="467" y="1"/>
                    <a:pt x="434" y="34"/>
                    <a:pt x="367" y="34"/>
                  </a:cubicBezTo>
                  <a:cubicBezTo>
                    <a:pt x="234" y="134"/>
                    <a:pt x="167" y="234"/>
                    <a:pt x="100" y="368"/>
                  </a:cubicBezTo>
                  <a:cubicBezTo>
                    <a:pt x="34" y="534"/>
                    <a:pt x="0" y="701"/>
                    <a:pt x="0" y="868"/>
                  </a:cubicBezTo>
                  <a:lnTo>
                    <a:pt x="0" y="1102"/>
                  </a:lnTo>
                  <a:cubicBezTo>
                    <a:pt x="0" y="1235"/>
                    <a:pt x="34" y="1368"/>
                    <a:pt x="100" y="1468"/>
                  </a:cubicBezTo>
                  <a:cubicBezTo>
                    <a:pt x="134" y="1502"/>
                    <a:pt x="175" y="1519"/>
                    <a:pt x="221" y="1519"/>
                  </a:cubicBezTo>
                  <a:cubicBezTo>
                    <a:pt x="267" y="1519"/>
                    <a:pt x="317" y="1502"/>
                    <a:pt x="367" y="1468"/>
                  </a:cubicBezTo>
                  <a:cubicBezTo>
                    <a:pt x="434" y="1435"/>
                    <a:pt x="501" y="1402"/>
                    <a:pt x="534" y="1335"/>
                  </a:cubicBezTo>
                  <a:cubicBezTo>
                    <a:pt x="567" y="1302"/>
                    <a:pt x="601" y="1235"/>
                    <a:pt x="634" y="1202"/>
                  </a:cubicBezTo>
                  <a:cubicBezTo>
                    <a:pt x="667" y="1135"/>
                    <a:pt x="701" y="1068"/>
                    <a:pt x="701" y="1001"/>
                  </a:cubicBezTo>
                  <a:cubicBezTo>
                    <a:pt x="734" y="968"/>
                    <a:pt x="734" y="901"/>
                    <a:pt x="734" y="868"/>
                  </a:cubicBezTo>
                  <a:cubicBezTo>
                    <a:pt x="734" y="835"/>
                    <a:pt x="734" y="835"/>
                    <a:pt x="734" y="801"/>
                  </a:cubicBezTo>
                  <a:lnTo>
                    <a:pt x="667" y="801"/>
                  </a:lnTo>
                  <a:cubicBezTo>
                    <a:pt x="667" y="801"/>
                    <a:pt x="667" y="835"/>
                    <a:pt x="667" y="835"/>
                  </a:cubicBezTo>
                  <a:cubicBezTo>
                    <a:pt x="634" y="868"/>
                    <a:pt x="634" y="868"/>
                    <a:pt x="667" y="901"/>
                  </a:cubicBezTo>
                  <a:cubicBezTo>
                    <a:pt x="634" y="1001"/>
                    <a:pt x="601" y="1068"/>
                    <a:pt x="567" y="1168"/>
                  </a:cubicBezTo>
                  <a:cubicBezTo>
                    <a:pt x="501" y="1235"/>
                    <a:pt x="467" y="1268"/>
                    <a:pt x="401" y="1302"/>
                  </a:cubicBezTo>
                  <a:cubicBezTo>
                    <a:pt x="367" y="1318"/>
                    <a:pt x="334" y="1327"/>
                    <a:pt x="301" y="1327"/>
                  </a:cubicBezTo>
                  <a:cubicBezTo>
                    <a:pt x="267" y="1327"/>
                    <a:pt x="234" y="1318"/>
                    <a:pt x="200" y="1302"/>
                  </a:cubicBezTo>
                  <a:cubicBezTo>
                    <a:pt x="167" y="1268"/>
                    <a:pt x="134" y="1168"/>
                    <a:pt x="134" y="1001"/>
                  </a:cubicBezTo>
                  <a:lnTo>
                    <a:pt x="134" y="801"/>
                  </a:lnTo>
                  <a:cubicBezTo>
                    <a:pt x="134" y="668"/>
                    <a:pt x="134" y="534"/>
                    <a:pt x="200" y="401"/>
                  </a:cubicBezTo>
                  <a:cubicBezTo>
                    <a:pt x="234" y="301"/>
                    <a:pt x="301" y="234"/>
                    <a:pt x="401" y="168"/>
                  </a:cubicBezTo>
                  <a:cubicBezTo>
                    <a:pt x="423" y="168"/>
                    <a:pt x="460" y="153"/>
                    <a:pt x="502" y="153"/>
                  </a:cubicBezTo>
                  <a:cubicBezTo>
                    <a:pt x="523" y="153"/>
                    <a:pt x="545" y="156"/>
                    <a:pt x="567" y="168"/>
                  </a:cubicBezTo>
                  <a:cubicBezTo>
                    <a:pt x="601" y="168"/>
                    <a:pt x="634" y="234"/>
                    <a:pt x="667" y="301"/>
                  </a:cubicBezTo>
                  <a:cubicBezTo>
                    <a:pt x="634" y="334"/>
                    <a:pt x="634" y="334"/>
                    <a:pt x="667" y="334"/>
                  </a:cubicBezTo>
                  <a:lnTo>
                    <a:pt x="701" y="334"/>
                  </a:lnTo>
                  <a:cubicBezTo>
                    <a:pt x="701" y="334"/>
                    <a:pt x="734" y="334"/>
                    <a:pt x="734" y="301"/>
                  </a:cubicBezTo>
                  <a:cubicBezTo>
                    <a:pt x="734" y="301"/>
                    <a:pt x="734" y="268"/>
                    <a:pt x="734" y="268"/>
                  </a:cubicBezTo>
                  <a:cubicBezTo>
                    <a:pt x="734" y="234"/>
                    <a:pt x="734" y="168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719;p56">
              <a:extLst>
                <a:ext uri="{FF2B5EF4-FFF2-40B4-BE49-F238E27FC236}">
                  <a16:creationId xmlns:a16="http://schemas.microsoft.com/office/drawing/2014/main" id="{6CAA0B18-5FCC-4907-8E9D-D79156BF26DC}"/>
                </a:ext>
              </a:extLst>
            </p:cNvPr>
            <p:cNvSpPr/>
            <p:nvPr/>
          </p:nvSpPr>
          <p:spPr>
            <a:xfrm>
              <a:off x="3021500" y="2754500"/>
              <a:ext cx="19200" cy="38800"/>
            </a:xfrm>
            <a:custGeom>
              <a:avLst/>
              <a:gdLst/>
              <a:ahLst/>
              <a:cxnLst/>
              <a:rect l="l" t="t" r="r" b="b"/>
              <a:pathLst>
                <a:path w="768" h="1552" extrusionOk="0">
                  <a:moveTo>
                    <a:pt x="501" y="184"/>
                  </a:moveTo>
                  <a:cubicBezTo>
                    <a:pt x="534" y="184"/>
                    <a:pt x="567" y="217"/>
                    <a:pt x="567" y="251"/>
                  </a:cubicBezTo>
                  <a:cubicBezTo>
                    <a:pt x="601" y="284"/>
                    <a:pt x="634" y="317"/>
                    <a:pt x="634" y="351"/>
                  </a:cubicBezTo>
                  <a:cubicBezTo>
                    <a:pt x="634" y="417"/>
                    <a:pt x="667" y="484"/>
                    <a:pt x="667" y="517"/>
                  </a:cubicBezTo>
                  <a:lnTo>
                    <a:pt x="127" y="836"/>
                  </a:lnTo>
                  <a:lnTo>
                    <a:pt x="127" y="836"/>
                  </a:lnTo>
                  <a:cubicBezTo>
                    <a:pt x="101" y="774"/>
                    <a:pt x="103" y="712"/>
                    <a:pt x="134" y="651"/>
                  </a:cubicBezTo>
                  <a:cubicBezTo>
                    <a:pt x="134" y="584"/>
                    <a:pt x="167" y="517"/>
                    <a:pt x="167" y="484"/>
                  </a:cubicBezTo>
                  <a:cubicBezTo>
                    <a:pt x="200" y="417"/>
                    <a:pt x="234" y="351"/>
                    <a:pt x="267" y="317"/>
                  </a:cubicBezTo>
                  <a:cubicBezTo>
                    <a:pt x="301" y="284"/>
                    <a:pt x="334" y="251"/>
                    <a:pt x="367" y="217"/>
                  </a:cubicBezTo>
                  <a:cubicBezTo>
                    <a:pt x="401" y="184"/>
                    <a:pt x="467" y="184"/>
                    <a:pt x="501" y="184"/>
                  </a:cubicBezTo>
                  <a:close/>
                  <a:moveTo>
                    <a:pt x="542" y="0"/>
                  </a:moveTo>
                  <a:cubicBezTo>
                    <a:pt x="492" y="0"/>
                    <a:pt x="434" y="17"/>
                    <a:pt x="367" y="50"/>
                  </a:cubicBezTo>
                  <a:cubicBezTo>
                    <a:pt x="301" y="84"/>
                    <a:pt x="267" y="117"/>
                    <a:pt x="234" y="184"/>
                  </a:cubicBezTo>
                  <a:cubicBezTo>
                    <a:pt x="167" y="251"/>
                    <a:pt x="134" y="317"/>
                    <a:pt x="100" y="384"/>
                  </a:cubicBezTo>
                  <a:cubicBezTo>
                    <a:pt x="67" y="451"/>
                    <a:pt x="67" y="517"/>
                    <a:pt x="34" y="617"/>
                  </a:cubicBezTo>
                  <a:cubicBezTo>
                    <a:pt x="0" y="684"/>
                    <a:pt x="0" y="784"/>
                    <a:pt x="0" y="884"/>
                  </a:cubicBezTo>
                  <a:cubicBezTo>
                    <a:pt x="0" y="918"/>
                    <a:pt x="0" y="951"/>
                    <a:pt x="0" y="1018"/>
                  </a:cubicBezTo>
                  <a:lnTo>
                    <a:pt x="0" y="1118"/>
                  </a:lnTo>
                  <a:cubicBezTo>
                    <a:pt x="0" y="1185"/>
                    <a:pt x="0" y="1251"/>
                    <a:pt x="34" y="1318"/>
                  </a:cubicBezTo>
                  <a:cubicBezTo>
                    <a:pt x="34" y="1385"/>
                    <a:pt x="67" y="1451"/>
                    <a:pt x="100" y="1485"/>
                  </a:cubicBezTo>
                  <a:cubicBezTo>
                    <a:pt x="134" y="1518"/>
                    <a:pt x="167" y="1518"/>
                    <a:pt x="200" y="1551"/>
                  </a:cubicBezTo>
                  <a:cubicBezTo>
                    <a:pt x="267" y="1551"/>
                    <a:pt x="301" y="1518"/>
                    <a:pt x="367" y="1485"/>
                  </a:cubicBezTo>
                  <a:cubicBezTo>
                    <a:pt x="401" y="1451"/>
                    <a:pt x="467" y="1418"/>
                    <a:pt x="501" y="1385"/>
                  </a:cubicBezTo>
                  <a:cubicBezTo>
                    <a:pt x="534" y="1318"/>
                    <a:pt x="567" y="1285"/>
                    <a:pt x="634" y="1218"/>
                  </a:cubicBezTo>
                  <a:cubicBezTo>
                    <a:pt x="634" y="1185"/>
                    <a:pt x="667" y="1118"/>
                    <a:pt x="701" y="1084"/>
                  </a:cubicBezTo>
                  <a:cubicBezTo>
                    <a:pt x="701" y="1051"/>
                    <a:pt x="701" y="1018"/>
                    <a:pt x="701" y="984"/>
                  </a:cubicBezTo>
                  <a:cubicBezTo>
                    <a:pt x="701" y="951"/>
                    <a:pt x="701" y="951"/>
                    <a:pt x="701" y="951"/>
                  </a:cubicBezTo>
                  <a:lnTo>
                    <a:pt x="634" y="951"/>
                  </a:lnTo>
                  <a:lnTo>
                    <a:pt x="601" y="984"/>
                  </a:lnTo>
                  <a:lnTo>
                    <a:pt x="567" y="1051"/>
                  </a:lnTo>
                  <a:cubicBezTo>
                    <a:pt x="567" y="1084"/>
                    <a:pt x="567" y="1118"/>
                    <a:pt x="534" y="1151"/>
                  </a:cubicBezTo>
                  <a:cubicBezTo>
                    <a:pt x="501" y="1185"/>
                    <a:pt x="501" y="1185"/>
                    <a:pt x="467" y="1218"/>
                  </a:cubicBezTo>
                  <a:cubicBezTo>
                    <a:pt x="434" y="1251"/>
                    <a:pt x="401" y="1285"/>
                    <a:pt x="367" y="1318"/>
                  </a:cubicBezTo>
                  <a:cubicBezTo>
                    <a:pt x="345" y="1318"/>
                    <a:pt x="323" y="1333"/>
                    <a:pt x="301" y="1333"/>
                  </a:cubicBezTo>
                  <a:cubicBezTo>
                    <a:pt x="289" y="1333"/>
                    <a:pt x="278" y="1329"/>
                    <a:pt x="267" y="1318"/>
                  </a:cubicBezTo>
                  <a:cubicBezTo>
                    <a:pt x="234" y="1318"/>
                    <a:pt x="200" y="1285"/>
                    <a:pt x="167" y="1285"/>
                  </a:cubicBezTo>
                  <a:cubicBezTo>
                    <a:pt x="134" y="1251"/>
                    <a:pt x="134" y="1185"/>
                    <a:pt x="134" y="1151"/>
                  </a:cubicBezTo>
                  <a:cubicBezTo>
                    <a:pt x="100" y="1118"/>
                    <a:pt x="100" y="1051"/>
                    <a:pt x="134" y="984"/>
                  </a:cubicBezTo>
                  <a:lnTo>
                    <a:pt x="734" y="617"/>
                  </a:lnTo>
                  <a:cubicBezTo>
                    <a:pt x="734" y="617"/>
                    <a:pt x="768" y="584"/>
                    <a:pt x="768" y="584"/>
                  </a:cubicBezTo>
                  <a:cubicBezTo>
                    <a:pt x="768" y="551"/>
                    <a:pt x="768" y="551"/>
                    <a:pt x="768" y="551"/>
                  </a:cubicBezTo>
                  <a:lnTo>
                    <a:pt x="768" y="484"/>
                  </a:lnTo>
                  <a:cubicBezTo>
                    <a:pt x="768" y="351"/>
                    <a:pt x="734" y="184"/>
                    <a:pt x="667" y="50"/>
                  </a:cubicBezTo>
                  <a:cubicBezTo>
                    <a:pt x="634" y="17"/>
                    <a:pt x="592" y="0"/>
                    <a:pt x="5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720;p56">
              <a:extLst>
                <a:ext uri="{FF2B5EF4-FFF2-40B4-BE49-F238E27FC236}">
                  <a16:creationId xmlns:a16="http://schemas.microsoft.com/office/drawing/2014/main" id="{46929372-448C-4408-B3B2-593F12BDC325}"/>
                </a:ext>
              </a:extLst>
            </p:cNvPr>
            <p:cNvSpPr/>
            <p:nvPr/>
          </p:nvSpPr>
          <p:spPr>
            <a:xfrm>
              <a:off x="2795500" y="3340325"/>
              <a:ext cx="2525" cy="46250"/>
            </a:xfrm>
            <a:custGeom>
              <a:avLst/>
              <a:gdLst/>
              <a:ahLst/>
              <a:cxnLst/>
              <a:rect l="l" t="t" r="r" b="b"/>
              <a:pathLst>
                <a:path w="101" h="1850" extrusionOk="0">
                  <a:moveTo>
                    <a:pt x="34" y="1"/>
                  </a:moveTo>
                  <a:cubicBezTo>
                    <a:pt x="1" y="1"/>
                    <a:pt x="1" y="34"/>
                    <a:pt x="1" y="68"/>
                  </a:cubicBezTo>
                  <a:lnTo>
                    <a:pt x="1" y="1802"/>
                  </a:lnTo>
                  <a:cubicBezTo>
                    <a:pt x="1" y="1826"/>
                    <a:pt x="1" y="1849"/>
                    <a:pt x="12" y="1849"/>
                  </a:cubicBezTo>
                  <a:cubicBezTo>
                    <a:pt x="17" y="1849"/>
                    <a:pt x="24" y="1845"/>
                    <a:pt x="34" y="1835"/>
                  </a:cubicBezTo>
                  <a:lnTo>
                    <a:pt x="67" y="1835"/>
                  </a:lnTo>
                  <a:cubicBezTo>
                    <a:pt x="101" y="1835"/>
                    <a:pt x="101" y="1802"/>
                    <a:pt x="101" y="1769"/>
                  </a:cubicBezTo>
                  <a:lnTo>
                    <a:pt x="101" y="34"/>
                  </a:lnTo>
                  <a:cubicBezTo>
                    <a:pt x="101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721;p56">
              <a:extLst>
                <a:ext uri="{FF2B5EF4-FFF2-40B4-BE49-F238E27FC236}">
                  <a16:creationId xmlns:a16="http://schemas.microsoft.com/office/drawing/2014/main" id="{D9D654D6-2C03-4D20-8BF5-55FACFE3A073}"/>
                </a:ext>
              </a:extLst>
            </p:cNvPr>
            <p:cNvSpPr/>
            <p:nvPr/>
          </p:nvSpPr>
          <p:spPr>
            <a:xfrm>
              <a:off x="2805500" y="3340325"/>
              <a:ext cx="18375" cy="40900"/>
            </a:xfrm>
            <a:custGeom>
              <a:avLst/>
              <a:gdLst/>
              <a:ahLst/>
              <a:cxnLst/>
              <a:rect l="l" t="t" r="r" b="b"/>
              <a:pathLst>
                <a:path w="735" h="1636" extrusionOk="0">
                  <a:moveTo>
                    <a:pt x="535" y="1"/>
                  </a:moveTo>
                  <a:cubicBezTo>
                    <a:pt x="501" y="1"/>
                    <a:pt x="434" y="1"/>
                    <a:pt x="401" y="34"/>
                  </a:cubicBezTo>
                  <a:cubicBezTo>
                    <a:pt x="301" y="68"/>
                    <a:pt x="268" y="134"/>
                    <a:pt x="201" y="201"/>
                  </a:cubicBezTo>
                  <a:cubicBezTo>
                    <a:pt x="168" y="268"/>
                    <a:pt x="134" y="334"/>
                    <a:pt x="101" y="401"/>
                  </a:cubicBezTo>
                  <a:lnTo>
                    <a:pt x="101" y="301"/>
                  </a:lnTo>
                  <a:cubicBezTo>
                    <a:pt x="101" y="268"/>
                    <a:pt x="101" y="268"/>
                    <a:pt x="68" y="268"/>
                  </a:cubicBezTo>
                  <a:lnTo>
                    <a:pt x="34" y="268"/>
                  </a:lnTo>
                  <a:cubicBezTo>
                    <a:pt x="1" y="268"/>
                    <a:pt x="1" y="301"/>
                    <a:pt x="1" y="334"/>
                  </a:cubicBezTo>
                  <a:lnTo>
                    <a:pt x="1" y="1602"/>
                  </a:lnTo>
                  <a:cubicBezTo>
                    <a:pt x="1" y="1602"/>
                    <a:pt x="1" y="1635"/>
                    <a:pt x="34" y="1635"/>
                  </a:cubicBezTo>
                  <a:lnTo>
                    <a:pt x="68" y="1602"/>
                  </a:lnTo>
                  <a:cubicBezTo>
                    <a:pt x="101" y="1569"/>
                    <a:pt x="101" y="1569"/>
                    <a:pt x="101" y="1535"/>
                  </a:cubicBezTo>
                  <a:lnTo>
                    <a:pt x="101" y="801"/>
                  </a:lnTo>
                  <a:cubicBezTo>
                    <a:pt x="101" y="668"/>
                    <a:pt x="134" y="535"/>
                    <a:pt x="168" y="401"/>
                  </a:cubicBezTo>
                  <a:cubicBezTo>
                    <a:pt x="201" y="301"/>
                    <a:pt x="268" y="234"/>
                    <a:pt x="368" y="168"/>
                  </a:cubicBezTo>
                  <a:cubicBezTo>
                    <a:pt x="418" y="151"/>
                    <a:pt x="459" y="143"/>
                    <a:pt x="493" y="143"/>
                  </a:cubicBezTo>
                  <a:cubicBezTo>
                    <a:pt x="526" y="143"/>
                    <a:pt x="551" y="151"/>
                    <a:pt x="568" y="168"/>
                  </a:cubicBezTo>
                  <a:cubicBezTo>
                    <a:pt x="635" y="268"/>
                    <a:pt x="635" y="368"/>
                    <a:pt x="635" y="468"/>
                  </a:cubicBezTo>
                  <a:lnTo>
                    <a:pt x="635" y="1202"/>
                  </a:lnTo>
                  <a:cubicBezTo>
                    <a:pt x="635" y="1225"/>
                    <a:pt x="635" y="1249"/>
                    <a:pt x="646" y="1249"/>
                  </a:cubicBezTo>
                  <a:cubicBezTo>
                    <a:pt x="651" y="1249"/>
                    <a:pt x="658" y="1245"/>
                    <a:pt x="668" y="1235"/>
                  </a:cubicBezTo>
                  <a:lnTo>
                    <a:pt x="701" y="1235"/>
                  </a:lnTo>
                  <a:cubicBezTo>
                    <a:pt x="735" y="1235"/>
                    <a:pt x="735" y="1202"/>
                    <a:pt x="735" y="1168"/>
                  </a:cubicBezTo>
                  <a:lnTo>
                    <a:pt x="701" y="434"/>
                  </a:lnTo>
                  <a:cubicBezTo>
                    <a:pt x="735" y="368"/>
                    <a:pt x="735" y="268"/>
                    <a:pt x="701" y="201"/>
                  </a:cubicBezTo>
                  <a:cubicBezTo>
                    <a:pt x="701" y="168"/>
                    <a:pt x="668" y="101"/>
                    <a:pt x="635" y="68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722;p56">
              <a:extLst>
                <a:ext uri="{FF2B5EF4-FFF2-40B4-BE49-F238E27FC236}">
                  <a16:creationId xmlns:a16="http://schemas.microsoft.com/office/drawing/2014/main" id="{A030C29F-5449-4EA9-9EB0-1C411E497A4A}"/>
                </a:ext>
              </a:extLst>
            </p:cNvPr>
            <p:cNvSpPr/>
            <p:nvPr/>
          </p:nvSpPr>
          <p:spPr>
            <a:xfrm>
              <a:off x="2829700" y="3310300"/>
              <a:ext cx="19200" cy="53400"/>
            </a:xfrm>
            <a:custGeom>
              <a:avLst/>
              <a:gdLst/>
              <a:ahLst/>
              <a:cxnLst/>
              <a:rect l="l" t="t" r="r" b="b"/>
              <a:pathLst>
                <a:path w="768" h="2136" extrusionOk="0">
                  <a:moveTo>
                    <a:pt x="501" y="802"/>
                  </a:moveTo>
                  <a:cubicBezTo>
                    <a:pt x="534" y="802"/>
                    <a:pt x="567" y="835"/>
                    <a:pt x="601" y="868"/>
                  </a:cubicBezTo>
                  <a:cubicBezTo>
                    <a:pt x="634" y="868"/>
                    <a:pt x="634" y="935"/>
                    <a:pt x="667" y="968"/>
                  </a:cubicBezTo>
                  <a:cubicBezTo>
                    <a:pt x="667" y="1002"/>
                    <a:pt x="667" y="1068"/>
                    <a:pt x="667" y="1102"/>
                  </a:cubicBezTo>
                  <a:cubicBezTo>
                    <a:pt x="667" y="1135"/>
                    <a:pt x="667" y="1168"/>
                    <a:pt x="667" y="1235"/>
                  </a:cubicBezTo>
                  <a:cubicBezTo>
                    <a:pt x="667" y="1269"/>
                    <a:pt x="667" y="1302"/>
                    <a:pt x="667" y="1335"/>
                  </a:cubicBezTo>
                  <a:cubicBezTo>
                    <a:pt x="667" y="1369"/>
                    <a:pt x="667" y="1435"/>
                    <a:pt x="667" y="1502"/>
                  </a:cubicBezTo>
                  <a:cubicBezTo>
                    <a:pt x="634" y="1569"/>
                    <a:pt x="634" y="1602"/>
                    <a:pt x="601" y="1669"/>
                  </a:cubicBezTo>
                  <a:cubicBezTo>
                    <a:pt x="567" y="1736"/>
                    <a:pt x="567" y="1769"/>
                    <a:pt x="534" y="1836"/>
                  </a:cubicBezTo>
                  <a:cubicBezTo>
                    <a:pt x="501" y="1869"/>
                    <a:pt x="434" y="1936"/>
                    <a:pt x="400" y="1936"/>
                  </a:cubicBezTo>
                  <a:cubicBezTo>
                    <a:pt x="367" y="1969"/>
                    <a:pt x="300" y="1969"/>
                    <a:pt x="267" y="1969"/>
                  </a:cubicBezTo>
                  <a:cubicBezTo>
                    <a:pt x="234" y="1969"/>
                    <a:pt x="200" y="1969"/>
                    <a:pt x="200" y="1936"/>
                  </a:cubicBezTo>
                  <a:cubicBezTo>
                    <a:pt x="167" y="1869"/>
                    <a:pt x="134" y="1836"/>
                    <a:pt x="134" y="1802"/>
                  </a:cubicBezTo>
                  <a:lnTo>
                    <a:pt x="134" y="1635"/>
                  </a:lnTo>
                  <a:lnTo>
                    <a:pt x="134" y="1469"/>
                  </a:lnTo>
                  <a:lnTo>
                    <a:pt x="134" y="1269"/>
                  </a:lnTo>
                  <a:cubicBezTo>
                    <a:pt x="134" y="1202"/>
                    <a:pt x="167" y="1168"/>
                    <a:pt x="200" y="1102"/>
                  </a:cubicBezTo>
                  <a:cubicBezTo>
                    <a:pt x="200" y="1035"/>
                    <a:pt x="234" y="1002"/>
                    <a:pt x="267" y="935"/>
                  </a:cubicBezTo>
                  <a:cubicBezTo>
                    <a:pt x="300" y="902"/>
                    <a:pt x="334" y="868"/>
                    <a:pt x="400" y="835"/>
                  </a:cubicBezTo>
                  <a:cubicBezTo>
                    <a:pt x="434" y="802"/>
                    <a:pt x="467" y="802"/>
                    <a:pt x="501" y="802"/>
                  </a:cubicBezTo>
                  <a:close/>
                  <a:moveTo>
                    <a:pt x="701" y="1"/>
                  </a:moveTo>
                  <a:cubicBezTo>
                    <a:pt x="667" y="34"/>
                    <a:pt x="634" y="68"/>
                    <a:pt x="667" y="101"/>
                  </a:cubicBezTo>
                  <a:lnTo>
                    <a:pt x="667" y="735"/>
                  </a:lnTo>
                  <a:cubicBezTo>
                    <a:pt x="634" y="668"/>
                    <a:pt x="601" y="635"/>
                    <a:pt x="534" y="635"/>
                  </a:cubicBezTo>
                  <a:cubicBezTo>
                    <a:pt x="467" y="635"/>
                    <a:pt x="400" y="635"/>
                    <a:pt x="367" y="668"/>
                  </a:cubicBezTo>
                  <a:cubicBezTo>
                    <a:pt x="300" y="701"/>
                    <a:pt x="234" y="768"/>
                    <a:pt x="200" y="835"/>
                  </a:cubicBezTo>
                  <a:cubicBezTo>
                    <a:pt x="134" y="902"/>
                    <a:pt x="100" y="968"/>
                    <a:pt x="67" y="1035"/>
                  </a:cubicBezTo>
                  <a:cubicBezTo>
                    <a:pt x="67" y="1102"/>
                    <a:pt x="34" y="1202"/>
                    <a:pt x="34" y="1269"/>
                  </a:cubicBezTo>
                  <a:cubicBezTo>
                    <a:pt x="0" y="1369"/>
                    <a:pt x="0" y="1435"/>
                    <a:pt x="0" y="1535"/>
                  </a:cubicBezTo>
                  <a:lnTo>
                    <a:pt x="0" y="1669"/>
                  </a:lnTo>
                  <a:cubicBezTo>
                    <a:pt x="0" y="1736"/>
                    <a:pt x="0" y="1802"/>
                    <a:pt x="34" y="1902"/>
                  </a:cubicBezTo>
                  <a:cubicBezTo>
                    <a:pt x="34" y="1936"/>
                    <a:pt x="67" y="2002"/>
                    <a:pt x="67" y="2069"/>
                  </a:cubicBezTo>
                  <a:cubicBezTo>
                    <a:pt x="100" y="2102"/>
                    <a:pt x="134" y="2136"/>
                    <a:pt x="200" y="2136"/>
                  </a:cubicBezTo>
                  <a:cubicBezTo>
                    <a:pt x="267" y="2136"/>
                    <a:pt x="300" y="2136"/>
                    <a:pt x="367" y="2102"/>
                  </a:cubicBezTo>
                  <a:cubicBezTo>
                    <a:pt x="434" y="2069"/>
                    <a:pt x="501" y="2002"/>
                    <a:pt x="534" y="1936"/>
                  </a:cubicBezTo>
                  <a:cubicBezTo>
                    <a:pt x="601" y="1869"/>
                    <a:pt x="634" y="1802"/>
                    <a:pt x="667" y="1736"/>
                  </a:cubicBezTo>
                  <a:lnTo>
                    <a:pt x="667" y="1836"/>
                  </a:lnTo>
                  <a:cubicBezTo>
                    <a:pt x="667" y="1902"/>
                    <a:pt x="667" y="1902"/>
                    <a:pt x="701" y="1902"/>
                  </a:cubicBezTo>
                  <a:lnTo>
                    <a:pt x="734" y="1869"/>
                  </a:lnTo>
                  <a:cubicBezTo>
                    <a:pt x="734" y="1836"/>
                    <a:pt x="767" y="1802"/>
                    <a:pt x="767" y="1802"/>
                  </a:cubicBezTo>
                  <a:lnTo>
                    <a:pt x="767" y="34"/>
                  </a:lnTo>
                  <a:cubicBezTo>
                    <a:pt x="767" y="34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723;p56">
              <a:extLst>
                <a:ext uri="{FF2B5EF4-FFF2-40B4-BE49-F238E27FC236}">
                  <a16:creationId xmlns:a16="http://schemas.microsoft.com/office/drawing/2014/main" id="{83A17AA5-5D21-41A5-841D-F41EE8561A07}"/>
                </a:ext>
              </a:extLst>
            </p:cNvPr>
            <p:cNvSpPr/>
            <p:nvPr/>
          </p:nvSpPr>
          <p:spPr>
            <a:xfrm>
              <a:off x="2853875" y="3311650"/>
              <a:ext cx="20050" cy="38725"/>
            </a:xfrm>
            <a:custGeom>
              <a:avLst/>
              <a:gdLst/>
              <a:ahLst/>
              <a:cxnLst/>
              <a:rect l="l" t="t" r="r" b="b"/>
              <a:pathLst>
                <a:path w="802" h="1549" extrusionOk="0">
                  <a:moveTo>
                    <a:pt x="534" y="180"/>
                  </a:moveTo>
                  <a:cubicBezTo>
                    <a:pt x="568" y="180"/>
                    <a:pt x="601" y="214"/>
                    <a:pt x="634" y="247"/>
                  </a:cubicBezTo>
                  <a:cubicBezTo>
                    <a:pt x="634" y="281"/>
                    <a:pt x="668" y="314"/>
                    <a:pt x="668" y="347"/>
                  </a:cubicBezTo>
                  <a:cubicBezTo>
                    <a:pt x="668" y="414"/>
                    <a:pt x="668" y="447"/>
                    <a:pt x="668" y="514"/>
                  </a:cubicBezTo>
                  <a:lnTo>
                    <a:pt x="134" y="848"/>
                  </a:lnTo>
                  <a:cubicBezTo>
                    <a:pt x="134" y="781"/>
                    <a:pt x="167" y="714"/>
                    <a:pt x="167" y="647"/>
                  </a:cubicBezTo>
                  <a:cubicBezTo>
                    <a:pt x="167" y="581"/>
                    <a:pt x="201" y="514"/>
                    <a:pt x="201" y="447"/>
                  </a:cubicBezTo>
                  <a:cubicBezTo>
                    <a:pt x="234" y="414"/>
                    <a:pt x="267" y="347"/>
                    <a:pt x="301" y="314"/>
                  </a:cubicBezTo>
                  <a:cubicBezTo>
                    <a:pt x="334" y="281"/>
                    <a:pt x="367" y="247"/>
                    <a:pt x="434" y="214"/>
                  </a:cubicBezTo>
                  <a:cubicBezTo>
                    <a:pt x="468" y="180"/>
                    <a:pt x="501" y="180"/>
                    <a:pt x="534" y="180"/>
                  </a:cubicBezTo>
                  <a:close/>
                  <a:moveTo>
                    <a:pt x="546" y="1"/>
                  </a:moveTo>
                  <a:cubicBezTo>
                    <a:pt x="507" y="1"/>
                    <a:pt x="461" y="17"/>
                    <a:pt x="401" y="47"/>
                  </a:cubicBezTo>
                  <a:cubicBezTo>
                    <a:pt x="334" y="80"/>
                    <a:pt x="301" y="114"/>
                    <a:pt x="267" y="180"/>
                  </a:cubicBezTo>
                  <a:cubicBezTo>
                    <a:pt x="201" y="247"/>
                    <a:pt x="167" y="314"/>
                    <a:pt x="134" y="381"/>
                  </a:cubicBezTo>
                  <a:cubicBezTo>
                    <a:pt x="101" y="447"/>
                    <a:pt x="67" y="514"/>
                    <a:pt x="67" y="614"/>
                  </a:cubicBezTo>
                  <a:cubicBezTo>
                    <a:pt x="34" y="681"/>
                    <a:pt x="34" y="781"/>
                    <a:pt x="34" y="881"/>
                  </a:cubicBezTo>
                  <a:lnTo>
                    <a:pt x="1" y="881"/>
                  </a:lnTo>
                  <a:lnTo>
                    <a:pt x="1" y="1114"/>
                  </a:lnTo>
                  <a:cubicBezTo>
                    <a:pt x="1" y="1181"/>
                    <a:pt x="34" y="1248"/>
                    <a:pt x="34" y="1315"/>
                  </a:cubicBezTo>
                  <a:cubicBezTo>
                    <a:pt x="67" y="1381"/>
                    <a:pt x="67" y="1448"/>
                    <a:pt x="134" y="1481"/>
                  </a:cubicBezTo>
                  <a:cubicBezTo>
                    <a:pt x="134" y="1515"/>
                    <a:pt x="201" y="1515"/>
                    <a:pt x="234" y="1548"/>
                  </a:cubicBezTo>
                  <a:cubicBezTo>
                    <a:pt x="267" y="1548"/>
                    <a:pt x="334" y="1515"/>
                    <a:pt x="367" y="1481"/>
                  </a:cubicBezTo>
                  <a:cubicBezTo>
                    <a:pt x="434" y="1448"/>
                    <a:pt x="501" y="1415"/>
                    <a:pt x="534" y="1381"/>
                  </a:cubicBezTo>
                  <a:cubicBezTo>
                    <a:pt x="568" y="1315"/>
                    <a:pt x="601" y="1281"/>
                    <a:pt x="634" y="1215"/>
                  </a:cubicBezTo>
                  <a:cubicBezTo>
                    <a:pt x="668" y="1181"/>
                    <a:pt x="701" y="1114"/>
                    <a:pt x="701" y="1081"/>
                  </a:cubicBezTo>
                  <a:cubicBezTo>
                    <a:pt x="734" y="1048"/>
                    <a:pt x="734" y="1014"/>
                    <a:pt x="734" y="981"/>
                  </a:cubicBezTo>
                  <a:lnTo>
                    <a:pt x="734" y="948"/>
                  </a:lnTo>
                  <a:cubicBezTo>
                    <a:pt x="734" y="931"/>
                    <a:pt x="726" y="923"/>
                    <a:pt x="718" y="923"/>
                  </a:cubicBezTo>
                  <a:cubicBezTo>
                    <a:pt x="709" y="923"/>
                    <a:pt x="701" y="931"/>
                    <a:pt x="701" y="948"/>
                  </a:cubicBezTo>
                  <a:lnTo>
                    <a:pt x="668" y="948"/>
                  </a:lnTo>
                  <a:lnTo>
                    <a:pt x="634" y="1014"/>
                  </a:lnTo>
                  <a:lnTo>
                    <a:pt x="634" y="1081"/>
                  </a:lnTo>
                  <a:cubicBezTo>
                    <a:pt x="601" y="1081"/>
                    <a:pt x="601" y="1114"/>
                    <a:pt x="568" y="1148"/>
                  </a:cubicBezTo>
                  <a:cubicBezTo>
                    <a:pt x="568" y="1181"/>
                    <a:pt x="534" y="1215"/>
                    <a:pt x="501" y="1248"/>
                  </a:cubicBezTo>
                  <a:cubicBezTo>
                    <a:pt x="468" y="1281"/>
                    <a:pt x="434" y="1315"/>
                    <a:pt x="401" y="1315"/>
                  </a:cubicBezTo>
                  <a:cubicBezTo>
                    <a:pt x="367" y="1348"/>
                    <a:pt x="334" y="1348"/>
                    <a:pt x="301" y="1348"/>
                  </a:cubicBezTo>
                  <a:cubicBezTo>
                    <a:pt x="267" y="1348"/>
                    <a:pt x="234" y="1315"/>
                    <a:pt x="201" y="1281"/>
                  </a:cubicBezTo>
                  <a:cubicBezTo>
                    <a:pt x="201" y="1248"/>
                    <a:pt x="167" y="1215"/>
                    <a:pt x="167" y="1181"/>
                  </a:cubicBezTo>
                  <a:cubicBezTo>
                    <a:pt x="134" y="1114"/>
                    <a:pt x="134" y="1048"/>
                    <a:pt x="134" y="1014"/>
                  </a:cubicBezTo>
                  <a:lnTo>
                    <a:pt x="134" y="981"/>
                  </a:lnTo>
                  <a:lnTo>
                    <a:pt x="768" y="614"/>
                  </a:lnTo>
                  <a:cubicBezTo>
                    <a:pt x="768" y="581"/>
                    <a:pt x="768" y="547"/>
                    <a:pt x="768" y="547"/>
                  </a:cubicBezTo>
                  <a:lnTo>
                    <a:pt x="768" y="514"/>
                  </a:lnTo>
                  <a:cubicBezTo>
                    <a:pt x="801" y="347"/>
                    <a:pt x="768" y="214"/>
                    <a:pt x="668" y="80"/>
                  </a:cubicBezTo>
                  <a:cubicBezTo>
                    <a:pt x="631" y="25"/>
                    <a:pt x="594" y="1"/>
                    <a:pt x="5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724;p56">
              <a:extLst>
                <a:ext uri="{FF2B5EF4-FFF2-40B4-BE49-F238E27FC236}">
                  <a16:creationId xmlns:a16="http://schemas.microsoft.com/office/drawing/2014/main" id="{0F78C01B-68C8-4B07-84D8-AD837E0FFF7C}"/>
                </a:ext>
              </a:extLst>
            </p:cNvPr>
            <p:cNvSpPr/>
            <p:nvPr/>
          </p:nvSpPr>
          <p:spPr>
            <a:xfrm>
              <a:off x="2877225" y="3295300"/>
              <a:ext cx="17550" cy="45050"/>
            </a:xfrm>
            <a:custGeom>
              <a:avLst/>
              <a:gdLst/>
              <a:ahLst/>
              <a:cxnLst/>
              <a:rect l="l" t="t" r="r" b="b"/>
              <a:pathLst>
                <a:path w="702" h="1802" extrusionOk="0">
                  <a:moveTo>
                    <a:pt x="668" y="1"/>
                  </a:moveTo>
                  <a:lnTo>
                    <a:pt x="634" y="34"/>
                  </a:lnTo>
                  <a:cubicBezTo>
                    <a:pt x="601" y="34"/>
                    <a:pt x="601" y="34"/>
                    <a:pt x="601" y="67"/>
                  </a:cubicBezTo>
                  <a:lnTo>
                    <a:pt x="601" y="101"/>
                  </a:lnTo>
                  <a:lnTo>
                    <a:pt x="334" y="768"/>
                  </a:lnTo>
                  <a:lnTo>
                    <a:pt x="101" y="401"/>
                  </a:lnTo>
                  <a:lnTo>
                    <a:pt x="34" y="401"/>
                  </a:lnTo>
                  <a:cubicBezTo>
                    <a:pt x="34" y="434"/>
                    <a:pt x="34" y="434"/>
                    <a:pt x="34" y="434"/>
                  </a:cubicBezTo>
                  <a:cubicBezTo>
                    <a:pt x="34" y="468"/>
                    <a:pt x="34" y="468"/>
                    <a:pt x="34" y="468"/>
                  </a:cubicBezTo>
                  <a:cubicBezTo>
                    <a:pt x="34" y="501"/>
                    <a:pt x="34" y="501"/>
                    <a:pt x="34" y="501"/>
                  </a:cubicBezTo>
                  <a:lnTo>
                    <a:pt x="301" y="935"/>
                  </a:lnTo>
                  <a:lnTo>
                    <a:pt x="1" y="1702"/>
                  </a:lnTo>
                  <a:cubicBezTo>
                    <a:pt x="1" y="1702"/>
                    <a:pt x="1" y="1735"/>
                    <a:pt x="1" y="1735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2"/>
                  </a:cubicBezTo>
                  <a:lnTo>
                    <a:pt x="34" y="1802"/>
                  </a:lnTo>
                  <a:lnTo>
                    <a:pt x="67" y="1768"/>
                  </a:lnTo>
                  <a:cubicBezTo>
                    <a:pt x="67" y="1768"/>
                    <a:pt x="101" y="1735"/>
                    <a:pt x="101" y="1735"/>
                  </a:cubicBezTo>
                  <a:lnTo>
                    <a:pt x="101" y="1702"/>
                  </a:lnTo>
                  <a:lnTo>
                    <a:pt x="367" y="1001"/>
                  </a:lnTo>
                  <a:lnTo>
                    <a:pt x="601" y="1402"/>
                  </a:lnTo>
                  <a:lnTo>
                    <a:pt x="634" y="1402"/>
                  </a:lnTo>
                  <a:lnTo>
                    <a:pt x="668" y="1368"/>
                  </a:lnTo>
                  <a:cubicBezTo>
                    <a:pt x="668" y="1368"/>
                    <a:pt x="701" y="1368"/>
                    <a:pt x="701" y="1335"/>
                  </a:cubicBezTo>
                  <a:cubicBezTo>
                    <a:pt x="701" y="1335"/>
                    <a:pt x="701" y="1335"/>
                    <a:pt x="701" y="1301"/>
                  </a:cubicBezTo>
                  <a:lnTo>
                    <a:pt x="701" y="1268"/>
                  </a:lnTo>
                  <a:lnTo>
                    <a:pt x="401" y="834"/>
                  </a:lnTo>
                  <a:lnTo>
                    <a:pt x="701" y="101"/>
                  </a:lnTo>
                  <a:cubicBezTo>
                    <a:pt x="701" y="101"/>
                    <a:pt x="701" y="67"/>
                    <a:pt x="701" y="67"/>
                  </a:cubicBezTo>
                  <a:lnTo>
                    <a:pt x="701" y="34"/>
                  </a:lnTo>
                  <a:cubicBezTo>
                    <a:pt x="701" y="34"/>
                    <a:pt x="701" y="34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725;p56">
              <a:extLst>
                <a:ext uri="{FF2B5EF4-FFF2-40B4-BE49-F238E27FC236}">
                  <a16:creationId xmlns:a16="http://schemas.microsoft.com/office/drawing/2014/main" id="{D9C6D746-6AAC-49D6-91EA-0B960938CCF9}"/>
                </a:ext>
              </a:extLst>
            </p:cNvPr>
            <p:cNvSpPr/>
            <p:nvPr/>
          </p:nvSpPr>
          <p:spPr>
            <a:xfrm>
              <a:off x="2926425" y="2488900"/>
              <a:ext cx="24200" cy="50050"/>
            </a:xfrm>
            <a:custGeom>
              <a:avLst/>
              <a:gdLst/>
              <a:ahLst/>
              <a:cxnLst/>
              <a:rect l="l" t="t" r="r" b="b"/>
              <a:pathLst>
                <a:path w="968" h="2002" extrusionOk="0">
                  <a:moveTo>
                    <a:pt x="601" y="267"/>
                  </a:moveTo>
                  <a:cubicBezTo>
                    <a:pt x="634" y="267"/>
                    <a:pt x="668" y="267"/>
                    <a:pt x="701" y="300"/>
                  </a:cubicBezTo>
                  <a:cubicBezTo>
                    <a:pt x="734" y="334"/>
                    <a:pt x="768" y="367"/>
                    <a:pt x="768" y="434"/>
                  </a:cubicBezTo>
                  <a:cubicBezTo>
                    <a:pt x="801" y="500"/>
                    <a:pt x="801" y="567"/>
                    <a:pt x="801" y="634"/>
                  </a:cubicBezTo>
                  <a:cubicBezTo>
                    <a:pt x="801" y="698"/>
                    <a:pt x="801" y="778"/>
                    <a:pt x="801" y="834"/>
                  </a:cubicBezTo>
                  <a:lnTo>
                    <a:pt x="801" y="1068"/>
                  </a:lnTo>
                  <a:cubicBezTo>
                    <a:pt x="801" y="1134"/>
                    <a:pt x="801" y="1234"/>
                    <a:pt x="768" y="1301"/>
                  </a:cubicBezTo>
                  <a:cubicBezTo>
                    <a:pt x="768" y="1368"/>
                    <a:pt x="734" y="1434"/>
                    <a:pt x="701" y="1501"/>
                  </a:cubicBezTo>
                  <a:cubicBezTo>
                    <a:pt x="668" y="1535"/>
                    <a:pt x="634" y="1601"/>
                    <a:pt x="601" y="1635"/>
                  </a:cubicBezTo>
                  <a:cubicBezTo>
                    <a:pt x="568" y="1668"/>
                    <a:pt x="534" y="1701"/>
                    <a:pt x="501" y="1735"/>
                  </a:cubicBezTo>
                  <a:cubicBezTo>
                    <a:pt x="434" y="1768"/>
                    <a:pt x="401" y="1768"/>
                    <a:pt x="368" y="1768"/>
                  </a:cubicBezTo>
                  <a:cubicBezTo>
                    <a:pt x="334" y="1768"/>
                    <a:pt x="301" y="1768"/>
                    <a:pt x="267" y="1735"/>
                  </a:cubicBezTo>
                  <a:cubicBezTo>
                    <a:pt x="234" y="1701"/>
                    <a:pt x="201" y="1668"/>
                    <a:pt x="201" y="1635"/>
                  </a:cubicBezTo>
                  <a:cubicBezTo>
                    <a:pt x="167" y="1568"/>
                    <a:pt x="167" y="1501"/>
                    <a:pt x="167" y="1434"/>
                  </a:cubicBezTo>
                  <a:lnTo>
                    <a:pt x="167" y="967"/>
                  </a:lnTo>
                  <a:cubicBezTo>
                    <a:pt x="167" y="901"/>
                    <a:pt x="201" y="834"/>
                    <a:pt x="201" y="734"/>
                  </a:cubicBezTo>
                  <a:cubicBezTo>
                    <a:pt x="201" y="667"/>
                    <a:pt x="234" y="634"/>
                    <a:pt x="267" y="567"/>
                  </a:cubicBezTo>
                  <a:cubicBezTo>
                    <a:pt x="301" y="500"/>
                    <a:pt x="334" y="467"/>
                    <a:pt x="368" y="400"/>
                  </a:cubicBezTo>
                  <a:cubicBezTo>
                    <a:pt x="401" y="367"/>
                    <a:pt x="434" y="334"/>
                    <a:pt x="501" y="300"/>
                  </a:cubicBezTo>
                  <a:cubicBezTo>
                    <a:pt x="534" y="300"/>
                    <a:pt x="568" y="267"/>
                    <a:pt x="601" y="267"/>
                  </a:cubicBezTo>
                  <a:close/>
                  <a:moveTo>
                    <a:pt x="701" y="0"/>
                  </a:moveTo>
                  <a:cubicBezTo>
                    <a:pt x="601" y="0"/>
                    <a:pt x="534" y="0"/>
                    <a:pt x="501" y="67"/>
                  </a:cubicBezTo>
                  <a:cubicBezTo>
                    <a:pt x="401" y="100"/>
                    <a:pt x="334" y="167"/>
                    <a:pt x="301" y="234"/>
                  </a:cubicBezTo>
                  <a:cubicBezTo>
                    <a:pt x="234" y="300"/>
                    <a:pt x="167" y="367"/>
                    <a:pt x="134" y="467"/>
                  </a:cubicBezTo>
                  <a:cubicBezTo>
                    <a:pt x="101" y="567"/>
                    <a:pt x="67" y="634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cubicBezTo>
                    <a:pt x="1" y="1201"/>
                    <a:pt x="1" y="1368"/>
                    <a:pt x="1" y="1501"/>
                  </a:cubicBezTo>
                  <a:cubicBezTo>
                    <a:pt x="1" y="1601"/>
                    <a:pt x="34" y="1668"/>
                    <a:pt x="34" y="1768"/>
                  </a:cubicBezTo>
                  <a:cubicBezTo>
                    <a:pt x="67" y="1835"/>
                    <a:pt x="101" y="1901"/>
                    <a:pt x="134" y="1935"/>
                  </a:cubicBezTo>
                  <a:cubicBezTo>
                    <a:pt x="167" y="2002"/>
                    <a:pt x="234" y="2002"/>
                    <a:pt x="301" y="2002"/>
                  </a:cubicBezTo>
                  <a:cubicBezTo>
                    <a:pt x="368" y="2002"/>
                    <a:pt x="434" y="2002"/>
                    <a:pt x="501" y="1935"/>
                  </a:cubicBezTo>
                  <a:cubicBezTo>
                    <a:pt x="568" y="1901"/>
                    <a:pt x="634" y="1835"/>
                    <a:pt x="701" y="1768"/>
                  </a:cubicBezTo>
                  <a:cubicBezTo>
                    <a:pt x="734" y="1701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268"/>
                  </a:cubicBezTo>
                  <a:cubicBezTo>
                    <a:pt x="935" y="1168"/>
                    <a:pt x="968" y="1068"/>
                    <a:pt x="968" y="967"/>
                  </a:cubicBezTo>
                  <a:lnTo>
                    <a:pt x="968" y="500"/>
                  </a:lnTo>
                  <a:cubicBezTo>
                    <a:pt x="968" y="400"/>
                    <a:pt x="935" y="334"/>
                    <a:pt x="935" y="234"/>
                  </a:cubicBezTo>
                  <a:cubicBezTo>
                    <a:pt x="901" y="167"/>
                    <a:pt x="868" y="100"/>
                    <a:pt x="835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726;p56">
              <a:extLst>
                <a:ext uri="{FF2B5EF4-FFF2-40B4-BE49-F238E27FC236}">
                  <a16:creationId xmlns:a16="http://schemas.microsoft.com/office/drawing/2014/main" id="{5D9C1E49-0621-4F8A-8825-740EE3CDF9DE}"/>
                </a:ext>
              </a:extLst>
            </p:cNvPr>
            <p:cNvSpPr/>
            <p:nvPr/>
          </p:nvSpPr>
          <p:spPr>
            <a:xfrm>
              <a:off x="2954775" y="24822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0"/>
                  </a:moveTo>
                  <a:lnTo>
                    <a:pt x="701" y="67"/>
                  </a:lnTo>
                  <a:cubicBezTo>
                    <a:pt x="701" y="67"/>
                    <a:pt x="668" y="67"/>
                    <a:pt x="668" y="100"/>
                  </a:cubicBezTo>
                  <a:cubicBezTo>
                    <a:pt x="668" y="100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7"/>
                  </a:lnTo>
                  <a:cubicBezTo>
                    <a:pt x="134" y="434"/>
                    <a:pt x="134" y="434"/>
                    <a:pt x="134" y="401"/>
                  </a:cubicBezTo>
                  <a:lnTo>
                    <a:pt x="101" y="401"/>
                  </a:lnTo>
                  <a:lnTo>
                    <a:pt x="34" y="467"/>
                  </a:lnTo>
                  <a:cubicBezTo>
                    <a:pt x="1" y="467"/>
                    <a:pt x="1" y="467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34" y="1568"/>
                  </a:lnTo>
                  <a:cubicBezTo>
                    <a:pt x="334" y="1568"/>
                    <a:pt x="334" y="1601"/>
                    <a:pt x="334" y="1601"/>
                  </a:cubicBezTo>
                  <a:lnTo>
                    <a:pt x="368" y="1601"/>
                  </a:lnTo>
                  <a:lnTo>
                    <a:pt x="434" y="1568"/>
                  </a:lnTo>
                  <a:cubicBezTo>
                    <a:pt x="434" y="1568"/>
                    <a:pt x="434" y="1535"/>
                    <a:pt x="468" y="1535"/>
                  </a:cubicBezTo>
                  <a:lnTo>
                    <a:pt x="468" y="1468"/>
                  </a:lnTo>
                  <a:lnTo>
                    <a:pt x="801" y="34"/>
                  </a:lnTo>
                  <a:cubicBezTo>
                    <a:pt x="801" y="34"/>
                    <a:pt x="801" y="34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727;p56">
              <a:extLst>
                <a:ext uri="{FF2B5EF4-FFF2-40B4-BE49-F238E27FC236}">
                  <a16:creationId xmlns:a16="http://schemas.microsoft.com/office/drawing/2014/main" id="{2E95EDD5-45A6-426F-B1AA-7D3C5E483540}"/>
                </a:ext>
              </a:extLst>
            </p:cNvPr>
            <p:cNvSpPr/>
            <p:nvPr/>
          </p:nvSpPr>
          <p:spPr>
            <a:xfrm>
              <a:off x="2978125" y="2472200"/>
              <a:ext cx="20050" cy="37575"/>
            </a:xfrm>
            <a:custGeom>
              <a:avLst/>
              <a:gdLst/>
              <a:ahLst/>
              <a:cxnLst/>
              <a:rect l="l" t="t" r="r" b="b"/>
              <a:pathLst>
                <a:path w="802" h="1503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5"/>
                    <a:pt x="668" y="401"/>
                    <a:pt x="635" y="501"/>
                  </a:cubicBezTo>
                  <a:lnTo>
                    <a:pt x="168" y="768"/>
                  </a:lnTo>
                  <a:cubicBezTo>
                    <a:pt x="168" y="701"/>
                    <a:pt x="168" y="668"/>
                    <a:pt x="168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5"/>
                    <a:pt x="268" y="401"/>
                    <a:pt x="301" y="368"/>
                  </a:cubicBezTo>
                  <a:cubicBezTo>
                    <a:pt x="334" y="335"/>
                    <a:pt x="368" y="301"/>
                    <a:pt x="401" y="268"/>
                  </a:cubicBezTo>
                  <a:cubicBezTo>
                    <a:pt x="434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301" y="134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5"/>
                    <a:pt x="67" y="535"/>
                    <a:pt x="34" y="601"/>
                  </a:cubicBezTo>
                  <a:cubicBezTo>
                    <a:pt x="34" y="701"/>
                    <a:pt x="1" y="768"/>
                    <a:pt x="1" y="868"/>
                  </a:cubicBezTo>
                  <a:cubicBezTo>
                    <a:pt x="1" y="935"/>
                    <a:pt x="1" y="1002"/>
                    <a:pt x="1" y="1068"/>
                  </a:cubicBezTo>
                  <a:cubicBezTo>
                    <a:pt x="1" y="1135"/>
                    <a:pt x="34" y="1235"/>
                    <a:pt x="34" y="1302"/>
                  </a:cubicBezTo>
                  <a:cubicBezTo>
                    <a:pt x="67" y="1335"/>
                    <a:pt x="101" y="1402"/>
                    <a:pt x="134" y="1435"/>
                  </a:cubicBezTo>
                  <a:cubicBezTo>
                    <a:pt x="168" y="1469"/>
                    <a:pt x="201" y="1502"/>
                    <a:pt x="234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35"/>
                    <a:pt x="501" y="1369"/>
                    <a:pt x="568" y="1335"/>
                  </a:cubicBezTo>
                  <a:cubicBezTo>
                    <a:pt x="601" y="1269"/>
                    <a:pt x="635" y="1235"/>
                    <a:pt x="668" y="1168"/>
                  </a:cubicBezTo>
                  <a:cubicBezTo>
                    <a:pt x="701" y="1135"/>
                    <a:pt x="735" y="1102"/>
                    <a:pt x="735" y="1035"/>
                  </a:cubicBezTo>
                  <a:cubicBezTo>
                    <a:pt x="768" y="1002"/>
                    <a:pt x="768" y="968"/>
                    <a:pt x="768" y="902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701" y="902"/>
                  </a:lnTo>
                  <a:lnTo>
                    <a:pt x="668" y="935"/>
                  </a:lnTo>
                  <a:lnTo>
                    <a:pt x="635" y="968"/>
                  </a:lnTo>
                  <a:cubicBezTo>
                    <a:pt x="601" y="1035"/>
                    <a:pt x="601" y="1068"/>
                    <a:pt x="568" y="1102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43" y="1260"/>
                    <a:pt x="318" y="1260"/>
                  </a:cubicBezTo>
                  <a:cubicBezTo>
                    <a:pt x="293" y="1260"/>
                    <a:pt x="268" y="1252"/>
                    <a:pt x="234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68"/>
                  </a:lnTo>
                  <a:cubicBezTo>
                    <a:pt x="768" y="635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8"/>
                    <a:pt x="735" y="101"/>
                    <a:pt x="701" y="68"/>
                  </a:cubicBezTo>
                  <a:cubicBezTo>
                    <a:pt x="668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728;p56">
              <a:extLst>
                <a:ext uri="{FF2B5EF4-FFF2-40B4-BE49-F238E27FC236}">
                  <a16:creationId xmlns:a16="http://schemas.microsoft.com/office/drawing/2014/main" id="{3EDDD6AE-1BFC-41E1-A52F-D4102308C119}"/>
                </a:ext>
              </a:extLst>
            </p:cNvPr>
            <p:cNvSpPr/>
            <p:nvPr/>
          </p:nvSpPr>
          <p:spPr>
            <a:xfrm>
              <a:off x="3003150" y="2458875"/>
              <a:ext cx="12525" cy="39850"/>
            </a:xfrm>
            <a:custGeom>
              <a:avLst/>
              <a:gdLst/>
              <a:ahLst/>
              <a:cxnLst/>
              <a:rect l="l" t="t" r="r" b="b"/>
              <a:pathLst>
                <a:path w="501" h="1594" extrusionOk="0">
                  <a:moveTo>
                    <a:pt x="467" y="0"/>
                  </a:moveTo>
                  <a:lnTo>
                    <a:pt x="367" y="34"/>
                  </a:lnTo>
                  <a:cubicBezTo>
                    <a:pt x="301" y="67"/>
                    <a:pt x="267" y="100"/>
                    <a:pt x="234" y="134"/>
                  </a:cubicBezTo>
                  <a:cubicBezTo>
                    <a:pt x="201" y="200"/>
                    <a:pt x="167" y="234"/>
                    <a:pt x="167" y="300"/>
                  </a:cubicBezTo>
                  <a:lnTo>
                    <a:pt x="167" y="200"/>
                  </a:lnTo>
                  <a:cubicBezTo>
                    <a:pt x="167" y="200"/>
                    <a:pt x="167" y="200"/>
                    <a:pt x="167" y="167"/>
                  </a:cubicBezTo>
                  <a:lnTo>
                    <a:pt x="134" y="167"/>
                  </a:lnTo>
                  <a:lnTo>
                    <a:pt x="67" y="200"/>
                  </a:lnTo>
                  <a:cubicBezTo>
                    <a:pt x="34" y="234"/>
                    <a:pt x="34" y="234"/>
                    <a:pt x="34" y="234"/>
                  </a:cubicBezTo>
                  <a:cubicBezTo>
                    <a:pt x="34" y="267"/>
                    <a:pt x="34" y="300"/>
                    <a:pt x="34" y="300"/>
                  </a:cubicBezTo>
                  <a:lnTo>
                    <a:pt x="34" y="1535"/>
                  </a:lnTo>
                  <a:cubicBezTo>
                    <a:pt x="0" y="1568"/>
                    <a:pt x="0" y="1568"/>
                    <a:pt x="34" y="1568"/>
                  </a:cubicBezTo>
                  <a:cubicBezTo>
                    <a:pt x="34" y="1585"/>
                    <a:pt x="34" y="1593"/>
                    <a:pt x="38" y="1593"/>
                  </a:cubicBezTo>
                  <a:cubicBezTo>
                    <a:pt x="42" y="1593"/>
                    <a:pt x="50" y="1585"/>
                    <a:pt x="67" y="1568"/>
                  </a:cubicBezTo>
                  <a:lnTo>
                    <a:pt x="134" y="1535"/>
                  </a:lnTo>
                  <a:cubicBezTo>
                    <a:pt x="134" y="1535"/>
                    <a:pt x="134" y="1535"/>
                    <a:pt x="167" y="1501"/>
                  </a:cubicBezTo>
                  <a:cubicBezTo>
                    <a:pt x="167" y="1501"/>
                    <a:pt x="167" y="1468"/>
                    <a:pt x="167" y="1435"/>
                  </a:cubicBezTo>
                  <a:lnTo>
                    <a:pt x="167" y="667"/>
                  </a:lnTo>
                  <a:cubicBezTo>
                    <a:pt x="134" y="501"/>
                    <a:pt x="201" y="367"/>
                    <a:pt x="367" y="267"/>
                  </a:cubicBezTo>
                  <a:lnTo>
                    <a:pt x="467" y="200"/>
                  </a:lnTo>
                  <a:cubicBezTo>
                    <a:pt x="467" y="200"/>
                    <a:pt x="467" y="167"/>
                    <a:pt x="501" y="167"/>
                  </a:cubicBezTo>
                  <a:cubicBezTo>
                    <a:pt x="501" y="134"/>
                    <a:pt x="501" y="134"/>
                    <a:pt x="501" y="100"/>
                  </a:cubicBezTo>
                  <a:lnTo>
                    <a:pt x="501" y="34"/>
                  </a:lnTo>
                  <a:cubicBezTo>
                    <a:pt x="501" y="0"/>
                    <a:pt x="501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729;p56">
              <a:extLst>
                <a:ext uri="{FF2B5EF4-FFF2-40B4-BE49-F238E27FC236}">
                  <a16:creationId xmlns:a16="http://schemas.microsoft.com/office/drawing/2014/main" id="{61F69F8B-0743-40FB-B4D3-7A507F4FD746}"/>
                </a:ext>
              </a:extLst>
            </p:cNvPr>
            <p:cNvSpPr/>
            <p:nvPr/>
          </p:nvSpPr>
          <p:spPr>
            <a:xfrm>
              <a:off x="3017325" y="2445525"/>
              <a:ext cx="20050" cy="40050"/>
            </a:xfrm>
            <a:custGeom>
              <a:avLst/>
              <a:gdLst/>
              <a:ahLst/>
              <a:cxnLst/>
              <a:rect l="l" t="t" r="r" b="b"/>
              <a:pathLst>
                <a:path w="802" h="1602" extrusionOk="0">
                  <a:moveTo>
                    <a:pt x="768" y="1"/>
                  </a:moveTo>
                  <a:lnTo>
                    <a:pt x="701" y="34"/>
                  </a:lnTo>
                  <a:cubicBezTo>
                    <a:pt x="701" y="67"/>
                    <a:pt x="668" y="67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34"/>
                  </a:lnTo>
                  <a:lnTo>
                    <a:pt x="101" y="434"/>
                  </a:lnTo>
                  <a:lnTo>
                    <a:pt x="34" y="468"/>
                  </a:lnTo>
                  <a:cubicBezTo>
                    <a:pt x="34" y="468"/>
                    <a:pt x="1" y="468"/>
                    <a:pt x="1" y="501"/>
                  </a:cubicBezTo>
                  <a:cubicBezTo>
                    <a:pt x="1" y="501"/>
                    <a:pt x="1" y="534"/>
                    <a:pt x="1" y="534"/>
                  </a:cubicBezTo>
                  <a:lnTo>
                    <a:pt x="367" y="1568"/>
                  </a:lnTo>
                  <a:cubicBezTo>
                    <a:pt x="367" y="1568"/>
                    <a:pt x="367" y="1602"/>
                    <a:pt x="367" y="1602"/>
                  </a:cubicBezTo>
                  <a:lnTo>
                    <a:pt x="401" y="1602"/>
                  </a:lnTo>
                  <a:lnTo>
                    <a:pt x="434" y="1568"/>
                  </a:lnTo>
                  <a:cubicBezTo>
                    <a:pt x="434" y="1568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8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730;p56">
              <a:extLst>
                <a:ext uri="{FF2B5EF4-FFF2-40B4-BE49-F238E27FC236}">
                  <a16:creationId xmlns:a16="http://schemas.microsoft.com/office/drawing/2014/main" id="{8F4C2A5A-F513-4EEF-B820-F37B23143D28}"/>
                </a:ext>
              </a:extLst>
            </p:cNvPr>
            <p:cNvSpPr/>
            <p:nvPr/>
          </p:nvSpPr>
          <p:spPr>
            <a:xfrm>
              <a:off x="3044000" y="2427400"/>
              <a:ext cx="4200" cy="48800"/>
            </a:xfrm>
            <a:custGeom>
              <a:avLst/>
              <a:gdLst/>
              <a:ahLst/>
              <a:cxnLst/>
              <a:rect l="l" t="t" r="r" b="b"/>
              <a:pathLst>
                <a:path w="168" h="1952" extrusionOk="0">
                  <a:moveTo>
                    <a:pt x="139" y="0"/>
                  </a:moveTo>
                  <a:cubicBezTo>
                    <a:pt x="134" y="0"/>
                    <a:pt x="134" y="8"/>
                    <a:pt x="134" y="25"/>
                  </a:cubicBezTo>
                  <a:lnTo>
                    <a:pt x="34" y="58"/>
                  </a:lnTo>
                  <a:cubicBezTo>
                    <a:pt x="1" y="92"/>
                    <a:pt x="1" y="92"/>
                    <a:pt x="1" y="125"/>
                  </a:cubicBezTo>
                  <a:cubicBezTo>
                    <a:pt x="1" y="125"/>
                    <a:pt x="1" y="158"/>
                    <a:pt x="1" y="158"/>
                  </a:cubicBezTo>
                  <a:lnTo>
                    <a:pt x="1" y="325"/>
                  </a:lnTo>
                  <a:cubicBezTo>
                    <a:pt x="1" y="325"/>
                    <a:pt x="1" y="359"/>
                    <a:pt x="1" y="359"/>
                  </a:cubicBezTo>
                  <a:lnTo>
                    <a:pt x="34" y="359"/>
                  </a:lnTo>
                  <a:lnTo>
                    <a:pt x="134" y="292"/>
                  </a:lnTo>
                  <a:cubicBezTo>
                    <a:pt x="134" y="292"/>
                    <a:pt x="134" y="292"/>
                    <a:pt x="168" y="259"/>
                  </a:cubicBezTo>
                  <a:cubicBezTo>
                    <a:pt x="168" y="259"/>
                    <a:pt x="168" y="225"/>
                    <a:pt x="168" y="225"/>
                  </a:cubicBezTo>
                  <a:lnTo>
                    <a:pt x="168" y="58"/>
                  </a:lnTo>
                  <a:cubicBezTo>
                    <a:pt x="168" y="58"/>
                    <a:pt x="168" y="25"/>
                    <a:pt x="168" y="25"/>
                  </a:cubicBezTo>
                  <a:cubicBezTo>
                    <a:pt x="151" y="8"/>
                    <a:pt x="143" y="0"/>
                    <a:pt x="139" y="0"/>
                  </a:cubicBezTo>
                  <a:close/>
                  <a:moveTo>
                    <a:pt x="134" y="492"/>
                  </a:moveTo>
                  <a:lnTo>
                    <a:pt x="68" y="525"/>
                  </a:lnTo>
                  <a:cubicBezTo>
                    <a:pt x="34" y="559"/>
                    <a:pt x="34" y="559"/>
                    <a:pt x="34" y="592"/>
                  </a:cubicBezTo>
                  <a:cubicBezTo>
                    <a:pt x="34" y="592"/>
                    <a:pt x="34" y="625"/>
                    <a:pt x="34" y="625"/>
                  </a:cubicBezTo>
                  <a:lnTo>
                    <a:pt x="34" y="1893"/>
                  </a:lnTo>
                  <a:cubicBezTo>
                    <a:pt x="34" y="1893"/>
                    <a:pt x="34" y="1926"/>
                    <a:pt x="34" y="1926"/>
                  </a:cubicBezTo>
                  <a:cubicBezTo>
                    <a:pt x="34" y="1943"/>
                    <a:pt x="34" y="1951"/>
                    <a:pt x="38" y="1951"/>
                  </a:cubicBezTo>
                  <a:cubicBezTo>
                    <a:pt x="43" y="1951"/>
                    <a:pt x="51" y="1943"/>
                    <a:pt x="68" y="1926"/>
                  </a:cubicBezTo>
                  <a:lnTo>
                    <a:pt x="134" y="1893"/>
                  </a:lnTo>
                  <a:cubicBezTo>
                    <a:pt x="168" y="1893"/>
                    <a:pt x="168" y="1860"/>
                    <a:pt x="168" y="1860"/>
                  </a:cubicBezTo>
                  <a:cubicBezTo>
                    <a:pt x="168" y="1826"/>
                    <a:pt x="168" y="1826"/>
                    <a:pt x="168" y="1793"/>
                  </a:cubicBezTo>
                  <a:lnTo>
                    <a:pt x="168" y="559"/>
                  </a:lnTo>
                  <a:cubicBezTo>
                    <a:pt x="168" y="525"/>
                    <a:pt x="168" y="525"/>
                    <a:pt x="168" y="49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731;p56">
              <a:extLst>
                <a:ext uri="{FF2B5EF4-FFF2-40B4-BE49-F238E27FC236}">
                  <a16:creationId xmlns:a16="http://schemas.microsoft.com/office/drawing/2014/main" id="{58BA4B48-E1C2-42FE-8FEB-7B982C2F24BA}"/>
                </a:ext>
              </a:extLst>
            </p:cNvPr>
            <p:cNvSpPr/>
            <p:nvPr/>
          </p:nvSpPr>
          <p:spPr>
            <a:xfrm>
              <a:off x="3052350" y="242885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13" y="276"/>
                  </a:moveTo>
                  <a:cubicBezTo>
                    <a:pt x="543" y="276"/>
                    <a:pt x="568" y="284"/>
                    <a:pt x="601" y="301"/>
                  </a:cubicBezTo>
                  <a:cubicBezTo>
                    <a:pt x="634" y="367"/>
                    <a:pt x="668" y="434"/>
                    <a:pt x="668" y="501"/>
                  </a:cubicBezTo>
                  <a:lnTo>
                    <a:pt x="201" y="781"/>
                  </a:lnTo>
                  <a:lnTo>
                    <a:pt x="201" y="781"/>
                  </a:lnTo>
                  <a:cubicBezTo>
                    <a:pt x="201" y="721"/>
                    <a:pt x="201" y="664"/>
                    <a:pt x="201" y="634"/>
                  </a:cubicBezTo>
                  <a:cubicBezTo>
                    <a:pt x="201" y="567"/>
                    <a:pt x="234" y="534"/>
                    <a:pt x="234" y="501"/>
                  </a:cubicBezTo>
                  <a:cubicBezTo>
                    <a:pt x="267" y="434"/>
                    <a:pt x="301" y="401"/>
                    <a:pt x="334" y="367"/>
                  </a:cubicBezTo>
                  <a:cubicBezTo>
                    <a:pt x="334" y="334"/>
                    <a:pt x="367" y="301"/>
                    <a:pt x="401" y="301"/>
                  </a:cubicBezTo>
                  <a:cubicBezTo>
                    <a:pt x="451" y="284"/>
                    <a:pt x="484" y="276"/>
                    <a:pt x="513" y="276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01" y="67"/>
                  </a:cubicBezTo>
                  <a:cubicBezTo>
                    <a:pt x="367" y="100"/>
                    <a:pt x="301" y="134"/>
                    <a:pt x="267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467"/>
                    <a:pt x="67" y="534"/>
                    <a:pt x="67" y="634"/>
                  </a:cubicBezTo>
                  <a:cubicBezTo>
                    <a:pt x="34" y="701"/>
                    <a:pt x="34" y="801"/>
                    <a:pt x="34" y="868"/>
                  </a:cubicBezTo>
                  <a:cubicBezTo>
                    <a:pt x="1" y="934"/>
                    <a:pt x="1" y="1034"/>
                    <a:pt x="34" y="1101"/>
                  </a:cubicBezTo>
                  <a:cubicBezTo>
                    <a:pt x="34" y="1168"/>
                    <a:pt x="34" y="1235"/>
                    <a:pt x="67" y="1301"/>
                  </a:cubicBezTo>
                  <a:cubicBezTo>
                    <a:pt x="67" y="1368"/>
                    <a:pt x="101" y="1435"/>
                    <a:pt x="134" y="1468"/>
                  </a:cubicBezTo>
                  <a:cubicBezTo>
                    <a:pt x="167" y="1501"/>
                    <a:pt x="201" y="1501"/>
                    <a:pt x="267" y="1501"/>
                  </a:cubicBezTo>
                  <a:cubicBezTo>
                    <a:pt x="277" y="1511"/>
                    <a:pt x="290" y="1515"/>
                    <a:pt x="304" y="1515"/>
                  </a:cubicBezTo>
                  <a:cubicBezTo>
                    <a:pt x="337" y="1515"/>
                    <a:pt x="377" y="1492"/>
                    <a:pt x="401" y="1468"/>
                  </a:cubicBezTo>
                  <a:cubicBezTo>
                    <a:pt x="468" y="1435"/>
                    <a:pt x="534" y="1401"/>
                    <a:pt x="568" y="1335"/>
                  </a:cubicBezTo>
                  <a:cubicBezTo>
                    <a:pt x="601" y="1301"/>
                    <a:pt x="668" y="1268"/>
                    <a:pt x="701" y="1201"/>
                  </a:cubicBezTo>
                  <a:cubicBezTo>
                    <a:pt x="701" y="1168"/>
                    <a:pt x="734" y="1101"/>
                    <a:pt x="768" y="1068"/>
                  </a:cubicBezTo>
                  <a:cubicBezTo>
                    <a:pt x="768" y="1034"/>
                    <a:pt x="768" y="968"/>
                    <a:pt x="801" y="934"/>
                  </a:cubicBezTo>
                  <a:lnTo>
                    <a:pt x="801" y="901"/>
                  </a:lnTo>
                  <a:cubicBezTo>
                    <a:pt x="784" y="884"/>
                    <a:pt x="776" y="876"/>
                    <a:pt x="772" y="876"/>
                  </a:cubicBezTo>
                  <a:cubicBezTo>
                    <a:pt x="768" y="876"/>
                    <a:pt x="768" y="884"/>
                    <a:pt x="768" y="901"/>
                  </a:cubicBezTo>
                  <a:lnTo>
                    <a:pt x="701" y="934"/>
                  </a:lnTo>
                  <a:lnTo>
                    <a:pt x="668" y="934"/>
                  </a:lnTo>
                  <a:cubicBezTo>
                    <a:pt x="668" y="968"/>
                    <a:pt x="668" y="968"/>
                    <a:pt x="634" y="1001"/>
                  </a:cubicBezTo>
                  <a:cubicBezTo>
                    <a:pt x="634" y="1034"/>
                    <a:pt x="601" y="1068"/>
                    <a:pt x="568" y="1135"/>
                  </a:cubicBezTo>
                  <a:cubicBezTo>
                    <a:pt x="534" y="1168"/>
                    <a:pt x="468" y="1235"/>
                    <a:pt x="434" y="1235"/>
                  </a:cubicBezTo>
                  <a:cubicBezTo>
                    <a:pt x="401" y="1251"/>
                    <a:pt x="367" y="1260"/>
                    <a:pt x="338" y="1260"/>
                  </a:cubicBezTo>
                  <a:cubicBezTo>
                    <a:pt x="309" y="1260"/>
                    <a:pt x="284" y="1251"/>
                    <a:pt x="267" y="1235"/>
                  </a:cubicBezTo>
                  <a:cubicBezTo>
                    <a:pt x="201" y="1168"/>
                    <a:pt x="167" y="1101"/>
                    <a:pt x="201" y="1001"/>
                  </a:cubicBezTo>
                  <a:lnTo>
                    <a:pt x="768" y="668"/>
                  </a:lnTo>
                  <a:cubicBezTo>
                    <a:pt x="801" y="668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501"/>
                  </a:lnTo>
                  <a:cubicBezTo>
                    <a:pt x="801" y="401"/>
                    <a:pt x="801" y="334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732;p56">
              <a:extLst>
                <a:ext uri="{FF2B5EF4-FFF2-40B4-BE49-F238E27FC236}">
                  <a16:creationId xmlns:a16="http://schemas.microsoft.com/office/drawing/2014/main" id="{21795744-CB12-44D0-936C-C77D13541064}"/>
                </a:ext>
              </a:extLst>
            </p:cNvPr>
            <p:cNvSpPr/>
            <p:nvPr/>
          </p:nvSpPr>
          <p:spPr>
            <a:xfrm>
              <a:off x="3076525" y="2406325"/>
              <a:ext cx="29225" cy="47575"/>
            </a:xfrm>
            <a:custGeom>
              <a:avLst/>
              <a:gdLst/>
              <a:ahLst/>
              <a:cxnLst/>
              <a:rect l="l" t="t" r="r" b="b"/>
              <a:pathLst>
                <a:path w="1169" h="1903" extrusionOk="0">
                  <a:moveTo>
                    <a:pt x="1135" y="1"/>
                  </a:moveTo>
                  <a:lnTo>
                    <a:pt x="1068" y="34"/>
                  </a:lnTo>
                  <a:cubicBezTo>
                    <a:pt x="1068" y="34"/>
                    <a:pt x="1035" y="34"/>
                    <a:pt x="1035" y="67"/>
                  </a:cubicBezTo>
                  <a:cubicBezTo>
                    <a:pt x="1035" y="101"/>
                    <a:pt x="1035" y="101"/>
                    <a:pt x="1035" y="134"/>
                  </a:cubicBezTo>
                  <a:lnTo>
                    <a:pt x="868" y="1102"/>
                  </a:lnTo>
                  <a:lnTo>
                    <a:pt x="635" y="368"/>
                  </a:lnTo>
                  <a:cubicBezTo>
                    <a:pt x="635" y="334"/>
                    <a:pt x="635" y="334"/>
                    <a:pt x="635" y="334"/>
                  </a:cubicBezTo>
                  <a:lnTo>
                    <a:pt x="568" y="334"/>
                  </a:lnTo>
                  <a:cubicBezTo>
                    <a:pt x="568" y="368"/>
                    <a:pt x="535" y="368"/>
                    <a:pt x="535" y="401"/>
                  </a:cubicBezTo>
                  <a:cubicBezTo>
                    <a:pt x="535" y="401"/>
                    <a:pt x="535" y="434"/>
                    <a:pt x="535" y="434"/>
                  </a:cubicBezTo>
                  <a:lnTo>
                    <a:pt x="334" y="1435"/>
                  </a:lnTo>
                  <a:lnTo>
                    <a:pt x="134" y="668"/>
                  </a:lnTo>
                  <a:cubicBezTo>
                    <a:pt x="134" y="668"/>
                    <a:pt x="134" y="635"/>
                    <a:pt x="101" y="635"/>
                  </a:cubicBezTo>
                  <a:lnTo>
                    <a:pt x="68" y="635"/>
                  </a:lnTo>
                  <a:lnTo>
                    <a:pt x="34" y="668"/>
                  </a:lnTo>
                  <a:cubicBezTo>
                    <a:pt x="1" y="668"/>
                    <a:pt x="1" y="701"/>
                    <a:pt x="1" y="701"/>
                  </a:cubicBezTo>
                  <a:cubicBezTo>
                    <a:pt x="1" y="735"/>
                    <a:pt x="1" y="735"/>
                    <a:pt x="1" y="768"/>
                  </a:cubicBezTo>
                  <a:cubicBezTo>
                    <a:pt x="1" y="768"/>
                    <a:pt x="1" y="768"/>
                    <a:pt x="1" y="801"/>
                  </a:cubicBezTo>
                  <a:lnTo>
                    <a:pt x="268" y="1835"/>
                  </a:lnTo>
                  <a:cubicBezTo>
                    <a:pt x="268" y="1869"/>
                    <a:pt x="268" y="1869"/>
                    <a:pt x="268" y="1902"/>
                  </a:cubicBezTo>
                  <a:lnTo>
                    <a:pt x="301" y="1902"/>
                  </a:lnTo>
                  <a:lnTo>
                    <a:pt x="334" y="1869"/>
                  </a:lnTo>
                  <a:cubicBezTo>
                    <a:pt x="368" y="1835"/>
                    <a:pt x="368" y="1835"/>
                    <a:pt x="368" y="1802"/>
                  </a:cubicBezTo>
                  <a:cubicBezTo>
                    <a:pt x="368" y="1802"/>
                    <a:pt x="368" y="1769"/>
                    <a:pt x="368" y="1769"/>
                  </a:cubicBezTo>
                  <a:lnTo>
                    <a:pt x="568" y="768"/>
                  </a:lnTo>
                  <a:lnTo>
                    <a:pt x="768" y="1502"/>
                  </a:lnTo>
                  <a:cubicBezTo>
                    <a:pt x="768" y="1535"/>
                    <a:pt x="768" y="1535"/>
                    <a:pt x="768" y="1569"/>
                  </a:cubicBezTo>
                  <a:lnTo>
                    <a:pt x="835" y="1569"/>
                  </a:lnTo>
                  <a:lnTo>
                    <a:pt x="868" y="1535"/>
                  </a:lnTo>
                  <a:cubicBezTo>
                    <a:pt x="902" y="1502"/>
                    <a:pt x="902" y="1502"/>
                    <a:pt x="902" y="1502"/>
                  </a:cubicBezTo>
                  <a:cubicBezTo>
                    <a:pt x="902" y="1468"/>
                    <a:pt x="902" y="1435"/>
                    <a:pt x="902" y="1435"/>
                  </a:cubicBezTo>
                  <a:lnTo>
                    <a:pt x="1168" y="67"/>
                  </a:lnTo>
                  <a:cubicBezTo>
                    <a:pt x="1168" y="34"/>
                    <a:pt x="1168" y="34"/>
                    <a:pt x="1168" y="34"/>
                  </a:cubicBezTo>
                  <a:cubicBezTo>
                    <a:pt x="1168" y="34"/>
                    <a:pt x="1168" y="1"/>
                    <a:pt x="1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733;p56">
              <a:extLst>
                <a:ext uri="{FF2B5EF4-FFF2-40B4-BE49-F238E27FC236}">
                  <a16:creationId xmlns:a16="http://schemas.microsoft.com/office/drawing/2014/main" id="{C777E711-EDB7-4348-8D3A-B514C1C17F5D}"/>
                </a:ext>
              </a:extLst>
            </p:cNvPr>
            <p:cNvSpPr/>
            <p:nvPr/>
          </p:nvSpPr>
          <p:spPr>
            <a:xfrm>
              <a:off x="2927250" y="2638175"/>
              <a:ext cx="23375" cy="54225"/>
            </a:xfrm>
            <a:custGeom>
              <a:avLst/>
              <a:gdLst/>
              <a:ahLst/>
              <a:cxnLst/>
              <a:rect l="l" t="t" r="r" b="b"/>
              <a:pathLst>
                <a:path w="935" h="2169" extrusionOk="0">
                  <a:moveTo>
                    <a:pt x="902" y="0"/>
                  </a:moveTo>
                  <a:lnTo>
                    <a:pt x="768" y="67"/>
                  </a:lnTo>
                  <a:cubicBezTo>
                    <a:pt x="735" y="100"/>
                    <a:pt x="735" y="100"/>
                    <a:pt x="735" y="133"/>
                  </a:cubicBezTo>
                  <a:cubicBezTo>
                    <a:pt x="735" y="133"/>
                    <a:pt x="735" y="167"/>
                    <a:pt x="735" y="167"/>
                  </a:cubicBezTo>
                  <a:lnTo>
                    <a:pt x="735" y="1234"/>
                  </a:lnTo>
                  <a:cubicBezTo>
                    <a:pt x="735" y="1401"/>
                    <a:pt x="701" y="1534"/>
                    <a:pt x="668" y="1668"/>
                  </a:cubicBezTo>
                  <a:cubicBezTo>
                    <a:pt x="601" y="1768"/>
                    <a:pt x="535" y="1868"/>
                    <a:pt x="435" y="1901"/>
                  </a:cubicBezTo>
                  <a:cubicBezTo>
                    <a:pt x="385" y="1935"/>
                    <a:pt x="343" y="1951"/>
                    <a:pt x="305" y="1951"/>
                  </a:cubicBezTo>
                  <a:cubicBezTo>
                    <a:pt x="268" y="1951"/>
                    <a:pt x="234" y="1935"/>
                    <a:pt x="201" y="1901"/>
                  </a:cubicBezTo>
                  <a:cubicBezTo>
                    <a:pt x="134" y="1801"/>
                    <a:pt x="134" y="1701"/>
                    <a:pt x="134" y="1568"/>
                  </a:cubicBezTo>
                  <a:lnTo>
                    <a:pt x="134" y="467"/>
                  </a:lnTo>
                  <a:cubicBezTo>
                    <a:pt x="134" y="467"/>
                    <a:pt x="134" y="434"/>
                    <a:pt x="134" y="434"/>
                  </a:cubicBezTo>
                  <a:lnTo>
                    <a:pt x="101" y="434"/>
                  </a:lnTo>
                  <a:lnTo>
                    <a:pt x="34" y="467"/>
                  </a:lnTo>
                  <a:cubicBezTo>
                    <a:pt x="34" y="467"/>
                    <a:pt x="1" y="500"/>
                    <a:pt x="1" y="500"/>
                  </a:cubicBezTo>
                  <a:cubicBezTo>
                    <a:pt x="1" y="534"/>
                    <a:pt x="1" y="567"/>
                    <a:pt x="1" y="567"/>
                  </a:cubicBezTo>
                  <a:lnTo>
                    <a:pt x="1" y="1635"/>
                  </a:lnTo>
                  <a:cubicBezTo>
                    <a:pt x="1" y="1735"/>
                    <a:pt x="1" y="1835"/>
                    <a:pt x="34" y="1901"/>
                  </a:cubicBezTo>
                  <a:cubicBezTo>
                    <a:pt x="34" y="1968"/>
                    <a:pt x="68" y="2035"/>
                    <a:pt x="101" y="2102"/>
                  </a:cubicBezTo>
                  <a:cubicBezTo>
                    <a:pt x="134" y="2135"/>
                    <a:pt x="201" y="2168"/>
                    <a:pt x="268" y="2168"/>
                  </a:cubicBezTo>
                  <a:cubicBezTo>
                    <a:pt x="335" y="2168"/>
                    <a:pt x="401" y="2168"/>
                    <a:pt x="468" y="2102"/>
                  </a:cubicBezTo>
                  <a:cubicBezTo>
                    <a:pt x="535" y="2068"/>
                    <a:pt x="601" y="2001"/>
                    <a:pt x="668" y="1935"/>
                  </a:cubicBezTo>
                  <a:cubicBezTo>
                    <a:pt x="735" y="1868"/>
                    <a:pt x="768" y="1768"/>
                    <a:pt x="802" y="1701"/>
                  </a:cubicBezTo>
                  <a:cubicBezTo>
                    <a:pt x="835" y="1601"/>
                    <a:pt x="868" y="1501"/>
                    <a:pt x="902" y="1401"/>
                  </a:cubicBezTo>
                  <a:cubicBezTo>
                    <a:pt x="902" y="1301"/>
                    <a:pt x="935" y="1201"/>
                    <a:pt x="935" y="1101"/>
                  </a:cubicBezTo>
                  <a:lnTo>
                    <a:pt x="935" y="33"/>
                  </a:lnTo>
                  <a:cubicBezTo>
                    <a:pt x="935" y="33"/>
                    <a:pt x="935" y="0"/>
                    <a:pt x="9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734;p56">
              <a:extLst>
                <a:ext uri="{FF2B5EF4-FFF2-40B4-BE49-F238E27FC236}">
                  <a16:creationId xmlns:a16="http://schemas.microsoft.com/office/drawing/2014/main" id="{3AEFCF08-135F-44DE-B587-6503FE973BD9}"/>
                </a:ext>
              </a:extLst>
            </p:cNvPr>
            <p:cNvSpPr/>
            <p:nvPr/>
          </p:nvSpPr>
          <p:spPr>
            <a:xfrm>
              <a:off x="2958125" y="2624825"/>
              <a:ext cx="21700" cy="54225"/>
            </a:xfrm>
            <a:custGeom>
              <a:avLst/>
              <a:gdLst/>
              <a:ahLst/>
              <a:cxnLst/>
              <a:rect l="l" t="t" r="r" b="b"/>
              <a:pathLst>
                <a:path w="868" h="2169" extrusionOk="0">
                  <a:moveTo>
                    <a:pt x="634" y="267"/>
                  </a:moveTo>
                  <a:cubicBezTo>
                    <a:pt x="667" y="301"/>
                    <a:pt x="701" y="367"/>
                    <a:pt x="701" y="467"/>
                  </a:cubicBezTo>
                  <a:cubicBezTo>
                    <a:pt x="701" y="567"/>
                    <a:pt x="667" y="667"/>
                    <a:pt x="634" y="768"/>
                  </a:cubicBezTo>
                  <a:cubicBezTo>
                    <a:pt x="567" y="834"/>
                    <a:pt x="534" y="901"/>
                    <a:pt x="434" y="934"/>
                  </a:cubicBezTo>
                  <a:lnTo>
                    <a:pt x="134" y="1101"/>
                  </a:lnTo>
                  <a:lnTo>
                    <a:pt x="134" y="467"/>
                  </a:lnTo>
                  <a:lnTo>
                    <a:pt x="434" y="301"/>
                  </a:lnTo>
                  <a:cubicBezTo>
                    <a:pt x="534" y="267"/>
                    <a:pt x="601" y="267"/>
                    <a:pt x="634" y="267"/>
                  </a:cubicBezTo>
                  <a:close/>
                  <a:moveTo>
                    <a:pt x="601" y="0"/>
                  </a:moveTo>
                  <a:cubicBezTo>
                    <a:pt x="534" y="34"/>
                    <a:pt x="501" y="34"/>
                    <a:pt x="434" y="67"/>
                  </a:cubicBezTo>
                  <a:lnTo>
                    <a:pt x="67" y="301"/>
                  </a:lnTo>
                  <a:cubicBezTo>
                    <a:pt x="34" y="334"/>
                    <a:pt x="34" y="334"/>
                    <a:pt x="34" y="367"/>
                  </a:cubicBezTo>
                  <a:cubicBezTo>
                    <a:pt x="0" y="367"/>
                    <a:pt x="0" y="401"/>
                    <a:pt x="34" y="401"/>
                  </a:cubicBezTo>
                  <a:lnTo>
                    <a:pt x="34" y="2102"/>
                  </a:lnTo>
                  <a:cubicBezTo>
                    <a:pt x="0" y="2135"/>
                    <a:pt x="0" y="2135"/>
                    <a:pt x="34" y="2169"/>
                  </a:cubicBezTo>
                  <a:lnTo>
                    <a:pt x="67" y="2169"/>
                  </a:lnTo>
                  <a:lnTo>
                    <a:pt x="134" y="2102"/>
                  </a:lnTo>
                  <a:cubicBezTo>
                    <a:pt x="134" y="2102"/>
                    <a:pt x="134" y="2102"/>
                    <a:pt x="167" y="2068"/>
                  </a:cubicBezTo>
                  <a:cubicBezTo>
                    <a:pt x="167" y="2068"/>
                    <a:pt x="167" y="2035"/>
                    <a:pt x="167" y="2035"/>
                  </a:cubicBezTo>
                  <a:lnTo>
                    <a:pt x="167" y="1335"/>
                  </a:lnTo>
                  <a:lnTo>
                    <a:pt x="434" y="1168"/>
                  </a:lnTo>
                  <a:lnTo>
                    <a:pt x="701" y="1702"/>
                  </a:lnTo>
                  <a:cubicBezTo>
                    <a:pt x="701" y="1702"/>
                    <a:pt x="701" y="1735"/>
                    <a:pt x="734" y="1735"/>
                  </a:cubicBezTo>
                  <a:lnTo>
                    <a:pt x="767" y="1735"/>
                  </a:lnTo>
                  <a:lnTo>
                    <a:pt x="834" y="1702"/>
                  </a:lnTo>
                  <a:cubicBezTo>
                    <a:pt x="867" y="1668"/>
                    <a:pt x="867" y="1668"/>
                    <a:pt x="867" y="1668"/>
                  </a:cubicBezTo>
                  <a:cubicBezTo>
                    <a:pt x="867" y="1635"/>
                    <a:pt x="867" y="1635"/>
                    <a:pt x="867" y="1601"/>
                  </a:cubicBezTo>
                  <a:lnTo>
                    <a:pt x="601" y="1034"/>
                  </a:lnTo>
                  <a:cubicBezTo>
                    <a:pt x="701" y="968"/>
                    <a:pt x="767" y="868"/>
                    <a:pt x="801" y="768"/>
                  </a:cubicBezTo>
                  <a:cubicBezTo>
                    <a:pt x="834" y="634"/>
                    <a:pt x="867" y="501"/>
                    <a:pt x="867" y="367"/>
                  </a:cubicBezTo>
                  <a:cubicBezTo>
                    <a:pt x="867" y="301"/>
                    <a:pt x="867" y="234"/>
                    <a:pt x="834" y="167"/>
                  </a:cubicBezTo>
                  <a:cubicBezTo>
                    <a:pt x="801" y="100"/>
                    <a:pt x="767" y="67"/>
                    <a:pt x="734" y="34"/>
                  </a:cubicBezTo>
                  <a:cubicBezTo>
                    <a:pt x="701" y="0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735;p56">
              <a:extLst>
                <a:ext uri="{FF2B5EF4-FFF2-40B4-BE49-F238E27FC236}">
                  <a16:creationId xmlns:a16="http://schemas.microsoft.com/office/drawing/2014/main" id="{763E5DD1-8C92-4881-AC22-DD2EB6570DDF}"/>
                </a:ext>
              </a:extLst>
            </p:cNvPr>
            <p:cNvSpPr/>
            <p:nvPr/>
          </p:nvSpPr>
          <p:spPr>
            <a:xfrm>
              <a:off x="2985625" y="2615650"/>
              <a:ext cx="19225" cy="47550"/>
            </a:xfrm>
            <a:custGeom>
              <a:avLst/>
              <a:gdLst/>
              <a:ahLst/>
              <a:cxnLst/>
              <a:rect l="l" t="t" r="r" b="b"/>
              <a:pathLst>
                <a:path w="769" h="19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35"/>
                  </a:lnTo>
                  <a:cubicBezTo>
                    <a:pt x="1" y="1868"/>
                    <a:pt x="1" y="1868"/>
                    <a:pt x="1" y="1902"/>
                  </a:cubicBezTo>
                  <a:lnTo>
                    <a:pt x="34" y="1902"/>
                  </a:lnTo>
                  <a:lnTo>
                    <a:pt x="735" y="1468"/>
                  </a:lnTo>
                  <a:cubicBezTo>
                    <a:pt x="735" y="1468"/>
                    <a:pt x="768" y="1435"/>
                    <a:pt x="768" y="1435"/>
                  </a:cubicBezTo>
                  <a:cubicBezTo>
                    <a:pt x="768" y="1401"/>
                    <a:pt x="768" y="1401"/>
                    <a:pt x="768" y="1368"/>
                  </a:cubicBezTo>
                  <a:lnTo>
                    <a:pt x="768" y="1268"/>
                  </a:lnTo>
                  <a:cubicBezTo>
                    <a:pt x="768" y="1268"/>
                    <a:pt x="768" y="1268"/>
                    <a:pt x="768" y="1235"/>
                  </a:cubicBezTo>
                  <a:lnTo>
                    <a:pt x="735" y="1235"/>
                  </a:lnTo>
                  <a:lnTo>
                    <a:pt x="134" y="1602"/>
                  </a:ln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736;p56">
              <a:extLst>
                <a:ext uri="{FF2B5EF4-FFF2-40B4-BE49-F238E27FC236}">
                  <a16:creationId xmlns:a16="http://schemas.microsoft.com/office/drawing/2014/main" id="{92811E1B-E743-4F7D-A8FC-0EAAC6E2773E}"/>
                </a:ext>
              </a:extLst>
            </p:cNvPr>
            <p:cNvSpPr/>
            <p:nvPr/>
          </p:nvSpPr>
          <p:spPr>
            <a:xfrm>
              <a:off x="3019000" y="2595625"/>
              <a:ext cx="4200" cy="48200"/>
            </a:xfrm>
            <a:custGeom>
              <a:avLst/>
              <a:gdLst/>
              <a:ahLst/>
              <a:cxnLst/>
              <a:rect l="l" t="t" r="r" b="b"/>
              <a:pathLst>
                <a:path w="168" h="1928" extrusionOk="0">
                  <a:moveTo>
                    <a:pt x="134" y="1"/>
                  </a:moveTo>
                  <a:lnTo>
                    <a:pt x="34" y="68"/>
                  </a:lnTo>
                  <a:cubicBezTo>
                    <a:pt x="34" y="68"/>
                    <a:pt x="0" y="68"/>
                    <a:pt x="0" y="101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51"/>
                    <a:pt x="9" y="359"/>
                    <a:pt x="17" y="359"/>
                  </a:cubicBezTo>
                  <a:cubicBezTo>
                    <a:pt x="25" y="359"/>
                    <a:pt x="34" y="351"/>
                    <a:pt x="34" y="334"/>
                  </a:cubicBezTo>
                  <a:lnTo>
                    <a:pt x="134" y="301"/>
                  </a:lnTo>
                  <a:cubicBezTo>
                    <a:pt x="167" y="268"/>
                    <a:pt x="167" y="268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1"/>
                    <a:pt x="167" y="1"/>
                  </a:cubicBezTo>
                  <a:close/>
                  <a:moveTo>
                    <a:pt x="150" y="476"/>
                  </a:moveTo>
                  <a:cubicBezTo>
                    <a:pt x="142" y="476"/>
                    <a:pt x="134" y="485"/>
                    <a:pt x="134" y="501"/>
                  </a:cubicBezTo>
                  <a:lnTo>
                    <a:pt x="67" y="535"/>
                  </a:lnTo>
                  <a:cubicBezTo>
                    <a:pt x="67" y="535"/>
                    <a:pt x="34" y="535"/>
                    <a:pt x="34" y="568"/>
                  </a:cubicBezTo>
                  <a:cubicBezTo>
                    <a:pt x="34" y="568"/>
                    <a:pt x="34" y="601"/>
                    <a:pt x="34" y="635"/>
                  </a:cubicBezTo>
                  <a:lnTo>
                    <a:pt x="34" y="1869"/>
                  </a:lnTo>
                  <a:cubicBezTo>
                    <a:pt x="34" y="1902"/>
                    <a:pt x="34" y="1902"/>
                    <a:pt x="34" y="1902"/>
                  </a:cubicBezTo>
                  <a:cubicBezTo>
                    <a:pt x="50" y="1919"/>
                    <a:pt x="59" y="1927"/>
                    <a:pt x="63" y="1927"/>
                  </a:cubicBezTo>
                  <a:cubicBezTo>
                    <a:pt x="67" y="1927"/>
                    <a:pt x="67" y="1919"/>
                    <a:pt x="67" y="1902"/>
                  </a:cubicBezTo>
                  <a:lnTo>
                    <a:pt x="134" y="1869"/>
                  </a:lnTo>
                  <a:cubicBezTo>
                    <a:pt x="167" y="1869"/>
                    <a:pt x="167" y="1869"/>
                    <a:pt x="167" y="1835"/>
                  </a:cubicBezTo>
                  <a:cubicBezTo>
                    <a:pt x="167" y="1835"/>
                    <a:pt x="167" y="1802"/>
                    <a:pt x="167" y="1769"/>
                  </a:cubicBezTo>
                  <a:lnTo>
                    <a:pt x="167" y="535"/>
                  </a:lnTo>
                  <a:cubicBezTo>
                    <a:pt x="167" y="535"/>
                    <a:pt x="167" y="501"/>
                    <a:pt x="167" y="501"/>
                  </a:cubicBezTo>
                  <a:cubicBezTo>
                    <a:pt x="167" y="485"/>
                    <a:pt x="159" y="476"/>
                    <a:pt x="150" y="47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737;p56">
              <a:extLst>
                <a:ext uri="{FF2B5EF4-FFF2-40B4-BE49-F238E27FC236}">
                  <a16:creationId xmlns:a16="http://schemas.microsoft.com/office/drawing/2014/main" id="{49B3BF90-7C90-4AD7-90B6-D33992053DCA}"/>
                </a:ext>
              </a:extLst>
            </p:cNvPr>
            <p:cNvSpPr/>
            <p:nvPr/>
          </p:nvSpPr>
          <p:spPr>
            <a:xfrm>
              <a:off x="3030675" y="2596475"/>
              <a:ext cx="19200" cy="41725"/>
            </a:xfrm>
            <a:custGeom>
              <a:avLst/>
              <a:gdLst/>
              <a:ahLst/>
              <a:cxnLst/>
              <a:rect l="l" t="t" r="r" b="b"/>
              <a:pathLst>
                <a:path w="768" h="1669" extrusionOk="0">
                  <a:moveTo>
                    <a:pt x="534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200" y="234"/>
                    <a:pt x="167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34" y="300"/>
                    <a:pt x="0" y="300"/>
                    <a:pt x="0" y="334"/>
                  </a:cubicBezTo>
                  <a:cubicBezTo>
                    <a:pt x="0" y="334"/>
                    <a:pt x="0" y="367"/>
                    <a:pt x="0" y="367"/>
                  </a:cubicBezTo>
                  <a:lnTo>
                    <a:pt x="0" y="1601"/>
                  </a:lnTo>
                  <a:cubicBezTo>
                    <a:pt x="0" y="1635"/>
                    <a:pt x="0" y="1635"/>
                    <a:pt x="0" y="1668"/>
                  </a:cubicBezTo>
                  <a:lnTo>
                    <a:pt x="34" y="1668"/>
                  </a:lnTo>
                  <a:lnTo>
                    <a:pt x="100" y="1635"/>
                  </a:lnTo>
                  <a:cubicBezTo>
                    <a:pt x="134" y="1601"/>
                    <a:pt x="134" y="1568"/>
                    <a:pt x="134" y="1568"/>
                  </a:cubicBezTo>
                  <a:cubicBezTo>
                    <a:pt x="134" y="1568"/>
                    <a:pt x="134" y="1535"/>
                    <a:pt x="134" y="1535"/>
                  </a:cubicBezTo>
                  <a:lnTo>
                    <a:pt x="134" y="834"/>
                  </a:lnTo>
                  <a:cubicBezTo>
                    <a:pt x="134" y="701"/>
                    <a:pt x="134" y="601"/>
                    <a:pt x="200" y="467"/>
                  </a:cubicBezTo>
                  <a:cubicBezTo>
                    <a:pt x="234" y="400"/>
                    <a:pt x="300" y="334"/>
                    <a:pt x="367" y="267"/>
                  </a:cubicBezTo>
                  <a:cubicBezTo>
                    <a:pt x="401" y="250"/>
                    <a:pt x="434" y="242"/>
                    <a:pt x="463" y="242"/>
                  </a:cubicBezTo>
                  <a:cubicBezTo>
                    <a:pt x="492" y="242"/>
                    <a:pt x="517" y="250"/>
                    <a:pt x="534" y="267"/>
                  </a:cubicBezTo>
                  <a:cubicBezTo>
                    <a:pt x="601" y="367"/>
                    <a:pt x="634" y="467"/>
                    <a:pt x="601" y="534"/>
                  </a:cubicBezTo>
                  <a:lnTo>
                    <a:pt x="601" y="1234"/>
                  </a:lnTo>
                  <a:cubicBezTo>
                    <a:pt x="601" y="1268"/>
                    <a:pt x="601" y="1268"/>
                    <a:pt x="601" y="1301"/>
                  </a:cubicBezTo>
                  <a:lnTo>
                    <a:pt x="634" y="1301"/>
                  </a:lnTo>
                  <a:lnTo>
                    <a:pt x="701" y="1234"/>
                  </a:lnTo>
                  <a:cubicBezTo>
                    <a:pt x="734" y="1234"/>
                    <a:pt x="734" y="1234"/>
                    <a:pt x="734" y="1201"/>
                  </a:cubicBezTo>
                  <a:cubicBezTo>
                    <a:pt x="734" y="1201"/>
                    <a:pt x="734" y="1168"/>
                    <a:pt x="734" y="1168"/>
                  </a:cubicBezTo>
                  <a:lnTo>
                    <a:pt x="767" y="400"/>
                  </a:lnTo>
                  <a:cubicBezTo>
                    <a:pt x="767" y="334"/>
                    <a:pt x="767" y="267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0"/>
                    <a:pt x="601" y="0"/>
                    <a:pt x="5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738;p56">
              <a:extLst>
                <a:ext uri="{FF2B5EF4-FFF2-40B4-BE49-F238E27FC236}">
                  <a16:creationId xmlns:a16="http://schemas.microsoft.com/office/drawing/2014/main" id="{B949328C-6B49-4EF2-AE23-C1EE602489E4}"/>
                </a:ext>
              </a:extLst>
            </p:cNvPr>
            <p:cNvSpPr/>
            <p:nvPr/>
          </p:nvSpPr>
          <p:spPr>
            <a:xfrm>
              <a:off x="3053175" y="2582500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0"/>
                  </a:moveTo>
                  <a:cubicBezTo>
                    <a:pt x="568" y="0"/>
                    <a:pt x="551" y="9"/>
                    <a:pt x="535" y="25"/>
                  </a:cubicBezTo>
                  <a:cubicBezTo>
                    <a:pt x="468" y="25"/>
                    <a:pt x="435" y="25"/>
                    <a:pt x="368" y="59"/>
                  </a:cubicBezTo>
                  <a:cubicBezTo>
                    <a:pt x="334" y="92"/>
                    <a:pt x="268" y="126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26"/>
                    <a:pt x="68" y="492"/>
                  </a:cubicBezTo>
                  <a:cubicBezTo>
                    <a:pt x="68" y="559"/>
                    <a:pt x="68" y="593"/>
                    <a:pt x="68" y="659"/>
                  </a:cubicBezTo>
                  <a:cubicBezTo>
                    <a:pt x="68" y="726"/>
                    <a:pt x="68" y="793"/>
                    <a:pt x="134" y="859"/>
                  </a:cubicBezTo>
                  <a:cubicBezTo>
                    <a:pt x="158" y="883"/>
                    <a:pt x="198" y="907"/>
                    <a:pt x="243" y="907"/>
                  </a:cubicBezTo>
                  <a:cubicBezTo>
                    <a:pt x="262" y="907"/>
                    <a:pt x="282" y="903"/>
                    <a:pt x="301" y="893"/>
                  </a:cubicBezTo>
                  <a:lnTo>
                    <a:pt x="435" y="893"/>
                  </a:lnTo>
                  <a:cubicBezTo>
                    <a:pt x="451" y="876"/>
                    <a:pt x="468" y="868"/>
                    <a:pt x="485" y="868"/>
                  </a:cubicBezTo>
                  <a:cubicBezTo>
                    <a:pt x="501" y="868"/>
                    <a:pt x="518" y="876"/>
                    <a:pt x="535" y="893"/>
                  </a:cubicBezTo>
                  <a:cubicBezTo>
                    <a:pt x="551" y="876"/>
                    <a:pt x="560" y="868"/>
                    <a:pt x="568" y="868"/>
                  </a:cubicBezTo>
                  <a:cubicBezTo>
                    <a:pt x="576" y="868"/>
                    <a:pt x="585" y="876"/>
                    <a:pt x="601" y="893"/>
                  </a:cubicBezTo>
                  <a:cubicBezTo>
                    <a:pt x="601" y="893"/>
                    <a:pt x="601" y="926"/>
                    <a:pt x="601" y="959"/>
                  </a:cubicBezTo>
                  <a:cubicBezTo>
                    <a:pt x="601" y="993"/>
                    <a:pt x="568" y="1026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60"/>
                    <a:pt x="468" y="1193"/>
                    <a:pt x="435" y="1226"/>
                  </a:cubicBezTo>
                  <a:cubicBezTo>
                    <a:pt x="401" y="1260"/>
                    <a:pt x="401" y="1260"/>
                    <a:pt x="368" y="1293"/>
                  </a:cubicBezTo>
                  <a:cubicBezTo>
                    <a:pt x="334" y="1293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60"/>
                  </a:cubicBezTo>
                  <a:lnTo>
                    <a:pt x="101" y="1260"/>
                  </a:lnTo>
                  <a:lnTo>
                    <a:pt x="34" y="1293"/>
                  </a:lnTo>
                  <a:cubicBezTo>
                    <a:pt x="34" y="1326"/>
                    <a:pt x="1" y="1360"/>
                    <a:pt x="1" y="1360"/>
                  </a:cubicBezTo>
                  <a:cubicBezTo>
                    <a:pt x="1" y="1360"/>
                    <a:pt x="1" y="1393"/>
                    <a:pt x="1" y="1393"/>
                  </a:cubicBezTo>
                  <a:cubicBezTo>
                    <a:pt x="1" y="1426"/>
                    <a:pt x="34" y="1460"/>
                    <a:pt x="34" y="1493"/>
                  </a:cubicBezTo>
                  <a:cubicBezTo>
                    <a:pt x="68" y="1527"/>
                    <a:pt x="68" y="1527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4" y="1527"/>
                    <a:pt x="368" y="1493"/>
                  </a:cubicBezTo>
                  <a:cubicBezTo>
                    <a:pt x="435" y="1460"/>
                    <a:pt x="468" y="1426"/>
                    <a:pt x="535" y="1393"/>
                  </a:cubicBezTo>
                  <a:cubicBezTo>
                    <a:pt x="568" y="1326"/>
                    <a:pt x="601" y="1260"/>
                    <a:pt x="635" y="1226"/>
                  </a:cubicBezTo>
                  <a:cubicBezTo>
                    <a:pt x="668" y="1160"/>
                    <a:pt x="701" y="1126"/>
                    <a:pt x="701" y="1060"/>
                  </a:cubicBezTo>
                  <a:cubicBezTo>
                    <a:pt x="735" y="993"/>
                    <a:pt x="735" y="926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701" y="659"/>
                  </a:cubicBezTo>
                  <a:cubicBezTo>
                    <a:pt x="668" y="659"/>
                    <a:pt x="635" y="626"/>
                    <a:pt x="601" y="626"/>
                  </a:cubicBezTo>
                  <a:lnTo>
                    <a:pt x="468" y="626"/>
                  </a:lnTo>
                  <a:lnTo>
                    <a:pt x="334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492"/>
                    <a:pt x="234" y="459"/>
                    <a:pt x="268" y="426"/>
                  </a:cubicBezTo>
                  <a:cubicBezTo>
                    <a:pt x="301" y="359"/>
                    <a:pt x="334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701" y="259"/>
                  </a:lnTo>
                  <a:cubicBezTo>
                    <a:pt x="701" y="259"/>
                    <a:pt x="701" y="226"/>
                    <a:pt x="735" y="226"/>
                  </a:cubicBezTo>
                  <a:cubicBezTo>
                    <a:pt x="735" y="192"/>
                    <a:pt x="735" y="159"/>
                    <a:pt x="735" y="159"/>
                  </a:cubicBezTo>
                  <a:cubicBezTo>
                    <a:pt x="701" y="126"/>
                    <a:pt x="701" y="92"/>
                    <a:pt x="701" y="59"/>
                  </a:cubicBezTo>
                  <a:cubicBezTo>
                    <a:pt x="668" y="59"/>
                    <a:pt x="668" y="25"/>
                    <a:pt x="635" y="25"/>
                  </a:cubicBezTo>
                  <a:cubicBezTo>
                    <a:pt x="618" y="9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739;p56">
              <a:extLst>
                <a:ext uri="{FF2B5EF4-FFF2-40B4-BE49-F238E27FC236}">
                  <a16:creationId xmlns:a16="http://schemas.microsoft.com/office/drawing/2014/main" id="{B2FD1C3B-4474-46E0-A256-CAE0BE3751A5}"/>
                </a:ext>
              </a:extLst>
            </p:cNvPr>
            <p:cNvSpPr/>
            <p:nvPr/>
          </p:nvSpPr>
          <p:spPr>
            <a:xfrm>
              <a:off x="3077375" y="2568600"/>
              <a:ext cx="20025" cy="54375"/>
            </a:xfrm>
            <a:custGeom>
              <a:avLst/>
              <a:gdLst/>
              <a:ahLst/>
              <a:cxnLst/>
              <a:rect l="l" t="t" r="r" b="b"/>
              <a:pathLst>
                <a:path w="801" h="2175" extrusionOk="0">
                  <a:moveTo>
                    <a:pt x="496" y="256"/>
                  </a:moveTo>
                  <a:cubicBezTo>
                    <a:pt x="526" y="256"/>
                    <a:pt x="551" y="265"/>
                    <a:pt x="567" y="281"/>
                  </a:cubicBezTo>
                  <a:cubicBezTo>
                    <a:pt x="601" y="348"/>
                    <a:pt x="634" y="448"/>
                    <a:pt x="634" y="548"/>
                  </a:cubicBezTo>
                  <a:lnTo>
                    <a:pt x="634" y="682"/>
                  </a:lnTo>
                  <a:cubicBezTo>
                    <a:pt x="634" y="815"/>
                    <a:pt x="601" y="915"/>
                    <a:pt x="567" y="1048"/>
                  </a:cubicBezTo>
                  <a:cubicBezTo>
                    <a:pt x="534" y="1115"/>
                    <a:pt x="467" y="1215"/>
                    <a:pt x="401" y="1249"/>
                  </a:cubicBezTo>
                  <a:cubicBezTo>
                    <a:pt x="367" y="1265"/>
                    <a:pt x="334" y="1274"/>
                    <a:pt x="300" y="1274"/>
                  </a:cubicBezTo>
                  <a:cubicBezTo>
                    <a:pt x="267" y="1274"/>
                    <a:pt x="234" y="1265"/>
                    <a:pt x="200" y="1249"/>
                  </a:cubicBezTo>
                  <a:cubicBezTo>
                    <a:pt x="167" y="1182"/>
                    <a:pt x="134" y="1082"/>
                    <a:pt x="134" y="1015"/>
                  </a:cubicBezTo>
                  <a:lnTo>
                    <a:pt x="134" y="782"/>
                  </a:lnTo>
                  <a:cubicBezTo>
                    <a:pt x="134" y="682"/>
                    <a:pt x="167" y="581"/>
                    <a:pt x="200" y="481"/>
                  </a:cubicBezTo>
                  <a:cubicBezTo>
                    <a:pt x="234" y="415"/>
                    <a:pt x="300" y="348"/>
                    <a:pt x="401" y="281"/>
                  </a:cubicBezTo>
                  <a:cubicBezTo>
                    <a:pt x="434" y="265"/>
                    <a:pt x="467" y="256"/>
                    <a:pt x="496" y="256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4"/>
                    <a:pt x="234" y="181"/>
                  </a:cubicBezTo>
                  <a:cubicBezTo>
                    <a:pt x="200" y="248"/>
                    <a:pt x="167" y="315"/>
                    <a:pt x="134" y="381"/>
                  </a:cubicBezTo>
                  <a:lnTo>
                    <a:pt x="134" y="281"/>
                  </a:lnTo>
                  <a:cubicBezTo>
                    <a:pt x="134" y="281"/>
                    <a:pt x="134" y="248"/>
                    <a:pt x="134" y="248"/>
                  </a:cubicBezTo>
                  <a:lnTo>
                    <a:pt x="100" y="248"/>
                  </a:lnTo>
                  <a:lnTo>
                    <a:pt x="34" y="281"/>
                  </a:lnTo>
                  <a:cubicBezTo>
                    <a:pt x="34" y="281"/>
                    <a:pt x="0" y="315"/>
                    <a:pt x="0" y="315"/>
                  </a:cubicBezTo>
                  <a:cubicBezTo>
                    <a:pt x="0" y="348"/>
                    <a:pt x="0" y="348"/>
                    <a:pt x="0" y="381"/>
                  </a:cubicBezTo>
                  <a:lnTo>
                    <a:pt x="0" y="2116"/>
                  </a:lnTo>
                  <a:cubicBezTo>
                    <a:pt x="0" y="2116"/>
                    <a:pt x="0" y="2149"/>
                    <a:pt x="0" y="2149"/>
                  </a:cubicBezTo>
                  <a:cubicBezTo>
                    <a:pt x="0" y="2166"/>
                    <a:pt x="9" y="2174"/>
                    <a:pt x="17" y="2174"/>
                  </a:cubicBezTo>
                  <a:cubicBezTo>
                    <a:pt x="25" y="2174"/>
                    <a:pt x="34" y="2166"/>
                    <a:pt x="34" y="2149"/>
                  </a:cubicBezTo>
                  <a:lnTo>
                    <a:pt x="100" y="2116"/>
                  </a:lnTo>
                  <a:cubicBezTo>
                    <a:pt x="100" y="2116"/>
                    <a:pt x="134" y="2083"/>
                    <a:pt x="134" y="2083"/>
                  </a:cubicBezTo>
                  <a:cubicBezTo>
                    <a:pt x="134" y="2049"/>
                    <a:pt x="134" y="2049"/>
                    <a:pt x="134" y="2016"/>
                  </a:cubicBezTo>
                  <a:lnTo>
                    <a:pt x="134" y="1449"/>
                  </a:lnTo>
                  <a:cubicBezTo>
                    <a:pt x="167" y="1482"/>
                    <a:pt x="200" y="1482"/>
                    <a:pt x="234" y="1515"/>
                  </a:cubicBezTo>
                  <a:cubicBezTo>
                    <a:pt x="300" y="1515"/>
                    <a:pt x="367" y="1515"/>
                    <a:pt x="401" y="1482"/>
                  </a:cubicBezTo>
                  <a:cubicBezTo>
                    <a:pt x="467" y="1415"/>
                    <a:pt x="501" y="1382"/>
                    <a:pt x="567" y="1315"/>
                  </a:cubicBezTo>
                  <a:cubicBezTo>
                    <a:pt x="601" y="1249"/>
                    <a:pt x="634" y="1182"/>
                    <a:pt x="667" y="1115"/>
                  </a:cubicBezTo>
                  <a:cubicBezTo>
                    <a:pt x="701" y="1048"/>
                    <a:pt x="734" y="982"/>
                    <a:pt x="767" y="882"/>
                  </a:cubicBezTo>
                  <a:cubicBezTo>
                    <a:pt x="767" y="782"/>
                    <a:pt x="801" y="682"/>
                    <a:pt x="801" y="615"/>
                  </a:cubicBezTo>
                  <a:lnTo>
                    <a:pt x="801" y="448"/>
                  </a:lnTo>
                  <a:cubicBezTo>
                    <a:pt x="801" y="348"/>
                    <a:pt x="767" y="281"/>
                    <a:pt x="767" y="215"/>
                  </a:cubicBezTo>
                  <a:cubicBezTo>
                    <a:pt x="734" y="148"/>
                    <a:pt x="701" y="81"/>
                    <a:pt x="667" y="48"/>
                  </a:cubicBezTo>
                  <a:cubicBezTo>
                    <a:pt x="634" y="14"/>
                    <a:pt x="601" y="14"/>
                    <a:pt x="567" y="14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740;p56">
              <a:extLst>
                <a:ext uri="{FF2B5EF4-FFF2-40B4-BE49-F238E27FC236}">
                  <a16:creationId xmlns:a16="http://schemas.microsoft.com/office/drawing/2014/main" id="{2081CEA6-A4C2-4B28-A806-617DE773620B}"/>
                </a:ext>
              </a:extLst>
            </p:cNvPr>
            <p:cNvSpPr/>
            <p:nvPr/>
          </p:nvSpPr>
          <p:spPr>
            <a:xfrm>
              <a:off x="3101550" y="25547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84" y="242"/>
                  </a:moveTo>
                  <a:cubicBezTo>
                    <a:pt x="518" y="242"/>
                    <a:pt x="551" y="251"/>
                    <a:pt x="568" y="267"/>
                  </a:cubicBezTo>
                  <a:cubicBezTo>
                    <a:pt x="634" y="334"/>
                    <a:pt x="634" y="401"/>
                    <a:pt x="634" y="501"/>
                  </a:cubicBezTo>
                  <a:lnTo>
                    <a:pt x="167" y="768"/>
                  </a:lnTo>
                  <a:cubicBezTo>
                    <a:pt x="167" y="701"/>
                    <a:pt x="167" y="667"/>
                    <a:pt x="167" y="601"/>
                  </a:cubicBezTo>
                  <a:cubicBezTo>
                    <a:pt x="201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1"/>
                    <a:pt x="368" y="301"/>
                    <a:pt x="401" y="267"/>
                  </a:cubicBezTo>
                  <a:cubicBezTo>
                    <a:pt x="418" y="251"/>
                    <a:pt x="451" y="242"/>
                    <a:pt x="484" y="242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301" y="134"/>
                    <a:pt x="234" y="167"/>
                  </a:cubicBezTo>
                  <a:cubicBezTo>
                    <a:pt x="201" y="234"/>
                    <a:pt x="167" y="301"/>
                    <a:pt x="134" y="367"/>
                  </a:cubicBezTo>
                  <a:cubicBezTo>
                    <a:pt x="101" y="434"/>
                    <a:pt x="67" y="501"/>
                    <a:pt x="34" y="601"/>
                  </a:cubicBezTo>
                  <a:cubicBezTo>
                    <a:pt x="34" y="667"/>
                    <a:pt x="1" y="768"/>
                    <a:pt x="1" y="834"/>
                  </a:cubicBezTo>
                  <a:cubicBezTo>
                    <a:pt x="1" y="934"/>
                    <a:pt x="1" y="1001"/>
                    <a:pt x="1" y="1068"/>
                  </a:cubicBezTo>
                  <a:cubicBezTo>
                    <a:pt x="1" y="1134"/>
                    <a:pt x="1" y="1235"/>
                    <a:pt x="34" y="1301"/>
                  </a:cubicBezTo>
                  <a:cubicBezTo>
                    <a:pt x="34" y="1335"/>
                    <a:pt x="67" y="1401"/>
                    <a:pt x="101" y="1435"/>
                  </a:cubicBezTo>
                  <a:cubicBezTo>
                    <a:pt x="134" y="1468"/>
                    <a:pt x="167" y="1501"/>
                    <a:pt x="234" y="1501"/>
                  </a:cubicBezTo>
                  <a:cubicBezTo>
                    <a:pt x="267" y="1501"/>
                    <a:pt x="334" y="1468"/>
                    <a:pt x="368" y="1435"/>
                  </a:cubicBezTo>
                  <a:cubicBezTo>
                    <a:pt x="434" y="1401"/>
                    <a:pt x="501" y="1368"/>
                    <a:pt x="534" y="1335"/>
                  </a:cubicBezTo>
                  <a:cubicBezTo>
                    <a:pt x="568" y="1268"/>
                    <a:pt x="634" y="1235"/>
                    <a:pt x="668" y="1168"/>
                  </a:cubicBezTo>
                  <a:cubicBezTo>
                    <a:pt x="668" y="1134"/>
                    <a:pt x="701" y="1068"/>
                    <a:pt x="734" y="1034"/>
                  </a:cubicBezTo>
                  <a:cubicBezTo>
                    <a:pt x="734" y="1001"/>
                    <a:pt x="734" y="934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01"/>
                  </a:lnTo>
                  <a:lnTo>
                    <a:pt x="634" y="968"/>
                  </a:lnTo>
                  <a:cubicBezTo>
                    <a:pt x="601" y="1001"/>
                    <a:pt x="601" y="1068"/>
                    <a:pt x="568" y="1101"/>
                  </a:cubicBezTo>
                  <a:cubicBezTo>
                    <a:pt x="534" y="1134"/>
                    <a:pt x="468" y="1201"/>
                    <a:pt x="401" y="1235"/>
                  </a:cubicBezTo>
                  <a:cubicBezTo>
                    <a:pt x="384" y="1251"/>
                    <a:pt x="359" y="1260"/>
                    <a:pt x="330" y="1260"/>
                  </a:cubicBezTo>
                  <a:cubicBezTo>
                    <a:pt x="301" y="1260"/>
                    <a:pt x="267" y="1251"/>
                    <a:pt x="234" y="1235"/>
                  </a:cubicBezTo>
                  <a:cubicBezTo>
                    <a:pt x="201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768" y="234"/>
                  </a:cubicBezTo>
                  <a:cubicBezTo>
                    <a:pt x="768" y="167"/>
                    <a:pt x="734" y="100"/>
                    <a:pt x="701" y="67"/>
                  </a:cubicBezTo>
                  <a:cubicBezTo>
                    <a:pt x="668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741;p56">
              <a:extLst>
                <a:ext uri="{FF2B5EF4-FFF2-40B4-BE49-F238E27FC236}">
                  <a16:creationId xmlns:a16="http://schemas.microsoft.com/office/drawing/2014/main" id="{A497508F-9172-40EF-AF8B-30724A5F247D}"/>
                </a:ext>
              </a:extLst>
            </p:cNvPr>
            <p:cNvSpPr/>
            <p:nvPr/>
          </p:nvSpPr>
          <p:spPr>
            <a:xfrm>
              <a:off x="3124900" y="254060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34"/>
                    <a:pt x="134" y="300"/>
                    <a:pt x="101" y="401"/>
                  </a:cubicBezTo>
                  <a:cubicBezTo>
                    <a:pt x="67" y="467"/>
                    <a:pt x="34" y="534"/>
                    <a:pt x="34" y="634"/>
                  </a:cubicBezTo>
                  <a:cubicBezTo>
                    <a:pt x="1" y="701"/>
                    <a:pt x="1" y="801"/>
                    <a:pt x="1" y="901"/>
                  </a:cubicBezTo>
                  <a:lnTo>
                    <a:pt x="1" y="1101"/>
                  </a:lnTo>
                  <a:cubicBezTo>
                    <a:pt x="1" y="1168"/>
                    <a:pt x="1" y="1234"/>
                    <a:pt x="34" y="1301"/>
                  </a:cubicBezTo>
                  <a:cubicBezTo>
                    <a:pt x="34" y="1368"/>
                    <a:pt x="67" y="1401"/>
                    <a:pt x="101" y="1468"/>
                  </a:cubicBezTo>
                  <a:cubicBezTo>
                    <a:pt x="134" y="1501"/>
                    <a:pt x="167" y="1501"/>
                    <a:pt x="234" y="1535"/>
                  </a:cubicBezTo>
                  <a:cubicBezTo>
                    <a:pt x="301" y="1535"/>
                    <a:pt x="334" y="1501"/>
                    <a:pt x="401" y="1468"/>
                  </a:cubicBezTo>
                  <a:cubicBezTo>
                    <a:pt x="468" y="1435"/>
                    <a:pt x="501" y="1401"/>
                    <a:pt x="568" y="1335"/>
                  </a:cubicBezTo>
                  <a:cubicBezTo>
                    <a:pt x="634" y="1234"/>
                    <a:pt x="701" y="1101"/>
                    <a:pt x="768" y="968"/>
                  </a:cubicBezTo>
                  <a:cubicBezTo>
                    <a:pt x="768" y="901"/>
                    <a:pt x="768" y="868"/>
                    <a:pt x="801" y="801"/>
                  </a:cubicBezTo>
                  <a:cubicBezTo>
                    <a:pt x="801" y="801"/>
                    <a:pt x="801" y="801"/>
                    <a:pt x="801" y="767"/>
                  </a:cubicBezTo>
                  <a:lnTo>
                    <a:pt x="734" y="767"/>
                  </a:lnTo>
                  <a:lnTo>
                    <a:pt x="701" y="801"/>
                  </a:lnTo>
                  <a:cubicBezTo>
                    <a:pt x="701" y="801"/>
                    <a:pt x="668" y="834"/>
                    <a:pt x="668" y="834"/>
                  </a:cubicBezTo>
                  <a:cubicBezTo>
                    <a:pt x="668" y="868"/>
                    <a:pt x="634" y="868"/>
                    <a:pt x="634" y="901"/>
                  </a:cubicBezTo>
                  <a:cubicBezTo>
                    <a:pt x="634" y="968"/>
                    <a:pt x="601" y="1068"/>
                    <a:pt x="568" y="1134"/>
                  </a:cubicBezTo>
                  <a:cubicBezTo>
                    <a:pt x="501" y="1168"/>
                    <a:pt x="468" y="1201"/>
                    <a:pt x="401" y="1234"/>
                  </a:cubicBezTo>
                  <a:cubicBezTo>
                    <a:pt x="401" y="1268"/>
                    <a:pt x="368" y="1268"/>
                    <a:pt x="334" y="1268"/>
                  </a:cubicBezTo>
                  <a:cubicBezTo>
                    <a:pt x="301" y="1268"/>
                    <a:pt x="267" y="1268"/>
                    <a:pt x="267" y="1234"/>
                  </a:cubicBezTo>
                  <a:cubicBezTo>
                    <a:pt x="234" y="1234"/>
                    <a:pt x="201" y="1201"/>
                    <a:pt x="201" y="1168"/>
                  </a:cubicBezTo>
                  <a:cubicBezTo>
                    <a:pt x="167" y="1101"/>
                    <a:pt x="167" y="1068"/>
                    <a:pt x="167" y="1001"/>
                  </a:cubicBezTo>
                  <a:cubicBezTo>
                    <a:pt x="167" y="934"/>
                    <a:pt x="167" y="868"/>
                    <a:pt x="167" y="801"/>
                  </a:cubicBezTo>
                  <a:cubicBezTo>
                    <a:pt x="167" y="734"/>
                    <a:pt x="167" y="667"/>
                    <a:pt x="201" y="601"/>
                  </a:cubicBezTo>
                  <a:cubicBezTo>
                    <a:pt x="201" y="567"/>
                    <a:pt x="234" y="501"/>
                    <a:pt x="234" y="467"/>
                  </a:cubicBezTo>
                  <a:cubicBezTo>
                    <a:pt x="267" y="401"/>
                    <a:pt x="301" y="367"/>
                    <a:pt x="334" y="334"/>
                  </a:cubicBezTo>
                  <a:cubicBezTo>
                    <a:pt x="334" y="300"/>
                    <a:pt x="368" y="300"/>
                    <a:pt x="401" y="267"/>
                  </a:cubicBezTo>
                  <a:cubicBezTo>
                    <a:pt x="468" y="234"/>
                    <a:pt x="501" y="234"/>
                    <a:pt x="568" y="234"/>
                  </a:cubicBezTo>
                  <a:cubicBezTo>
                    <a:pt x="601" y="234"/>
                    <a:pt x="634" y="300"/>
                    <a:pt x="634" y="334"/>
                  </a:cubicBezTo>
                  <a:cubicBezTo>
                    <a:pt x="634" y="367"/>
                    <a:pt x="668" y="367"/>
                    <a:pt x="668" y="367"/>
                  </a:cubicBezTo>
                  <a:lnTo>
                    <a:pt x="734" y="367"/>
                  </a:lnTo>
                  <a:cubicBezTo>
                    <a:pt x="768" y="334"/>
                    <a:pt x="768" y="334"/>
                    <a:pt x="768" y="300"/>
                  </a:cubicBezTo>
                  <a:cubicBezTo>
                    <a:pt x="801" y="300"/>
                    <a:pt x="801" y="267"/>
                    <a:pt x="768" y="267"/>
                  </a:cubicBezTo>
                  <a:cubicBezTo>
                    <a:pt x="768" y="200"/>
                    <a:pt x="768" y="167"/>
                    <a:pt x="768" y="134"/>
                  </a:cubicBezTo>
                  <a:cubicBezTo>
                    <a:pt x="734" y="100"/>
                    <a:pt x="701" y="67"/>
                    <a:pt x="668" y="34"/>
                  </a:cubicBezTo>
                  <a:cubicBezTo>
                    <a:pt x="634" y="0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742;p56">
              <a:extLst>
                <a:ext uri="{FF2B5EF4-FFF2-40B4-BE49-F238E27FC236}">
                  <a16:creationId xmlns:a16="http://schemas.microsoft.com/office/drawing/2014/main" id="{252AA040-D252-4437-9146-A2E768B796C8}"/>
                </a:ext>
              </a:extLst>
            </p:cNvPr>
            <p:cNvSpPr/>
            <p:nvPr/>
          </p:nvSpPr>
          <p:spPr>
            <a:xfrm>
              <a:off x="3148250" y="2518900"/>
              <a:ext cx="15050" cy="45475"/>
            </a:xfrm>
            <a:custGeom>
              <a:avLst/>
              <a:gdLst/>
              <a:ahLst/>
              <a:cxnLst/>
              <a:rect l="l" t="t" r="r" b="b"/>
              <a:pathLst>
                <a:path w="602" h="1819" extrusionOk="0">
                  <a:moveTo>
                    <a:pt x="267" y="1"/>
                  </a:moveTo>
                  <a:lnTo>
                    <a:pt x="201" y="34"/>
                  </a:lnTo>
                  <a:cubicBezTo>
                    <a:pt x="167" y="34"/>
                    <a:pt x="167" y="68"/>
                    <a:pt x="167" y="68"/>
                  </a:cubicBezTo>
                  <a:cubicBezTo>
                    <a:pt x="167" y="101"/>
                    <a:pt x="167" y="101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1" y="635"/>
                    <a:pt x="1" y="635"/>
                    <a:pt x="1" y="668"/>
                  </a:cubicBezTo>
                  <a:cubicBezTo>
                    <a:pt x="1" y="668"/>
                    <a:pt x="1" y="701"/>
                    <a:pt x="1" y="735"/>
                  </a:cubicBezTo>
                  <a:lnTo>
                    <a:pt x="1" y="802"/>
                  </a:lnTo>
                  <a:cubicBezTo>
                    <a:pt x="1" y="835"/>
                    <a:pt x="1" y="835"/>
                    <a:pt x="1" y="835"/>
                  </a:cubicBezTo>
                  <a:cubicBezTo>
                    <a:pt x="1" y="852"/>
                    <a:pt x="9" y="860"/>
                    <a:pt x="17" y="860"/>
                  </a:cubicBezTo>
                  <a:cubicBezTo>
                    <a:pt x="26" y="860"/>
                    <a:pt x="34" y="852"/>
                    <a:pt x="34" y="835"/>
                  </a:cubicBezTo>
                  <a:lnTo>
                    <a:pt x="167" y="768"/>
                  </a:lnTo>
                  <a:lnTo>
                    <a:pt x="167" y="1469"/>
                  </a:lnTo>
                  <a:cubicBezTo>
                    <a:pt x="134" y="1569"/>
                    <a:pt x="167" y="1669"/>
                    <a:pt x="234" y="1769"/>
                  </a:cubicBezTo>
                  <a:cubicBezTo>
                    <a:pt x="251" y="1802"/>
                    <a:pt x="276" y="1819"/>
                    <a:pt x="309" y="1819"/>
                  </a:cubicBezTo>
                  <a:cubicBezTo>
                    <a:pt x="343" y="1819"/>
                    <a:pt x="384" y="1802"/>
                    <a:pt x="434" y="1769"/>
                  </a:cubicBezTo>
                  <a:lnTo>
                    <a:pt x="534" y="1702"/>
                  </a:lnTo>
                  <a:cubicBezTo>
                    <a:pt x="568" y="1702"/>
                    <a:pt x="568" y="1669"/>
                    <a:pt x="568" y="1669"/>
                  </a:cubicBezTo>
                  <a:cubicBezTo>
                    <a:pt x="568" y="1635"/>
                    <a:pt x="568" y="1635"/>
                    <a:pt x="568" y="1602"/>
                  </a:cubicBezTo>
                  <a:lnTo>
                    <a:pt x="568" y="1535"/>
                  </a:lnTo>
                  <a:cubicBezTo>
                    <a:pt x="601" y="1502"/>
                    <a:pt x="601" y="1502"/>
                    <a:pt x="568" y="1469"/>
                  </a:cubicBezTo>
                  <a:lnTo>
                    <a:pt x="534" y="1469"/>
                  </a:lnTo>
                  <a:lnTo>
                    <a:pt x="468" y="1535"/>
                  </a:lnTo>
                  <a:cubicBezTo>
                    <a:pt x="434" y="1535"/>
                    <a:pt x="401" y="1535"/>
                    <a:pt x="401" y="1569"/>
                  </a:cubicBezTo>
                  <a:cubicBezTo>
                    <a:pt x="368" y="1569"/>
                    <a:pt x="368" y="1535"/>
                    <a:pt x="334" y="1535"/>
                  </a:cubicBezTo>
                  <a:cubicBezTo>
                    <a:pt x="334" y="1502"/>
                    <a:pt x="334" y="1502"/>
                    <a:pt x="334" y="1469"/>
                  </a:cubicBezTo>
                  <a:cubicBezTo>
                    <a:pt x="334" y="1435"/>
                    <a:pt x="334" y="1402"/>
                    <a:pt x="334" y="1369"/>
                  </a:cubicBezTo>
                  <a:lnTo>
                    <a:pt x="301" y="701"/>
                  </a:lnTo>
                  <a:lnTo>
                    <a:pt x="501" y="568"/>
                  </a:lnTo>
                  <a:cubicBezTo>
                    <a:pt x="534" y="568"/>
                    <a:pt x="534" y="535"/>
                    <a:pt x="534" y="535"/>
                  </a:cubicBezTo>
                  <a:cubicBezTo>
                    <a:pt x="534" y="501"/>
                    <a:pt x="534" y="468"/>
                    <a:pt x="534" y="468"/>
                  </a:cubicBezTo>
                  <a:lnTo>
                    <a:pt x="534" y="368"/>
                  </a:lnTo>
                  <a:cubicBezTo>
                    <a:pt x="534" y="368"/>
                    <a:pt x="534" y="335"/>
                    <a:pt x="534" y="335"/>
                  </a:cubicBezTo>
                  <a:lnTo>
                    <a:pt x="501" y="335"/>
                  </a:lnTo>
                  <a:lnTo>
                    <a:pt x="301" y="468"/>
                  </a:lnTo>
                  <a:lnTo>
                    <a:pt x="301" y="34"/>
                  </a:lnTo>
                  <a:cubicBezTo>
                    <a:pt x="301" y="34"/>
                    <a:pt x="301" y="1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743;p56">
              <a:extLst>
                <a:ext uri="{FF2B5EF4-FFF2-40B4-BE49-F238E27FC236}">
                  <a16:creationId xmlns:a16="http://schemas.microsoft.com/office/drawing/2014/main" id="{D7945DA8-B693-4C49-A5D9-212AD30F4513}"/>
                </a:ext>
              </a:extLst>
            </p:cNvPr>
            <p:cNvSpPr/>
            <p:nvPr/>
          </p:nvSpPr>
          <p:spPr>
            <a:xfrm>
              <a:off x="3167425" y="2509750"/>
              <a:ext cx="5025" cy="48375"/>
            </a:xfrm>
            <a:custGeom>
              <a:avLst/>
              <a:gdLst/>
              <a:ahLst/>
              <a:cxnLst/>
              <a:rect l="l" t="t" r="r" b="b"/>
              <a:pathLst>
                <a:path w="201" h="1935" extrusionOk="0">
                  <a:moveTo>
                    <a:pt x="134" y="0"/>
                  </a:moveTo>
                  <a:lnTo>
                    <a:pt x="68" y="33"/>
                  </a:lnTo>
                  <a:cubicBezTo>
                    <a:pt x="34" y="67"/>
                    <a:pt x="34" y="67"/>
                    <a:pt x="34" y="100"/>
                  </a:cubicBezTo>
                  <a:cubicBezTo>
                    <a:pt x="1" y="100"/>
                    <a:pt x="1" y="133"/>
                    <a:pt x="34" y="133"/>
                  </a:cubicBezTo>
                  <a:lnTo>
                    <a:pt x="34" y="300"/>
                  </a:lnTo>
                  <a:cubicBezTo>
                    <a:pt x="1" y="300"/>
                    <a:pt x="1" y="334"/>
                    <a:pt x="34" y="334"/>
                  </a:cubicBezTo>
                  <a:cubicBezTo>
                    <a:pt x="34" y="350"/>
                    <a:pt x="34" y="359"/>
                    <a:pt x="38" y="359"/>
                  </a:cubicBezTo>
                  <a:cubicBezTo>
                    <a:pt x="43" y="359"/>
                    <a:pt x="51" y="350"/>
                    <a:pt x="68" y="334"/>
                  </a:cubicBezTo>
                  <a:lnTo>
                    <a:pt x="134" y="300"/>
                  </a:lnTo>
                  <a:cubicBezTo>
                    <a:pt x="168" y="267"/>
                    <a:pt x="168" y="267"/>
                    <a:pt x="168" y="234"/>
                  </a:cubicBezTo>
                  <a:cubicBezTo>
                    <a:pt x="168" y="234"/>
                    <a:pt x="168" y="200"/>
                    <a:pt x="168" y="200"/>
                  </a:cubicBezTo>
                  <a:lnTo>
                    <a:pt x="168" y="33"/>
                  </a:lnTo>
                  <a:cubicBezTo>
                    <a:pt x="201" y="33"/>
                    <a:pt x="201" y="0"/>
                    <a:pt x="168" y="0"/>
                  </a:cubicBezTo>
                  <a:close/>
                  <a:moveTo>
                    <a:pt x="163" y="475"/>
                  </a:moveTo>
                  <a:cubicBezTo>
                    <a:pt x="159" y="475"/>
                    <a:pt x="151" y="484"/>
                    <a:pt x="134" y="500"/>
                  </a:cubicBezTo>
                  <a:lnTo>
                    <a:pt x="101" y="534"/>
                  </a:lnTo>
                  <a:cubicBezTo>
                    <a:pt x="68" y="534"/>
                    <a:pt x="68" y="567"/>
                    <a:pt x="68" y="567"/>
                  </a:cubicBezTo>
                  <a:cubicBezTo>
                    <a:pt x="34" y="600"/>
                    <a:pt x="34" y="600"/>
                    <a:pt x="68" y="634"/>
                  </a:cubicBezTo>
                  <a:lnTo>
                    <a:pt x="68" y="1868"/>
                  </a:lnTo>
                  <a:cubicBezTo>
                    <a:pt x="34" y="1901"/>
                    <a:pt x="34" y="1901"/>
                    <a:pt x="68" y="1935"/>
                  </a:cubicBezTo>
                  <a:lnTo>
                    <a:pt x="101" y="1935"/>
                  </a:lnTo>
                  <a:lnTo>
                    <a:pt x="134" y="1868"/>
                  </a:lnTo>
                  <a:cubicBezTo>
                    <a:pt x="168" y="1868"/>
                    <a:pt x="168" y="1868"/>
                    <a:pt x="168" y="1835"/>
                  </a:cubicBezTo>
                  <a:cubicBezTo>
                    <a:pt x="201" y="1835"/>
                    <a:pt x="201" y="1801"/>
                    <a:pt x="168" y="1768"/>
                  </a:cubicBezTo>
                  <a:lnTo>
                    <a:pt x="168" y="534"/>
                  </a:lnTo>
                  <a:cubicBezTo>
                    <a:pt x="201" y="534"/>
                    <a:pt x="201" y="500"/>
                    <a:pt x="168" y="500"/>
                  </a:cubicBezTo>
                  <a:cubicBezTo>
                    <a:pt x="168" y="484"/>
                    <a:pt x="168" y="475"/>
                    <a:pt x="163" y="47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744;p56">
              <a:extLst>
                <a:ext uri="{FF2B5EF4-FFF2-40B4-BE49-F238E27FC236}">
                  <a16:creationId xmlns:a16="http://schemas.microsoft.com/office/drawing/2014/main" id="{B1AE063A-4932-4A32-8F33-996BA026A02C}"/>
                </a:ext>
              </a:extLst>
            </p:cNvPr>
            <p:cNvSpPr/>
            <p:nvPr/>
          </p:nvSpPr>
          <p:spPr>
            <a:xfrm>
              <a:off x="3177450" y="2510575"/>
              <a:ext cx="20025" cy="38375"/>
            </a:xfrm>
            <a:custGeom>
              <a:avLst/>
              <a:gdLst/>
              <a:ahLst/>
              <a:cxnLst/>
              <a:rect l="l" t="t" r="r" b="b"/>
              <a:pathLst>
                <a:path w="801" h="1535" extrusionOk="0">
                  <a:moveTo>
                    <a:pt x="500" y="267"/>
                  </a:moveTo>
                  <a:cubicBezTo>
                    <a:pt x="534" y="267"/>
                    <a:pt x="534" y="267"/>
                    <a:pt x="567" y="301"/>
                  </a:cubicBezTo>
                  <a:cubicBezTo>
                    <a:pt x="601" y="334"/>
                    <a:pt x="601" y="334"/>
                    <a:pt x="601" y="401"/>
                  </a:cubicBezTo>
                  <a:cubicBezTo>
                    <a:pt x="634" y="434"/>
                    <a:pt x="634" y="467"/>
                    <a:pt x="634" y="501"/>
                  </a:cubicBezTo>
                  <a:lnTo>
                    <a:pt x="634" y="634"/>
                  </a:lnTo>
                  <a:lnTo>
                    <a:pt x="634" y="734"/>
                  </a:lnTo>
                  <a:cubicBezTo>
                    <a:pt x="634" y="801"/>
                    <a:pt x="634" y="834"/>
                    <a:pt x="601" y="901"/>
                  </a:cubicBezTo>
                  <a:cubicBezTo>
                    <a:pt x="601" y="968"/>
                    <a:pt x="601" y="1001"/>
                    <a:pt x="567" y="1034"/>
                  </a:cubicBezTo>
                  <a:cubicBezTo>
                    <a:pt x="534" y="1101"/>
                    <a:pt x="534" y="1135"/>
                    <a:pt x="500" y="1168"/>
                  </a:cubicBezTo>
                  <a:cubicBezTo>
                    <a:pt x="467" y="1201"/>
                    <a:pt x="434" y="1235"/>
                    <a:pt x="400" y="1268"/>
                  </a:cubicBezTo>
                  <a:cubicBezTo>
                    <a:pt x="367" y="1268"/>
                    <a:pt x="334" y="1301"/>
                    <a:pt x="267" y="1301"/>
                  </a:cubicBezTo>
                  <a:cubicBezTo>
                    <a:pt x="267" y="1301"/>
                    <a:pt x="234" y="1268"/>
                    <a:pt x="200" y="1268"/>
                  </a:cubicBezTo>
                  <a:cubicBezTo>
                    <a:pt x="167" y="1235"/>
                    <a:pt x="167" y="1201"/>
                    <a:pt x="167" y="1168"/>
                  </a:cubicBezTo>
                  <a:cubicBezTo>
                    <a:pt x="134" y="1135"/>
                    <a:pt x="134" y="1068"/>
                    <a:pt x="134" y="1034"/>
                  </a:cubicBezTo>
                  <a:cubicBezTo>
                    <a:pt x="134" y="1001"/>
                    <a:pt x="134" y="968"/>
                    <a:pt x="134" y="934"/>
                  </a:cubicBezTo>
                  <a:cubicBezTo>
                    <a:pt x="134" y="868"/>
                    <a:pt x="134" y="834"/>
                    <a:pt x="134" y="801"/>
                  </a:cubicBezTo>
                  <a:cubicBezTo>
                    <a:pt x="134" y="768"/>
                    <a:pt x="134" y="701"/>
                    <a:pt x="167" y="634"/>
                  </a:cubicBezTo>
                  <a:cubicBezTo>
                    <a:pt x="167" y="601"/>
                    <a:pt x="200" y="534"/>
                    <a:pt x="200" y="501"/>
                  </a:cubicBezTo>
                  <a:cubicBezTo>
                    <a:pt x="234" y="467"/>
                    <a:pt x="267" y="401"/>
                    <a:pt x="267" y="367"/>
                  </a:cubicBezTo>
                  <a:cubicBezTo>
                    <a:pt x="300" y="334"/>
                    <a:pt x="334" y="301"/>
                    <a:pt x="400" y="301"/>
                  </a:cubicBezTo>
                  <a:cubicBezTo>
                    <a:pt x="434" y="267"/>
                    <a:pt x="467" y="267"/>
                    <a:pt x="500" y="267"/>
                  </a:cubicBezTo>
                  <a:close/>
                  <a:moveTo>
                    <a:pt x="567" y="0"/>
                  </a:moveTo>
                  <a:cubicBezTo>
                    <a:pt x="500" y="0"/>
                    <a:pt x="434" y="34"/>
                    <a:pt x="400" y="67"/>
                  </a:cubicBezTo>
                  <a:cubicBezTo>
                    <a:pt x="334" y="100"/>
                    <a:pt x="267" y="134"/>
                    <a:pt x="234" y="201"/>
                  </a:cubicBezTo>
                  <a:cubicBezTo>
                    <a:pt x="200" y="234"/>
                    <a:pt x="134" y="301"/>
                    <a:pt x="134" y="367"/>
                  </a:cubicBezTo>
                  <a:cubicBezTo>
                    <a:pt x="67" y="467"/>
                    <a:pt x="67" y="534"/>
                    <a:pt x="33" y="601"/>
                  </a:cubicBezTo>
                  <a:cubicBezTo>
                    <a:pt x="0" y="701"/>
                    <a:pt x="0" y="801"/>
                    <a:pt x="0" y="868"/>
                  </a:cubicBezTo>
                  <a:lnTo>
                    <a:pt x="0" y="934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4"/>
                    <a:pt x="0" y="1034"/>
                    <a:pt x="0" y="1068"/>
                  </a:cubicBezTo>
                  <a:lnTo>
                    <a:pt x="0" y="1135"/>
                  </a:lnTo>
                  <a:cubicBezTo>
                    <a:pt x="0" y="1201"/>
                    <a:pt x="0" y="1268"/>
                    <a:pt x="33" y="1335"/>
                  </a:cubicBezTo>
                  <a:cubicBezTo>
                    <a:pt x="33" y="1401"/>
                    <a:pt x="67" y="1435"/>
                    <a:pt x="134" y="1468"/>
                  </a:cubicBezTo>
                  <a:cubicBezTo>
                    <a:pt x="134" y="1501"/>
                    <a:pt x="200" y="1535"/>
                    <a:pt x="234" y="1535"/>
                  </a:cubicBezTo>
                  <a:cubicBezTo>
                    <a:pt x="300" y="1535"/>
                    <a:pt x="367" y="1501"/>
                    <a:pt x="400" y="1468"/>
                  </a:cubicBezTo>
                  <a:cubicBezTo>
                    <a:pt x="467" y="1435"/>
                    <a:pt x="534" y="1401"/>
                    <a:pt x="567" y="1335"/>
                  </a:cubicBezTo>
                  <a:cubicBezTo>
                    <a:pt x="634" y="1268"/>
                    <a:pt x="667" y="1201"/>
                    <a:pt x="701" y="1135"/>
                  </a:cubicBezTo>
                  <a:cubicBezTo>
                    <a:pt x="734" y="1068"/>
                    <a:pt x="767" y="1001"/>
                    <a:pt x="767" y="934"/>
                  </a:cubicBezTo>
                  <a:cubicBezTo>
                    <a:pt x="801" y="834"/>
                    <a:pt x="801" y="734"/>
                    <a:pt x="801" y="668"/>
                  </a:cubicBezTo>
                  <a:cubicBezTo>
                    <a:pt x="801" y="634"/>
                    <a:pt x="801" y="601"/>
                    <a:pt x="801" y="601"/>
                  </a:cubicBezTo>
                  <a:lnTo>
                    <a:pt x="801" y="467"/>
                  </a:lnTo>
                  <a:cubicBezTo>
                    <a:pt x="801" y="434"/>
                    <a:pt x="801" y="434"/>
                    <a:pt x="801" y="401"/>
                  </a:cubicBezTo>
                  <a:cubicBezTo>
                    <a:pt x="801" y="334"/>
                    <a:pt x="801" y="267"/>
                    <a:pt x="767" y="201"/>
                  </a:cubicBezTo>
                  <a:cubicBezTo>
                    <a:pt x="767" y="134"/>
                    <a:pt x="734" y="100"/>
                    <a:pt x="701" y="34"/>
                  </a:cubicBezTo>
                  <a:cubicBezTo>
                    <a:pt x="667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745;p56">
              <a:extLst>
                <a:ext uri="{FF2B5EF4-FFF2-40B4-BE49-F238E27FC236}">
                  <a16:creationId xmlns:a16="http://schemas.microsoft.com/office/drawing/2014/main" id="{473549F5-918A-40A3-9608-4A487889D5D9}"/>
                </a:ext>
              </a:extLst>
            </p:cNvPr>
            <p:cNvSpPr/>
            <p:nvPr/>
          </p:nvSpPr>
          <p:spPr>
            <a:xfrm>
              <a:off x="3204125" y="2495550"/>
              <a:ext cx="19200" cy="42350"/>
            </a:xfrm>
            <a:custGeom>
              <a:avLst/>
              <a:gdLst/>
              <a:ahLst/>
              <a:cxnLst/>
              <a:rect l="l" t="t" r="r" b="b"/>
              <a:pathLst>
                <a:path w="768" h="1694" extrusionOk="0"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4" y="68"/>
                    <a:pt x="267" y="134"/>
                    <a:pt x="234" y="201"/>
                  </a:cubicBezTo>
                  <a:cubicBezTo>
                    <a:pt x="201" y="268"/>
                    <a:pt x="167" y="301"/>
                    <a:pt x="134" y="368"/>
                  </a:cubicBezTo>
                  <a:lnTo>
                    <a:pt x="134" y="301"/>
                  </a:lnTo>
                  <a:cubicBezTo>
                    <a:pt x="134" y="268"/>
                    <a:pt x="134" y="268"/>
                    <a:pt x="134" y="268"/>
                  </a:cubicBezTo>
                  <a:cubicBezTo>
                    <a:pt x="134" y="251"/>
                    <a:pt x="134" y="243"/>
                    <a:pt x="130" y="243"/>
                  </a:cubicBezTo>
                  <a:cubicBezTo>
                    <a:pt x="126" y="243"/>
                    <a:pt x="117" y="251"/>
                    <a:pt x="101" y="268"/>
                  </a:cubicBezTo>
                  <a:lnTo>
                    <a:pt x="34" y="301"/>
                  </a:lnTo>
                  <a:cubicBezTo>
                    <a:pt x="34" y="301"/>
                    <a:pt x="34" y="301"/>
                    <a:pt x="1" y="335"/>
                  </a:cubicBezTo>
                  <a:cubicBezTo>
                    <a:pt x="1" y="335"/>
                    <a:pt x="1" y="368"/>
                    <a:pt x="1" y="401"/>
                  </a:cubicBezTo>
                  <a:lnTo>
                    <a:pt x="1" y="1635"/>
                  </a:lnTo>
                  <a:cubicBezTo>
                    <a:pt x="1" y="1635"/>
                    <a:pt x="1" y="1669"/>
                    <a:pt x="1" y="1669"/>
                  </a:cubicBezTo>
                  <a:cubicBezTo>
                    <a:pt x="17" y="1686"/>
                    <a:pt x="26" y="1694"/>
                    <a:pt x="30" y="1694"/>
                  </a:cubicBezTo>
                  <a:cubicBezTo>
                    <a:pt x="34" y="1694"/>
                    <a:pt x="34" y="1686"/>
                    <a:pt x="34" y="1669"/>
                  </a:cubicBezTo>
                  <a:lnTo>
                    <a:pt x="101" y="1635"/>
                  </a:lnTo>
                  <a:cubicBezTo>
                    <a:pt x="134" y="1635"/>
                    <a:pt x="134" y="1602"/>
                    <a:pt x="134" y="1602"/>
                  </a:cubicBezTo>
                  <a:cubicBezTo>
                    <a:pt x="134" y="1569"/>
                    <a:pt x="134" y="1569"/>
                    <a:pt x="134" y="1535"/>
                  </a:cubicBezTo>
                  <a:lnTo>
                    <a:pt x="134" y="835"/>
                  </a:lnTo>
                  <a:cubicBezTo>
                    <a:pt x="134" y="735"/>
                    <a:pt x="167" y="601"/>
                    <a:pt x="201" y="501"/>
                  </a:cubicBezTo>
                  <a:cubicBezTo>
                    <a:pt x="234" y="435"/>
                    <a:pt x="301" y="335"/>
                    <a:pt x="367" y="301"/>
                  </a:cubicBezTo>
                  <a:cubicBezTo>
                    <a:pt x="417" y="285"/>
                    <a:pt x="451" y="276"/>
                    <a:pt x="480" y="276"/>
                  </a:cubicBezTo>
                  <a:cubicBezTo>
                    <a:pt x="509" y="276"/>
                    <a:pt x="534" y="285"/>
                    <a:pt x="568" y="301"/>
                  </a:cubicBezTo>
                  <a:cubicBezTo>
                    <a:pt x="601" y="368"/>
                    <a:pt x="634" y="468"/>
                    <a:pt x="634" y="568"/>
                  </a:cubicBezTo>
                  <a:lnTo>
                    <a:pt x="634" y="1269"/>
                  </a:lnTo>
                  <a:cubicBezTo>
                    <a:pt x="601" y="1269"/>
                    <a:pt x="601" y="1302"/>
                    <a:pt x="634" y="1302"/>
                  </a:cubicBezTo>
                  <a:lnTo>
                    <a:pt x="668" y="1302"/>
                  </a:lnTo>
                  <a:lnTo>
                    <a:pt x="734" y="1269"/>
                  </a:lnTo>
                  <a:cubicBezTo>
                    <a:pt x="734" y="1269"/>
                    <a:pt x="734" y="1235"/>
                    <a:pt x="768" y="1235"/>
                  </a:cubicBezTo>
                  <a:cubicBezTo>
                    <a:pt x="768" y="1202"/>
                    <a:pt x="768" y="1202"/>
                    <a:pt x="768" y="1168"/>
                  </a:cubicBezTo>
                  <a:lnTo>
                    <a:pt x="768" y="435"/>
                  </a:lnTo>
                  <a:cubicBezTo>
                    <a:pt x="768" y="335"/>
                    <a:pt x="768" y="268"/>
                    <a:pt x="768" y="201"/>
                  </a:cubicBezTo>
                  <a:cubicBezTo>
                    <a:pt x="734" y="134"/>
                    <a:pt x="701" y="101"/>
                    <a:pt x="668" y="34"/>
                  </a:cubicBezTo>
                  <a:cubicBezTo>
                    <a:pt x="634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746;p56">
              <a:extLst>
                <a:ext uri="{FF2B5EF4-FFF2-40B4-BE49-F238E27FC236}">
                  <a16:creationId xmlns:a16="http://schemas.microsoft.com/office/drawing/2014/main" id="{0ED8331E-104C-4CD3-8681-C33558E46788}"/>
                </a:ext>
              </a:extLst>
            </p:cNvPr>
            <p:cNvSpPr/>
            <p:nvPr/>
          </p:nvSpPr>
          <p:spPr>
            <a:xfrm>
              <a:off x="2925600" y="2950050"/>
              <a:ext cx="23375" cy="50900"/>
            </a:xfrm>
            <a:custGeom>
              <a:avLst/>
              <a:gdLst/>
              <a:ahLst/>
              <a:cxnLst/>
              <a:rect l="l" t="t" r="r" b="b"/>
              <a:pathLst>
                <a:path w="935" h="2036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101"/>
                    <a:pt x="334" y="134"/>
                    <a:pt x="267" y="201"/>
                  </a:cubicBezTo>
                  <a:cubicBezTo>
                    <a:pt x="234" y="268"/>
                    <a:pt x="167" y="334"/>
                    <a:pt x="134" y="401"/>
                  </a:cubicBezTo>
                  <a:cubicBezTo>
                    <a:pt x="100" y="468"/>
                    <a:pt x="100" y="534"/>
                    <a:pt x="67" y="601"/>
                  </a:cubicBezTo>
                  <a:cubicBezTo>
                    <a:pt x="67" y="668"/>
                    <a:pt x="34" y="735"/>
                    <a:pt x="34" y="801"/>
                  </a:cubicBezTo>
                  <a:cubicBezTo>
                    <a:pt x="34" y="868"/>
                    <a:pt x="34" y="901"/>
                    <a:pt x="34" y="968"/>
                  </a:cubicBezTo>
                  <a:cubicBezTo>
                    <a:pt x="67" y="1001"/>
                    <a:pt x="67" y="1035"/>
                    <a:pt x="100" y="1068"/>
                  </a:cubicBezTo>
                  <a:cubicBezTo>
                    <a:pt x="134" y="1101"/>
                    <a:pt x="167" y="1135"/>
                    <a:pt x="200" y="1135"/>
                  </a:cubicBezTo>
                  <a:lnTo>
                    <a:pt x="334" y="1135"/>
                  </a:lnTo>
                  <a:lnTo>
                    <a:pt x="501" y="1101"/>
                  </a:lnTo>
                  <a:lnTo>
                    <a:pt x="634" y="1101"/>
                  </a:lnTo>
                  <a:cubicBezTo>
                    <a:pt x="667" y="1101"/>
                    <a:pt x="701" y="1135"/>
                    <a:pt x="734" y="1135"/>
                  </a:cubicBezTo>
                  <a:cubicBezTo>
                    <a:pt x="734" y="1168"/>
                    <a:pt x="734" y="1202"/>
                    <a:pt x="734" y="1235"/>
                  </a:cubicBezTo>
                  <a:cubicBezTo>
                    <a:pt x="734" y="1302"/>
                    <a:pt x="734" y="1335"/>
                    <a:pt x="734" y="1368"/>
                  </a:cubicBezTo>
                  <a:cubicBezTo>
                    <a:pt x="701" y="1435"/>
                    <a:pt x="701" y="1468"/>
                    <a:pt x="667" y="1502"/>
                  </a:cubicBezTo>
                  <a:cubicBezTo>
                    <a:pt x="634" y="1568"/>
                    <a:pt x="601" y="1602"/>
                    <a:pt x="567" y="1635"/>
                  </a:cubicBezTo>
                  <a:lnTo>
                    <a:pt x="467" y="1735"/>
                  </a:lnTo>
                  <a:cubicBezTo>
                    <a:pt x="401" y="1735"/>
                    <a:pt x="367" y="1769"/>
                    <a:pt x="334" y="1769"/>
                  </a:cubicBezTo>
                  <a:lnTo>
                    <a:pt x="234" y="1769"/>
                  </a:lnTo>
                  <a:cubicBezTo>
                    <a:pt x="200" y="1769"/>
                    <a:pt x="200" y="1735"/>
                    <a:pt x="200" y="1702"/>
                  </a:cubicBezTo>
                  <a:cubicBezTo>
                    <a:pt x="167" y="1702"/>
                    <a:pt x="167" y="1669"/>
                    <a:pt x="167" y="1635"/>
                  </a:cubicBezTo>
                  <a:cubicBezTo>
                    <a:pt x="134" y="1635"/>
                    <a:pt x="134" y="1635"/>
                    <a:pt x="134" y="1602"/>
                  </a:cubicBezTo>
                  <a:lnTo>
                    <a:pt x="100" y="1602"/>
                  </a:lnTo>
                  <a:lnTo>
                    <a:pt x="34" y="1669"/>
                  </a:lnTo>
                  <a:cubicBezTo>
                    <a:pt x="0" y="1669"/>
                    <a:pt x="0" y="1669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35"/>
                    <a:pt x="34" y="1902"/>
                  </a:cubicBezTo>
                  <a:cubicBezTo>
                    <a:pt x="67" y="1935"/>
                    <a:pt x="100" y="1969"/>
                    <a:pt x="134" y="2002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34" y="2035"/>
                    <a:pt x="401" y="2002"/>
                    <a:pt x="467" y="1969"/>
                  </a:cubicBezTo>
                  <a:cubicBezTo>
                    <a:pt x="534" y="1935"/>
                    <a:pt x="601" y="1869"/>
                    <a:pt x="667" y="1802"/>
                  </a:cubicBezTo>
                  <a:cubicBezTo>
                    <a:pt x="701" y="1769"/>
                    <a:pt x="767" y="1702"/>
                    <a:pt x="801" y="1602"/>
                  </a:cubicBezTo>
                  <a:cubicBezTo>
                    <a:pt x="834" y="1535"/>
                    <a:pt x="868" y="1468"/>
                    <a:pt x="901" y="1402"/>
                  </a:cubicBezTo>
                  <a:cubicBezTo>
                    <a:pt x="901" y="1335"/>
                    <a:pt x="934" y="1235"/>
                    <a:pt x="934" y="1168"/>
                  </a:cubicBezTo>
                  <a:cubicBezTo>
                    <a:pt x="934" y="1101"/>
                    <a:pt x="934" y="1035"/>
                    <a:pt x="934" y="1001"/>
                  </a:cubicBezTo>
                  <a:cubicBezTo>
                    <a:pt x="901" y="968"/>
                    <a:pt x="901" y="935"/>
                    <a:pt x="868" y="901"/>
                  </a:cubicBezTo>
                  <a:cubicBezTo>
                    <a:pt x="834" y="868"/>
                    <a:pt x="801" y="868"/>
                    <a:pt x="734" y="868"/>
                  </a:cubicBezTo>
                  <a:cubicBezTo>
                    <a:pt x="717" y="851"/>
                    <a:pt x="692" y="843"/>
                    <a:pt x="663" y="843"/>
                  </a:cubicBezTo>
                  <a:cubicBezTo>
                    <a:pt x="634" y="843"/>
                    <a:pt x="601" y="851"/>
                    <a:pt x="567" y="868"/>
                  </a:cubicBezTo>
                  <a:lnTo>
                    <a:pt x="300" y="868"/>
                  </a:lnTo>
                  <a:cubicBezTo>
                    <a:pt x="267" y="868"/>
                    <a:pt x="267" y="835"/>
                    <a:pt x="234" y="835"/>
                  </a:cubicBezTo>
                  <a:cubicBezTo>
                    <a:pt x="234" y="801"/>
                    <a:pt x="234" y="768"/>
                    <a:pt x="234" y="735"/>
                  </a:cubicBezTo>
                  <a:cubicBezTo>
                    <a:pt x="234" y="668"/>
                    <a:pt x="234" y="634"/>
                    <a:pt x="234" y="601"/>
                  </a:cubicBezTo>
                  <a:cubicBezTo>
                    <a:pt x="267" y="534"/>
                    <a:pt x="267" y="501"/>
                    <a:pt x="300" y="468"/>
                  </a:cubicBezTo>
                  <a:cubicBezTo>
                    <a:pt x="300" y="434"/>
                    <a:pt x="334" y="401"/>
                    <a:pt x="367" y="368"/>
                  </a:cubicBezTo>
                  <a:cubicBezTo>
                    <a:pt x="401" y="334"/>
                    <a:pt x="434" y="334"/>
                    <a:pt x="467" y="301"/>
                  </a:cubicBezTo>
                  <a:cubicBezTo>
                    <a:pt x="501" y="268"/>
                    <a:pt x="534" y="268"/>
                    <a:pt x="567" y="268"/>
                  </a:cubicBezTo>
                  <a:lnTo>
                    <a:pt x="667" y="268"/>
                  </a:ln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lnTo>
                    <a:pt x="767" y="401"/>
                  </a:lnTo>
                  <a:lnTo>
                    <a:pt x="801" y="401"/>
                  </a:lnTo>
                  <a:lnTo>
                    <a:pt x="868" y="368"/>
                  </a:lnTo>
                  <a:cubicBezTo>
                    <a:pt x="901" y="368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201"/>
                    <a:pt x="868" y="134"/>
                  </a:cubicBezTo>
                  <a:cubicBezTo>
                    <a:pt x="834" y="101"/>
                    <a:pt x="801" y="67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747;p56">
              <a:extLst>
                <a:ext uri="{FF2B5EF4-FFF2-40B4-BE49-F238E27FC236}">
                  <a16:creationId xmlns:a16="http://schemas.microsoft.com/office/drawing/2014/main" id="{17617320-3FB8-4185-8C5D-55557A19E01F}"/>
                </a:ext>
              </a:extLst>
            </p:cNvPr>
            <p:cNvSpPr/>
            <p:nvPr/>
          </p:nvSpPr>
          <p:spPr>
            <a:xfrm>
              <a:off x="2952275" y="2947200"/>
              <a:ext cx="20050" cy="37900"/>
            </a:xfrm>
            <a:custGeom>
              <a:avLst/>
              <a:gdLst/>
              <a:ahLst/>
              <a:cxnLst/>
              <a:rect l="l" t="t" r="r" b="b"/>
              <a:pathLst>
                <a:path w="802" h="1516" extrusionOk="0">
                  <a:moveTo>
                    <a:pt x="505" y="256"/>
                  </a:moveTo>
                  <a:cubicBezTo>
                    <a:pt x="534" y="256"/>
                    <a:pt x="568" y="265"/>
                    <a:pt x="601" y="281"/>
                  </a:cubicBezTo>
                  <a:cubicBezTo>
                    <a:pt x="634" y="348"/>
                    <a:pt x="668" y="415"/>
                    <a:pt x="668" y="515"/>
                  </a:cubicBezTo>
                  <a:lnTo>
                    <a:pt x="201" y="764"/>
                  </a:lnTo>
                  <a:lnTo>
                    <a:pt x="201" y="764"/>
                  </a:lnTo>
                  <a:cubicBezTo>
                    <a:pt x="201" y="709"/>
                    <a:pt x="201" y="676"/>
                    <a:pt x="201" y="615"/>
                  </a:cubicBezTo>
                  <a:cubicBezTo>
                    <a:pt x="201" y="582"/>
                    <a:pt x="234" y="515"/>
                    <a:pt x="234" y="482"/>
                  </a:cubicBezTo>
                  <a:cubicBezTo>
                    <a:pt x="268" y="415"/>
                    <a:pt x="301" y="382"/>
                    <a:pt x="334" y="348"/>
                  </a:cubicBezTo>
                  <a:cubicBezTo>
                    <a:pt x="334" y="315"/>
                    <a:pt x="368" y="315"/>
                    <a:pt x="434" y="281"/>
                  </a:cubicBezTo>
                  <a:cubicBezTo>
                    <a:pt x="451" y="265"/>
                    <a:pt x="476" y="256"/>
                    <a:pt x="505" y="256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4"/>
                    <a:pt x="401" y="48"/>
                  </a:cubicBezTo>
                  <a:cubicBezTo>
                    <a:pt x="334" y="81"/>
                    <a:pt x="301" y="115"/>
                    <a:pt x="268" y="181"/>
                  </a:cubicBezTo>
                  <a:cubicBezTo>
                    <a:pt x="201" y="248"/>
                    <a:pt x="167" y="315"/>
                    <a:pt x="134" y="382"/>
                  </a:cubicBezTo>
                  <a:cubicBezTo>
                    <a:pt x="101" y="448"/>
                    <a:pt x="67" y="515"/>
                    <a:pt x="67" y="615"/>
                  </a:cubicBezTo>
                  <a:cubicBezTo>
                    <a:pt x="34" y="682"/>
                    <a:pt x="34" y="782"/>
                    <a:pt x="34" y="849"/>
                  </a:cubicBezTo>
                  <a:cubicBezTo>
                    <a:pt x="1" y="949"/>
                    <a:pt x="1" y="1015"/>
                    <a:pt x="1" y="1082"/>
                  </a:cubicBezTo>
                  <a:cubicBezTo>
                    <a:pt x="1" y="1149"/>
                    <a:pt x="34" y="1249"/>
                    <a:pt x="67" y="1316"/>
                  </a:cubicBezTo>
                  <a:cubicBezTo>
                    <a:pt x="67" y="1349"/>
                    <a:pt x="101" y="1416"/>
                    <a:pt x="134" y="1449"/>
                  </a:cubicBezTo>
                  <a:cubicBezTo>
                    <a:pt x="167" y="1482"/>
                    <a:pt x="201" y="1516"/>
                    <a:pt x="268" y="1516"/>
                  </a:cubicBezTo>
                  <a:cubicBezTo>
                    <a:pt x="301" y="1516"/>
                    <a:pt x="368" y="1482"/>
                    <a:pt x="401" y="1449"/>
                  </a:cubicBezTo>
                  <a:cubicBezTo>
                    <a:pt x="468" y="1416"/>
                    <a:pt x="534" y="1382"/>
                    <a:pt x="568" y="1349"/>
                  </a:cubicBezTo>
                  <a:cubicBezTo>
                    <a:pt x="601" y="1282"/>
                    <a:pt x="634" y="1249"/>
                    <a:pt x="668" y="1182"/>
                  </a:cubicBezTo>
                  <a:cubicBezTo>
                    <a:pt x="701" y="1149"/>
                    <a:pt x="735" y="1082"/>
                    <a:pt x="735" y="1049"/>
                  </a:cubicBezTo>
                  <a:cubicBezTo>
                    <a:pt x="768" y="1015"/>
                    <a:pt x="768" y="949"/>
                    <a:pt x="768" y="915"/>
                  </a:cubicBezTo>
                  <a:cubicBezTo>
                    <a:pt x="768" y="915"/>
                    <a:pt x="768" y="882"/>
                    <a:pt x="768" y="882"/>
                  </a:cubicBezTo>
                  <a:lnTo>
                    <a:pt x="735" y="882"/>
                  </a:lnTo>
                  <a:lnTo>
                    <a:pt x="701" y="915"/>
                  </a:lnTo>
                  <a:lnTo>
                    <a:pt x="668" y="915"/>
                  </a:lnTo>
                  <a:cubicBezTo>
                    <a:pt x="634" y="949"/>
                    <a:pt x="634" y="949"/>
                    <a:pt x="634" y="982"/>
                  </a:cubicBezTo>
                  <a:cubicBezTo>
                    <a:pt x="601" y="1015"/>
                    <a:pt x="601" y="1082"/>
                    <a:pt x="568" y="1115"/>
                  </a:cubicBezTo>
                  <a:cubicBezTo>
                    <a:pt x="534" y="1149"/>
                    <a:pt x="468" y="1215"/>
                    <a:pt x="434" y="1249"/>
                  </a:cubicBezTo>
                  <a:cubicBezTo>
                    <a:pt x="401" y="1265"/>
                    <a:pt x="368" y="1274"/>
                    <a:pt x="334" y="1274"/>
                  </a:cubicBezTo>
                  <a:cubicBezTo>
                    <a:pt x="301" y="1274"/>
                    <a:pt x="268" y="1265"/>
                    <a:pt x="234" y="1249"/>
                  </a:cubicBezTo>
                  <a:cubicBezTo>
                    <a:pt x="201" y="1182"/>
                    <a:pt x="167" y="1082"/>
                    <a:pt x="167" y="982"/>
                  </a:cubicBezTo>
                  <a:lnTo>
                    <a:pt x="768" y="648"/>
                  </a:lnTo>
                  <a:cubicBezTo>
                    <a:pt x="768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82"/>
                  </a:lnTo>
                  <a:cubicBezTo>
                    <a:pt x="801" y="415"/>
                    <a:pt x="801" y="315"/>
                    <a:pt x="768" y="215"/>
                  </a:cubicBezTo>
                  <a:cubicBezTo>
                    <a:pt x="768" y="181"/>
                    <a:pt x="735" y="115"/>
                    <a:pt x="701" y="48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748;p56">
              <a:extLst>
                <a:ext uri="{FF2B5EF4-FFF2-40B4-BE49-F238E27FC236}">
                  <a16:creationId xmlns:a16="http://schemas.microsoft.com/office/drawing/2014/main" id="{7BEF08D3-DAAC-4D83-84CD-D2479D2CD3D6}"/>
                </a:ext>
              </a:extLst>
            </p:cNvPr>
            <p:cNvSpPr/>
            <p:nvPr/>
          </p:nvSpPr>
          <p:spPr>
            <a:xfrm>
              <a:off x="2976475" y="2934200"/>
              <a:ext cx="19200" cy="39225"/>
            </a:xfrm>
            <a:custGeom>
              <a:avLst/>
              <a:gdLst/>
              <a:ahLst/>
              <a:cxnLst/>
              <a:rect l="l" t="t" r="r" b="b"/>
              <a:pathLst>
                <a:path w="768" h="1569" extrusionOk="0">
                  <a:moveTo>
                    <a:pt x="567" y="668"/>
                  </a:moveTo>
                  <a:lnTo>
                    <a:pt x="567" y="735"/>
                  </a:lnTo>
                  <a:cubicBezTo>
                    <a:pt x="567" y="768"/>
                    <a:pt x="567" y="835"/>
                    <a:pt x="567" y="902"/>
                  </a:cubicBezTo>
                  <a:cubicBezTo>
                    <a:pt x="534" y="935"/>
                    <a:pt x="534" y="1002"/>
                    <a:pt x="500" y="1035"/>
                  </a:cubicBezTo>
                  <a:cubicBezTo>
                    <a:pt x="467" y="1102"/>
                    <a:pt x="467" y="1135"/>
                    <a:pt x="434" y="1168"/>
                  </a:cubicBezTo>
                  <a:cubicBezTo>
                    <a:pt x="400" y="1202"/>
                    <a:pt x="334" y="1235"/>
                    <a:pt x="300" y="1268"/>
                  </a:cubicBezTo>
                  <a:cubicBezTo>
                    <a:pt x="278" y="1268"/>
                    <a:pt x="256" y="1283"/>
                    <a:pt x="234" y="1283"/>
                  </a:cubicBezTo>
                  <a:cubicBezTo>
                    <a:pt x="222" y="1283"/>
                    <a:pt x="211" y="1280"/>
                    <a:pt x="200" y="1268"/>
                  </a:cubicBezTo>
                  <a:cubicBezTo>
                    <a:pt x="200" y="1285"/>
                    <a:pt x="192" y="1293"/>
                    <a:pt x="183" y="1293"/>
                  </a:cubicBezTo>
                  <a:cubicBezTo>
                    <a:pt x="175" y="1293"/>
                    <a:pt x="167" y="1285"/>
                    <a:pt x="167" y="1268"/>
                  </a:cubicBezTo>
                  <a:cubicBezTo>
                    <a:pt x="133" y="1268"/>
                    <a:pt x="133" y="1268"/>
                    <a:pt x="133" y="1235"/>
                  </a:cubicBezTo>
                  <a:cubicBezTo>
                    <a:pt x="133" y="1235"/>
                    <a:pt x="133" y="1202"/>
                    <a:pt x="133" y="1202"/>
                  </a:cubicBezTo>
                  <a:cubicBezTo>
                    <a:pt x="133" y="1135"/>
                    <a:pt x="133" y="1068"/>
                    <a:pt x="200" y="1002"/>
                  </a:cubicBezTo>
                  <a:cubicBezTo>
                    <a:pt x="234" y="935"/>
                    <a:pt x="300" y="868"/>
                    <a:pt x="367" y="835"/>
                  </a:cubicBezTo>
                  <a:lnTo>
                    <a:pt x="567" y="668"/>
                  </a:ln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400" y="34"/>
                  </a:cubicBezTo>
                  <a:cubicBezTo>
                    <a:pt x="334" y="68"/>
                    <a:pt x="300" y="101"/>
                    <a:pt x="267" y="168"/>
                  </a:cubicBezTo>
                  <a:cubicBezTo>
                    <a:pt x="234" y="168"/>
                    <a:pt x="200" y="234"/>
                    <a:pt x="167" y="268"/>
                  </a:cubicBezTo>
                  <a:cubicBezTo>
                    <a:pt x="133" y="301"/>
                    <a:pt x="100" y="368"/>
                    <a:pt x="100" y="401"/>
                  </a:cubicBezTo>
                  <a:cubicBezTo>
                    <a:pt x="67" y="435"/>
                    <a:pt x="67" y="501"/>
                    <a:pt x="67" y="535"/>
                  </a:cubicBezTo>
                  <a:lnTo>
                    <a:pt x="67" y="568"/>
                  </a:lnTo>
                  <a:cubicBezTo>
                    <a:pt x="67" y="585"/>
                    <a:pt x="75" y="593"/>
                    <a:pt x="83" y="593"/>
                  </a:cubicBezTo>
                  <a:cubicBezTo>
                    <a:pt x="92" y="593"/>
                    <a:pt x="100" y="585"/>
                    <a:pt x="100" y="568"/>
                  </a:cubicBezTo>
                  <a:lnTo>
                    <a:pt x="133" y="568"/>
                  </a:lnTo>
                  <a:cubicBezTo>
                    <a:pt x="167" y="535"/>
                    <a:pt x="167" y="535"/>
                    <a:pt x="167" y="535"/>
                  </a:cubicBezTo>
                  <a:cubicBezTo>
                    <a:pt x="200" y="501"/>
                    <a:pt x="200" y="501"/>
                    <a:pt x="200" y="468"/>
                  </a:cubicBezTo>
                  <a:cubicBezTo>
                    <a:pt x="234" y="435"/>
                    <a:pt x="234" y="401"/>
                    <a:pt x="267" y="334"/>
                  </a:cubicBezTo>
                  <a:cubicBezTo>
                    <a:pt x="300" y="301"/>
                    <a:pt x="334" y="268"/>
                    <a:pt x="367" y="234"/>
                  </a:cubicBezTo>
                  <a:cubicBezTo>
                    <a:pt x="400" y="218"/>
                    <a:pt x="425" y="209"/>
                    <a:pt x="450" y="209"/>
                  </a:cubicBezTo>
                  <a:cubicBezTo>
                    <a:pt x="475" y="209"/>
                    <a:pt x="500" y="218"/>
                    <a:pt x="534" y="234"/>
                  </a:cubicBezTo>
                  <a:cubicBezTo>
                    <a:pt x="600" y="268"/>
                    <a:pt x="600" y="301"/>
                    <a:pt x="600" y="401"/>
                  </a:cubicBezTo>
                  <a:lnTo>
                    <a:pt x="600" y="435"/>
                  </a:lnTo>
                  <a:lnTo>
                    <a:pt x="334" y="635"/>
                  </a:lnTo>
                  <a:cubicBezTo>
                    <a:pt x="234" y="735"/>
                    <a:pt x="167" y="835"/>
                    <a:pt x="100" y="935"/>
                  </a:cubicBezTo>
                  <a:cubicBezTo>
                    <a:pt x="33" y="1035"/>
                    <a:pt x="0" y="1168"/>
                    <a:pt x="0" y="1302"/>
                  </a:cubicBezTo>
                  <a:cubicBezTo>
                    <a:pt x="0" y="1369"/>
                    <a:pt x="0" y="1402"/>
                    <a:pt x="33" y="1469"/>
                  </a:cubicBezTo>
                  <a:cubicBezTo>
                    <a:pt x="67" y="1502"/>
                    <a:pt x="67" y="1535"/>
                    <a:pt x="100" y="1535"/>
                  </a:cubicBezTo>
                  <a:cubicBezTo>
                    <a:pt x="133" y="1569"/>
                    <a:pt x="167" y="1569"/>
                    <a:pt x="200" y="1569"/>
                  </a:cubicBezTo>
                  <a:cubicBezTo>
                    <a:pt x="234" y="1569"/>
                    <a:pt x="300" y="1569"/>
                    <a:pt x="334" y="1535"/>
                  </a:cubicBezTo>
                  <a:lnTo>
                    <a:pt x="400" y="1469"/>
                  </a:lnTo>
                  <a:cubicBezTo>
                    <a:pt x="434" y="1435"/>
                    <a:pt x="467" y="1402"/>
                    <a:pt x="500" y="1369"/>
                  </a:cubicBezTo>
                  <a:cubicBezTo>
                    <a:pt x="534" y="1335"/>
                    <a:pt x="567" y="1302"/>
                    <a:pt x="567" y="1268"/>
                  </a:cubicBezTo>
                  <a:cubicBezTo>
                    <a:pt x="600" y="1235"/>
                    <a:pt x="600" y="1202"/>
                    <a:pt x="634" y="1135"/>
                  </a:cubicBezTo>
                  <a:lnTo>
                    <a:pt x="634" y="1268"/>
                  </a:lnTo>
                  <a:cubicBezTo>
                    <a:pt x="600" y="1268"/>
                    <a:pt x="600" y="1302"/>
                    <a:pt x="634" y="1302"/>
                  </a:cubicBezTo>
                  <a:lnTo>
                    <a:pt x="667" y="1302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67" y="1235"/>
                  </a:cubicBezTo>
                  <a:cubicBezTo>
                    <a:pt x="767" y="1202"/>
                    <a:pt x="767" y="1202"/>
                    <a:pt x="767" y="1168"/>
                  </a:cubicBezTo>
                  <a:lnTo>
                    <a:pt x="767" y="368"/>
                  </a:lnTo>
                  <a:cubicBezTo>
                    <a:pt x="767" y="301"/>
                    <a:pt x="734" y="234"/>
                    <a:pt x="734" y="168"/>
                  </a:cubicBezTo>
                  <a:cubicBezTo>
                    <a:pt x="701" y="101"/>
                    <a:pt x="701" y="68"/>
                    <a:pt x="667" y="34"/>
                  </a:cubicBezTo>
                  <a:cubicBezTo>
                    <a:pt x="634" y="1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749;p56">
              <a:extLst>
                <a:ext uri="{FF2B5EF4-FFF2-40B4-BE49-F238E27FC236}">
                  <a16:creationId xmlns:a16="http://schemas.microsoft.com/office/drawing/2014/main" id="{7DDDB041-EE3D-4B7D-B0F5-49BF29A4C662}"/>
                </a:ext>
              </a:extLst>
            </p:cNvPr>
            <p:cNvSpPr/>
            <p:nvPr/>
          </p:nvSpPr>
          <p:spPr>
            <a:xfrm>
              <a:off x="3001475" y="2920025"/>
              <a:ext cx="11700" cy="40050"/>
            </a:xfrm>
            <a:custGeom>
              <a:avLst/>
              <a:gdLst/>
              <a:ahLst/>
              <a:cxnLst/>
              <a:rect l="l" t="t" r="r" b="b"/>
              <a:pathLst>
                <a:path w="468" h="1602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68" y="234"/>
                    <a:pt x="168" y="234"/>
                    <a:pt x="134" y="201"/>
                  </a:cubicBezTo>
                  <a:lnTo>
                    <a:pt x="67" y="234"/>
                  </a:lnTo>
                  <a:cubicBezTo>
                    <a:pt x="34" y="268"/>
                    <a:pt x="34" y="268"/>
                    <a:pt x="34" y="301"/>
                  </a:cubicBezTo>
                  <a:cubicBezTo>
                    <a:pt x="1" y="301"/>
                    <a:pt x="1" y="334"/>
                    <a:pt x="34" y="334"/>
                  </a:cubicBezTo>
                  <a:lnTo>
                    <a:pt x="34" y="1569"/>
                  </a:lnTo>
                  <a:cubicBezTo>
                    <a:pt x="1" y="1602"/>
                    <a:pt x="1" y="1602"/>
                    <a:pt x="34" y="1602"/>
                  </a:cubicBezTo>
                  <a:lnTo>
                    <a:pt x="67" y="1602"/>
                  </a:lnTo>
                  <a:lnTo>
                    <a:pt x="134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68" y="1535"/>
                    <a:pt x="168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401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68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750;p56">
              <a:extLst>
                <a:ext uri="{FF2B5EF4-FFF2-40B4-BE49-F238E27FC236}">
                  <a16:creationId xmlns:a16="http://schemas.microsoft.com/office/drawing/2014/main" id="{D9986952-4E89-493D-902C-B791AAF2CFF4}"/>
                </a:ext>
              </a:extLst>
            </p:cNvPr>
            <p:cNvSpPr/>
            <p:nvPr/>
          </p:nvSpPr>
          <p:spPr>
            <a:xfrm>
              <a:off x="3015650" y="2910525"/>
              <a:ext cx="20050" cy="37875"/>
            </a:xfrm>
            <a:custGeom>
              <a:avLst/>
              <a:gdLst/>
              <a:ahLst/>
              <a:cxnLst/>
              <a:rect l="l" t="t" r="r" b="b"/>
              <a:pathLst>
                <a:path w="802" h="1515" extrusionOk="0">
                  <a:moveTo>
                    <a:pt x="510" y="0"/>
                  </a:moveTo>
                  <a:cubicBezTo>
                    <a:pt x="465" y="0"/>
                    <a:pt x="425" y="24"/>
                    <a:pt x="401" y="47"/>
                  </a:cubicBezTo>
                  <a:cubicBezTo>
                    <a:pt x="334" y="81"/>
                    <a:pt x="268" y="147"/>
                    <a:pt x="234" y="181"/>
                  </a:cubicBezTo>
                  <a:cubicBezTo>
                    <a:pt x="201" y="247"/>
                    <a:pt x="134" y="314"/>
                    <a:pt x="101" y="381"/>
                  </a:cubicBezTo>
                  <a:cubicBezTo>
                    <a:pt x="68" y="481"/>
                    <a:pt x="68" y="548"/>
                    <a:pt x="34" y="648"/>
                  </a:cubicBezTo>
                  <a:cubicBezTo>
                    <a:pt x="1" y="714"/>
                    <a:pt x="1" y="814"/>
                    <a:pt x="1" y="881"/>
                  </a:cubicBezTo>
                  <a:cubicBezTo>
                    <a:pt x="1" y="915"/>
                    <a:pt x="1" y="948"/>
                    <a:pt x="1" y="1015"/>
                  </a:cubicBezTo>
                  <a:cubicBezTo>
                    <a:pt x="1" y="1015"/>
                    <a:pt x="1" y="1081"/>
                    <a:pt x="1" y="1115"/>
                  </a:cubicBezTo>
                  <a:cubicBezTo>
                    <a:pt x="1" y="1181"/>
                    <a:pt x="1" y="1248"/>
                    <a:pt x="34" y="1315"/>
                  </a:cubicBezTo>
                  <a:cubicBezTo>
                    <a:pt x="34" y="1382"/>
                    <a:pt x="68" y="1415"/>
                    <a:pt x="101" y="1482"/>
                  </a:cubicBezTo>
                  <a:cubicBezTo>
                    <a:pt x="134" y="1515"/>
                    <a:pt x="201" y="1515"/>
                    <a:pt x="234" y="1515"/>
                  </a:cubicBezTo>
                  <a:cubicBezTo>
                    <a:pt x="301" y="1515"/>
                    <a:pt x="368" y="1515"/>
                    <a:pt x="401" y="1482"/>
                  </a:cubicBezTo>
                  <a:cubicBezTo>
                    <a:pt x="468" y="1448"/>
                    <a:pt x="535" y="1382"/>
                    <a:pt x="568" y="1348"/>
                  </a:cubicBezTo>
                  <a:cubicBezTo>
                    <a:pt x="601" y="1281"/>
                    <a:pt x="668" y="1215"/>
                    <a:pt x="701" y="1148"/>
                  </a:cubicBezTo>
                  <a:cubicBezTo>
                    <a:pt x="701" y="1081"/>
                    <a:pt x="735" y="1048"/>
                    <a:pt x="768" y="981"/>
                  </a:cubicBezTo>
                  <a:cubicBezTo>
                    <a:pt x="768" y="915"/>
                    <a:pt x="768" y="881"/>
                    <a:pt x="801" y="814"/>
                  </a:cubicBezTo>
                  <a:cubicBezTo>
                    <a:pt x="801" y="814"/>
                    <a:pt x="801" y="781"/>
                    <a:pt x="801" y="781"/>
                  </a:cubicBezTo>
                  <a:lnTo>
                    <a:pt x="768" y="781"/>
                  </a:lnTo>
                  <a:lnTo>
                    <a:pt x="701" y="814"/>
                  </a:lnTo>
                  <a:cubicBezTo>
                    <a:pt x="701" y="814"/>
                    <a:pt x="668" y="814"/>
                    <a:pt x="668" y="848"/>
                  </a:cubicBezTo>
                  <a:cubicBezTo>
                    <a:pt x="668" y="848"/>
                    <a:pt x="635" y="881"/>
                    <a:pt x="635" y="915"/>
                  </a:cubicBezTo>
                  <a:cubicBezTo>
                    <a:pt x="635" y="981"/>
                    <a:pt x="601" y="1048"/>
                    <a:pt x="568" y="1115"/>
                  </a:cubicBezTo>
                  <a:cubicBezTo>
                    <a:pt x="501" y="1181"/>
                    <a:pt x="468" y="1215"/>
                    <a:pt x="401" y="1248"/>
                  </a:cubicBezTo>
                  <a:cubicBezTo>
                    <a:pt x="401" y="1281"/>
                    <a:pt x="368" y="1281"/>
                    <a:pt x="334" y="1281"/>
                  </a:cubicBezTo>
                  <a:cubicBezTo>
                    <a:pt x="301" y="1281"/>
                    <a:pt x="268" y="1281"/>
                    <a:pt x="268" y="1248"/>
                  </a:cubicBezTo>
                  <a:cubicBezTo>
                    <a:pt x="234" y="1215"/>
                    <a:pt x="201" y="1181"/>
                    <a:pt x="201" y="1148"/>
                  </a:cubicBezTo>
                  <a:cubicBezTo>
                    <a:pt x="168" y="1115"/>
                    <a:pt x="168" y="1048"/>
                    <a:pt x="168" y="1015"/>
                  </a:cubicBezTo>
                  <a:cubicBezTo>
                    <a:pt x="168" y="948"/>
                    <a:pt x="168" y="881"/>
                    <a:pt x="168" y="814"/>
                  </a:cubicBezTo>
                  <a:cubicBezTo>
                    <a:pt x="168" y="748"/>
                    <a:pt x="168" y="681"/>
                    <a:pt x="201" y="614"/>
                  </a:cubicBezTo>
                  <a:cubicBezTo>
                    <a:pt x="201" y="548"/>
                    <a:pt x="234" y="514"/>
                    <a:pt x="268" y="448"/>
                  </a:cubicBezTo>
                  <a:cubicBezTo>
                    <a:pt x="268" y="414"/>
                    <a:pt x="301" y="381"/>
                    <a:pt x="334" y="347"/>
                  </a:cubicBezTo>
                  <a:cubicBezTo>
                    <a:pt x="368" y="314"/>
                    <a:pt x="368" y="281"/>
                    <a:pt x="401" y="281"/>
                  </a:cubicBezTo>
                  <a:cubicBezTo>
                    <a:pt x="448" y="257"/>
                    <a:pt x="479" y="234"/>
                    <a:pt x="516" y="234"/>
                  </a:cubicBezTo>
                  <a:cubicBezTo>
                    <a:pt x="532" y="234"/>
                    <a:pt x="548" y="238"/>
                    <a:pt x="568" y="247"/>
                  </a:cubicBezTo>
                  <a:cubicBezTo>
                    <a:pt x="601" y="247"/>
                    <a:pt x="635" y="281"/>
                    <a:pt x="635" y="347"/>
                  </a:cubicBezTo>
                  <a:cubicBezTo>
                    <a:pt x="635" y="347"/>
                    <a:pt x="668" y="381"/>
                    <a:pt x="668" y="381"/>
                  </a:cubicBezTo>
                  <a:lnTo>
                    <a:pt x="701" y="381"/>
                  </a:lnTo>
                  <a:lnTo>
                    <a:pt x="768" y="347"/>
                  </a:lnTo>
                  <a:cubicBezTo>
                    <a:pt x="768" y="347"/>
                    <a:pt x="768" y="347"/>
                    <a:pt x="801" y="314"/>
                  </a:cubicBezTo>
                  <a:cubicBezTo>
                    <a:pt x="801" y="281"/>
                    <a:pt x="801" y="281"/>
                    <a:pt x="801" y="247"/>
                  </a:cubicBezTo>
                  <a:cubicBezTo>
                    <a:pt x="768" y="214"/>
                    <a:pt x="768" y="181"/>
                    <a:pt x="768" y="147"/>
                  </a:cubicBezTo>
                  <a:cubicBezTo>
                    <a:pt x="735" y="81"/>
                    <a:pt x="735" y="47"/>
                    <a:pt x="701" y="47"/>
                  </a:cubicBezTo>
                  <a:cubicBezTo>
                    <a:pt x="668" y="14"/>
                    <a:pt x="601" y="14"/>
                    <a:pt x="568" y="14"/>
                  </a:cubicBezTo>
                  <a:cubicBezTo>
                    <a:pt x="548" y="4"/>
                    <a:pt x="529" y="0"/>
                    <a:pt x="5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751;p56">
              <a:extLst>
                <a:ext uri="{FF2B5EF4-FFF2-40B4-BE49-F238E27FC236}">
                  <a16:creationId xmlns:a16="http://schemas.microsoft.com/office/drawing/2014/main" id="{5AA23D7D-6DD5-4C21-AFFA-0573E01BF7B0}"/>
                </a:ext>
              </a:extLst>
            </p:cNvPr>
            <p:cNvSpPr/>
            <p:nvPr/>
          </p:nvSpPr>
          <p:spPr>
            <a:xfrm>
              <a:off x="3042350" y="2890000"/>
              <a:ext cx="19200" cy="47575"/>
            </a:xfrm>
            <a:custGeom>
              <a:avLst/>
              <a:gdLst/>
              <a:ahLst/>
              <a:cxnLst/>
              <a:rect l="l" t="t" r="r" b="b"/>
              <a:pathLst>
                <a:path w="768" h="1903" extrusionOk="0">
                  <a:moveTo>
                    <a:pt x="100" y="1"/>
                  </a:moveTo>
                  <a:lnTo>
                    <a:pt x="34" y="34"/>
                  </a:lnTo>
                  <a:cubicBezTo>
                    <a:pt x="0" y="34"/>
                    <a:pt x="0" y="68"/>
                    <a:pt x="0" y="68"/>
                  </a:cubicBezTo>
                  <a:cubicBezTo>
                    <a:pt x="0" y="101"/>
                    <a:pt x="0" y="101"/>
                    <a:pt x="0" y="134"/>
                  </a:cubicBezTo>
                  <a:lnTo>
                    <a:pt x="0" y="1869"/>
                  </a:lnTo>
                  <a:cubicBezTo>
                    <a:pt x="0" y="1869"/>
                    <a:pt x="0" y="1902"/>
                    <a:pt x="0" y="1902"/>
                  </a:cubicBezTo>
                  <a:lnTo>
                    <a:pt x="34" y="1902"/>
                  </a:lnTo>
                  <a:lnTo>
                    <a:pt x="100" y="1869"/>
                  </a:lnTo>
                  <a:cubicBezTo>
                    <a:pt x="100" y="1869"/>
                    <a:pt x="100" y="1836"/>
                    <a:pt x="134" y="1836"/>
                  </a:cubicBezTo>
                  <a:cubicBezTo>
                    <a:pt x="134" y="1802"/>
                    <a:pt x="134" y="1769"/>
                    <a:pt x="134" y="1769"/>
                  </a:cubicBezTo>
                  <a:lnTo>
                    <a:pt x="134" y="1068"/>
                  </a:lnTo>
                  <a:cubicBezTo>
                    <a:pt x="134" y="935"/>
                    <a:pt x="134" y="835"/>
                    <a:pt x="167" y="735"/>
                  </a:cubicBezTo>
                  <a:cubicBezTo>
                    <a:pt x="234" y="635"/>
                    <a:pt x="267" y="568"/>
                    <a:pt x="367" y="535"/>
                  </a:cubicBezTo>
                  <a:cubicBezTo>
                    <a:pt x="401" y="518"/>
                    <a:pt x="434" y="510"/>
                    <a:pt x="463" y="510"/>
                  </a:cubicBezTo>
                  <a:cubicBezTo>
                    <a:pt x="492" y="510"/>
                    <a:pt x="517" y="518"/>
                    <a:pt x="534" y="535"/>
                  </a:cubicBezTo>
                  <a:cubicBezTo>
                    <a:pt x="601" y="601"/>
                    <a:pt x="601" y="701"/>
                    <a:pt x="601" y="802"/>
                  </a:cubicBezTo>
                  <a:lnTo>
                    <a:pt x="601" y="1502"/>
                  </a:lnTo>
                  <a:cubicBezTo>
                    <a:pt x="601" y="1502"/>
                    <a:pt x="601" y="1535"/>
                    <a:pt x="601" y="1535"/>
                  </a:cubicBezTo>
                  <a:lnTo>
                    <a:pt x="634" y="1535"/>
                  </a:lnTo>
                  <a:lnTo>
                    <a:pt x="701" y="1502"/>
                  </a:lnTo>
                  <a:cubicBezTo>
                    <a:pt x="701" y="1502"/>
                    <a:pt x="734" y="1469"/>
                    <a:pt x="734" y="1469"/>
                  </a:cubicBezTo>
                  <a:cubicBezTo>
                    <a:pt x="734" y="1435"/>
                    <a:pt x="734" y="1435"/>
                    <a:pt x="734" y="1402"/>
                  </a:cubicBezTo>
                  <a:lnTo>
                    <a:pt x="767" y="668"/>
                  </a:lnTo>
                  <a:cubicBezTo>
                    <a:pt x="767" y="601"/>
                    <a:pt x="734" y="501"/>
                    <a:pt x="734" y="435"/>
                  </a:cubicBezTo>
                  <a:cubicBezTo>
                    <a:pt x="701" y="368"/>
                    <a:pt x="701" y="335"/>
                    <a:pt x="634" y="301"/>
                  </a:cubicBezTo>
                  <a:cubicBezTo>
                    <a:pt x="634" y="268"/>
                    <a:pt x="567" y="234"/>
                    <a:pt x="534" y="234"/>
                  </a:cubicBezTo>
                  <a:cubicBezTo>
                    <a:pt x="467" y="234"/>
                    <a:pt x="434" y="268"/>
                    <a:pt x="367" y="301"/>
                  </a:cubicBezTo>
                  <a:cubicBezTo>
                    <a:pt x="334" y="335"/>
                    <a:pt x="267" y="368"/>
                    <a:pt x="200" y="435"/>
                  </a:cubicBezTo>
                  <a:cubicBezTo>
                    <a:pt x="167" y="501"/>
                    <a:pt x="134" y="568"/>
                    <a:pt x="134" y="635"/>
                  </a:cubicBezTo>
                  <a:lnTo>
                    <a:pt x="134" y="34"/>
                  </a:lnTo>
                  <a:cubicBezTo>
                    <a:pt x="134" y="34"/>
                    <a:pt x="134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752;p56">
              <a:extLst>
                <a:ext uri="{FF2B5EF4-FFF2-40B4-BE49-F238E27FC236}">
                  <a16:creationId xmlns:a16="http://schemas.microsoft.com/office/drawing/2014/main" id="{9DE9F15E-0DA0-4B8D-BC91-9B22A2AE7B21}"/>
                </a:ext>
              </a:extLst>
            </p:cNvPr>
            <p:cNvSpPr/>
            <p:nvPr/>
          </p:nvSpPr>
          <p:spPr>
            <a:xfrm>
              <a:off x="3078200" y="28760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38" y="0"/>
                  </a:moveTo>
                  <a:cubicBezTo>
                    <a:pt x="434" y="0"/>
                    <a:pt x="434" y="9"/>
                    <a:pt x="434" y="25"/>
                  </a:cubicBezTo>
                  <a:lnTo>
                    <a:pt x="334" y="25"/>
                  </a:lnTo>
                  <a:cubicBezTo>
                    <a:pt x="267" y="59"/>
                    <a:pt x="234" y="92"/>
                    <a:pt x="201" y="159"/>
                  </a:cubicBezTo>
                  <a:cubicBezTo>
                    <a:pt x="167" y="192"/>
                    <a:pt x="134" y="259"/>
                    <a:pt x="134" y="325"/>
                  </a:cubicBezTo>
                  <a:lnTo>
                    <a:pt x="134" y="225"/>
                  </a:lnTo>
                  <a:cubicBezTo>
                    <a:pt x="134" y="225"/>
                    <a:pt x="134" y="192"/>
                    <a:pt x="134" y="192"/>
                  </a:cubicBezTo>
                  <a:lnTo>
                    <a:pt x="101" y="192"/>
                  </a:lnTo>
                  <a:lnTo>
                    <a:pt x="34" y="225"/>
                  </a:lnTo>
                  <a:cubicBezTo>
                    <a:pt x="1" y="225"/>
                    <a:pt x="1" y="259"/>
                    <a:pt x="1" y="259"/>
                  </a:cubicBezTo>
                  <a:cubicBezTo>
                    <a:pt x="1" y="292"/>
                    <a:pt x="1" y="292"/>
                    <a:pt x="1" y="325"/>
                  </a:cubicBezTo>
                  <a:lnTo>
                    <a:pt x="1" y="1560"/>
                  </a:lnTo>
                  <a:cubicBezTo>
                    <a:pt x="1" y="1593"/>
                    <a:pt x="1" y="1593"/>
                    <a:pt x="1" y="1626"/>
                  </a:cubicBezTo>
                  <a:lnTo>
                    <a:pt x="34" y="1626"/>
                  </a:lnTo>
                  <a:lnTo>
                    <a:pt x="101" y="1560"/>
                  </a:lnTo>
                  <a:cubicBezTo>
                    <a:pt x="101" y="1560"/>
                    <a:pt x="101" y="1560"/>
                    <a:pt x="134" y="1526"/>
                  </a:cubicBezTo>
                  <a:cubicBezTo>
                    <a:pt x="134" y="1526"/>
                    <a:pt x="134" y="1493"/>
                    <a:pt x="134" y="1493"/>
                  </a:cubicBezTo>
                  <a:lnTo>
                    <a:pt x="134" y="692"/>
                  </a:lnTo>
                  <a:cubicBezTo>
                    <a:pt x="101" y="559"/>
                    <a:pt x="167" y="392"/>
                    <a:pt x="334" y="292"/>
                  </a:cubicBezTo>
                  <a:lnTo>
                    <a:pt x="434" y="225"/>
                  </a:lnTo>
                  <a:cubicBezTo>
                    <a:pt x="434" y="225"/>
                    <a:pt x="434" y="225"/>
                    <a:pt x="468" y="192"/>
                  </a:cubicBezTo>
                  <a:cubicBezTo>
                    <a:pt x="468" y="159"/>
                    <a:pt x="468" y="159"/>
                    <a:pt x="468" y="125"/>
                  </a:cubicBezTo>
                  <a:lnTo>
                    <a:pt x="468" y="59"/>
                  </a:lnTo>
                  <a:cubicBezTo>
                    <a:pt x="468" y="25"/>
                    <a:pt x="468" y="25"/>
                    <a:pt x="468" y="25"/>
                  </a:cubicBezTo>
                  <a:cubicBezTo>
                    <a:pt x="451" y="9"/>
                    <a:pt x="443" y="0"/>
                    <a:pt x="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753;p56">
              <a:extLst>
                <a:ext uri="{FF2B5EF4-FFF2-40B4-BE49-F238E27FC236}">
                  <a16:creationId xmlns:a16="http://schemas.microsoft.com/office/drawing/2014/main" id="{1B60095A-AA81-4949-B84A-954E5051B489}"/>
                </a:ext>
              </a:extLst>
            </p:cNvPr>
            <p:cNvSpPr/>
            <p:nvPr/>
          </p:nvSpPr>
          <p:spPr>
            <a:xfrm>
              <a:off x="3091550" y="2866650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513" y="243"/>
                  </a:moveTo>
                  <a:cubicBezTo>
                    <a:pt x="542" y="243"/>
                    <a:pt x="567" y="251"/>
                    <a:pt x="601" y="268"/>
                  </a:cubicBezTo>
                  <a:cubicBezTo>
                    <a:pt x="634" y="335"/>
                    <a:pt x="667" y="435"/>
                    <a:pt x="667" y="501"/>
                  </a:cubicBezTo>
                  <a:lnTo>
                    <a:pt x="167" y="768"/>
                  </a:lnTo>
                  <a:cubicBezTo>
                    <a:pt x="167" y="735"/>
                    <a:pt x="167" y="668"/>
                    <a:pt x="200" y="635"/>
                  </a:cubicBezTo>
                  <a:cubicBezTo>
                    <a:pt x="200" y="568"/>
                    <a:pt x="234" y="535"/>
                    <a:pt x="234" y="468"/>
                  </a:cubicBezTo>
                  <a:cubicBezTo>
                    <a:pt x="267" y="435"/>
                    <a:pt x="301" y="401"/>
                    <a:pt x="334" y="368"/>
                  </a:cubicBezTo>
                  <a:cubicBezTo>
                    <a:pt x="334" y="335"/>
                    <a:pt x="367" y="301"/>
                    <a:pt x="401" y="268"/>
                  </a:cubicBezTo>
                  <a:cubicBezTo>
                    <a:pt x="451" y="251"/>
                    <a:pt x="484" y="243"/>
                    <a:pt x="513" y="243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01" y="34"/>
                  </a:cubicBezTo>
                  <a:cubicBezTo>
                    <a:pt x="367" y="101"/>
                    <a:pt x="301" y="134"/>
                    <a:pt x="267" y="201"/>
                  </a:cubicBezTo>
                  <a:cubicBezTo>
                    <a:pt x="200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67" y="601"/>
                  </a:cubicBezTo>
                  <a:cubicBezTo>
                    <a:pt x="34" y="701"/>
                    <a:pt x="34" y="768"/>
                    <a:pt x="34" y="868"/>
                  </a:cubicBezTo>
                  <a:cubicBezTo>
                    <a:pt x="0" y="935"/>
                    <a:pt x="0" y="1035"/>
                    <a:pt x="34" y="1102"/>
                  </a:cubicBezTo>
                  <a:cubicBezTo>
                    <a:pt x="34" y="1168"/>
                    <a:pt x="34" y="1235"/>
                    <a:pt x="67" y="1302"/>
                  </a:cubicBezTo>
                  <a:cubicBezTo>
                    <a:pt x="67" y="1369"/>
                    <a:pt x="100" y="1402"/>
                    <a:pt x="134" y="1469"/>
                  </a:cubicBezTo>
                  <a:cubicBezTo>
                    <a:pt x="167" y="1502"/>
                    <a:pt x="200" y="1502"/>
                    <a:pt x="267" y="1502"/>
                  </a:cubicBezTo>
                  <a:cubicBezTo>
                    <a:pt x="301" y="1502"/>
                    <a:pt x="367" y="1502"/>
                    <a:pt x="401" y="1469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01" y="1302"/>
                    <a:pt x="667" y="1269"/>
                    <a:pt x="701" y="1202"/>
                  </a:cubicBezTo>
                  <a:cubicBezTo>
                    <a:pt x="701" y="1168"/>
                    <a:pt x="734" y="1102"/>
                    <a:pt x="768" y="1068"/>
                  </a:cubicBezTo>
                  <a:cubicBezTo>
                    <a:pt x="768" y="1002"/>
                    <a:pt x="768" y="968"/>
                    <a:pt x="801" y="935"/>
                  </a:cubicBezTo>
                  <a:cubicBezTo>
                    <a:pt x="801" y="935"/>
                    <a:pt x="801" y="902"/>
                    <a:pt x="801" y="902"/>
                  </a:cubicBezTo>
                  <a:cubicBezTo>
                    <a:pt x="784" y="885"/>
                    <a:pt x="776" y="877"/>
                    <a:pt x="772" y="877"/>
                  </a:cubicBezTo>
                  <a:cubicBezTo>
                    <a:pt x="768" y="877"/>
                    <a:pt x="768" y="885"/>
                    <a:pt x="768" y="902"/>
                  </a:cubicBezTo>
                  <a:lnTo>
                    <a:pt x="701" y="902"/>
                  </a:lnTo>
                  <a:lnTo>
                    <a:pt x="667" y="935"/>
                  </a:lnTo>
                  <a:lnTo>
                    <a:pt x="634" y="1002"/>
                  </a:lnTo>
                  <a:cubicBezTo>
                    <a:pt x="634" y="1035"/>
                    <a:pt x="601" y="1068"/>
                    <a:pt x="567" y="1135"/>
                  </a:cubicBezTo>
                  <a:cubicBezTo>
                    <a:pt x="534" y="1168"/>
                    <a:pt x="467" y="1202"/>
                    <a:pt x="434" y="1235"/>
                  </a:cubicBezTo>
                  <a:cubicBezTo>
                    <a:pt x="401" y="1252"/>
                    <a:pt x="367" y="1260"/>
                    <a:pt x="338" y="1260"/>
                  </a:cubicBezTo>
                  <a:cubicBezTo>
                    <a:pt x="309" y="1260"/>
                    <a:pt x="284" y="1252"/>
                    <a:pt x="267" y="1235"/>
                  </a:cubicBezTo>
                  <a:cubicBezTo>
                    <a:pt x="200" y="1168"/>
                    <a:pt x="167" y="1102"/>
                    <a:pt x="200" y="1002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568"/>
                    <a:pt x="801" y="568"/>
                  </a:cubicBezTo>
                  <a:lnTo>
                    <a:pt x="801" y="501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754;p56">
              <a:extLst>
                <a:ext uri="{FF2B5EF4-FFF2-40B4-BE49-F238E27FC236}">
                  <a16:creationId xmlns:a16="http://schemas.microsoft.com/office/drawing/2014/main" id="{6396D6E2-30B3-4067-AC58-55CA0F6F2186}"/>
                </a:ext>
              </a:extLst>
            </p:cNvPr>
            <p:cNvSpPr/>
            <p:nvPr/>
          </p:nvSpPr>
          <p:spPr>
            <a:xfrm>
              <a:off x="3115725" y="2853325"/>
              <a:ext cx="18375" cy="38375"/>
            </a:xfrm>
            <a:custGeom>
              <a:avLst/>
              <a:gdLst/>
              <a:ahLst/>
              <a:cxnLst/>
              <a:rect l="l" t="t" r="r" b="b"/>
              <a:pathLst>
                <a:path w="735" h="1535" extrusionOk="0">
                  <a:moveTo>
                    <a:pt x="501" y="0"/>
                  </a:moveTo>
                  <a:cubicBezTo>
                    <a:pt x="468" y="0"/>
                    <a:pt x="401" y="34"/>
                    <a:pt x="368" y="67"/>
                  </a:cubicBezTo>
                  <a:cubicBezTo>
                    <a:pt x="301" y="100"/>
                    <a:pt x="268" y="134"/>
                    <a:pt x="234" y="167"/>
                  </a:cubicBezTo>
                  <a:cubicBezTo>
                    <a:pt x="167" y="234"/>
                    <a:pt x="134" y="267"/>
                    <a:pt x="101" y="334"/>
                  </a:cubicBezTo>
                  <a:cubicBezTo>
                    <a:pt x="101" y="367"/>
                    <a:pt x="67" y="434"/>
                    <a:pt x="67" y="501"/>
                  </a:cubicBezTo>
                  <a:cubicBezTo>
                    <a:pt x="34" y="534"/>
                    <a:pt x="34" y="601"/>
                    <a:pt x="34" y="634"/>
                  </a:cubicBezTo>
                  <a:cubicBezTo>
                    <a:pt x="34" y="734"/>
                    <a:pt x="34" y="801"/>
                    <a:pt x="101" y="868"/>
                  </a:cubicBezTo>
                  <a:cubicBezTo>
                    <a:pt x="134" y="901"/>
                    <a:pt x="201" y="901"/>
                    <a:pt x="301" y="901"/>
                  </a:cubicBezTo>
                  <a:cubicBezTo>
                    <a:pt x="334" y="868"/>
                    <a:pt x="368" y="868"/>
                    <a:pt x="401" y="868"/>
                  </a:cubicBezTo>
                  <a:lnTo>
                    <a:pt x="501" y="868"/>
                  </a:lnTo>
                  <a:cubicBezTo>
                    <a:pt x="534" y="868"/>
                    <a:pt x="534" y="868"/>
                    <a:pt x="568" y="901"/>
                  </a:cubicBezTo>
                  <a:cubicBezTo>
                    <a:pt x="568" y="901"/>
                    <a:pt x="568" y="934"/>
                    <a:pt x="568" y="968"/>
                  </a:cubicBezTo>
                  <a:cubicBezTo>
                    <a:pt x="568" y="1001"/>
                    <a:pt x="534" y="1034"/>
                    <a:pt x="534" y="1068"/>
                  </a:cubicBezTo>
                  <a:cubicBezTo>
                    <a:pt x="534" y="1068"/>
                    <a:pt x="501" y="1101"/>
                    <a:pt x="501" y="1134"/>
                  </a:cubicBezTo>
                  <a:lnTo>
                    <a:pt x="434" y="1201"/>
                  </a:lnTo>
                  <a:cubicBezTo>
                    <a:pt x="401" y="1234"/>
                    <a:pt x="368" y="1234"/>
                    <a:pt x="334" y="1268"/>
                  </a:cubicBezTo>
                  <a:cubicBezTo>
                    <a:pt x="301" y="1301"/>
                    <a:pt x="268" y="1301"/>
                    <a:pt x="234" y="1301"/>
                  </a:cubicBezTo>
                  <a:cubicBezTo>
                    <a:pt x="201" y="1301"/>
                    <a:pt x="167" y="1301"/>
                    <a:pt x="134" y="1268"/>
                  </a:cubicBezTo>
                  <a:lnTo>
                    <a:pt x="101" y="1268"/>
                  </a:lnTo>
                  <a:lnTo>
                    <a:pt x="34" y="1301"/>
                  </a:lnTo>
                  <a:cubicBezTo>
                    <a:pt x="34" y="1301"/>
                    <a:pt x="1" y="1301"/>
                    <a:pt x="1" y="1335"/>
                  </a:cubicBezTo>
                  <a:cubicBezTo>
                    <a:pt x="1" y="1368"/>
                    <a:pt x="1" y="1368"/>
                    <a:pt x="1" y="1401"/>
                  </a:cubicBezTo>
                  <a:cubicBezTo>
                    <a:pt x="1" y="1435"/>
                    <a:pt x="1" y="1468"/>
                    <a:pt x="34" y="1468"/>
                  </a:cubicBezTo>
                  <a:cubicBezTo>
                    <a:pt x="34" y="1501"/>
                    <a:pt x="67" y="1535"/>
                    <a:pt x="101" y="1535"/>
                  </a:cubicBezTo>
                  <a:lnTo>
                    <a:pt x="201" y="1535"/>
                  </a:lnTo>
                  <a:cubicBezTo>
                    <a:pt x="268" y="1535"/>
                    <a:pt x="301" y="1501"/>
                    <a:pt x="368" y="1501"/>
                  </a:cubicBezTo>
                  <a:cubicBezTo>
                    <a:pt x="401" y="1468"/>
                    <a:pt x="468" y="1401"/>
                    <a:pt x="501" y="1368"/>
                  </a:cubicBezTo>
                  <a:cubicBezTo>
                    <a:pt x="534" y="1301"/>
                    <a:pt x="601" y="1268"/>
                    <a:pt x="634" y="1201"/>
                  </a:cubicBezTo>
                  <a:cubicBezTo>
                    <a:pt x="634" y="1168"/>
                    <a:pt x="668" y="1101"/>
                    <a:pt x="701" y="1034"/>
                  </a:cubicBezTo>
                  <a:cubicBezTo>
                    <a:pt x="701" y="968"/>
                    <a:pt x="701" y="934"/>
                    <a:pt x="735" y="868"/>
                  </a:cubicBezTo>
                  <a:cubicBezTo>
                    <a:pt x="735" y="834"/>
                    <a:pt x="735" y="801"/>
                    <a:pt x="735" y="734"/>
                  </a:cubicBezTo>
                  <a:cubicBezTo>
                    <a:pt x="701" y="701"/>
                    <a:pt x="701" y="667"/>
                    <a:pt x="668" y="667"/>
                  </a:cubicBezTo>
                  <a:cubicBezTo>
                    <a:pt x="634" y="634"/>
                    <a:pt x="634" y="634"/>
                    <a:pt x="601" y="634"/>
                  </a:cubicBezTo>
                  <a:cubicBezTo>
                    <a:pt x="568" y="617"/>
                    <a:pt x="543" y="609"/>
                    <a:pt x="522" y="609"/>
                  </a:cubicBezTo>
                  <a:cubicBezTo>
                    <a:pt x="501" y="609"/>
                    <a:pt x="484" y="617"/>
                    <a:pt x="468" y="634"/>
                  </a:cubicBezTo>
                  <a:lnTo>
                    <a:pt x="334" y="634"/>
                  </a:lnTo>
                  <a:cubicBezTo>
                    <a:pt x="318" y="651"/>
                    <a:pt x="301" y="659"/>
                    <a:pt x="284" y="659"/>
                  </a:cubicBezTo>
                  <a:cubicBezTo>
                    <a:pt x="268" y="659"/>
                    <a:pt x="251" y="651"/>
                    <a:pt x="234" y="634"/>
                  </a:cubicBezTo>
                  <a:lnTo>
                    <a:pt x="201" y="634"/>
                  </a:lnTo>
                  <a:cubicBezTo>
                    <a:pt x="201" y="601"/>
                    <a:pt x="201" y="567"/>
                    <a:pt x="201" y="534"/>
                  </a:cubicBezTo>
                  <a:cubicBezTo>
                    <a:pt x="201" y="501"/>
                    <a:pt x="234" y="434"/>
                    <a:pt x="268" y="401"/>
                  </a:cubicBezTo>
                  <a:cubicBezTo>
                    <a:pt x="268" y="334"/>
                    <a:pt x="334" y="300"/>
                    <a:pt x="368" y="267"/>
                  </a:cubicBezTo>
                  <a:cubicBezTo>
                    <a:pt x="401" y="267"/>
                    <a:pt x="468" y="234"/>
                    <a:pt x="501" y="234"/>
                  </a:cubicBezTo>
                  <a:cubicBezTo>
                    <a:pt x="534" y="234"/>
                    <a:pt x="534" y="267"/>
                    <a:pt x="568" y="267"/>
                  </a:cubicBezTo>
                  <a:lnTo>
                    <a:pt x="634" y="267"/>
                  </a:lnTo>
                  <a:lnTo>
                    <a:pt x="668" y="234"/>
                  </a:lnTo>
                  <a:cubicBezTo>
                    <a:pt x="701" y="234"/>
                    <a:pt x="701" y="234"/>
                    <a:pt x="701" y="200"/>
                  </a:cubicBezTo>
                  <a:cubicBezTo>
                    <a:pt x="701" y="167"/>
                    <a:pt x="701" y="167"/>
                    <a:pt x="701" y="134"/>
                  </a:cubicBezTo>
                  <a:cubicBezTo>
                    <a:pt x="701" y="100"/>
                    <a:pt x="701" y="100"/>
                    <a:pt x="701" y="67"/>
                  </a:cubicBezTo>
                  <a:cubicBezTo>
                    <a:pt x="668" y="34"/>
                    <a:pt x="634" y="0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755;p56">
              <a:extLst>
                <a:ext uri="{FF2B5EF4-FFF2-40B4-BE49-F238E27FC236}">
                  <a16:creationId xmlns:a16="http://schemas.microsoft.com/office/drawing/2014/main" id="{074A2023-B5D2-45E6-8D48-8B6E918F1B3E}"/>
                </a:ext>
              </a:extLst>
            </p:cNvPr>
            <p:cNvSpPr/>
            <p:nvPr/>
          </p:nvSpPr>
          <p:spPr>
            <a:xfrm>
              <a:off x="3137400" y="2837475"/>
              <a:ext cx="19225" cy="41725"/>
            </a:xfrm>
            <a:custGeom>
              <a:avLst/>
              <a:gdLst/>
              <a:ahLst/>
              <a:cxnLst/>
              <a:rect l="l" t="t" r="r" b="b"/>
              <a:pathLst>
                <a:path w="769" h="1669" extrusionOk="0">
                  <a:moveTo>
                    <a:pt x="735" y="0"/>
                  </a:moveTo>
                  <a:lnTo>
                    <a:pt x="668" y="34"/>
                  </a:lnTo>
                  <a:cubicBezTo>
                    <a:pt x="668" y="34"/>
                    <a:pt x="635" y="67"/>
                    <a:pt x="635" y="67"/>
                  </a:cubicBezTo>
                  <a:cubicBezTo>
                    <a:pt x="635" y="101"/>
                    <a:pt x="635" y="101"/>
                    <a:pt x="635" y="134"/>
                  </a:cubicBezTo>
                  <a:lnTo>
                    <a:pt x="635" y="834"/>
                  </a:lnTo>
                  <a:cubicBezTo>
                    <a:pt x="635" y="934"/>
                    <a:pt x="601" y="1068"/>
                    <a:pt x="568" y="1168"/>
                  </a:cubicBezTo>
                  <a:cubicBezTo>
                    <a:pt x="535" y="1268"/>
                    <a:pt x="468" y="1335"/>
                    <a:pt x="401" y="1368"/>
                  </a:cubicBezTo>
                  <a:cubicBezTo>
                    <a:pt x="368" y="1385"/>
                    <a:pt x="335" y="1393"/>
                    <a:pt x="305" y="1393"/>
                  </a:cubicBezTo>
                  <a:cubicBezTo>
                    <a:pt x="276" y="1393"/>
                    <a:pt x="251" y="1385"/>
                    <a:pt x="234" y="1368"/>
                  </a:cubicBezTo>
                  <a:cubicBezTo>
                    <a:pt x="168" y="1301"/>
                    <a:pt x="168" y="1201"/>
                    <a:pt x="168" y="1101"/>
                  </a:cubicBezTo>
                  <a:lnTo>
                    <a:pt x="168" y="401"/>
                  </a:lnTo>
                  <a:cubicBezTo>
                    <a:pt x="168" y="367"/>
                    <a:pt x="168" y="367"/>
                    <a:pt x="168" y="334"/>
                  </a:cubicBezTo>
                  <a:lnTo>
                    <a:pt x="134" y="334"/>
                  </a:lnTo>
                  <a:lnTo>
                    <a:pt x="68" y="367"/>
                  </a:lnTo>
                  <a:cubicBezTo>
                    <a:pt x="68" y="367"/>
                    <a:pt x="34" y="401"/>
                    <a:pt x="34" y="401"/>
                  </a:cubicBezTo>
                  <a:cubicBezTo>
                    <a:pt x="34" y="434"/>
                    <a:pt x="34" y="467"/>
                    <a:pt x="34" y="467"/>
                  </a:cubicBezTo>
                  <a:lnTo>
                    <a:pt x="1" y="1235"/>
                  </a:lnTo>
                  <a:cubicBezTo>
                    <a:pt x="1" y="1335"/>
                    <a:pt x="34" y="1401"/>
                    <a:pt x="34" y="1468"/>
                  </a:cubicBezTo>
                  <a:cubicBezTo>
                    <a:pt x="68" y="1535"/>
                    <a:pt x="68" y="1568"/>
                    <a:pt x="101" y="1635"/>
                  </a:cubicBezTo>
                  <a:cubicBezTo>
                    <a:pt x="134" y="1668"/>
                    <a:pt x="201" y="1668"/>
                    <a:pt x="234" y="1668"/>
                  </a:cubicBezTo>
                  <a:cubicBezTo>
                    <a:pt x="268" y="1668"/>
                    <a:pt x="335" y="1668"/>
                    <a:pt x="368" y="1635"/>
                  </a:cubicBezTo>
                  <a:cubicBezTo>
                    <a:pt x="435" y="1602"/>
                    <a:pt x="501" y="1535"/>
                    <a:pt x="535" y="1468"/>
                  </a:cubicBezTo>
                  <a:cubicBezTo>
                    <a:pt x="568" y="1435"/>
                    <a:pt x="601" y="1368"/>
                    <a:pt x="635" y="1301"/>
                  </a:cubicBezTo>
                  <a:lnTo>
                    <a:pt x="635" y="1401"/>
                  </a:lnTo>
                  <a:cubicBezTo>
                    <a:pt x="635" y="1401"/>
                    <a:pt x="635" y="1401"/>
                    <a:pt x="635" y="1435"/>
                  </a:cubicBezTo>
                  <a:lnTo>
                    <a:pt x="668" y="1435"/>
                  </a:lnTo>
                  <a:lnTo>
                    <a:pt x="735" y="1401"/>
                  </a:lnTo>
                  <a:cubicBezTo>
                    <a:pt x="735" y="1368"/>
                    <a:pt x="768" y="1368"/>
                    <a:pt x="768" y="1368"/>
                  </a:cubicBezTo>
                  <a:cubicBezTo>
                    <a:pt x="768" y="1335"/>
                    <a:pt x="768" y="1301"/>
                    <a:pt x="768" y="1301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756;p56">
              <a:extLst>
                <a:ext uri="{FF2B5EF4-FFF2-40B4-BE49-F238E27FC236}">
                  <a16:creationId xmlns:a16="http://schemas.microsoft.com/office/drawing/2014/main" id="{FAD16143-5C6E-4B29-9765-FBAB508E3CE0}"/>
                </a:ext>
              </a:extLst>
            </p:cNvPr>
            <p:cNvSpPr/>
            <p:nvPr/>
          </p:nvSpPr>
          <p:spPr>
            <a:xfrm>
              <a:off x="3164925" y="2818300"/>
              <a:ext cx="3375" cy="48375"/>
            </a:xfrm>
            <a:custGeom>
              <a:avLst/>
              <a:gdLst/>
              <a:ahLst/>
              <a:cxnLst/>
              <a:rect l="l" t="t" r="r" b="b"/>
              <a:pathLst>
                <a:path w="135" h="1935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34"/>
                  </a:cubicBezTo>
                  <a:lnTo>
                    <a:pt x="1" y="1868"/>
                  </a:lnTo>
                  <a:cubicBezTo>
                    <a:pt x="1" y="1902"/>
                    <a:pt x="1" y="1902"/>
                    <a:pt x="1" y="1935"/>
                  </a:cubicBezTo>
                  <a:lnTo>
                    <a:pt x="34" y="1935"/>
                  </a:lnTo>
                  <a:lnTo>
                    <a:pt x="101" y="1868"/>
                  </a:lnTo>
                  <a:cubicBezTo>
                    <a:pt x="134" y="1868"/>
                    <a:pt x="134" y="1868"/>
                    <a:pt x="134" y="1835"/>
                  </a:cubicBezTo>
                  <a:cubicBezTo>
                    <a:pt x="134" y="1835"/>
                    <a:pt x="134" y="1802"/>
                    <a:pt x="134" y="1802"/>
                  </a:cubicBezTo>
                  <a:lnTo>
                    <a:pt x="134" y="34"/>
                  </a:lnTo>
                  <a:cubicBezTo>
                    <a:pt x="134" y="34"/>
                    <a:pt x="134" y="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757;p56">
              <a:extLst>
                <a:ext uri="{FF2B5EF4-FFF2-40B4-BE49-F238E27FC236}">
                  <a16:creationId xmlns:a16="http://schemas.microsoft.com/office/drawing/2014/main" id="{65DB3FE1-B62F-4659-8C5C-36183103A73A}"/>
                </a:ext>
              </a:extLst>
            </p:cNvPr>
            <p:cNvSpPr/>
            <p:nvPr/>
          </p:nvSpPr>
          <p:spPr>
            <a:xfrm>
              <a:off x="3172425" y="2811000"/>
              <a:ext cx="15050" cy="45800"/>
            </a:xfrm>
            <a:custGeom>
              <a:avLst/>
              <a:gdLst/>
              <a:ahLst/>
              <a:cxnLst/>
              <a:rect l="l" t="t" r="r" b="b"/>
              <a:pathLst>
                <a:path w="602" h="1832" extrusionOk="0">
                  <a:moveTo>
                    <a:pt x="272" y="0"/>
                  </a:moveTo>
                  <a:cubicBezTo>
                    <a:pt x="268" y="0"/>
                    <a:pt x="268" y="9"/>
                    <a:pt x="268" y="25"/>
                  </a:cubicBezTo>
                  <a:lnTo>
                    <a:pt x="201" y="59"/>
                  </a:lnTo>
                  <a:cubicBezTo>
                    <a:pt x="168" y="59"/>
                    <a:pt x="168" y="92"/>
                    <a:pt x="168" y="92"/>
                  </a:cubicBezTo>
                  <a:cubicBezTo>
                    <a:pt x="168" y="125"/>
                    <a:pt x="168" y="125"/>
                    <a:pt x="168" y="159"/>
                  </a:cubicBezTo>
                  <a:lnTo>
                    <a:pt x="168" y="559"/>
                  </a:lnTo>
                  <a:lnTo>
                    <a:pt x="34" y="626"/>
                  </a:lnTo>
                  <a:cubicBezTo>
                    <a:pt x="34" y="659"/>
                    <a:pt x="1" y="659"/>
                    <a:pt x="1" y="693"/>
                  </a:cubicBezTo>
                  <a:cubicBezTo>
                    <a:pt x="1" y="693"/>
                    <a:pt x="1" y="726"/>
                    <a:pt x="1" y="726"/>
                  </a:cubicBezTo>
                  <a:lnTo>
                    <a:pt x="1" y="826"/>
                  </a:lnTo>
                  <a:cubicBezTo>
                    <a:pt x="1" y="826"/>
                    <a:pt x="1" y="859"/>
                    <a:pt x="1" y="859"/>
                  </a:cubicBezTo>
                  <a:cubicBezTo>
                    <a:pt x="1" y="876"/>
                    <a:pt x="9" y="884"/>
                    <a:pt x="18" y="884"/>
                  </a:cubicBezTo>
                  <a:cubicBezTo>
                    <a:pt x="26" y="884"/>
                    <a:pt x="34" y="876"/>
                    <a:pt x="34" y="859"/>
                  </a:cubicBezTo>
                  <a:lnTo>
                    <a:pt x="168" y="793"/>
                  </a:lnTo>
                  <a:lnTo>
                    <a:pt x="168" y="1493"/>
                  </a:lnTo>
                  <a:cubicBezTo>
                    <a:pt x="168" y="1593"/>
                    <a:pt x="168" y="1693"/>
                    <a:pt x="234" y="1793"/>
                  </a:cubicBezTo>
                  <a:cubicBezTo>
                    <a:pt x="249" y="1821"/>
                    <a:pt x="269" y="1832"/>
                    <a:pt x="295" y="1832"/>
                  </a:cubicBezTo>
                  <a:cubicBezTo>
                    <a:pt x="330" y="1832"/>
                    <a:pt x="377" y="1813"/>
                    <a:pt x="435" y="1793"/>
                  </a:cubicBezTo>
                  <a:lnTo>
                    <a:pt x="568" y="1727"/>
                  </a:lnTo>
                  <a:cubicBezTo>
                    <a:pt x="568" y="1727"/>
                    <a:pt x="568" y="1693"/>
                    <a:pt x="601" y="1693"/>
                  </a:cubicBezTo>
                  <a:cubicBezTo>
                    <a:pt x="601" y="1660"/>
                    <a:pt x="601" y="1660"/>
                    <a:pt x="601" y="1627"/>
                  </a:cubicBezTo>
                  <a:lnTo>
                    <a:pt x="601" y="1560"/>
                  </a:lnTo>
                  <a:cubicBezTo>
                    <a:pt x="601" y="1526"/>
                    <a:pt x="601" y="1526"/>
                    <a:pt x="601" y="1493"/>
                  </a:cubicBezTo>
                  <a:lnTo>
                    <a:pt x="568" y="1493"/>
                  </a:lnTo>
                  <a:lnTo>
                    <a:pt x="468" y="1560"/>
                  </a:lnTo>
                  <a:lnTo>
                    <a:pt x="335" y="1560"/>
                  </a:lnTo>
                  <a:cubicBezTo>
                    <a:pt x="335" y="1526"/>
                    <a:pt x="335" y="1526"/>
                    <a:pt x="335" y="1493"/>
                  </a:cubicBezTo>
                  <a:cubicBezTo>
                    <a:pt x="335" y="1460"/>
                    <a:pt x="335" y="1426"/>
                    <a:pt x="335" y="1393"/>
                  </a:cubicBezTo>
                  <a:lnTo>
                    <a:pt x="301" y="693"/>
                  </a:lnTo>
                  <a:lnTo>
                    <a:pt x="501" y="559"/>
                  </a:lnTo>
                  <a:cubicBezTo>
                    <a:pt x="535" y="559"/>
                    <a:pt x="535" y="559"/>
                    <a:pt x="535" y="526"/>
                  </a:cubicBezTo>
                  <a:cubicBezTo>
                    <a:pt x="535" y="526"/>
                    <a:pt x="535" y="492"/>
                    <a:pt x="535" y="459"/>
                  </a:cubicBezTo>
                  <a:lnTo>
                    <a:pt x="535" y="392"/>
                  </a:lnTo>
                  <a:cubicBezTo>
                    <a:pt x="535" y="359"/>
                    <a:pt x="535" y="359"/>
                    <a:pt x="535" y="359"/>
                  </a:cubicBezTo>
                  <a:cubicBezTo>
                    <a:pt x="535" y="342"/>
                    <a:pt x="535" y="334"/>
                    <a:pt x="531" y="334"/>
                  </a:cubicBezTo>
                  <a:cubicBezTo>
                    <a:pt x="526" y="334"/>
                    <a:pt x="518" y="342"/>
                    <a:pt x="501" y="359"/>
                  </a:cubicBezTo>
                  <a:lnTo>
                    <a:pt x="301" y="459"/>
                  </a:lnTo>
                  <a:lnTo>
                    <a:pt x="301" y="59"/>
                  </a:lnTo>
                  <a:cubicBezTo>
                    <a:pt x="301" y="25"/>
                    <a:pt x="301" y="25"/>
                    <a:pt x="301" y="25"/>
                  </a:cubicBezTo>
                  <a:cubicBezTo>
                    <a:pt x="284" y="9"/>
                    <a:pt x="276" y="0"/>
                    <a:pt x="2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758;p56">
              <a:extLst>
                <a:ext uri="{FF2B5EF4-FFF2-40B4-BE49-F238E27FC236}">
                  <a16:creationId xmlns:a16="http://schemas.microsoft.com/office/drawing/2014/main" id="{BC9F922D-62FD-4716-B204-F1F414DFDBB6}"/>
                </a:ext>
              </a:extLst>
            </p:cNvPr>
            <p:cNvSpPr/>
            <p:nvPr/>
          </p:nvSpPr>
          <p:spPr>
            <a:xfrm>
              <a:off x="3190775" y="2809950"/>
              <a:ext cx="17550" cy="39025"/>
            </a:xfrm>
            <a:custGeom>
              <a:avLst/>
              <a:gdLst/>
              <a:ahLst/>
              <a:cxnLst/>
              <a:rect l="l" t="t" r="r" b="b"/>
              <a:pathLst>
                <a:path w="702" h="1561" extrusionOk="0">
                  <a:moveTo>
                    <a:pt x="501" y="1"/>
                  </a:moveTo>
                  <a:cubicBezTo>
                    <a:pt x="468" y="1"/>
                    <a:pt x="401" y="34"/>
                    <a:pt x="368" y="67"/>
                  </a:cubicBezTo>
                  <a:cubicBezTo>
                    <a:pt x="301" y="101"/>
                    <a:pt x="268" y="134"/>
                    <a:pt x="201" y="167"/>
                  </a:cubicBezTo>
                  <a:cubicBezTo>
                    <a:pt x="134" y="268"/>
                    <a:pt x="68" y="368"/>
                    <a:pt x="34" y="501"/>
                  </a:cubicBezTo>
                  <a:cubicBezTo>
                    <a:pt x="34" y="534"/>
                    <a:pt x="34" y="601"/>
                    <a:pt x="34" y="668"/>
                  </a:cubicBezTo>
                  <a:cubicBezTo>
                    <a:pt x="34" y="735"/>
                    <a:pt x="34" y="801"/>
                    <a:pt x="68" y="868"/>
                  </a:cubicBezTo>
                  <a:cubicBezTo>
                    <a:pt x="115" y="892"/>
                    <a:pt x="162" y="915"/>
                    <a:pt x="209" y="915"/>
                  </a:cubicBezTo>
                  <a:cubicBezTo>
                    <a:pt x="229" y="915"/>
                    <a:pt x="248" y="911"/>
                    <a:pt x="268" y="901"/>
                  </a:cubicBezTo>
                  <a:lnTo>
                    <a:pt x="401" y="868"/>
                  </a:lnTo>
                  <a:lnTo>
                    <a:pt x="501" y="868"/>
                  </a:lnTo>
                  <a:cubicBezTo>
                    <a:pt x="535" y="868"/>
                    <a:pt x="535" y="868"/>
                    <a:pt x="568" y="901"/>
                  </a:cubicBezTo>
                  <a:cubicBezTo>
                    <a:pt x="568" y="935"/>
                    <a:pt x="568" y="935"/>
                    <a:pt x="568" y="968"/>
                  </a:cubicBezTo>
                  <a:cubicBezTo>
                    <a:pt x="535" y="1001"/>
                    <a:pt x="535" y="1035"/>
                    <a:pt x="535" y="1068"/>
                  </a:cubicBezTo>
                  <a:cubicBezTo>
                    <a:pt x="501" y="1101"/>
                    <a:pt x="501" y="1135"/>
                    <a:pt x="468" y="1135"/>
                  </a:cubicBezTo>
                  <a:cubicBezTo>
                    <a:pt x="468" y="1168"/>
                    <a:pt x="434" y="1202"/>
                    <a:pt x="434" y="1235"/>
                  </a:cubicBezTo>
                  <a:cubicBezTo>
                    <a:pt x="401" y="1235"/>
                    <a:pt x="368" y="1268"/>
                    <a:pt x="334" y="1268"/>
                  </a:cubicBezTo>
                  <a:cubicBezTo>
                    <a:pt x="301" y="1302"/>
                    <a:pt x="268" y="1335"/>
                    <a:pt x="234" y="1335"/>
                  </a:cubicBezTo>
                  <a:cubicBezTo>
                    <a:pt x="201" y="1335"/>
                    <a:pt x="168" y="1302"/>
                    <a:pt x="134" y="1268"/>
                  </a:cubicBezTo>
                  <a:lnTo>
                    <a:pt x="101" y="1268"/>
                  </a:lnTo>
                  <a:lnTo>
                    <a:pt x="34" y="1302"/>
                  </a:lnTo>
                  <a:cubicBezTo>
                    <a:pt x="1" y="1302"/>
                    <a:pt x="1" y="1335"/>
                    <a:pt x="1" y="1335"/>
                  </a:cubicBezTo>
                  <a:cubicBezTo>
                    <a:pt x="1" y="1368"/>
                    <a:pt x="1" y="1402"/>
                    <a:pt x="1" y="1402"/>
                  </a:cubicBezTo>
                  <a:cubicBezTo>
                    <a:pt x="1" y="1468"/>
                    <a:pt x="34" y="1535"/>
                    <a:pt x="101" y="1535"/>
                  </a:cubicBezTo>
                  <a:cubicBezTo>
                    <a:pt x="118" y="1552"/>
                    <a:pt x="134" y="1560"/>
                    <a:pt x="151" y="1560"/>
                  </a:cubicBezTo>
                  <a:cubicBezTo>
                    <a:pt x="168" y="1560"/>
                    <a:pt x="184" y="1552"/>
                    <a:pt x="201" y="1535"/>
                  </a:cubicBezTo>
                  <a:cubicBezTo>
                    <a:pt x="268" y="1535"/>
                    <a:pt x="301" y="1535"/>
                    <a:pt x="368" y="1502"/>
                  </a:cubicBezTo>
                  <a:cubicBezTo>
                    <a:pt x="401" y="1468"/>
                    <a:pt x="468" y="1435"/>
                    <a:pt x="501" y="1368"/>
                  </a:cubicBezTo>
                  <a:cubicBezTo>
                    <a:pt x="535" y="1335"/>
                    <a:pt x="568" y="1268"/>
                    <a:pt x="601" y="1235"/>
                  </a:cubicBezTo>
                  <a:cubicBezTo>
                    <a:pt x="635" y="1168"/>
                    <a:pt x="668" y="1101"/>
                    <a:pt x="701" y="1035"/>
                  </a:cubicBezTo>
                  <a:cubicBezTo>
                    <a:pt x="701" y="1001"/>
                    <a:pt x="701" y="935"/>
                    <a:pt x="701" y="868"/>
                  </a:cubicBezTo>
                  <a:cubicBezTo>
                    <a:pt x="701" y="835"/>
                    <a:pt x="701" y="801"/>
                    <a:pt x="701" y="768"/>
                  </a:cubicBezTo>
                  <a:cubicBezTo>
                    <a:pt x="701" y="735"/>
                    <a:pt x="668" y="701"/>
                    <a:pt x="668" y="668"/>
                  </a:cubicBezTo>
                  <a:cubicBezTo>
                    <a:pt x="635" y="668"/>
                    <a:pt x="601" y="634"/>
                    <a:pt x="568" y="634"/>
                  </a:cubicBezTo>
                  <a:lnTo>
                    <a:pt x="434" y="634"/>
                  </a:lnTo>
                  <a:lnTo>
                    <a:pt x="334" y="668"/>
                  </a:lnTo>
                  <a:lnTo>
                    <a:pt x="234" y="668"/>
                  </a:lnTo>
                  <a:cubicBezTo>
                    <a:pt x="201" y="668"/>
                    <a:pt x="201" y="634"/>
                    <a:pt x="201" y="634"/>
                  </a:cubicBezTo>
                  <a:cubicBezTo>
                    <a:pt x="201" y="601"/>
                    <a:pt x="201" y="568"/>
                    <a:pt x="201" y="568"/>
                  </a:cubicBezTo>
                  <a:cubicBezTo>
                    <a:pt x="201" y="501"/>
                    <a:pt x="201" y="434"/>
                    <a:pt x="234" y="401"/>
                  </a:cubicBezTo>
                  <a:cubicBezTo>
                    <a:pt x="268" y="368"/>
                    <a:pt x="334" y="301"/>
                    <a:pt x="368" y="301"/>
                  </a:cubicBezTo>
                  <a:cubicBezTo>
                    <a:pt x="401" y="268"/>
                    <a:pt x="434" y="234"/>
                    <a:pt x="501" y="234"/>
                  </a:cubicBezTo>
                  <a:cubicBezTo>
                    <a:pt x="535" y="234"/>
                    <a:pt x="535" y="268"/>
                    <a:pt x="568" y="268"/>
                  </a:cubicBezTo>
                  <a:cubicBezTo>
                    <a:pt x="568" y="284"/>
                    <a:pt x="568" y="293"/>
                    <a:pt x="572" y="293"/>
                  </a:cubicBezTo>
                  <a:cubicBezTo>
                    <a:pt x="576" y="293"/>
                    <a:pt x="585" y="284"/>
                    <a:pt x="601" y="268"/>
                  </a:cubicBezTo>
                  <a:lnTo>
                    <a:pt x="668" y="234"/>
                  </a:lnTo>
                  <a:cubicBezTo>
                    <a:pt x="668" y="234"/>
                    <a:pt x="701" y="234"/>
                    <a:pt x="701" y="201"/>
                  </a:cubicBezTo>
                  <a:cubicBezTo>
                    <a:pt x="701" y="201"/>
                    <a:pt x="701" y="167"/>
                    <a:pt x="701" y="167"/>
                  </a:cubicBezTo>
                  <a:cubicBezTo>
                    <a:pt x="701" y="134"/>
                    <a:pt x="701" y="101"/>
                    <a:pt x="668" y="67"/>
                  </a:cubicBezTo>
                  <a:cubicBezTo>
                    <a:pt x="668" y="34"/>
                    <a:pt x="635" y="34"/>
                    <a:pt x="6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759;p56">
              <a:extLst>
                <a:ext uri="{FF2B5EF4-FFF2-40B4-BE49-F238E27FC236}">
                  <a16:creationId xmlns:a16="http://schemas.microsoft.com/office/drawing/2014/main" id="{72867D93-048E-4516-AB12-CA2CD5790E97}"/>
                </a:ext>
              </a:extLst>
            </p:cNvPr>
            <p:cNvSpPr/>
            <p:nvPr/>
          </p:nvSpPr>
          <p:spPr>
            <a:xfrm>
              <a:off x="2927250" y="3102675"/>
              <a:ext cx="24225" cy="54000"/>
            </a:xfrm>
            <a:custGeom>
              <a:avLst/>
              <a:gdLst/>
              <a:ahLst/>
              <a:cxnLst/>
              <a:rect l="l" t="t" r="r" b="b"/>
              <a:pathLst>
                <a:path w="969" h="2160" extrusionOk="0">
                  <a:moveTo>
                    <a:pt x="635" y="267"/>
                  </a:moveTo>
                  <a:cubicBezTo>
                    <a:pt x="668" y="267"/>
                    <a:pt x="701" y="267"/>
                    <a:pt x="735" y="300"/>
                  </a:cubicBezTo>
                  <a:cubicBezTo>
                    <a:pt x="768" y="334"/>
                    <a:pt x="768" y="400"/>
                    <a:pt x="802" y="434"/>
                  </a:cubicBezTo>
                  <a:cubicBezTo>
                    <a:pt x="802" y="500"/>
                    <a:pt x="802" y="567"/>
                    <a:pt x="802" y="600"/>
                  </a:cubicBezTo>
                  <a:lnTo>
                    <a:pt x="802" y="1001"/>
                  </a:lnTo>
                  <a:cubicBezTo>
                    <a:pt x="802" y="1067"/>
                    <a:pt x="802" y="1134"/>
                    <a:pt x="802" y="1201"/>
                  </a:cubicBezTo>
                  <a:cubicBezTo>
                    <a:pt x="768" y="1268"/>
                    <a:pt x="768" y="1334"/>
                    <a:pt x="735" y="1368"/>
                  </a:cubicBezTo>
                  <a:cubicBezTo>
                    <a:pt x="701" y="1434"/>
                    <a:pt x="668" y="1501"/>
                    <a:pt x="635" y="1534"/>
                  </a:cubicBezTo>
                  <a:cubicBezTo>
                    <a:pt x="601" y="1601"/>
                    <a:pt x="535" y="1635"/>
                    <a:pt x="501" y="1668"/>
                  </a:cubicBezTo>
                  <a:lnTo>
                    <a:pt x="201" y="1835"/>
                  </a:lnTo>
                  <a:lnTo>
                    <a:pt x="201" y="467"/>
                  </a:lnTo>
                  <a:lnTo>
                    <a:pt x="468" y="300"/>
                  </a:lnTo>
                  <a:cubicBezTo>
                    <a:pt x="535" y="267"/>
                    <a:pt x="568" y="267"/>
                    <a:pt x="635" y="267"/>
                  </a:cubicBezTo>
                  <a:close/>
                  <a:moveTo>
                    <a:pt x="635" y="0"/>
                  </a:moveTo>
                  <a:cubicBezTo>
                    <a:pt x="568" y="0"/>
                    <a:pt x="501" y="33"/>
                    <a:pt x="435" y="67"/>
                  </a:cubicBezTo>
                  <a:lnTo>
                    <a:pt x="68" y="300"/>
                  </a:lnTo>
                  <a:cubicBezTo>
                    <a:pt x="34" y="300"/>
                    <a:pt x="34" y="334"/>
                    <a:pt x="34" y="334"/>
                  </a:cubicBezTo>
                  <a:cubicBezTo>
                    <a:pt x="34" y="367"/>
                    <a:pt x="34" y="367"/>
                    <a:pt x="34" y="400"/>
                  </a:cubicBezTo>
                  <a:lnTo>
                    <a:pt x="34" y="2102"/>
                  </a:lnTo>
                  <a:cubicBezTo>
                    <a:pt x="1" y="2135"/>
                    <a:pt x="1" y="2135"/>
                    <a:pt x="34" y="2135"/>
                  </a:cubicBezTo>
                  <a:cubicBezTo>
                    <a:pt x="34" y="2152"/>
                    <a:pt x="34" y="2160"/>
                    <a:pt x="38" y="2160"/>
                  </a:cubicBezTo>
                  <a:cubicBezTo>
                    <a:pt x="43" y="2160"/>
                    <a:pt x="51" y="2152"/>
                    <a:pt x="68" y="2135"/>
                  </a:cubicBezTo>
                  <a:lnTo>
                    <a:pt x="468" y="1901"/>
                  </a:lnTo>
                  <a:cubicBezTo>
                    <a:pt x="535" y="1868"/>
                    <a:pt x="601" y="1801"/>
                    <a:pt x="668" y="1768"/>
                  </a:cubicBezTo>
                  <a:cubicBezTo>
                    <a:pt x="735" y="1668"/>
                    <a:pt x="768" y="1601"/>
                    <a:pt x="835" y="1534"/>
                  </a:cubicBezTo>
                  <a:cubicBezTo>
                    <a:pt x="868" y="1434"/>
                    <a:pt x="902" y="1334"/>
                    <a:pt x="935" y="1234"/>
                  </a:cubicBezTo>
                  <a:cubicBezTo>
                    <a:pt x="935" y="1134"/>
                    <a:pt x="968" y="1034"/>
                    <a:pt x="968" y="934"/>
                  </a:cubicBezTo>
                  <a:lnTo>
                    <a:pt x="968" y="500"/>
                  </a:lnTo>
                  <a:cubicBezTo>
                    <a:pt x="935" y="400"/>
                    <a:pt x="935" y="300"/>
                    <a:pt x="902" y="234"/>
                  </a:cubicBezTo>
                  <a:cubicBezTo>
                    <a:pt x="868" y="167"/>
                    <a:pt x="835" y="100"/>
                    <a:pt x="802" y="67"/>
                  </a:cubicBezTo>
                  <a:cubicBezTo>
                    <a:pt x="768" y="33"/>
                    <a:pt x="701" y="0"/>
                    <a:pt x="6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760;p56">
              <a:extLst>
                <a:ext uri="{FF2B5EF4-FFF2-40B4-BE49-F238E27FC236}">
                  <a16:creationId xmlns:a16="http://schemas.microsoft.com/office/drawing/2014/main" id="{126F03DA-DBF6-4F91-B5E2-0CAE158165D7}"/>
                </a:ext>
              </a:extLst>
            </p:cNvPr>
            <p:cNvSpPr/>
            <p:nvPr/>
          </p:nvSpPr>
          <p:spPr>
            <a:xfrm>
              <a:off x="2957275" y="3091825"/>
              <a:ext cx="4200" cy="48400"/>
            </a:xfrm>
            <a:custGeom>
              <a:avLst/>
              <a:gdLst/>
              <a:ahLst/>
              <a:cxnLst/>
              <a:rect l="l" t="t" r="r" b="b"/>
              <a:pathLst>
                <a:path w="168" h="1936" extrusionOk="0">
                  <a:moveTo>
                    <a:pt x="134" y="0"/>
                  </a:moveTo>
                  <a:lnTo>
                    <a:pt x="34" y="67"/>
                  </a:lnTo>
                  <a:cubicBezTo>
                    <a:pt x="1" y="67"/>
                    <a:pt x="1" y="67"/>
                    <a:pt x="1" y="100"/>
                  </a:cubicBezTo>
                  <a:cubicBezTo>
                    <a:pt x="1" y="100"/>
                    <a:pt x="1" y="134"/>
                    <a:pt x="1" y="167"/>
                  </a:cubicBezTo>
                  <a:lnTo>
                    <a:pt x="1" y="301"/>
                  </a:lnTo>
                  <a:cubicBezTo>
                    <a:pt x="1" y="334"/>
                    <a:pt x="1" y="334"/>
                    <a:pt x="1" y="334"/>
                  </a:cubicBezTo>
                  <a:cubicBezTo>
                    <a:pt x="1" y="351"/>
                    <a:pt x="1" y="359"/>
                    <a:pt x="5" y="359"/>
                  </a:cubicBezTo>
                  <a:cubicBezTo>
                    <a:pt x="9" y="359"/>
                    <a:pt x="17" y="351"/>
                    <a:pt x="34" y="334"/>
                  </a:cubicBezTo>
                  <a:lnTo>
                    <a:pt x="134" y="301"/>
                  </a:lnTo>
                  <a:cubicBezTo>
                    <a:pt x="134" y="301"/>
                    <a:pt x="134" y="267"/>
                    <a:pt x="168" y="267"/>
                  </a:cubicBezTo>
                  <a:cubicBezTo>
                    <a:pt x="168" y="234"/>
                    <a:pt x="168" y="201"/>
                    <a:pt x="168" y="201"/>
                  </a:cubicBezTo>
                  <a:lnTo>
                    <a:pt x="168" y="34"/>
                  </a:lnTo>
                  <a:cubicBezTo>
                    <a:pt x="168" y="34"/>
                    <a:pt x="168" y="0"/>
                    <a:pt x="168" y="0"/>
                  </a:cubicBezTo>
                  <a:close/>
                  <a:moveTo>
                    <a:pt x="134" y="501"/>
                  </a:moveTo>
                  <a:lnTo>
                    <a:pt x="68" y="534"/>
                  </a:lnTo>
                  <a:cubicBezTo>
                    <a:pt x="34" y="534"/>
                    <a:pt x="34" y="567"/>
                    <a:pt x="34" y="567"/>
                  </a:cubicBezTo>
                  <a:cubicBezTo>
                    <a:pt x="34" y="601"/>
                    <a:pt x="34" y="601"/>
                    <a:pt x="34" y="634"/>
                  </a:cubicBezTo>
                  <a:lnTo>
                    <a:pt x="34" y="1868"/>
                  </a:lnTo>
                  <a:cubicBezTo>
                    <a:pt x="34" y="1902"/>
                    <a:pt x="34" y="1902"/>
                    <a:pt x="34" y="1935"/>
                  </a:cubicBezTo>
                  <a:lnTo>
                    <a:pt x="68" y="1935"/>
                  </a:lnTo>
                  <a:lnTo>
                    <a:pt x="134" y="1902"/>
                  </a:lnTo>
                  <a:cubicBezTo>
                    <a:pt x="134" y="1868"/>
                    <a:pt x="134" y="1868"/>
                    <a:pt x="168" y="1835"/>
                  </a:cubicBezTo>
                  <a:cubicBezTo>
                    <a:pt x="168" y="1835"/>
                    <a:pt x="168" y="1802"/>
                    <a:pt x="168" y="1802"/>
                  </a:cubicBezTo>
                  <a:lnTo>
                    <a:pt x="168" y="534"/>
                  </a:lnTo>
                  <a:cubicBezTo>
                    <a:pt x="168" y="534"/>
                    <a:pt x="168" y="501"/>
                    <a:pt x="168" y="50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761;p56">
              <a:extLst>
                <a:ext uri="{FF2B5EF4-FFF2-40B4-BE49-F238E27FC236}">
                  <a16:creationId xmlns:a16="http://schemas.microsoft.com/office/drawing/2014/main" id="{1FFB38F2-7B9B-4842-9205-35DB0E7BB095}"/>
                </a:ext>
              </a:extLst>
            </p:cNvPr>
            <p:cNvSpPr/>
            <p:nvPr/>
          </p:nvSpPr>
          <p:spPr>
            <a:xfrm>
              <a:off x="2965625" y="3093500"/>
              <a:ext cx="18375" cy="39200"/>
            </a:xfrm>
            <a:custGeom>
              <a:avLst/>
              <a:gdLst/>
              <a:ahLst/>
              <a:cxnLst/>
              <a:rect l="l" t="t" r="r" b="b"/>
              <a:pathLst>
                <a:path w="735" h="1568" extrusionOk="0">
                  <a:moveTo>
                    <a:pt x="534" y="0"/>
                  </a:moveTo>
                  <a:cubicBezTo>
                    <a:pt x="467" y="33"/>
                    <a:pt x="434" y="33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1" y="234"/>
                    <a:pt x="167" y="267"/>
                    <a:pt x="134" y="334"/>
                  </a:cubicBezTo>
                  <a:cubicBezTo>
                    <a:pt x="100" y="367"/>
                    <a:pt x="67" y="434"/>
                    <a:pt x="67" y="500"/>
                  </a:cubicBezTo>
                  <a:cubicBezTo>
                    <a:pt x="34" y="534"/>
                    <a:pt x="34" y="601"/>
                    <a:pt x="34" y="667"/>
                  </a:cubicBezTo>
                  <a:cubicBezTo>
                    <a:pt x="34" y="734"/>
                    <a:pt x="67" y="801"/>
                    <a:pt x="100" y="867"/>
                  </a:cubicBezTo>
                  <a:cubicBezTo>
                    <a:pt x="124" y="891"/>
                    <a:pt x="164" y="915"/>
                    <a:pt x="221" y="915"/>
                  </a:cubicBezTo>
                  <a:cubicBezTo>
                    <a:pt x="245" y="915"/>
                    <a:pt x="271" y="911"/>
                    <a:pt x="301" y="901"/>
                  </a:cubicBezTo>
                  <a:lnTo>
                    <a:pt x="434" y="867"/>
                  </a:lnTo>
                  <a:lnTo>
                    <a:pt x="534" y="867"/>
                  </a:lnTo>
                  <a:cubicBezTo>
                    <a:pt x="534" y="867"/>
                    <a:pt x="567" y="867"/>
                    <a:pt x="567" y="901"/>
                  </a:cubicBezTo>
                  <a:cubicBezTo>
                    <a:pt x="567" y="934"/>
                    <a:pt x="567" y="934"/>
                    <a:pt x="567" y="967"/>
                  </a:cubicBezTo>
                  <a:cubicBezTo>
                    <a:pt x="567" y="1001"/>
                    <a:pt x="567" y="1034"/>
                    <a:pt x="534" y="1068"/>
                  </a:cubicBezTo>
                  <a:cubicBezTo>
                    <a:pt x="534" y="1101"/>
                    <a:pt x="534" y="1134"/>
                    <a:pt x="501" y="1168"/>
                  </a:cubicBezTo>
                  <a:lnTo>
                    <a:pt x="434" y="1234"/>
                  </a:lnTo>
                  <a:cubicBezTo>
                    <a:pt x="401" y="1234"/>
                    <a:pt x="401" y="1268"/>
                    <a:pt x="367" y="1268"/>
                  </a:cubicBezTo>
                  <a:cubicBezTo>
                    <a:pt x="334" y="1301"/>
                    <a:pt x="267" y="1334"/>
                    <a:pt x="234" y="1334"/>
                  </a:cubicBezTo>
                  <a:cubicBezTo>
                    <a:pt x="201" y="1334"/>
                    <a:pt x="167" y="1301"/>
                    <a:pt x="167" y="1268"/>
                  </a:cubicBezTo>
                  <a:lnTo>
                    <a:pt x="100" y="1268"/>
                  </a:lnTo>
                  <a:lnTo>
                    <a:pt x="34" y="1301"/>
                  </a:lnTo>
                  <a:cubicBezTo>
                    <a:pt x="34" y="1334"/>
                    <a:pt x="34" y="1334"/>
                    <a:pt x="0" y="1368"/>
                  </a:cubicBezTo>
                  <a:cubicBezTo>
                    <a:pt x="0" y="1368"/>
                    <a:pt x="0" y="1401"/>
                    <a:pt x="0" y="1401"/>
                  </a:cubicBezTo>
                  <a:cubicBezTo>
                    <a:pt x="0" y="1434"/>
                    <a:pt x="34" y="1468"/>
                    <a:pt x="34" y="1501"/>
                  </a:cubicBezTo>
                  <a:cubicBezTo>
                    <a:pt x="67" y="1535"/>
                    <a:pt x="67" y="1535"/>
                    <a:pt x="100" y="1568"/>
                  </a:cubicBezTo>
                  <a:lnTo>
                    <a:pt x="234" y="1568"/>
                  </a:lnTo>
                  <a:cubicBezTo>
                    <a:pt x="267" y="1535"/>
                    <a:pt x="334" y="1535"/>
                    <a:pt x="367" y="1501"/>
                  </a:cubicBezTo>
                  <a:cubicBezTo>
                    <a:pt x="434" y="1468"/>
                    <a:pt x="467" y="1434"/>
                    <a:pt x="534" y="1368"/>
                  </a:cubicBezTo>
                  <a:cubicBezTo>
                    <a:pt x="567" y="1334"/>
                    <a:pt x="601" y="1268"/>
                    <a:pt x="634" y="1234"/>
                  </a:cubicBezTo>
                  <a:cubicBezTo>
                    <a:pt x="668" y="1168"/>
                    <a:pt x="701" y="1101"/>
                    <a:pt x="701" y="1068"/>
                  </a:cubicBezTo>
                  <a:cubicBezTo>
                    <a:pt x="734" y="1001"/>
                    <a:pt x="734" y="934"/>
                    <a:pt x="734" y="867"/>
                  </a:cubicBezTo>
                  <a:cubicBezTo>
                    <a:pt x="734" y="834"/>
                    <a:pt x="734" y="801"/>
                    <a:pt x="734" y="767"/>
                  </a:cubicBezTo>
                  <a:cubicBezTo>
                    <a:pt x="734" y="734"/>
                    <a:pt x="701" y="701"/>
                    <a:pt x="701" y="667"/>
                  </a:cubicBezTo>
                  <a:cubicBezTo>
                    <a:pt x="668" y="634"/>
                    <a:pt x="634" y="634"/>
                    <a:pt x="601" y="634"/>
                  </a:cubicBezTo>
                  <a:lnTo>
                    <a:pt x="467" y="634"/>
                  </a:lnTo>
                  <a:lnTo>
                    <a:pt x="334" y="667"/>
                  </a:lnTo>
                  <a:lnTo>
                    <a:pt x="267" y="667"/>
                  </a:lnTo>
                  <a:cubicBezTo>
                    <a:pt x="234" y="667"/>
                    <a:pt x="234" y="634"/>
                    <a:pt x="201" y="634"/>
                  </a:cubicBezTo>
                  <a:cubicBezTo>
                    <a:pt x="201" y="601"/>
                    <a:pt x="201" y="567"/>
                    <a:pt x="201" y="567"/>
                  </a:cubicBezTo>
                  <a:cubicBezTo>
                    <a:pt x="201" y="500"/>
                    <a:pt x="234" y="467"/>
                    <a:pt x="267" y="400"/>
                  </a:cubicBezTo>
                  <a:cubicBezTo>
                    <a:pt x="301" y="367"/>
                    <a:pt x="334" y="300"/>
                    <a:pt x="401" y="300"/>
                  </a:cubicBezTo>
                  <a:cubicBezTo>
                    <a:pt x="434" y="267"/>
                    <a:pt x="467" y="267"/>
                    <a:pt x="501" y="267"/>
                  </a:cubicBezTo>
                  <a:cubicBezTo>
                    <a:pt x="512" y="256"/>
                    <a:pt x="523" y="252"/>
                    <a:pt x="533" y="252"/>
                  </a:cubicBezTo>
                  <a:cubicBezTo>
                    <a:pt x="553" y="252"/>
                    <a:pt x="567" y="267"/>
                    <a:pt x="567" y="267"/>
                  </a:cubicBezTo>
                  <a:cubicBezTo>
                    <a:pt x="584" y="284"/>
                    <a:pt x="592" y="292"/>
                    <a:pt x="597" y="292"/>
                  </a:cubicBezTo>
                  <a:cubicBezTo>
                    <a:pt x="601" y="292"/>
                    <a:pt x="601" y="284"/>
                    <a:pt x="601" y="267"/>
                  </a:cubicBezTo>
                  <a:lnTo>
                    <a:pt x="701" y="267"/>
                  </a:lnTo>
                  <a:cubicBezTo>
                    <a:pt x="701" y="234"/>
                    <a:pt x="701" y="234"/>
                    <a:pt x="734" y="200"/>
                  </a:cubicBezTo>
                  <a:cubicBezTo>
                    <a:pt x="734" y="200"/>
                    <a:pt x="734" y="167"/>
                    <a:pt x="734" y="167"/>
                  </a:cubicBezTo>
                  <a:cubicBezTo>
                    <a:pt x="734" y="134"/>
                    <a:pt x="701" y="100"/>
                    <a:pt x="701" y="67"/>
                  </a:cubicBezTo>
                  <a:cubicBezTo>
                    <a:pt x="668" y="33"/>
                    <a:pt x="668" y="33"/>
                    <a:pt x="6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762;p56">
              <a:extLst>
                <a:ext uri="{FF2B5EF4-FFF2-40B4-BE49-F238E27FC236}">
                  <a16:creationId xmlns:a16="http://schemas.microsoft.com/office/drawing/2014/main" id="{40AF5E56-7E72-4277-A9E1-FFF610CBD5F2}"/>
                </a:ext>
              </a:extLst>
            </p:cNvPr>
            <p:cNvSpPr/>
            <p:nvPr/>
          </p:nvSpPr>
          <p:spPr>
            <a:xfrm>
              <a:off x="2987300" y="3080150"/>
              <a:ext cx="20050" cy="38375"/>
            </a:xfrm>
            <a:custGeom>
              <a:avLst/>
              <a:gdLst/>
              <a:ahLst/>
              <a:cxnLst/>
              <a:rect l="l" t="t" r="r" b="b"/>
              <a:pathLst>
                <a:path w="802" h="1535" extrusionOk="0">
                  <a:moveTo>
                    <a:pt x="568" y="0"/>
                  </a:moveTo>
                  <a:cubicBezTo>
                    <a:pt x="534" y="34"/>
                    <a:pt x="468" y="34"/>
                    <a:pt x="401" y="67"/>
                  </a:cubicBezTo>
                  <a:cubicBezTo>
                    <a:pt x="334" y="100"/>
                    <a:pt x="301" y="167"/>
                    <a:pt x="234" y="201"/>
                  </a:cubicBezTo>
                  <a:cubicBezTo>
                    <a:pt x="201" y="267"/>
                    <a:pt x="167" y="334"/>
                    <a:pt x="134" y="401"/>
                  </a:cubicBezTo>
                  <a:cubicBezTo>
                    <a:pt x="101" y="501"/>
                    <a:pt x="67" y="567"/>
                    <a:pt x="34" y="668"/>
                  </a:cubicBezTo>
                  <a:cubicBezTo>
                    <a:pt x="34" y="734"/>
                    <a:pt x="34" y="834"/>
                    <a:pt x="1" y="901"/>
                  </a:cubicBezTo>
                  <a:cubicBezTo>
                    <a:pt x="1" y="934"/>
                    <a:pt x="1" y="968"/>
                    <a:pt x="1" y="1034"/>
                  </a:cubicBezTo>
                  <a:cubicBezTo>
                    <a:pt x="1" y="1068"/>
                    <a:pt x="1" y="1101"/>
                    <a:pt x="1" y="1135"/>
                  </a:cubicBezTo>
                  <a:cubicBezTo>
                    <a:pt x="1" y="1201"/>
                    <a:pt x="34" y="1268"/>
                    <a:pt x="34" y="1335"/>
                  </a:cubicBezTo>
                  <a:cubicBezTo>
                    <a:pt x="67" y="1401"/>
                    <a:pt x="101" y="1435"/>
                    <a:pt x="134" y="1501"/>
                  </a:cubicBezTo>
                  <a:cubicBezTo>
                    <a:pt x="167" y="1535"/>
                    <a:pt x="201" y="1535"/>
                    <a:pt x="234" y="1535"/>
                  </a:cubicBezTo>
                  <a:cubicBezTo>
                    <a:pt x="301" y="1535"/>
                    <a:pt x="368" y="1535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4" y="1301"/>
                    <a:pt x="668" y="1235"/>
                    <a:pt x="701" y="1168"/>
                  </a:cubicBezTo>
                  <a:cubicBezTo>
                    <a:pt x="735" y="1101"/>
                    <a:pt x="768" y="1068"/>
                    <a:pt x="768" y="1001"/>
                  </a:cubicBezTo>
                  <a:cubicBezTo>
                    <a:pt x="801" y="934"/>
                    <a:pt x="801" y="901"/>
                    <a:pt x="801" y="834"/>
                  </a:cubicBezTo>
                  <a:cubicBezTo>
                    <a:pt x="801" y="834"/>
                    <a:pt x="801" y="801"/>
                    <a:pt x="801" y="801"/>
                  </a:cubicBezTo>
                  <a:lnTo>
                    <a:pt x="768" y="801"/>
                  </a:lnTo>
                  <a:lnTo>
                    <a:pt x="701" y="834"/>
                  </a:lnTo>
                  <a:cubicBezTo>
                    <a:pt x="701" y="834"/>
                    <a:pt x="701" y="834"/>
                    <a:pt x="701" y="868"/>
                  </a:cubicBezTo>
                  <a:cubicBezTo>
                    <a:pt x="668" y="868"/>
                    <a:pt x="668" y="901"/>
                    <a:pt x="668" y="934"/>
                  </a:cubicBezTo>
                  <a:cubicBezTo>
                    <a:pt x="634" y="1001"/>
                    <a:pt x="601" y="1068"/>
                    <a:pt x="568" y="1135"/>
                  </a:cubicBezTo>
                  <a:cubicBezTo>
                    <a:pt x="534" y="1201"/>
                    <a:pt x="468" y="1235"/>
                    <a:pt x="434" y="1268"/>
                  </a:cubicBezTo>
                  <a:cubicBezTo>
                    <a:pt x="401" y="1268"/>
                    <a:pt x="368" y="1301"/>
                    <a:pt x="334" y="1301"/>
                  </a:cubicBezTo>
                  <a:cubicBezTo>
                    <a:pt x="301" y="1301"/>
                    <a:pt x="301" y="1301"/>
                    <a:pt x="268" y="1268"/>
                  </a:cubicBezTo>
                  <a:cubicBezTo>
                    <a:pt x="234" y="1235"/>
                    <a:pt x="234" y="1201"/>
                    <a:pt x="201" y="1168"/>
                  </a:cubicBezTo>
                  <a:cubicBezTo>
                    <a:pt x="201" y="1135"/>
                    <a:pt x="167" y="1068"/>
                    <a:pt x="167" y="1034"/>
                  </a:cubicBezTo>
                  <a:cubicBezTo>
                    <a:pt x="167" y="968"/>
                    <a:pt x="167" y="901"/>
                    <a:pt x="167" y="834"/>
                  </a:cubicBezTo>
                  <a:cubicBezTo>
                    <a:pt x="167" y="768"/>
                    <a:pt x="201" y="701"/>
                    <a:pt x="201" y="634"/>
                  </a:cubicBezTo>
                  <a:cubicBezTo>
                    <a:pt x="234" y="567"/>
                    <a:pt x="234" y="534"/>
                    <a:pt x="268" y="467"/>
                  </a:cubicBezTo>
                  <a:cubicBezTo>
                    <a:pt x="301" y="434"/>
                    <a:pt x="301" y="401"/>
                    <a:pt x="334" y="367"/>
                  </a:cubicBezTo>
                  <a:cubicBezTo>
                    <a:pt x="368" y="334"/>
                    <a:pt x="401" y="301"/>
                    <a:pt x="434" y="301"/>
                  </a:cubicBezTo>
                  <a:cubicBezTo>
                    <a:pt x="468" y="267"/>
                    <a:pt x="534" y="267"/>
                    <a:pt x="568" y="267"/>
                  </a:cubicBezTo>
                  <a:cubicBezTo>
                    <a:pt x="601" y="267"/>
                    <a:pt x="634" y="334"/>
                    <a:pt x="668" y="367"/>
                  </a:cubicBezTo>
                  <a:cubicBezTo>
                    <a:pt x="701" y="401"/>
                    <a:pt x="668" y="401"/>
                    <a:pt x="701" y="401"/>
                  </a:cubicBezTo>
                  <a:lnTo>
                    <a:pt x="768" y="367"/>
                  </a:lnTo>
                  <a:cubicBezTo>
                    <a:pt x="801" y="367"/>
                    <a:pt x="801" y="334"/>
                    <a:pt x="801" y="334"/>
                  </a:cubicBezTo>
                  <a:cubicBezTo>
                    <a:pt x="801" y="334"/>
                    <a:pt x="801" y="301"/>
                    <a:pt x="801" y="267"/>
                  </a:cubicBezTo>
                  <a:cubicBezTo>
                    <a:pt x="801" y="234"/>
                    <a:pt x="801" y="201"/>
                    <a:pt x="768" y="167"/>
                  </a:cubicBezTo>
                  <a:cubicBezTo>
                    <a:pt x="768" y="134"/>
                    <a:pt x="735" y="100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763;p56">
              <a:extLst>
                <a:ext uri="{FF2B5EF4-FFF2-40B4-BE49-F238E27FC236}">
                  <a16:creationId xmlns:a16="http://schemas.microsoft.com/office/drawing/2014/main" id="{4892784E-9AD1-464F-993D-4CF4183483EA}"/>
                </a:ext>
              </a:extLst>
            </p:cNvPr>
            <p:cNvSpPr/>
            <p:nvPr/>
          </p:nvSpPr>
          <p:spPr>
            <a:xfrm>
              <a:off x="3011500" y="3066800"/>
              <a:ext cx="20850" cy="38400"/>
            </a:xfrm>
            <a:custGeom>
              <a:avLst/>
              <a:gdLst/>
              <a:ahLst/>
              <a:cxnLst/>
              <a:rect l="l" t="t" r="r" b="b"/>
              <a:pathLst>
                <a:path w="834" h="1536" extrusionOk="0">
                  <a:moveTo>
                    <a:pt x="634" y="268"/>
                  </a:moveTo>
                  <a:cubicBezTo>
                    <a:pt x="634" y="301"/>
                    <a:pt x="667" y="334"/>
                    <a:pt x="667" y="368"/>
                  </a:cubicBezTo>
                  <a:cubicBezTo>
                    <a:pt x="667" y="401"/>
                    <a:pt x="667" y="468"/>
                    <a:pt x="667" y="501"/>
                  </a:cubicBezTo>
                  <a:lnTo>
                    <a:pt x="667" y="634"/>
                  </a:lnTo>
                  <a:lnTo>
                    <a:pt x="667" y="735"/>
                  </a:lnTo>
                  <a:cubicBezTo>
                    <a:pt x="667" y="801"/>
                    <a:pt x="667" y="835"/>
                    <a:pt x="667" y="901"/>
                  </a:cubicBezTo>
                  <a:cubicBezTo>
                    <a:pt x="634" y="968"/>
                    <a:pt x="634" y="1001"/>
                    <a:pt x="600" y="1068"/>
                  </a:cubicBezTo>
                  <a:cubicBezTo>
                    <a:pt x="600" y="1101"/>
                    <a:pt x="567" y="1135"/>
                    <a:pt x="534" y="1168"/>
                  </a:cubicBezTo>
                  <a:cubicBezTo>
                    <a:pt x="500" y="1202"/>
                    <a:pt x="467" y="1235"/>
                    <a:pt x="434" y="1268"/>
                  </a:cubicBezTo>
                  <a:cubicBezTo>
                    <a:pt x="400" y="1302"/>
                    <a:pt x="367" y="1302"/>
                    <a:pt x="334" y="1302"/>
                  </a:cubicBezTo>
                  <a:cubicBezTo>
                    <a:pt x="300" y="1302"/>
                    <a:pt x="267" y="1302"/>
                    <a:pt x="267" y="1268"/>
                  </a:cubicBezTo>
                  <a:cubicBezTo>
                    <a:pt x="234" y="1235"/>
                    <a:pt x="200" y="1202"/>
                    <a:pt x="200" y="1168"/>
                  </a:cubicBezTo>
                  <a:cubicBezTo>
                    <a:pt x="200" y="1135"/>
                    <a:pt x="200" y="1068"/>
                    <a:pt x="200" y="1035"/>
                  </a:cubicBezTo>
                  <a:cubicBezTo>
                    <a:pt x="200" y="1001"/>
                    <a:pt x="200" y="968"/>
                    <a:pt x="200" y="935"/>
                  </a:cubicBezTo>
                  <a:cubicBezTo>
                    <a:pt x="200" y="901"/>
                    <a:pt x="200" y="868"/>
                    <a:pt x="200" y="835"/>
                  </a:cubicBezTo>
                  <a:cubicBezTo>
                    <a:pt x="200" y="768"/>
                    <a:pt x="200" y="701"/>
                    <a:pt x="200" y="668"/>
                  </a:cubicBezTo>
                  <a:cubicBezTo>
                    <a:pt x="200" y="601"/>
                    <a:pt x="234" y="568"/>
                    <a:pt x="267" y="501"/>
                  </a:cubicBezTo>
                  <a:cubicBezTo>
                    <a:pt x="267" y="468"/>
                    <a:pt x="300" y="434"/>
                    <a:pt x="334" y="401"/>
                  </a:cubicBezTo>
                  <a:cubicBezTo>
                    <a:pt x="367" y="368"/>
                    <a:pt x="400" y="334"/>
                    <a:pt x="434" y="301"/>
                  </a:cubicBezTo>
                  <a:cubicBezTo>
                    <a:pt x="467" y="268"/>
                    <a:pt x="500" y="268"/>
                    <a:pt x="534" y="268"/>
                  </a:cubicBezTo>
                  <a:close/>
                  <a:moveTo>
                    <a:pt x="567" y="1"/>
                  </a:moveTo>
                  <a:cubicBezTo>
                    <a:pt x="534" y="1"/>
                    <a:pt x="467" y="34"/>
                    <a:pt x="434" y="67"/>
                  </a:cubicBezTo>
                  <a:cubicBezTo>
                    <a:pt x="367" y="101"/>
                    <a:pt x="300" y="134"/>
                    <a:pt x="267" y="201"/>
                  </a:cubicBezTo>
                  <a:cubicBezTo>
                    <a:pt x="200" y="234"/>
                    <a:pt x="167" y="301"/>
                    <a:pt x="133" y="368"/>
                  </a:cubicBezTo>
                  <a:cubicBezTo>
                    <a:pt x="100" y="468"/>
                    <a:pt x="67" y="534"/>
                    <a:pt x="33" y="601"/>
                  </a:cubicBezTo>
                  <a:cubicBezTo>
                    <a:pt x="33" y="701"/>
                    <a:pt x="0" y="801"/>
                    <a:pt x="0" y="868"/>
                  </a:cubicBezTo>
                  <a:lnTo>
                    <a:pt x="0" y="935"/>
                  </a:lnTo>
                  <a:cubicBezTo>
                    <a:pt x="0" y="968"/>
                    <a:pt x="0" y="968"/>
                    <a:pt x="0" y="1001"/>
                  </a:cubicBezTo>
                  <a:cubicBezTo>
                    <a:pt x="0" y="1035"/>
                    <a:pt x="0" y="1035"/>
                    <a:pt x="0" y="1068"/>
                  </a:cubicBezTo>
                  <a:lnTo>
                    <a:pt x="0" y="1135"/>
                  </a:lnTo>
                  <a:cubicBezTo>
                    <a:pt x="0" y="1202"/>
                    <a:pt x="33" y="1268"/>
                    <a:pt x="33" y="1335"/>
                  </a:cubicBezTo>
                  <a:cubicBezTo>
                    <a:pt x="67" y="1402"/>
                    <a:pt x="100" y="1435"/>
                    <a:pt x="133" y="1468"/>
                  </a:cubicBezTo>
                  <a:cubicBezTo>
                    <a:pt x="167" y="1502"/>
                    <a:pt x="200" y="1535"/>
                    <a:pt x="267" y="1535"/>
                  </a:cubicBezTo>
                  <a:cubicBezTo>
                    <a:pt x="300" y="1535"/>
                    <a:pt x="367" y="1502"/>
                    <a:pt x="434" y="1468"/>
                  </a:cubicBezTo>
                  <a:cubicBezTo>
                    <a:pt x="467" y="1435"/>
                    <a:pt x="534" y="1402"/>
                    <a:pt x="567" y="1335"/>
                  </a:cubicBezTo>
                  <a:cubicBezTo>
                    <a:pt x="634" y="1268"/>
                    <a:pt x="667" y="1202"/>
                    <a:pt x="701" y="1135"/>
                  </a:cubicBezTo>
                  <a:cubicBezTo>
                    <a:pt x="734" y="1068"/>
                    <a:pt x="767" y="1001"/>
                    <a:pt x="801" y="901"/>
                  </a:cubicBezTo>
                  <a:cubicBezTo>
                    <a:pt x="801" y="835"/>
                    <a:pt x="834" y="735"/>
                    <a:pt x="834" y="634"/>
                  </a:cubicBezTo>
                  <a:cubicBezTo>
                    <a:pt x="834" y="634"/>
                    <a:pt x="834" y="601"/>
                    <a:pt x="834" y="601"/>
                  </a:cubicBezTo>
                  <a:lnTo>
                    <a:pt x="834" y="468"/>
                  </a:lnTo>
                  <a:cubicBezTo>
                    <a:pt x="834" y="434"/>
                    <a:pt x="834" y="434"/>
                    <a:pt x="834" y="401"/>
                  </a:cubicBezTo>
                  <a:cubicBezTo>
                    <a:pt x="834" y="334"/>
                    <a:pt x="801" y="268"/>
                    <a:pt x="801" y="201"/>
                  </a:cubicBezTo>
                  <a:cubicBezTo>
                    <a:pt x="767" y="134"/>
                    <a:pt x="734" y="101"/>
                    <a:pt x="701" y="34"/>
                  </a:cubicBezTo>
                  <a:cubicBezTo>
                    <a:pt x="667" y="1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764;p56">
              <a:extLst>
                <a:ext uri="{FF2B5EF4-FFF2-40B4-BE49-F238E27FC236}">
                  <a16:creationId xmlns:a16="http://schemas.microsoft.com/office/drawing/2014/main" id="{25015EB4-BEC1-429B-BF7E-9E08F591F1BC}"/>
                </a:ext>
              </a:extLst>
            </p:cNvPr>
            <p:cNvSpPr/>
            <p:nvPr/>
          </p:nvSpPr>
          <p:spPr>
            <a:xfrm>
              <a:off x="3034850" y="3050125"/>
              <a:ext cx="20850" cy="40050"/>
            </a:xfrm>
            <a:custGeom>
              <a:avLst/>
              <a:gdLst/>
              <a:ahLst/>
              <a:cxnLst/>
              <a:rect l="l" t="t" r="r" b="b"/>
              <a:pathLst>
                <a:path w="834" h="1602" extrusionOk="0">
                  <a:moveTo>
                    <a:pt x="801" y="1"/>
                  </a:moveTo>
                  <a:lnTo>
                    <a:pt x="701" y="34"/>
                  </a:lnTo>
                  <a:cubicBezTo>
                    <a:pt x="701" y="34"/>
                    <a:pt x="701" y="34"/>
                    <a:pt x="667" y="67"/>
                  </a:cubicBezTo>
                  <a:cubicBezTo>
                    <a:pt x="667" y="67"/>
                    <a:pt x="667" y="101"/>
                    <a:pt x="667" y="134"/>
                  </a:cubicBezTo>
                  <a:lnTo>
                    <a:pt x="400" y="1235"/>
                  </a:lnTo>
                  <a:lnTo>
                    <a:pt x="167" y="434"/>
                  </a:lnTo>
                  <a:cubicBezTo>
                    <a:pt x="167" y="401"/>
                    <a:pt x="167" y="401"/>
                    <a:pt x="167" y="401"/>
                  </a:cubicBezTo>
                  <a:lnTo>
                    <a:pt x="100" y="401"/>
                  </a:lnTo>
                  <a:lnTo>
                    <a:pt x="33" y="434"/>
                  </a:lnTo>
                  <a:cubicBezTo>
                    <a:pt x="33" y="434"/>
                    <a:pt x="33" y="434"/>
                    <a:pt x="33" y="468"/>
                  </a:cubicBezTo>
                  <a:cubicBezTo>
                    <a:pt x="0" y="468"/>
                    <a:pt x="0" y="501"/>
                    <a:pt x="33" y="534"/>
                  </a:cubicBezTo>
                  <a:lnTo>
                    <a:pt x="367" y="1568"/>
                  </a:lnTo>
                  <a:cubicBezTo>
                    <a:pt x="367" y="1568"/>
                    <a:pt x="367" y="1568"/>
                    <a:pt x="367" y="1602"/>
                  </a:cubicBezTo>
                  <a:lnTo>
                    <a:pt x="400" y="1602"/>
                  </a:lnTo>
                  <a:lnTo>
                    <a:pt x="434" y="1535"/>
                  </a:lnTo>
                  <a:cubicBezTo>
                    <a:pt x="467" y="1535"/>
                    <a:pt x="467" y="1502"/>
                    <a:pt x="467" y="1502"/>
                  </a:cubicBezTo>
                  <a:cubicBezTo>
                    <a:pt x="467" y="1468"/>
                    <a:pt x="467" y="1468"/>
                    <a:pt x="467" y="1435"/>
                  </a:cubicBezTo>
                  <a:lnTo>
                    <a:pt x="801" y="34"/>
                  </a:lnTo>
                  <a:cubicBezTo>
                    <a:pt x="801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765;p56">
              <a:extLst>
                <a:ext uri="{FF2B5EF4-FFF2-40B4-BE49-F238E27FC236}">
                  <a16:creationId xmlns:a16="http://schemas.microsoft.com/office/drawing/2014/main" id="{7BECBD2B-99C3-49BF-BD6A-C692612E38F6}"/>
                </a:ext>
              </a:extLst>
            </p:cNvPr>
            <p:cNvSpPr/>
            <p:nvPr/>
          </p:nvSpPr>
          <p:spPr>
            <a:xfrm>
              <a:off x="3059025" y="30401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72" y="242"/>
                  </a:moveTo>
                  <a:cubicBezTo>
                    <a:pt x="501" y="242"/>
                    <a:pt x="534" y="250"/>
                    <a:pt x="567" y="267"/>
                  </a:cubicBezTo>
                  <a:cubicBezTo>
                    <a:pt x="601" y="334"/>
                    <a:pt x="634" y="401"/>
                    <a:pt x="634" y="501"/>
                  </a:cubicBezTo>
                  <a:lnTo>
                    <a:pt x="134" y="767"/>
                  </a:lnTo>
                  <a:cubicBezTo>
                    <a:pt x="134" y="701"/>
                    <a:pt x="167" y="667"/>
                    <a:pt x="167" y="601"/>
                  </a:cubicBezTo>
                  <a:cubicBezTo>
                    <a:pt x="167" y="567"/>
                    <a:pt x="201" y="501"/>
                    <a:pt x="234" y="467"/>
                  </a:cubicBezTo>
                  <a:cubicBezTo>
                    <a:pt x="234" y="434"/>
                    <a:pt x="267" y="367"/>
                    <a:pt x="301" y="334"/>
                  </a:cubicBezTo>
                  <a:cubicBezTo>
                    <a:pt x="334" y="300"/>
                    <a:pt x="334" y="300"/>
                    <a:pt x="401" y="267"/>
                  </a:cubicBezTo>
                  <a:cubicBezTo>
                    <a:pt x="417" y="250"/>
                    <a:pt x="442" y="242"/>
                    <a:pt x="472" y="242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00"/>
                    <a:pt x="100" y="367"/>
                  </a:cubicBezTo>
                  <a:cubicBezTo>
                    <a:pt x="67" y="434"/>
                    <a:pt x="34" y="501"/>
                    <a:pt x="34" y="601"/>
                  </a:cubicBezTo>
                  <a:cubicBezTo>
                    <a:pt x="0" y="667"/>
                    <a:pt x="0" y="767"/>
                    <a:pt x="0" y="834"/>
                  </a:cubicBezTo>
                  <a:cubicBezTo>
                    <a:pt x="0" y="934"/>
                    <a:pt x="0" y="1001"/>
                    <a:pt x="0" y="1068"/>
                  </a:cubicBezTo>
                  <a:cubicBezTo>
                    <a:pt x="0" y="1134"/>
                    <a:pt x="0" y="1234"/>
                    <a:pt x="34" y="1301"/>
                  </a:cubicBezTo>
                  <a:cubicBezTo>
                    <a:pt x="34" y="1335"/>
                    <a:pt x="67" y="1401"/>
                    <a:pt x="134" y="1435"/>
                  </a:cubicBezTo>
                  <a:cubicBezTo>
                    <a:pt x="134" y="1468"/>
                    <a:pt x="201" y="1501"/>
                    <a:pt x="234" y="1501"/>
                  </a:cubicBezTo>
                  <a:cubicBezTo>
                    <a:pt x="301" y="1501"/>
                    <a:pt x="334" y="1468"/>
                    <a:pt x="401" y="1468"/>
                  </a:cubicBezTo>
                  <a:cubicBezTo>
                    <a:pt x="434" y="1435"/>
                    <a:pt x="501" y="1368"/>
                    <a:pt x="567" y="1335"/>
                  </a:cubicBezTo>
                  <a:cubicBezTo>
                    <a:pt x="601" y="1268"/>
                    <a:pt x="634" y="1234"/>
                    <a:pt x="668" y="1168"/>
                  </a:cubicBezTo>
                  <a:cubicBezTo>
                    <a:pt x="701" y="1134"/>
                    <a:pt x="701" y="1101"/>
                    <a:pt x="734" y="1034"/>
                  </a:cubicBezTo>
                  <a:cubicBezTo>
                    <a:pt x="734" y="1001"/>
                    <a:pt x="768" y="968"/>
                    <a:pt x="768" y="901"/>
                  </a:cubicBezTo>
                  <a:cubicBezTo>
                    <a:pt x="768" y="901"/>
                    <a:pt x="768" y="868"/>
                    <a:pt x="768" y="868"/>
                  </a:cubicBezTo>
                  <a:lnTo>
                    <a:pt x="734" y="868"/>
                  </a:lnTo>
                  <a:lnTo>
                    <a:pt x="668" y="901"/>
                  </a:lnTo>
                  <a:lnTo>
                    <a:pt x="634" y="934"/>
                  </a:lnTo>
                  <a:lnTo>
                    <a:pt x="634" y="968"/>
                  </a:lnTo>
                  <a:cubicBezTo>
                    <a:pt x="601" y="1001"/>
                    <a:pt x="567" y="1068"/>
                    <a:pt x="534" y="1101"/>
                  </a:cubicBezTo>
                  <a:cubicBezTo>
                    <a:pt x="501" y="1168"/>
                    <a:pt x="467" y="1201"/>
                    <a:pt x="401" y="1234"/>
                  </a:cubicBezTo>
                  <a:cubicBezTo>
                    <a:pt x="384" y="1251"/>
                    <a:pt x="351" y="1259"/>
                    <a:pt x="317" y="1259"/>
                  </a:cubicBezTo>
                  <a:cubicBezTo>
                    <a:pt x="284" y="1259"/>
                    <a:pt x="251" y="1251"/>
                    <a:pt x="234" y="1234"/>
                  </a:cubicBezTo>
                  <a:cubicBezTo>
                    <a:pt x="167" y="1168"/>
                    <a:pt x="167" y="1068"/>
                    <a:pt x="167" y="1001"/>
                  </a:cubicBezTo>
                  <a:lnTo>
                    <a:pt x="768" y="634"/>
                  </a:lnTo>
                  <a:cubicBezTo>
                    <a:pt x="768" y="634"/>
                    <a:pt x="768" y="634"/>
                    <a:pt x="801" y="601"/>
                  </a:cubicBezTo>
                  <a:cubicBezTo>
                    <a:pt x="801" y="601"/>
                    <a:pt x="801" y="567"/>
                    <a:pt x="801" y="534"/>
                  </a:cubicBezTo>
                  <a:lnTo>
                    <a:pt x="801" y="467"/>
                  </a:lnTo>
                  <a:cubicBezTo>
                    <a:pt x="768" y="401"/>
                    <a:pt x="768" y="300"/>
                    <a:pt x="768" y="200"/>
                  </a:cubicBezTo>
                  <a:cubicBezTo>
                    <a:pt x="734" y="167"/>
                    <a:pt x="701" y="100"/>
                    <a:pt x="668" y="34"/>
                  </a:cubicBezTo>
                  <a:cubicBezTo>
                    <a:pt x="634" y="0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766;p56">
              <a:extLst>
                <a:ext uri="{FF2B5EF4-FFF2-40B4-BE49-F238E27FC236}">
                  <a16:creationId xmlns:a16="http://schemas.microsoft.com/office/drawing/2014/main" id="{1DC57D06-FBEA-4C94-8EC0-9C40A6E5FD67}"/>
                </a:ext>
              </a:extLst>
            </p:cNvPr>
            <p:cNvSpPr/>
            <p:nvPr/>
          </p:nvSpPr>
          <p:spPr>
            <a:xfrm>
              <a:off x="3084050" y="3026150"/>
              <a:ext cx="11700" cy="40675"/>
            </a:xfrm>
            <a:custGeom>
              <a:avLst/>
              <a:gdLst/>
              <a:ahLst/>
              <a:cxnLst/>
              <a:rect l="l" t="t" r="r" b="b"/>
              <a:pathLst>
                <a:path w="468" h="1627" extrusionOk="0">
                  <a:moveTo>
                    <a:pt x="463" y="0"/>
                  </a:moveTo>
                  <a:cubicBezTo>
                    <a:pt x="459" y="0"/>
                    <a:pt x="450" y="9"/>
                    <a:pt x="434" y="26"/>
                  </a:cubicBezTo>
                  <a:lnTo>
                    <a:pt x="367" y="26"/>
                  </a:lnTo>
                  <a:cubicBezTo>
                    <a:pt x="300" y="59"/>
                    <a:pt x="267" y="92"/>
                    <a:pt x="234" y="159"/>
                  </a:cubicBezTo>
                  <a:cubicBezTo>
                    <a:pt x="200" y="192"/>
                    <a:pt x="167" y="259"/>
                    <a:pt x="134" y="326"/>
                  </a:cubicBezTo>
                  <a:lnTo>
                    <a:pt x="134" y="226"/>
                  </a:lnTo>
                  <a:cubicBezTo>
                    <a:pt x="167" y="226"/>
                    <a:pt x="167" y="192"/>
                    <a:pt x="134" y="192"/>
                  </a:cubicBezTo>
                  <a:lnTo>
                    <a:pt x="67" y="226"/>
                  </a:lnTo>
                  <a:cubicBezTo>
                    <a:pt x="33" y="226"/>
                    <a:pt x="33" y="259"/>
                    <a:pt x="33" y="259"/>
                  </a:cubicBezTo>
                  <a:cubicBezTo>
                    <a:pt x="0" y="292"/>
                    <a:pt x="0" y="292"/>
                    <a:pt x="33" y="326"/>
                  </a:cubicBezTo>
                  <a:lnTo>
                    <a:pt x="33" y="1560"/>
                  </a:lnTo>
                  <a:cubicBezTo>
                    <a:pt x="0" y="1593"/>
                    <a:pt x="0" y="1593"/>
                    <a:pt x="33" y="1627"/>
                  </a:cubicBezTo>
                  <a:lnTo>
                    <a:pt x="67" y="1627"/>
                  </a:lnTo>
                  <a:lnTo>
                    <a:pt x="134" y="1593"/>
                  </a:lnTo>
                  <a:cubicBezTo>
                    <a:pt x="134" y="1560"/>
                    <a:pt x="134" y="1560"/>
                    <a:pt x="134" y="1527"/>
                  </a:cubicBezTo>
                  <a:cubicBezTo>
                    <a:pt x="167" y="1527"/>
                    <a:pt x="167" y="1493"/>
                    <a:pt x="134" y="1493"/>
                  </a:cubicBezTo>
                  <a:lnTo>
                    <a:pt x="134" y="726"/>
                  </a:lnTo>
                  <a:cubicBezTo>
                    <a:pt x="134" y="559"/>
                    <a:pt x="200" y="392"/>
                    <a:pt x="334" y="292"/>
                  </a:cubicBezTo>
                  <a:lnTo>
                    <a:pt x="434" y="226"/>
                  </a:lnTo>
                  <a:cubicBezTo>
                    <a:pt x="467" y="226"/>
                    <a:pt x="467" y="226"/>
                    <a:pt x="467" y="192"/>
                  </a:cubicBezTo>
                  <a:cubicBezTo>
                    <a:pt x="467" y="192"/>
                    <a:pt x="467" y="159"/>
                    <a:pt x="467" y="159"/>
                  </a:cubicBezTo>
                  <a:lnTo>
                    <a:pt x="467" y="59"/>
                  </a:lnTo>
                  <a:cubicBezTo>
                    <a:pt x="467" y="26"/>
                    <a:pt x="467" y="26"/>
                    <a:pt x="467" y="26"/>
                  </a:cubicBezTo>
                  <a:cubicBezTo>
                    <a:pt x="467" y="9"/>
                    <a:pt x="467" y="0"/>
                    <a:pt x="4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767;p56">
              <a:extLst>
                <a:ext uri="{FF2B5EF4-FFF2-40B4-BE49-F238E27FC236}">
                  <a16:creationId xmlns:a16="http://schemas.microsoft.com/office/drawing/2014/main" id="{56B685C8-AC94-4A26-A335-D7549F175C0B}"/>
                </a:ext>
              </a:extLst>
            </p:cNvPr>
            <p:cNvSpPr/>
            <p:nvPr/>
          </p:nvSpPr>
          <p:spPr>
            <a:xfrm>
              <a:off x="2926425" y="3409550"/>
              <a:ext cx="24200" cy="50900"/>
            </a:xfrm>
            <a:custGeom>
              <a:avLst/>
              <a:gdLst/>
              <a:ahLst/>
              <a:cxnLst/>
              <a:rect l="l" t="t" r="r" b="b"/>
              <a:pathLst>
                <a:path w="968" h="2036" extrusionOk="0">
                  <a:moveTo>
                    <a:pt x="701" y="0"/>
                  </a:moveTo>
                  <a:cubicBezTo>
                    <a:pt x="634" y="0"/>
                    <a:pt x="534" y="34"/>
                    <a:pt x="468" y="67"/>
                  </a:cubicBezTo>
                  <a:cubicBezTo>
                    <a:pt x="401" y="101"/>
                    <a:pt x="334" y="167"/>
                    <a:pt x="267" y="234"/>
                  </a:cubicBezTo>
                  <a:cubicBezTo>
                    <a:pt x="234" y="301"/>
                    <a:pt x="167" y="367"/>
                    <a:pt x="134" y="467"/>
                  </a:cubicBezTo>
                  <a:cubicBezTo>
                    <a:pt x="101" y="568"/>
                    <a:pt x="67" y="668"/>
                    <a:pt x="34" y="734"/>
                  </a:cubicBezTo>
                  <a:cubicBezTo>
                    <a:pt x="1" y="868"/>
                    <a:pt x="1" y="968"/>
                    <a:pt x="1" y="1068"/>
                  </a:cubicBezTo>
                  <a:lnTo>
                    <a:pt x="1" y="1535"/>
                  </a:lnTo>
                  <a:cubicBezTo>
                    <a:pt x="1" y="1602"/>
                    <a:pt x="1" y="1702"/>
                    <a:pt x="34" y="1802"/>
                  </a:cubicBezTo>
                  <a:cubicBezTo>
                    <a:pt x="34" y="1868"/>
                    <a:pt x="67" y="1902"/>
                    <a:pt x="134" y="1969"/>
                  </a:cubicBezTo>
                  <a:cubicBezTo>
                    <a:pt x="167" y="2002"/>
                    <a:pt x="234" y="2035"/>
                    <a:pt x="267" y="2035"/>
                  </a:cubicBezTo>
                  <a:cubicBezTo>
                    <a:pt x="368" y="2035"/>
                    <a:pt x="434" y="2002"/>
                    <a:pt x="468" y="1969"/>
                  </a:cubicBezTo>
                  <a:cubicBezTo>
                    <a:pt x="568" y="1902"/>
                    <a:pt x="634" y="1868"/>
                    <a:pt x="701" y="1768"/>
                  </a:cubicBezTo>
                  <a:cubicBezTo>
                    <a:pt x="768" y="1702"/>
                    <a:pt x="801" y="1635"/>
                    <a:pt x="835" y="1535"/>
                  </a:cubicBezTo>
                  <a:cubicBezTo>
                    <a:pt x="868" y="1468"/>
                    <a:pt x="901" y="1368"/>
                    <a:pt x="935" y="1301"/>
                  </a:cubicBezTo>
                  <a:cubicBezTo>
                    <a:pt x="935" y="1235"/>
                    <a:pt x="968" y="1168"/>
                    <a:pt x="968" y="1101"/>
                  </a:cubicBezTo>
                  <a:cubicBezTo>
                    <a:pt x="968" y="1068"/>
                    <a:pt x="968" y="1068"/>
                    <a:pt x="968" y="1068"/>
                  </a:cubicBezTo>
                  <a:lnTo>
                    <a:pt x="935" y="1068"/>
                  </a:lnTo>
                  <a:lnTo>
                    <a:pt x="868" y="1101"/>
                  </a:lnTo>
                  <a:cubicBezTo>
                    <a:pt x="835" y="1101"/>
                    <a:pt x="835" y="1135"/>
                    <a:pt x="835" y="1135"/>
                  </a:cubicBezTo>
                  <a:cubicBezTo>
                    <a:pt x="835" y="1168"/>
                    <a:pt x="835" y="1168"/>
                    <a:pt x="835" y="1201"/>
                  </a:cubicBezTo>
                  <a:cubicBezTo>
                    <a:pt x="835" y="1235"/>
                    <a:pt x="801" y="1301"/>
                    <a:pt x="801" y="1335"/>
                  </a:cubicBezTo>
                  <a:cubicBezTo>
                    <a:pt x="768" y="1401"/>
                    <a:pt x="768" y="1435"/>
                    <a:pt x="734" y="1468"/>
                  </a:cubicBezTo>
                  <a:cubicBezTo>
                    <a:pt x="701" y="1535"/>
                    <a:pt x="668" y="1568"/>
                    <a:pt x="634" y="1635"/>
                  </a:cubicBezTo>
                  <a:cubicBezTo>
                    <a:pt x="601" y="1668"/>
                    <a:pt x="568" y="1702"/>
                    <a:pt x="501" y="1735"/>
                  </a:cubicBezTo>
                  <a:cubicBezTo>
                    <a:pt x="451" y="1768"/>
                    <a:pt x="409" y="1785"/>
                    <a:pt x="372" y="1785"/>
                  </a:cubicBezTo>
                  <a:cubicBezTo>
                    <a:pt x="334" y="1785"/>
                    <a:pt x="301" y="1768"/>
                    <a:pt x="267" y="1735"/>
                  </a:cubicBezTo>
                  <a:cubicBezTo>
                    <a:pt x="201" y="1635"/>
                    <a:pt x="167" y="1535"/>
                    <a:pt x="201" y="1435"/>
                  </a:cubicBezTo>
                  <a:lnTo>
                    <a:pt x="201" y="968"/>
                  </a:lnTo>
                  <a:cubicBezTo>
                    <a:pt x="201" y="834"/>
                    <a:pt x="201" y="701"/>
                    <a:pt x="267" y="568"/>
                  </a:cubicBezTo>
                  <a:cubicBezTo>
                    <a:pt x="334" y="467"/>
                    <a:pt x="401" y="367"/>
                    <a:pt x="501" y="301"/>
                  </a:cubicBezTo>
                  <a:cubicBezTo>
                    <a:pt x="534" y="267"/>
                    <a:pt x="601" y="234"/>
                    <a:pt x="634" y="234"/>
                  </a:cubicBezTo>
                  <a:cubicBezTo>
                    <a:pt x="668" y="234"/>
                    <a:pt x="701" y="267"/>
                    <a:pt x="734" y="267"/>
                  </a:cubicBezTo>
                  <a:cubicBezTo>
                    <a:pt x="768" y="301"/>
                    <a:pt x="801" y="334"/>
                    <a:pt x="801" y="367"/>
                  </a:cubicBezTo>
                  <a:cubicBezTo>
                    <a:pt x="801" y="401"/>
                    <a:pt x="835" y="434"/>
                    <a:pt x="835" y="467"/>
                  </a:cubicBezTo>
                  <a:lnTo>
                    <a:pt x="835" y="501"/>
                  </a:lnTo>
                  <a:lnTo>
                    <a:pt x="868" y="501"/>
                  </a:lnTo>
                  <a:lnTo>
                    <a:pt x="935" y="467"/>
                  </a:lnTo>
                  <a:cubicBezTo>
                    <a:pt x="935" y="467"/>
                    <a:pt x="968" y="434"/>
                    <a:pt x="968" y="434"/>
                  </a:cubicBezTo>
                  <a:cubicBezTo>
                    <a:pt x="968" y="401"/>
                    <a:pt x="968" y="401"/>
                    <a:pt x="968" y="367"/>
                  </a:cubicBezTo>
                  <a:cubicBezTo>
                    <a:pt x="968" y="334"/>
                    <a:pt x="935" y="267"/>
                    <a:pt x="935" y="201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768;p56">
              <a:extLst>
                <a:ext uri="{FF2B5EF4-FFF2-40B4-BE49-F238E27FC236}">
                  <a16:creationId xmlns:a16="http://schemas.microsoft.com/office/drawing/2014/main" id="{6F62D511-563C-4D67-A0D6-8B46D33307A6}"/>
                </a:ext>
              </a:extLst>
            </p:cNvPr>
            <p:cNvSpPr/>
            <p:nvPr/>
          </p:nvSpPr>
          <p:spPr>
            <a:xfrm>
              <a:off x="2954775" y="3406225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534" y="267"/>
                  </a:moveTo>
                  <a:cubicBezTo>
                    <a:pt x="534" y="267"/>
                    <a:pt x="568" y="267"/>
                    <a:pt x="601" y="300"/>
                  </a:cubicBezTo>
                  <a:cubicBezTo>
                    <a:pt x="601" y="334"/>
                    <a:pt x="635" y="367"/>
                    <a:pt x="635" y="400"/>
                  </a:cubicBezTo>
                  <a:cubicBezTo>
                    <a:pt x="668" y="434"/>
                    <a:pt x="668" y="467"/>
                    <a:pt x="668" y="534"/>
                  </a:cubicBezTo>
                  <a:cubicBezTo>
                    <a:pt x="668" y="567"/>
                    <a:pt x="668" y="600"/>
                    <a:pt x="668" y="634"/>
                  </a:cubicBezTo>
                  <a:cubicBezTo>
                    <a:pt x="668" y="667"/>
                    <a:pt x="668" y="701"/>
                    <a:pt x="668" y="734"/>
                  </a:cubicBezTo>
                  <a:cubicBezTo>
                    <a:pt x="668" y="801"/>
                    <a:pt x="668" y="867"/>
                    <a:pt x="635" y="901"/>
                  </a:cubicBezTo>
                  <a:cubicBezTo>
                    <a:pt x="635" y="967"/>
                    <a:pt x="601" y="1001"/>
                    <a:pt x="601" y="1067"/>
                  </a:cubicBezTo>
                  <a:cubicBezTo>
                    <a:pt x="568" y="1101"/>
                    <a:pt x="534" y="1134"/>
                    <a:pt x="534" y="1168"/>
                  </a:cubicBezTo>
                  <a:cubicBezTo>
                    <a:pt x="501" y="1201"/>
                    <a:pt x="468" y="1234"/>
                    <a:pt x="401" y="1268"/>
                  </a:cubicBezTo>
                  <a:cubicBezTo>
                    <a:pt x="368" y="1301"/>
                    <a:pt x="334" y="1301"/>
                    <a:pt x="301" y="1301"/>
                  </a:cubicBezTo>
                  <a:cubicBezTo>
                    <a:pt x="268" y="1301"/>
                    <a:pt x="268" y="1301"/>
                    <a:pt x="234" y="1268"/>
                  </a:cubicBezTo>
                  <a:cubicBezTo>
                    <a:pt x="201" y="1234"/>
                    <a:pt x="201" y="1201"/>
                    <a:pt x="168" y="1168"/>
                  </a:cubicBezTo>
                  <a:cubicBezTo>
                    <a:pt x="168" y="1134"/>
                    <a:pt x="168" y="1067"/>
                    <a:pt x="168" y="1034"/>
                  </a:cubicBezTo>
                  <a:cubicBezTo>
                    <a:pt x="168" y="1001"/>
                    <a:pt x="168" y="967"/>
                    <a:pt x="168" y="934"/>
                  </a:cubicBezTo>
                  <a:cubicBezTo>
                    <a:pt x="168" y="901"/>
                    <a:pt x="168" y="867"/>
                    <a:pt x="168" y="801"/>
                  </a:cubicBezTo>
                  <a:cubicBezTo>
                    <a:pt x="168" y="767"/>
                    <a:pt x="168" y="701"/>
                    <a:pt x="168" y="667"/>
                  </a:cubicBezTo>
                  <a:cubicBezTo>
                    <a:pt x="201" y="600"/>
                    <a:pt x="201" y="567"/>
                    <a:pt x="234" y="500"/>
                  </a:cubicBezTo>
                  <a:cubicBezTo>
                    <a:pt x="268" y="467"/>
                    <a:pt x="268" y="434"/>
                    <a:pt x="301" y="400"/>
                  </a:cubicBezTo>
                  <a:cubicBezTo>
                    <a:pt x="334" y="334"/>
                    <a:pt x="368" y="300"/>
                    <a:pt x="401" y="300"/>
                  </a:cubicBezTo>
                  <a:cubicBezTo>
                    <a:pt x="434" y="267"/>
                    <a:pt x="468" y="267"/>
                    <a:pt x="534" y="267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3"/>
                    <a:pt x="401" y="67"/>
                  </a:cubicBezTo>
                  <a:cubicBezTo>
                    <a:pt x="334" y="100"/>
                    <a:pt x="301" y="133"/>
                    <a:pt x="234" y="200"/>
                  </a:cubicBezTo>
                  <a:cubicBezTo>
                    <a:pt x="201" y="267"/>
                    <a:pt x="168" y="334"/>
                    <a:pt x="134" y="400"/>
                  </a:cubicBezTo>
                  <a:cubicBezTo>
                    <a:pt x="101" y="467"/>
                    <a:pt x="67" y="534"/>
                    <a:pt x="34" y="634"/>
                  </a:cubicBezTo>
                  <a:cubicBezTo>
                    <a:pt x="34" y="701"/>
                    <a:pt x="1" y="801"/>
                    <a:pt x="1" y="901"/>
                  </a:cubicBezTo>
                  <a:lnTo>
                    <a:pt x="1" y="1134"/>
                  </a:lnTo>
                  <a:cubicBezTo>
                    <a:pt x="1" y="1201"/>
                    <a:pt x="34" y="1301"/>
                    <a:pt x="34" y="1368"/>
                  </a:cubicBezTo>
                  <a:cubicBezTo>
                    <a:pt x="67" y="1401"/>
                    <a:pt x="101" y="1468"/>
                    <a:pt x="134" y="1501"/>
                  </a:cubicBezTo>
                  <a:cubicBezTo>
                    <a:pt x="168" y="1534"/>
                    <a:pt x="201" y="1534"/>
                    <a:pt x="234" y="1534"/>
                  </a:cubicBezTo>
                  <a:cubicBezTo>
                    <a:pt x="301" y="1534"/>
                    <a:pt x="368" y="1534"/>
                    <a:pt x="401" y="1501"/>
                  </a:cubicBezTo>
                  <a:cubicBezTo>
                    <a:pt x="468" y="1468"/>
                    <a:pt x="534" y="1401"/>
                    <a:pt x="568" y="1368"/>
                  </a:cubicBezTo>
                  <a:cubicBezTo>
                    <a:pt x="635" y="1301"/>
                    <a:pt x="668" y="1234"/>
                    <a:pt x="701" y="1168"/>
                  </a:cubicBezTo>
                  <a:cubicBezTo>
                    <a:pt x="735" y="1101"/>
                    <a:pt x="768" y="1001"/>
                    <a:pt x="768" y="934"/>
                  </a:cubicBezTo>
                  <a:cubicBezTo>
                    <a:pt x="801" y="834"/>
                    <a:pt x="801" y="767"/>
                    <a:pt x="835" y="667"/>
                  </a:cubicBezTo>
                  <a:lnTo>
                    <a:pt x="835" y="434"/>
                  </a:lnTo>
                  <a:cubicBezTo>
                    <a:pt x="801" y="334"/>
                    <a:pt x="801" y="267"/>
                    <a:pt x="801" y="200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35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769;p56">
              <a:extLst>
                <a:ext uri="{FF2B5EF4-FFF2-40B4-BE49-F238E27FC236}">
                  <a16:creationId xmlns:a16="http://schemas.microsoft.com/office/drawing/2014/main" id="{37BC35E3-833A-488B-A7A4-0B1C48E39988}"/>
                </a:ext>
              </a:extLst>
            </p:cNvPr>
            <p:cNvSpPr/>
            <p:nvPr/>
          </p:nvSpPr>
          <p:spPr>
            <a:xfrm>
              <a:off x="2978125" y="3389525"/>
              <a:ext cx="20050" cy="40075"/>
            </a:xfrm>
            <a:custGeom>
              <a:avLst/>
              <a:gdLst/>
              <a:ahLst/>
              <a:cxnLst/>
              <a:rect l="l" t="t" r="r" b="b"/>
              <a:pathLst>
                <a:path w="802" h="1603" extrusionOk="0">
                  <a:moveTo>
                    <a:pt x="768" y="1"/>
                  </a:moveTo>
                  <a:lnTo>
                    <a:pt x="701" y="68"/>
                  </a:lnTo>
                  <a:cubicBezTo>
                    <a:pt x="701" y="68"/>
                    <a:pt x="701" y="68"/>
                    <a:pt x="668" y="101"/>
                  </a:cubicBezTo>
                  <a:cubicBezTo>
                    <a:pt x="668" y="101"/>
                    <a:pt x="668" y="134"/>
                    <a:pt x="668" y="134"/>
                  </a:cubicBezTo>
                  <a:lnTo>
                    <a:pt x="401" y="1268"/>
                  </a:lnTo>
                  <a:lnTo>
                    <a:pt x="134" y="468"/>
                  </a:lnTo>
                  <a:cubicBezTo>
                    <a:pt x="134" y="435"/>
                    <a:pt x="134" y="435"/>
                    <a:pt x="134" y="435"/>
                  </a:cubicBezTo>
                  <a:lnTo>
                    <a:pt x="101" y="435"/>
                  </a:lnTo>
                  <a:lnTo>
                    <a:pt x="34" y="468"/>
                  </a:lnTo>
                  <a:cubicBezTo>
                    <a:pt x="34" y="468"/>
                    <a:pt x="34" y="468"/>
                    <a:pt x="1" y="501"/>
                  </a:cubicBezTo>
                  <a:cubicBezTo>
                    <a:pt x="1" y="501"/>
                    <a:pt x="1" y="535"/>
                    <a:pt x="1" y="535"/>
                  </a:cubicBezTo>
                  <a:lnTo>
                    <a:pt x="368" y="1569"/>
                  </a:lnTo>
                  <a:cubicBezTo>
                    <a:pt x="368" y="1602"/>
                    <a:pt x="368" y="1602"/>
                    <a:pt x="368" y="1602"/>
                  </a:cubicBezTo>
                  <a:lnTo>
                    <a:pt x="401" y="1602"/>
                  </a:lnTo>
                  <a:lnTo>
                    <a:pt x="434" y="1569"/>
                  </a:lnTo>
                  <a:cubicBezTo>
                    <a:pt x="468" y="1569"/>
                    <a:pt x="468" y="1535"/>
                    <a:pt x="468" y="1535"/>
                  </a:cubicBezTo>
                  <a:cubicBezTo>
                    <a:pt x="468" y="1502"/>
                    <a:pt x="468" y="1502"/>
                    <a:pt x="468" y="1469"/>
                  </a:cubicBezTo>
                  <a:lnTo>
                    <a:pt x="801" y="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770;p56">
              <a:extLst>
                <a:ext uri="{FF2B5EF4-FFF2-40B4-BE49-F238E27FC236}">
                  <a16:creationId xmlns:a16="http://schemas.microsoft.com/office/drawing/2014/main" id="{D4B2B729-2DAF-4B43-AC03-E070D4AEC83C}"/>
                </a:ext>
              </a:extLst>
            </p:cNvPr>
            <p:cNvSpPr/>
            <p:nvPr/>
          </p:nvSpPr>
          <p:spPr>
            <a:xfrm>
              <a:off x="3002325" y="3379525"/>
              <a:ext cx="20025" cy="37550"/>
            </a:xfrm>
            <a:custGeom>
              <a:avLst/>
              <a:gdLst/>
              <a:ahLst/>
              <a:cxnLst/>
              <a:rect l="l" t="t" r="r" b="b"/>
              <a:pathLst>
                <a:path w="801" h="1502" extrusionOk="0">
                  <a:moveTo>
                    <a:pt x="467" y="251"/>
                  </a:moveTo>
                  <a:cubicBezTo>
                    <a:pt x="500" y="251"/>
                    <a:pt x="534" y="267"/>
                    <a:pt x="567" y="301"/>
                  </a:cubicBezTo>
                  <a:cubicBezTo>
                    <a:pt x="601" y="334"/>
                    <a:pt x="634" y="434"/>
                    <a:pt x="634" y="501"/>
                  </a:cubicBezTo>
                  <a:lnTo>
                    <a:pt x="134" y="801"/>
                  </a:lnTo>
                  <a:lnTo>
                    <a:pt x="167" y="768"/>
                  </a:lnTo>
                  <a:cubicBezTo>
                    <a:pt x="167" y="734"/>
                    <a:pt x="167" y="668"/>
                    <a:pt x="167" y="634"/>
                  </a:cubicBezTo>
                  <a:cubicBezTo>
                    <a:pt x="167" y="568"/>
                    <a:pt x="200" y="534"/>
                    <a:pt x="200" y="468"/>
                  </a:cubicBezTo>
                  <a:cubicBezTo>
                    <a:pt x="234" y="434"/>
                    <a:pt x="267" y="401"/>
                    <a:pt x="300" y="368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00" y="267"/>
                    <a:pt x="434" y="251"/>
                    <a:pt x="467" y="251"/>
                  </a:cubicBezTo>
                  <a:close/>
                  <a:moveTo>
                    <a:pt x="534" y="1"/>
                  </a:moveTo>
                  <a:cubicBezTo>
                    <a:pt x="500" y="1"/>
                    <a:pt x="434" y="34"/>
                    <a:pt x="367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68"/>
                    <a:pt x="33" y="534"/>
                    <a:pt x="33" y="601"/>
                  </a:cubicBezTo>
                  <a:cubicBezTo>
                    <a:pt x="0" y="701"/>
                    <a:pt x="0" y="768"/>
                    <a:pt x="0" y="868"/>
                  </a:cubicBezTo>
                  <a:cubicBezTo>
                    <a:pt x="0" y="935"/>
                    <a:pt x="0" y="1001"/>
                    <a:pt x="0" y="1101"/>
                  </a:cubicBezTo>
                  <a:cubicBezTo>
                    <a:pt x="0" y="1168"/>
                    <a:pt x="0" y="1235"/>
                    <a:pt x="33" y="1302"/>
                  </a:cubicBezTo>
                  <a:cubicBezTo>
                    <a:pt x="33" y="1368"/>
                    <a:pt x="67" y="1402"/>
                    <a:pt x="134" y="1435"/>
                  </a:cubicBezTo>
                  <a:cubicBezTo>
                    <a:pt x="134" y="1468"/>
                    <a:pt x="200" y="1502"/>
                    <a:pt x="234" y="1502"/>
                  </a:cubicBezTo>
                  <a:cubicBezTo>
                    <a:pt x="300" y="1502"/>
                    <a:pt x="334" y="1502"/>
                    <a:pt x="400" y="1468"/>
                  </a:cubicBezTo>
                  <a:cubicBezTo>
                    <a:pt x="434" y="1435"/>
                    <a:pt x="500" y="1402"/>
                    <a:pt x="567" y="1335"/>
                  </a:cubicBezTo>
                  <a:cubicBezTo>
                    <a:pt x="601" y="1302"/>
                    <a:pt x="634" y="1235"/>
                    <a:pt x="667" y="1201"/>
                  </a:cubicBezTo>
                  <a:cubicBezTo>
                    <a:pt x="701" y="1135"/>
                    <a:pt x="701" y="1101"/>
                    <a:pt x="734" y="1035"/>
                  </a:cubicBezTo>
                  <a:cubicBezTo>
                    <a:pt x="734" y="1001"/>
                    <a:pt x="767" y="968"/>
                    <a:pt x="767" y="935"/>
                  </a:cubicBezTo>
                  <a:cubicBezTo>
                    <a:pt x="767" y="901"/>
                    <a:pt x="767" y="901"/>
                    <a:pt x="767" y="868"/>
                  </a:cubicBezTo>
                  <a:lnTo>
                    <a:pt x="734" y="868"/>
                  </a:lnTo>
                  <a:lnTo>
                    <a:pt x="667" y="901"/>
                  </a:lnTo>
                  <a:cubicBezTo>
                    <a:pt x="667" y="901"/>
                    <a:pt x="634" y="935"/>
                    <a:pt x="634" y="935"/>
                  </a:cubicBezTo>
                  <a:cubicBezTo>
                    <a:pt x="634" y="935"/>
                    <a:pt x="634" y="968"/>
                    <a:pt x="634" y="968"/>
                  </a:cubicBezTo>
                  <a:cubicBezTo>
                    <a:pt x="601" y="1035"/>
                    <a:pt x="567" y="1068"/>
                    <a:pt x="534" y="1101"/>
                  </a:cubicBezTo>
                  <a:cubicBezTo>
                    <a:pt x="500" y="1168"/>
                    <a:pt x="467" y="1201"/>
                    <a:pt x="400" y="1235"/>
                  </a:cubicBezTo>
                  <a:cubicBezTo>
                    <a:pt x="367" y="1252"/>
                    <a:pt x="334" y="1260"/>
                    <a:pt x="304" y="1260"/>
                  </a:cubicBezTo>
                  <a:cubicBezTo>
                    <a:pt x="275" y="1260"/>
                    <a:pt x="250" y="1252"/>
                    <a:pt x="234" y="1235"/>
                  </a:cubicBezTo>
                  <a:cubicBezTo>
                    <a:pt x="167" y="1168"/>
                    <a:pt x="134" y="1101"/>
                    <a:pt x="167" y="1001"/>
                  </a:cubicBezTo>
                  <a:lnTo>
                    <a:pt x="734" y="668"/>
                  </a:lnTo>
                  <a:cubicBezTo>
                    <a:pt x="767" y="668"/>
                    <a:pt x="767" y="634"/>
                    <a:pt x="767" y="634"/>
                  </a:cubicBezTo>
                  <a:cubicBezTo>
                    <a:pt x="801" y="601"/>
                    <a:pt x="801" y="601"/>
                    <a:pt x="767" y="568"/>
                  </a:cubicBezTo>
                  <a:lnTo>
                    <a:pt x="767" y="501"/>
                  </a:lnTo>
                  <a:cubicBezTo>
                    <a:pt x="767" y="401"/>
                    <a:pt x="767" y="334"/>
                    <a:pt x="767" y="234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34" y="34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771;p56">
              <a:extLst>
                <a:ext uri="{FF2B5EF4-FFF2-40B4-BE49-F238E27FC236}">
                  <a16:creationId xmlns:a16="http://schemas.microsoft.com/office/drawing/2014/main" id="{15249195-1C98-4D98-9D43-9ED8CBC0A619}"/>
                </a:ext>
              </a:extLst>
            </p:cNvPr>
            <p:cNvSpPr/>
            <p:nvPr/>
          </p:nvSpPr>
          <p:spPr>
            <a:xfrm>
              <a:off x="3027325" y="3366175"/>
              <a:ext cx="11700" cy="40700"/>
            </a:xfrm>
            <a:custGeom>
              <a:avLst/>
              <a:gdLst/>
              <a:ahLst/>
              <a:cxnLst/>
              <a:rect l="l" t="t" r="r" b="b"/>
              <a:pathLst>
                <a:path w="468" h="1628" extrusionOk="0">
                  <a:moveTo>
                    <a:pt x="434" y="1"/>
                  </a:moveTo>
                  <a:lnTo>
                    <a:pt x="368" y="68"/>
                  </a:lnTo>
                  <a:cubicBezTo>
                    <a:pt x="301" y="68"/>
                    <a:pt x="268" y="134"/>
                    <a:pt x="234" y="168"/>
                  </a:cubicBezTo>
                  <a:cubicBezTo>
                    <a:pt x="201" y="201"/>
                    <a:pt x="168" y="268"/>
                    <a:pt x="134" y="334"/>
                  </a:cubicBezTo>
                  <a:lnTo>
                    <a:pt x="134" y="234"/>
                  </a:lnTo>
                  <a:cubicBezTo>
                    <a:pt x="134" y="234"/>
                    <a:pt x="134" y="234"/>
                    <a:pt x="134" y="201"/>
                  </a:cubicBezTo>
                  <a:lnTo>
                    <a:pt x="101" y="201"/>
                  </a:lnTo>
                  <a:lnTo>
                    <a:pt x="68" y="234"/>
                  </a:lnTo>
                  <a:cubicBezTo>
                    <a:pt x="34" y="268"/>
                    <a:pt x="34" y="268"/>
                    <a:pt x="1" y="268"/>
                  </a:cubicBezTo>
                  <a:cubicBezTo>
                    <a:pt x="1" y="301"/>
                    <a:pt x="1" y="334"/>
                    <a:pt x="1" y="334"/>
                  </a:cubicBezTo>
                  <a:lnTo>
                    <a:pt x="1" y="1569"/>
                  </a:lnTo>
                  <a:cubicBezTo>
                    <a:pt x="1" y="1602"/>
                    <a:pt x="1" y="1602"/>
                    <a:pt x="1" y="1602"/>
                  </a:cubicBezTo>
                  <a:cubicBezTo>
                    <a:pt x="17" y="1619"/>
                    <a:pt x="26" y="1627"/>
                    <a:pt x="34" y="1627"/>
                  </a:cubicBezTo>
                  <a:cubicBezTo>
                    <a:pt x="43" y="1627"/>
                    <a:pt x="51" y="1619"/>
                    <a:pt x="68" y="1602"/>
                  </a:cubicBezTo>
                  <a:lnTo>
                    <a:pt x="101" y="1569"/>
                  </a:lnTo>
                  <a:cubicBezTo>
                    <a:pt x="134" y="1569"/>
                    <a:pt x="134" y="1569"/>
                    <a:pt x="134" y="1535"/>
                  </a:cubicBezTo>
                  <a:cubicBezTo>
                    <a:pt x="134" y="1535"/>
                    <a:pt x="134" y="1502"/>
                    <a:pt x="134" y="1469"/>
                  </a:cubicBezTo>
                  <a:lnTo>
                    <a:pt x="134" y="701"/>
                  </a:lnTo>
                  <a:cubicBezTo>
                    <a:pt x="134" y="535"/>
                    <a:pt x="201" y="368"/>
                    <a:pt x="334" y="301"/>
                  </a:cubicBezTo>
                  <a:lnTo>
                    <a:pt x="434" y="234"/>
                  </a:lnTo>
                  <a:cubicBezTo>
                    <a:pt x="468" y="234"/>
                    <a:pt x="468" y="201"/>
                    <a:pt x="468" y="201"/>
                  </a:cubicBezTo>
                  <a:cubicBezTo>
                    <a:pt x="468" y="168"/>
                    <a:pt x="468" y="168"/>
                    <a:pt x="468" y="134"/>
                  </a:cubicBezTo>
                  <a:lnTo>
                    <a:pt x="468" y="34"/>
                  </a:lnTo>
                  <a:cubicBezTo>
                    <a:pt x="468" y="34"/>
                    <a:pt x="468" y="34"/>
                    <a:pt x="4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772;p56">
              <a:extLst>
                <a:ext uri="{FF2B5EF4-FFF2-40B4-BE49-F238E27FC236}">
                  <a16:creationId xmlns:a16="http://schemas.microsoft.com/office/drawing/2014/main" id="{820C4774-247D-4CC8-AA5F-5DD895ACBDF1}"/>
                </a:ext>
              </a:extLst>
            </p:cNvPr>
            <p:cNvSpPr/>
            <p:nvPr/>
          </p:nvSpPr>
          <p:spPr>
            <a:xfrm>
              <a:off x="3041500" y="3356175"/>
              <a:ext cx="19225" cy="40425"/>
            </a:xfrm>
            <a:custGeom>
              <a:avLst/>
              <a:gdLst/>
              <a:ahLst/>
              <a:cxnLst/>
              <a:rect l="l" t="t" r="r" b="b"/>
              <a:pathLst>
                <a:path w="769" h="1617" extrusionOk="0">
                  <a:moveTo>
                    <a:pt x="601" y="701"/>
                  </a:moveTo>
                  <a:lnTo>
                    <a:pt x="601" y="801"/>
                  </a:lnTo>
                  <a:cubicBezTo>
                    <a:pt x="568" y="835"/>
                    <a:pt x="568" y="901"/>
                    <a:pt x="568" y="935"/>
                  </a:cubicBezTo>
                  <a:cubicBezTo>
                    <a:pt x="568" y="1001"/>
                    <a:pt x="535" y="1068"/>
                    <a:pt x="501" y="1101"/>
                  </a:cubicBezTo>
                  <a:cubicBezTo>
                    <a:pt x="501" y="1135"/>
                    <a:pt x="468" y="1201"/>
                    <a:pt x="435" y="1235"/>
                  </a:cubicBezTo>
                  <a:cubicBezTo>
                    <a:pt x="401" y="1268"/>
                    <a:pt x="334" y="1302"/>
                    <a:pt x="301" y="1335"/>
                  </a:cubicBezTo>
                  <a:lnTo>
                    <a:pt x="234" y="1335"/>
                  </a:lnTo>
                  <a:cubicBezTo>
                    <a:pt x="218" y="1352"/>
                    <a:pt x="209" y="1360"/>
                    <a:pt x="201" y="1360"/>
                  </a:cubicBezTo>
                  <a:cubicBezTo>
                    <a:pt x="193" y="1360"/>
                    <a:pt x="184" y="1352"/>
                    <a:pt x="168" y="1335"/>
                  </a:cubicBezTo>
                  <a:cubicBezTo>
                    <a:pt x="168" y="1335"/>
                    <a:pt x="168" y="1335"/>
                    <a:pt x="134" y="1302"/>
                  </a:cubicBezTo>
                  <a:cubicBezTo>
                    <a:pt x="134" y="1302"/>
                    <a:pt x="134" y="1268"/>
                    <a:pt x="134" y="1268"/>
                  </a:cubicBezTo>
                  <a:cubicBezTo>
                    <a:pt x="134" y="1201"/>
                    <a:pt x="168" y="1135"/>
                    <a:pt x="201" y="1068"/>
                  </a:cubicBezTo>
                  <a:cubicBezTo>
                    <a:pt x="268" y="1001"/>
                    <a:pt x="301" y="935"/>
                    <a:pt x="368" y="868"/>
                  </a:cubicBezTo>
                  <a:lnTo>
                    <a:pt x="601" y="701"/>
                  </a:lnTo>
                  <a:close/>
                  <a:moveTo>
                    <a:pt x="535" y="1"/>
                  </a:moveTo>
                  <a:cubicBezTo>
                    <a:pt x="501" y="34"/>
                    <a:pt x="435" y="34"/>
                    <a:pt x="401" y="67"/>
                  </a:cubicBezTo>
                  <a:cubicBezTo>
                    <a:pt x="334" y="101"/>
                    <a:pt x="301" y="134"/>
                    <a:pt x="268" y="167"/>
                  </a:cubicBezTo>
                  <a:cubicBezTo>
                    <a:pt x="234" y="201"/>
                    <a:pt x="201" y="267"/>
                    <a:pt x="168" y="301"/>
                  </a:cubicBezTo>
                  <a:cubicBezTo>
                    <a:pt x="134" y="368"/>
                    <a:pt x="101" y="401"/>
                    <a:pt x="101" y="468"/>
                  </a:cubicBezTo>
                  <a:cubicBezTo>
                    <a:pt x="68" y="501"/>
                    <a:pt x="68" y="534"/>
                    <a:pt x="68" y="601"/>
                  </a:cubicBezTo>
                  <a:cubicBezTo>
                    <a:pt x="68" y="601"/>
                    <a:pt x="68" y="634"/>
                    <a:pt x="68" y="634"/>
                  </a:cubicBezTo>
                  <a:lnTo>
                    <a:pt x="101" y="634"/>
                  </a:lnTo>
                  <a:lnTo>
                    <a:pt x="134" y="601"/>
                  </a:lnTo>
                  <a:cubicBezTo>
                    <a:pt x="168" y="601"/>
                    <a:pt x="168" y="601"/>
                    <a:pt x="168" y="568"/>
                  </a:cubicBezTo>
                  <a:cubicBezTo>
                    <a:pt x="201" y="568"/>
                    <a:pt x="201" y="568"/>
                    <a:pt x="201" y="534"/>
                  </a:cubicBezTo>
                  <a:cubicBezTo>
                    <a:pt x="234" y="501"/>
                    <a:pt x="234" y="434"/>
                    <a:pt x="268" y="401"/>
                  </a:cubicBezTo>
                  <a:cubicBezTo>
                    <a:pt x="301" y="368"/>
                    <a:pt x="334" y="334"/>
                    <a:pt x="401" y="301"/>
                  </a:cubicBezTo>
                  <a:cubicBezTo>
                    <a:pt x="418" y="284"/>
                    <a:pt x="435" y="276"/>
                    <a:pt x="455" y="276"/>
                  </a:cubicBezTo>
                  <a:cubicBezTo>
                    <a:pt x="476" y="276"/>
                    <a:pt x="501" y="284"/>
                    <a:pt x="535" y="301"/>
                  </a:cubicBezTo>
                  <a:cubicBezTo>
                    <a:pt x="601" y="301"/>
                    <a:pt x="601" y="368"/>
                    <a:pt x="601" y="468"/>
                  </a:cubicBezTo>
                  <a:lnTo>
                    <a:pt x="601" y="501"/>
                  </a:lnTo>
                  <a:lnTo>
                    <a:pt x="334" y="701"/>
                  </a:lnTo>
                  <a:cubicBezTo>
                    <a:pt x="301" y="734"/>
                    <a:pt x="268" y="768"/>
                    <a:pt x="201" y="835"/>
                  </a:cubicBezTo>
                  <a:cubicBezTo>
                    <a:pt x="168" y="868"/>
                    <a:pt x="134" y="935"/>
                    <a:pt x="101" y="968"/>
                  </a:cubicBezTo>
                  <a:cubicBezTo>
                    <a:pt x="68" y="1035"/>
                    <a:pt x="34" y="1101"/>
                    <a:pt x="34" y="1168"/>
                  </a:cubicBezTo>
                  <a:cubicBezTo>
                    <a:pt x="1" y="1235"/>
                    <a:pt x="1" y="1302"/>
                    <a:pt x="1" y="1368"/>
                  </a:cubicBezTo>
                  <a:cubicBezTo>
                    <a:pt x="1" y="1435"/>
                    <a:pt x="34" y="1468"/>
                    <a:pt x="68" y="1502"/>
                  </a:cubicBezTo>
                  <a:cubicBezTo>
                    <a:pt x="68" y="1535"/>
                    <a:pt x="101" y="1568"/>
                    <a:pt x="101" y="1602"/>
                  </a:cubicBezTo>
                  <a:cubicBezTo>
                    <a:pt x="123" y="1602"/>
                    <a:pt x="145" y="1617"/>
                    <a:pt x="168" y="1617"/>
                  </a:cubicBezTo>
                  <a:cubicBezTo>
                    <a:pt x="179" y="1617"/>
                    <a:pt x="190" y="1613"/>
                    <a:pt x="201" y="1602"/>
                  </a:cubicBezTo>
                  <a:cubicBezTo>
                    <a:pt x="268" y="1602"/>
                    <a:pt x="301" y="1602"/>
                    <a:pt x="334" y="1568"/>
                  </a:cubicBezTo>
                  <a:lnTo>
                    <a:pt x="401" y="1502"/>
                  </a:lnTo>
                  <a:lnTo>
                    <a:pt x="501" y="1435"/>
                  </a:lnTo>
                  <a:lnTo>
                    <a:pt x="568" y="1302"/>
                  </a:lnTo>
                  <a:cubicBezTo>
                    <a:pt x="601" y="1268"/>
                    <a:pt x="601" y="1235"/>
                    <a:pt x="635" y="1201"/>
                  </a:cubicBezTo>
                  <a:lnTo>
                    <a:pt x="635" y="1302"/>
                  </a:lnTo>
                  <a:cubicBezTo>
                    <a:pt x="635" y="1302"/>
                    <a:pt x="635" y="1335"/>
                    <a:pt x="635" y="1335"/>
                  </a:cubicBezTo>
                  <a:lnTo>
                    <a:pt x="668" y="1335"/>
                  </a:lnTo>
                  <a:lnTo>
                    <a:pt x="735" y="1302"/>
                  </a:lnTo>
                  <a:cubicBezTo>
                    <a:pt x="735" y="1302"/>
                    <a:pt x="735" y="1268"/>
                    <a:pt x="768" y="1268"/>
                  </a:cubicBezTo>
                  <a:cubicBezTo>
                    <a:pt x="768" y="1235"/>
                    <a:pt x="768" y="1235"/>
                    <a:pt x="768" y="1201"/>
                  </a:cubicBezTo>
                  <a:lnTo>
                    <a:pt x="768" y="368"/>
                  </a:lnTo>
                  <a:cubicBezTo>
                    <a:pt x="768" y="301"/>
                    <a:pt x="735" y="234"/>
                    <a:pt x="735" y="167"/>
                  </a:cubicBezTo>
                  <a:cubicBezTo>
                    <a:pt x="701" y="134"/>
                    <a:pt x="701" y="67"/>
                    <a:pt x="668" y="34"/>
                  </a:cubicBezTo>
                  <a:cubicBezTo>
                    <a:pt x="635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773;p56">
              <a:extLst>
                <a:ext uri="{FF2B5EF4-FFF2-40B4-BE49-F238E27FC236}">
                  <a16:creationId xmlns:a16="http://schemas.microsoft.com/office/drawing/2014/main" id="{E4997A1C-00BA-43EC-BB07-CF41FFCFE9FF}"/>
                </a:ext>
              </a:extLst>
            </p:cNvPr>
            <p:cNvSpPr/>
            <p:nvPr/>
          </p:nvSpPr>
          <p:spPr>
            <a:xfrm>
              <a:off x="3063200" y="3338875"/>
              <a:ext cx="21700" cy="56525"/>
            </a:xfrm>
            <a:custGeom>
              <a:avLst/>
              <a:gdLst/>
              <a:ahLst/>
              <a:cxnLst/>
              <a:rect l="l" t="t" r="r" b="b"/>
              <a:pathLst>
                <a:path w="868" h="2261" extrusionOk="0">
                  <a:moveTo>
                    <a:pt x="571" y="401"/>
                  </a:moveTo>
                  <a:cubicBezTo>
                    <a:pt x="601" y="401"/>
                    <a:pt x="634" y="409"/>
                    <a:pt x="667" y="426"/>
                  </a:cubicBezTo>
                  <a:cubicBezTo>
                    <a:pt x="734" y="492"/>
                    <a:pt x="734" y="593"/>
                    <a:pt x="734" y="659"/>
                  </a:cubicBezTo>
                  <a:lnTo>
                    <a:pt x="734" y="859"/>
                  </a:lnTo>
                  <a:cubicBezTo>
                    <a:pt x="734" y="959"/>
                    <a:pt x="701" y="1093"/>
                    <a:pt x="667" y="1193"/>
                  </a:cubicBezTo>
                  <a:cubicBezTo>
                    <a:pt x="634" y="1260"/>
                    <a:pt x="567" y="1326"/>
                    <a:pt x="501" y="1393"/>
                  </a:cubicBezTo>
                  <a:cubicBezTo>
                    <a:pt x="450" y="1410"/>
                    <a:pt x="417" y="1418"/>
                    <a:pt x="388" y="1418"/>
                  </a:cubicBezTo>
                  <a:cubicBezTo>
                    <a:pt x="359" y="1418"/>
                    <a:pt x="334" y="1410"/>
                    <a:pt x="300" y="1393"/>
                  </a:cubicBezTo>
                  <a:cubicBezTo>
                    <a:pt x="267" y="1326"/>
                    <a:pt x="234" y="1226"/>
                    <a:pt x="234" y="1126"/>
                  </a:cubicBezTo>
                  <a:lnTo>
                    <a:pt x="234" y="993"/>
                  </a:lnTo>
                  <a:cubicBezTo>
                    <a:pt x="234" y="859"/>
                    <a:pt x="267" y="759"/>
                    <a:pt x="300" y="626"/>
                  </a:cubicBezTo>
                  <a:cubicBezTo>
                    <a:pt x="334" y="559"/>
                    <a:pt x="400" y="459"/>
                    <a:pt x="501" y="426"/>
                  </a:cubicBezTo>
                  <a:cubicBezTo>
                    <a:pt x="517" y="409"/>
                    <a:pt x="542" y="401"/>
                    <a:pt x="571" y="401"/>
                  </a:cubicBezTo>
                  <a:close/>
                  <a:moveTo>
                    <a:pt x="851" y="0"/>
                  </a:moveTo>
                  <a:cubicBezTo>
                    <a:pt x="842" y="0"/>
                    <a:pt x="834" y="9"/>
                    <a:pt x="834" y="25"/>
                  </a:cubicBezTo>
                  <a:lnTo>
                    <a:pt x="767" y="59"/>
                  </a:lnTo>
                  <a:cubicBezTo>
                    <a:pt x="767" y="59"/>
                    <a:pt x="734" y="59"/>
                    <a:pt x="734" y="92"/>
                  </a:cubicBezTo>
                  <a:cubicBezTo>
                    <a:pt x="734" y="126"/>
                    <a:pt x="734" y="126"/>
                    <a:pt x="734" y="159"/>
                  </a:cubicBezTo>
                  <a:lnTo>
                    <a:pt x="734" y="226"/>
                  </a:lnTo>
                  <a:cubicBezTo>
                    <a:pt x="701" y="192"/>
                    <a:pt x="667" y="192"/>
                    <a:pt x="634" y="159"/>
                  </a:cubicBezTo>
                  <a:cubicBezTo>
                    <a:pt x="567" y="159"/>
                    <a:pt x="534" y="159"/>
                    <a:pt x="467" y="192"/>
                  </a:cubicBezTo>
                  <a:cubicBezTo>
                    <a:pt x="400" y="226"/>
                    <a:pt x="367" y="292"/>
                    <a:pt x="334" y="326"/>
                  </a:cubicBezTo>
                  <a:cubicBezTo>
                    <a:pt x="267" y="392"/>
                    <a:pt x="234" y="459"/>
                    <a:pt x="200" y="526"/>
                  </a:cubicBezTo>
                  <a:cubicBezTo>
                    <a:pt x="167" y="593"/>
                    <a:pt x="134" y="693"/>
                    <a:pt x="134" y="793"/>
                  </a:cubicBezTo>
                  <a:cubicBezTo>
                    <a:pt x="100" y="859"/>
                    <a:pt x="67" y="959"/>
                    <a:pt x="67" y="1060"/>
                  </a:cubicBezTo>
                  <a:lnTo>
                    <a:pt x="0" y="1060"/>
                  </a:lnTo>
                  <a:lnTo>
                    <a:pt x="0" y="1226"/>
                  </a:lnTo>
                  <a:cubicBezTo>
                    <a:pt x="0" y="1293"/>
                    <a:pt x="34" y="1393"/>
                    <a:pt x="34" y="1460"/>
                  </a:cubicBezTo>
                  <a:cubicBezTo>
                    <a:pt x="67" y="1527"/>
                    <a:pt x="100" y="1560"/>
                    <a:pt x="134" y="1627"/>
                  </a:cubicBezTo>
                  <a:cubicBezTo>
                    <a:pt x="167" y="1660"/>
                    <a:pt x="200" y="1660"/>
                    <a:pt x="234" y="1660"/>
                  </a:cubicBezTo>
                  <a:cubicBezTo>
                    <a:pt x="300" y="1660"/>
                    <a:pt x="367" y="1660"/>
                    <a:pt x="400" y="1627"/>
                  </a:cubicBezTo>
                  <a:cubicBezTo>
                    <a:pt x="467" y="1593"/>
                    <a:pt x="534" y="1527"/>
                    <a:pt x="567" y="1493"/>
                  </a:cubicBezTo>
                  <a:cubicBezTo>
                    <a:pt x="601" y="1426"/>
                    <a:pt x="634" y="1360"/>
                    <a:pt x="667" y="1293"/>
                  </a:cubicBezTo>
                  <a:lnTo>
                    <a:pt x="667" y="1460"/>
                  </a:lnTo>
                  <a:cubicBezTo>
                    <a:pt x="667" y="1527"/>
                    <a:pt x="667" y="1593"/>
                    <a:pt x="667" y="1627"/>
                  </a:cubicBezTo>
                  <a:cubicBezTo>
                    <a:pt x="667" y="1693"/>
                    <a:pt x="634" y="1727"/>
                    <a:pt x="601" y="1760"/>
                  </a:cubicBezTo>
                  <a:cubicBezTo>
                    <a:pt x="601" y="1827"/>
                    <a:pt x="567" y="1860"/>
                    <a:pt x="534" y="1893"/>
                  </a:cubicBezTo>
                  <a:cubicBezTo>
                    <a:pt x="501" y="1893"/>
                    <a:pt x="467" y="1927"/>
                    <a:pt x="434" y="1960"/>
                  </a:cubicBezTo>
                  <a:cubicBezTo>
                    <a:pt x="400" y="1960"/>
                    <a:pt x="334" y="1994"/>
                    <a:pt x="300" y="1994"/>
                  </a:cubicBezTo>
                  <a:lnTo>
                    <a:pt x="267" y="1994"/>
                  </a:lnTo>
                  <a:cubicBezTo>
                    <a:pt x="234" y="1994"/>
                    <a:pt x="234" y="1960"/>
                    <a:pt x="200" y="1960"/>
                  </a:cubicBezTo>
                  <a:lnTo>
                    <a:pt x="200" y="1927"/>
                  </a:lnTo>
                  <a:cubicBezTo>
                    <a:pt x="200" y="1927"/>
                    <a:pt x="200" y="1893"/>
                    <a:pt x="200" y="1893"/>
                  </a:cubicBezTo>
                  <a:lnTo>
                    <a:pt x="167" y="1893"/>
                  </a:lnTo>
                  <a:lnTo>
                    <a:pt x="100" y="1927"/>
                  </a:lnTo>
                  <a:cubicBezTo>
                    <a:pt x="100" y="1927"/>
                    <a:pt x="67" y="1927"/>
                    <a:pt x="67" y="1960"/>
                  </a:cubicBezTo>
                  <a:cubicBezTo>
                    <a:pt x="67" y="1960"/>
                    <a:pt x="67" y="1994"/>
                    <a:pt x="67" y="2027"/>
                  </a:cubicBezTo>
                  <a:cubicBezTo>
                    <a:pt x="67" y="2060"/>
                    <a:pt x="67" y="2094"/>
                    <a:pt x="100" y="2127"/>
                  </a:cubicBezTo>
                  <a:cubicBezTo>
                    <a:pt x="100" y="2160"/>
                    <a:pt x="134" y="2194"/>
                    <a:pt x="167" y="2227"/>
                  </a:cubicBezTo>
                  <a:cubicBezTo>
                    <a:pt x="200" y="2227"/>
                    <a:pt x="234" y="2260"/>
                    <a:pt x="300" y="2260"/>
                  </a:cubicBezTo>
                  <a:cubicBezTo>
                    <a:pt x="334" y="2227"/>
                    <a:pt x="400" y="2227"/>
                    <a:pt x="467" y="2194"/>
                  </a:cubicBezTo>
                  <a:cubicBezTo>
                    <a:pt x="601" y="2094"/>
                    <a:pt x="701" y="1994"/>
                    <a:pt x="767" y="1827"/>
                  </a:cubicBezTo>
                  <a:cubicBezTo>
                    <a:pt x="834" y="1693"/>
                    <a:pt x="867" y="1527"/>
                    <a:pt x="867" y="1360"/>
                  </a:cubicBezTo>
                  <a:lnTo>
                    <a:pt x="867" y="59"/>
                  </a:lnTo>
                  <a:cubicBezTo>
                    <a:pt x="867" y="59"/>
                    <a:pt x="867" y="25"/>
                    <a:pt x="867" y="25"/>
                  </a:cubicBezTo>
                  <a:cubicBezTo>
                    <a:pt x="867" y="9"/>
                    <a:pt x="859" y="0"/>
                    <a:pt x="8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774;p56">
              <a:extLst>
                <a:ext uri="{FF2B5EF4-FFF2-40B4-BE49-F238E27FC236}">
                  <a16:creationId xmlns:a16="http://schemas.microsoft.com/office/drawing/2014/main" id="{7480DC6C-0EC6-49F1-BA94-A6231BD1C94C}"/>
                </a:ext>
              </a:extLst>
            </p:cNvPr>
            <p:cNvSpPr/>
            <p:nvPr/>
          </p:nvSpPr>
          <p:spPr>
            <a:xfrm>
              <a:off x="3090700" y="3328650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97" y="243"/>
                  </a:moveTo>
                  <a:cubicBezTo>
                    <a:pt x="526" y="243"/>
                    <a:pt x="551" y="251"/>
                    <a:pt x="568" y="268"/>
                  </a:cubicBezTo>
                  <a:cubicBezTo>
                    <a:pt x="635" y="334"/>
                    <a:pt x="668" y="401"/>
                    <a:pt x="635" y="501"/>
                  </a:cubicBezTo>
                  <a:lnTo>
                    <a:pt x="194" y="753"/>
                  </a:lnTo>
                  <a:lnTo>
                    <a:pt x="194" y="753"/>
                  </a:lnTo>
                  <a:cubicBezTo>
                    <a:pt x="168" y="696"/>
                    <a:pt x="170" y="663"/>
                    <a:pt x="201" y="601"/>
                  </a:cubicBezTo>
                  <a:cubicBezTo>
                    <a:pt x="201" y="568"/>
                    <a:pt x="201" y="501"/>
                    <a:pt x="234" y="468"/>
                  </a:cubicBezTo>
                  <a:cubicBezTo>
                    <a:pt x="268" y="434"/>
                    <a:pt x="268" y="368"/>
                    <a:pt x="301" y="334"/>
                  </a:cubicBezTo>
                  <a:cubicBezTo>
                    <a:pt x="335" y="301"/>
                    <a:pt x="368" y="301"/>
                    <a:pt x="401" y="268"/>
                  </a:cubicBezTo>
                  <a:cubicBezTo>
                    <a:pt x="435" y="251"/>
                    <a:pt x="468" y="243"/>
                    <a:pt x="497" y="243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68"/>
                    <a:pt x="301" y="101"/>
                    <a:pt x="234" y="168"/>
                  </a:cubicBezTo>
                  <a:cubicBezTo>
                    <a:pt x="201" y="234"/>
                    <a:pt x="168" y="301"/>
                    <a:pt x="134" y="368"/>
                  </a:cubicBezTo>
                  <a:cubicBezTo>
                    <a:pt x="101" y="434"/>
                    <a:pt x="68" y="501"/>
                    <a:pt x="34" y="601"/>
                  </a:cubicBezTo>
                  <a:cubicBezTo>
                    <a:pt x="34" y="668"/>
                    <a:pt x="1" y="768"/>
                    <a:pt x="1" y="835"/>
                  </a:cubicBezTo>
                  <a:cubicBezTo>
                    <a:pt x="1" y="935"/>
                    <a:pt x="1" y="1002"/>
                    <a:pt x="34" y="1068"/>
                  </a:cubicBezTo>
                  <a:cubicBezTo>
                    <a:pt x="34" y="1135"/>
                    <a:pt x="34" y="1235"/>
                    <a:pt x="68" y="1302"/>
                  </a:cubicBezTo>
                  <a:cubicBezTo>
                    <a:pt x="68" y="1335"/>
                    <a:pt x="101" y="1402"/>
                    <a:pt x="134" y="1435"/>
                  </a:cubicBezTo>
                  <a:cubicBezTo>
                    <a:pt x="168" y="1469"/>
                    <a:pt x="201" y="1469"/>
                    <a:pt x="268" y="1502"/>
                  </a:cubicBezTo>
                  <a:cubicBezTo>
                    <a:pt x="301" y="1502"/>
                    <a:pt x="368" y="1469"/>
                    <a:pt x="401" y="1435"/>
                  </a:cubicBezTo>
                  <a:cubicBezTo>
                    <a:pt x="468" y="1402"/>
                    <a:pt x="535" y="1368"/>
                    <a:pt x="568" y="1335"/>
                  </a:cubicBezTo>
                  <a:cubicBezTo>
                    <a:pt x="601" y="1268"/>
                    <a:pt x="635" y="1235"/>
                    <a:pt x="701" y="1168"/>
                  </a:cubicBezTo>
                  <a:cubicBezTo>
                    <a:pt x="701" y="1135"/>
                    <a:pt x="735" y="1068"/>
                    <a:pt x="768" y="1035"/>
                  </a:cubicBezTo>
                  <a:cubicBezTo>
                    <a:pt x="768" y="1002"/>
                    <a:pt x="768" y="935"/>
                    <a:pt x="768" y="901"/>
                  </a:cubicBezTo>
                  <a:cubicBezTo>
                    <a:pt x="802" y="901"/>
                    <a:pt x="802" y="868"/>
                    <a:pt x="768" y="868"/>
                  </a:cubicBezTo>
                  <a:lnTo>
                    <a:pt x="735" y="868"/>
                  </a:lnTo>
                  <a:lnTo>
                    <a:pt x="701" y="901"/>
                  </a:lnTo>
                  <a:cubicBezTo>
                    <a:pt x="668" y="901"/>
                    <a:pt x="668" y="901"/>
                    <a:pt x="668" y="935"/>
                  </a:cubicBezTo>
                  <a:cubicBezTo>
                    <a:pt x="668" y="935"/>
                    <a:pt x="635" y="935"/>
                    <a:pt x="635" y="968"/>
                  </a:cubicBezTo>
                  <a:cubicBezTo>
                    <a:pt x="601" y="1002"/>
                    <a:pt x="601" y="1068"/>
                    <a:pt x="568" y="1102"/>
                  </a:cubicBezTo>
                  <a:cubicBezTo>
                    <a:pt x="535" y="1135"/>
                    <a:pt x="468" y="1202"/>
                    <a:pt x="435" y="1235"/>
                  </a:cubicBezTo>
                  <a:cubicBezTo>
                    <a:pt x="401" y="1252"/>
                    <a:pt x="368" y="1260"/>
                    <a:pt x="339" y="1260"/>
                  </a:cubicBezTo>
                  <a:cubicBezTo>
                    <a:pt x="310" y="1260"/>
                    <a:pt x="284" y="1252"/>
                    <a:pt x="268" y="1235"/>
                  </a:cubicBezTo>
                  <a:cubicBezTo>
                    <a:pt x="201" y="1168"/>
                    <a:pt x="168" y="1068"/>
                    <a:pt x="168" y="1002"/>
                  </a:cubicBezTo>
                  <a:lnTo>
                    <a:pt x="768" y="635"/>
                  </a:lnTo>
                  <a:cubicBezTo>
                    <a:pt x="802" y="635"/>
                    <a:pt x="802" y="635"/>
                    <a:pt x="802" y="601"/>
                  </a:cubicBezTo>
                  <a:cubicBezTo>
                    <a:pt x="802" y="601"/>
                    <a:pt x="802" y="568"/>
                    <a:pt x="802" y="535"/>
                  </a:cubicBezTo>
                  <a:lnTo>
                    <a:pt x="802" y="468"/>
                  </a:lnTo>
                  <a:cubicBezTo>
                    <a:pt x="802" y="401"/>
                    <a:pt x="802" y="301"/>
                    <a:pt x="768" y="201"/>
                  </a:cubicBezTo>
                  <a:cubicBezTo>
                    <a:pt x="768" y="168"/>
                    <a:pt x="735" y="101"/>
                    <a:pt x="701" y="34"/>
                  </a:cubicBezTo>
                  <a:cubicBezTo>
                    <a:pt x="668" y="1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775;p56">
              <a:extLst>
                <a:ext uri="{FF2B5EF4-FFF2-40B4-BE49-F238E27FC236}">
                  <a16:creationId xmlns:a16="http://schemas.microsoft.com/office/drawing/2014/main" id="{EA89637E-1536-4056-9505-AC358A70DC3F}"/>
                </a:ext>
              </a:extLst>
            </p:cNvPr>
            <p:cNvSpPr/>
            <p:nvPr/>
          </p:nvSpPr>
          <p:spPr>
            <a:xfrm>
              <a:off x="2925600" y="3564650"/>
              <a:ext cx="23375" cy="50075"/>
            </a:xfrm>
            <a:custGeom>
              <a:avLst/>
              <a:gdLst/>
              <a:ahLst/>
              <a:cxnLst/>
              <a:rect l="l" t="t" r="r" b="b"/>
              <a:pathLst>
                <a:path w="935" h="2003" extrusionOk="0">
                  <a:moveTo>
                    <a:pt x="634" y="1"/>
                  </a:moveTo>
                  <a:cubicBezTo>
                    <a:pt x="567" y="1"/>
                    <a:pt x="501" y="1"/>
                    <a:pt x="467" y="34"/>
                  </a:cubicBezTo>
                  <a:cubicBezTo>
                    <a:pt x="401" y="68"/>
                    <a:pt x="334" y="134"/>
                    <a:pt x="267" y="168"/>
                  </a:cubicBezTo>
                  <a:cubicBezTo>
                    <a:pt x="234" y="234"/>
                    <a:pt x="167" y="301"/>
                    <a:pt x="134" y="368"/>
                  </a:cubicBezTo>
                  <a:cubicBezTo>
                    <a:pt x="67" y="501"/>
                    <a:pt x="34" y="635"/>
                    <a:pt x="34" y="768"/>
                  </a:cubicBezTo>
                  <a:cubicBezTo>
                    <a:pt x="34" y="835"/>
                    <a:pt x="34" y="868"/>
                    <a:pt x="34" y="935"/>
                  </a:cubicBezTo>
                  <a:cubicBezTo>
                    <a:pt x="67" y="968"/>
                    <a:pt x="67" y="1002"/>
                    <a:pt x="100" y="1035"/>
                  </a:cubicBezTo>
                  <a:cubicBezTo>
                    <a:pt x="134" y="1068"/>
                    <a:pt x="167" y="1102"/>
                    <a:pt x="200" y="1102"/>
                  </a:cubicBezTo>
                  <a:lnTo>
                    <a:pt x="334" y="1102"/>
                  </a:lnTo>
                  <a:lnTo>
                    <a:pt x="501" y="1068"/>
                  </a:lnTo>
                  <a:lnTo>
                    <a:pt x="634" y="1068"/>
                  </a:lnTo>
                  <a:cubicBezTo>
                    <a:pt x="667" y="1068"/>
                    <a:pt x="701" y="1102"/>
                    <a:pt x="734" y="1102"/>
                  </a:cubicBezTo>
                  <a:cubicBezTo>
                    <a:pt x="734" y="1135"/>
                    <a:pt x="734" y="1168"/>
                    <a:pt x="734" y="1235"/>
                  </a:cubicBezTo>
                  <a:cubicBezTo>
                    <a:pt x="734" y="1268"/>
                    <a:pt x="734" y="1302"/>
                    <a:pt x="734" y="1369"/>
                  </a:cubicBezTo>
                  <a:cubicBezTo>
                    <a:pt x="701" y="1402"/>
                    <a:pt x="701" y="1435"/>
                    <a:pt x="667" y="1502"/>
                  </a:cubicBezTo>
                  <a:cubicBezTo>
                    <a:pt x="634" y="1535"/>
                    <a:pt x="601" y="1569"/>
                    <a:pt x="567" y="1602"/>
                  </a:cubicBezTo>
                  <a:lnTo>
                    <a:pt x="467" y="1702"/>
                  </a:lnTo>
                  <a:cubicBezTo>
                    <a:pt x="401" y="1702"/>
                    <a:pt x="367" y="1735"/>
                    <a:pt x="334" y="1735"/>
                  </a:cubicBezTo>
                  <a:lnTo>
                    <a:pt x="234" y="1735"/>
                  </a:lnTo>
                  <a:cubicBezTo>
                    <a:pt x="200" y="1735"/>
                    <a:pt x="200" y="1702"/>
                    <a:pt x="200" y="1702"/>
                  </a:cubicBezTo>
                  <a:cubicBezTo>
                    <a:pt x="167" y="1669"/>
                    <a:pt x="167" y="1635"/>
                    <a:pt x="167" y="1635"/>
                  </a:cubicBezTo>
                  <a:cubicBezTo>
                    <a:pt x="134" y="1602"/>
                    <a:pt x="134" y="1602"/>
                    <a:pt x="134" y="1602"/>
                  </a:cubicBezTo>
                  <a:lnTo>
                    <a:pt x="100" y="1602"/>
                  </a:lnTo>
                  <a:lnTo>
                    <a:pt x="34" y="1635"/>
                  </a:lnTo>
                  <a:cubicBezTo>
                    <a:pt x="0" y="1635"/>
                    <a:pt x="0" y="1635"/>
                    <a:pt x="0" y="1669"/>
                  </a:cubicBezTo>
                  <a:cubicBezTo>
                    <a:pt x="0" y="1669"/>
                    <a:pt x="0" y="1702"/>
                    <a:pt x="0" y="1702"/>
                  </a:cubicBezTo>
                  <a:cubicBezTo>
                    <a:pt x="0" y="1769"/>
                    <a:pt x="0" y="1802"/>
                    <a:pt x="34" y="1869"/>
                  </a:cubicBezTo>
                  <a:cubicBezTo>
                    <a:pt x="67" y="1902"/>
                    <a:pt x="100" y="1936"/>
                    <a:pt x="134" y="1969"/>
                  </a:cubicBezTo>
                  <a:cubicBezTo>
                    <a:pt x="167" y="2002"/>
                    <a:pt x="234" y="2002"/>
                    <a:pt x="267" y="2002"/>
                  </a:cubicBezTo>
                  <a:cubicBezTo>
                    <a:pt x="334" y="2002"/>
                    <a:pt x="401" y="1969"/>
                    <a:pt x="467" y="1936"/>
                  </a:cubicBezTo>
                  <a:cubicBezTo>
                    <a:pt x="534" y="1902"/>
                    <a:pt x="601" y="1836"/>
                    <a:pt x="667" y="1802"/>
                  </a:cubicBezTo>
                  <a:cubicBezTo>
                    <a:pt x="701" y="1735"/>
                    <a:pt x="767" y="1669"/>
                    <a:pt x="801" y="1602"/>
                  </a:cubicBezTo>
                  <a:cubicBezTo>
                    <a:pt x="834" y="1535"/>
                    <a:pt x="868" y="1435"/>
                    <a:pt x="901" y="1369"/>
                  </a:cubicBezTo>
                  <a:cubicBezTo>
                    <a:pt x="901" y="1302"/>
                    <a:pt x="934" y="1202"/>
                    <a:pt x="934" y="1135"/>
                  </a:cubicBezTo>
                  <a:cubicBezTo>
                    <a:pt x="934" y="1068"/>
                    <a:pt x="934" y="1035"/>
                    <a:pt x="934" y="968"/>
                  </a:cubicBezTo>
                  <a:cubicBezTo>
                    <a:pt x="901" y="935"/>
                    <a:pt x="901" y="902"/>
                    <a:pt x="868" y="868"/>
                  </a:cubicBezTo>
                  <a:cubicBezTo>
                    <a:pt x="834" y="835"/>
                    <a:pt x="801" y="835"/>
                    <a:pt x="734" y="835"/>
                  </a:cubicBezTo>
                  <a:cubicBezTo>
                    <a:pt x="717" y="818"/>
                    <a:pt x="692" y="810"/>
                    <a:pt x="663" y="810"/>
                  </a:cubicBezTo>
                  <a:cubicBezTo>
                    <a:pt x="634" y="810"/>
                    <a:pt x="601" y="818"/>
                    <a:pt x="567" y="835"/>
                  </a:cubicBezTo>
                  <a:lnTo>
                    <a:pt x="434" y="835"/>
                  </a:lnTo>
                  <a:cubicBezTo>
                    <a:pt x="401" y="852"/>
                    <a:pt x="376" y="860"/>
                    <a:pt x="355" y="860"/>
                  </a:cubicBezTo>
                  <a:cubicBezTo>
                    <a:pt x="334" y="860"/>
                    <a:pt x="317" y="852"/>
                    <a:pt x="300" y="835"/>
                  </a:cubicBezTo>
                  <a:cubicBezTo>
                    <a:pt x="267" y="835"/>
                    <a:pt x="267" y="835"/>
                    <a:pt x="234" y="801"/>
                  </a:cubicBezTo>
                  <a:cubicBezTo>
                    <a:pt x="234" y="768"/>
                    <a:pt x="234" y="735"/>
                    <a:pt x="234" y="701"/>
                  </a:cubicBezTo>
                  <a:cubicBezTo>
                    <a:pt x="234" y="635"/>
                    <a:pt x="234" y="601"/>
                    <a:pt x="234" y="568"/>
                  </a:cubicBezTo>
                  <a:cubicBezTo>
                    <a:pt x="267" y="535"/>
                    <a:pt x="267" y="468"/>
                    <a:pt x="300" y="435"/>
                  </a:cubicBezTo>
                  <a:cubicBezTo>
                    <a:pt x="334" y="401"/>
                    <a:pt x="334" y="368"/>
                    <a:pt x="367" y="334"/>
                  </a:cubicBezTo>
                  <a:cubicBezTo>
                    <a:pt x="401" y="334"/>
                    <a:pt x="434" y="301"/>
                    <a:pt x="467" y="268"/>
                  </a:cubicBezTo>
                  <a:cubicBezTo>
                    <a:pt x="501" y="268"/>
                    <a:pt x="534" y="234"/>
                    <a:pt x="567" y="234"/>
                  </a:cubicBezTo>
                  <a:cubicBezTo>
                    <a:pt x="601" y="234"/>
                    <a:pt x="634" y="234"/>
                    <a:pt x="667" y="268"/>
                  </a:cubicBezTo>
                  <a:cubicBezTo>
                    <a:pt x="667" y="268"/>
                    <a:pt x="701" y="301"/>
                    <a:pt x="701" y="301"/>
                  </a:cubicBezTo>
                  <a:cubicBezTo>
                    <a:pt x="734" y="334"/>
                    <a:pt x="734" y="334"/>
                    <a:pt x="734" y="368"/>
                  </a:cubicBezTo>
                  <a:cubicBezTo>
                    <a:pt x="734" y="368"/>
                    <a:pt x="767" y="401"/>
                    <a:pt x="767" y="401"/>
                  </a:cubicBezTo>
                  <a:lnTo>
                    <a:pt x="801" y="401"/>
                  </a:lnTo>
                  <a:lnTo>
                    <a:pt x="868" y="368"/>
                  </a:lnTo>
                  <a:cubicBezTo>
                    <a:pt x="868" y="334"/>
                    <a:pt x="901" y="334"/>
                    <a:pt x="901" y="334"/>
                  </a:cubicBezTo>
                  <a:cubicBezTo>
                    <a:pt x="901" y="301"/>
                    <a:pt x="901" y="301"/>
                    <a:pt x="901" y="268"/>
                  </a:cubicBezTo>
                  <a:cubicBezTo>
                    <a:pt x="901" y="234"/>
                    <a:pt x="868" y="168"/>
                    <a:pt x="868" y="134"/>
                  </a:cubicBezTo>
                  <a:cubicBezTo>
                    <a:pt x="834" y="101"/>
                    <a:pt x="801" y="68"/>
                    <a:pt x="767" y="34"/>
                  </a:cubicBezTo>
                  <a:cubicBezTo>
                    <a:pt x="734" y="1"/>
                    <a:pt x="701" y="1"/>
                    <a:pt x="63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776;p56">
              <a:extLst>
                <a:ext uri="{FF2B5EF4-FFF2-40B4-BE49-F238E27FC236}">
                  <a16:creationId xmlns:a16="http://schemas.microsoft.com/office/drawing/2014/main" id="{FC2877F6-7042-4E04-93C2-756AD5887BA6}"/>
                </a:ext>
              </a:extLst>
            </p:cNvPr>
            <p:cNvSpPr/>
            <p:nvPr/>
          </p:nvSpPr>
          <p:spPr>
            <a:xfrm>
              <a:off x="2953950" y="3553825"/>
              <a:ext cx="4200" cy="48375"/>
            </a:xfrm>
            <a:custGeom>
              <a:avLst/>
              <a:gdLst/>
              <a:ahLst/>
              <a:cxnLst/>
              <a:rect l="l" t="t" r="r" b="b"/>
              <a:pathLst>
                <a:path w="168" h="1935" extrusionOk="0">
                  <a:moveTo>
                    <a:pt x="134" y="0"/>
                  </a:moveTo>
                  <a:lnTo>
                    <a:pt x="34" y="67"/>
                  </a:lnTo>
                  <a:cubicBezTo>
                    <a:pt x="34" y="67"/>
                    <a:pt x="0" y="100"/>
                    <a:pt x="0" y="100"/>
                  </a:cubicBezTo>
                  <a:cubicBezTo>
                    <a:pt x="0" y="134"/>
                    <a:pt x="0" y="134"/>
                    <a:pt x="0" y="167"/>
                  </a:cubicBezTo>
                  <a:lnTo>
                    <a:pt x="0" y="334"/>
                  </a:lnTo>
                  <a:cubicBezTo>
                    <a:pt x="0" y="334"/>
                    <a:pt x="0" y="334"/>
                    <a:pt x="0" y="367"/>
                  </a:cubicBezTo>
                  <a:lnTo>
                    <a:pt x="34" y="367"/>
                  </a:lnTo>
                  <a:lnTo>
                    <a:pt x="134" y="300"/>
                  </a:lnTo>
                  <a:cubicBezTo>
                    <a:pt x="167" y="300"/>
                    <a:pt x="167" y="267"/>
                    <a:pt x="167" y="267"/>
                  </a:cubicBezTo>
                  <a:cubicBezTo>
                    <a:pt x="167" y="234"/>
                    <a:pt x="167" y="234"/>
                    <a:pt x="167" y="200"/>
                  </a:cubicBezTo>
                  <a:lnTo>
                    <a:pt x="167" y="67"/>
                  </a:lnTo>
                  <a:cubicBezTo>
                    <a:pt x="167" y="34"/>
                    <a:pt x="167" y="34"/>
                    <a:pt x="167" y="0"/>
                  </a:cubicBezTo>
                  <a:close/>
                  <a:moveTo>
                    <a:pt x="134" y="534"/>
                  </a:moveTo>
                  <a:lnTo>
                    <a:pt x="67" y="567"/>
                  </a:lnTo>
                  <a:cubicBezTo>
                    <a:pt x="34" y="567"/>
                    <a:pt x="34" y="601"/>
                    <a:pt x="34" y="601"/>
                  </a:cubicBezTo>
                  <a:cubicBezTo>
                    <a:pt x="0" y="634"/>
                    <a:pt x="0" y="634"/>
                    <a:pt x="34" y="667"/>
                  </a:cubicBezTo>
                  <a:lnTo>
                    <a:pt x="34" y="1902"/>
                  </a:lnTo>
                  <a:cubicBezTo>
                    <a:pt x="0" y="1902"/>
                    <a:pt x="0" y="1935"/>
                    <a:pt x="34" y="1935"/>
                  </a:cubicBezTo>
                  <a:lnTo>
                    <a:pt x="67" y="1935"/>
                  </a:lnTo>
                  <a:lnTo>
                    <a:pt x="134" y="1902"/>
                  </a:lnTo>
                  <a:cubicBezTo>
                    <a:pt x="134" y="1902"/>
                    <a:pt x="134" y="1868"/>
                    <a:pt x="167" y="1868"/>
                  </a:cubicBezTo>
                  <a:cubicBezTo>
                    <a:pt x="167" y="1835"/>
                    <a:pt x="167" y="1835"/>
                    <a:pt x="167" y="1802"/>
                  </a:cubicBezTo>
                  <a:lnTo>
                    <a:pt x="167" y="567"/>
                  </a:lnTo>
                  <a:cubicBezTo>
                    <a:pt x="167" y="567"/>
                    <a:pt x="167" y="534"/>
                    <a:pt x="167" y="53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777;p56">
              <a:extLst>
                <a:ext uri="{FF2B5EF4-FFF2-40B4-BE49-F238E27FC236}">
                  <a16:creationId xmlns:a16="http://schemas.microsoft.com/office/drawing/2014/main" id="{755B4810-ACAF-48D4-B64F-D71B86323EBE}"/>
                </a:ext>
              </a:extLst>
            </p:cNvPr>
            <p:cNvSpPr/>
            <p:nvPr/>
          </p:nvSpPr>
          <p:spPr>
            <a:xfrm>
              <a:off x="2961450" y="3547350"/>
              <a:ext cx="15050" cy="45275"/>
            </a:xfrm>
            <a:custGeom>
              <a:avLst/>
              <a:gdLst/>
              <a:ahLst/>
              <a:cxnLst/>
              <a:rect l="l" t="t" r="r" b="b"/>
              <a:pathLst>
                <a:path w="602" h="1811" extrusionOk="0">
                  <a:moveTo>
                    <a:pt x="297" y="1"/>
                  </a:moveTo>
                  <a:cubicBezTo>
                    <a:pt x="292" y="1"/>
                    <a:pt x="284" y="9"/>
                    <a:pt x="267" y="26"/>
                  </a:cubicBezTo>
                  <a:lnTo>
                    <a:pt x="201" y="59"/>
                  </a:lnTo>
                  <a:cubicBezTo>
                    <a:pt x="201" y="59"/>
                    <a:pt x="201" y="59"/>
                    <a:pt x="167" y="92"/>
                  </a:cubicBezTo>
                  <a:cubicBezTo>
                    <a:pt x="167" y="92"/>
                    <a:pt x="167" y="126"/>
                    <a:pt x="167" y="126"/>
                  </a:cubicBezTo>
                  <a:lnTo>
                    <a:pt x="167" y="559"/>
                  </a:lnTo>
                  <a:lnTo>
                    <a:pt x="67" y="626"/>
                  </a:lnTo>
                  <a:cubicBezTo>
                    <a:pt x="34" y="660"/>
                    <a:pt x="34" y="660"/>
                    <a:pt x="34" y="693"/>
                  </a:cubicBezTo>
                  <a:cubicBezTo>
                    <a:pt x="1" y="693"/>
                    <a:pt x="1" y="726"/>
                    <a:pt x="34" y="726"/>
                  </a:cubicBezTo>
                  <a:lnTo>
                    <a:pt x="34" y="826"/>
                  </a:lnTo>
                  <a:cubicBezTo>
                    <a:pt x="1" y="826"/>
                    <a:pt x="1" y="860"/>
                    <a:pt x="34" y="860"/>
                  </a:cubicBezTo>
                  <a:lnTo>
                    <a:pt x="67" y="860"/>
                  </a:lnTo>
                  <a:lnTo>
                    <a:pt x="167" y="793"/>
                  </a:lnTo>
                  <a:lnTo>
                    <a:pt x="167" y="1460"/>
                  </a:lnTo>
                  <a:cubicBezTo>
                    <a:pt x="167" y="1560"/>
                    <a:pt x="201" y="1694"/>
                    <a:pt x="234" y="1760"/>
                  </a:cubicBezTo>
                  <a:cubicBezTo>
                    <a:pt x="267" y="1794"/>
                    <a:pt x="301" y="1810"/>
                    <a:pt x="338" y="1810"/>
                  </a:cubicBezTo>
                  <a:cubicBezTo>
                    <a:pt x="376" y="1810"/>
                    <a:pt x="418" y="1794"/>
                    <a:pt x="468" y="1760"/>
                  </a:cubicBezTo>
                  <a:lnTo>
                    <a:pt x="568" y="1727"/>
                  </a:lnTo>
                  <a:cubicBezTo>
                    <a:pt x="601" y="1694"/>
                    <a:pt x="601" y="1694"/>
                    <a:pt x="601" y="1660"/>
                  </a:cubicBezTo>
                  <a:cubicBezTo>
                    <a:pt x="601" y="1660"/>
                    <a:pt x="601" y="1627"/>
                    <a:pt x="601" y="1627"/>
                  </a:cubicBezTo>
                  <a:lnTo>
                    <a:pt x="601" y="1527"/>
                  </a:lnTo>
                  <a:cubicBezTo>
                    <a:pt x="601" y="1527"/>
                    <a:pt x="601" y="1493"/>
                    <a:pt x="601" y="1493"/>
                  </a:cubicBezTo>
                  <a:lnTo>
                    <a:pt x="568" y="1493"/>
                  </a:lnTo>
                  <a:lnTo>
                    <a:pt x="468" y="1527"/>
                  </a:lnTo>
                  <a:cubicBezTo>
                    <a:pt x="468" y="1560"/>
                    <a:pt x="434" y="1560"/>
                    <a:pt x="401" y="1560"/>
                  </a:cubicBezTo>
                  <a:cubicBezTo>
                    <a:pt x="401" y="1560"/>
                    <a:pt x="368" y="1560"/>
                    <a:pt x="368" y="1527"/>
                  </a:cubicBezTo>
                  <a:cubicBezTo>
                    <a:pt x="334" y="1527"/>
                    <a:pt x="334" y="1493"/>
                    <a:pt x="334" y="1493"/>
                  </a:cubicBezTo>
                  <a:cubicBezTo>
                    <a:pt x="334" y="1460"/>
                    <a:pt x="334" y="1427"/>
                    <a:pt x="334" y="1393"/>
                  </a:cubicBezTo>
                  <a:lnTo>
                    <a:pt x="301" y="693"/>
                  </a:lnTo>
                  <a:lnTo>
                    <a:pt x="534" y="559"/>
                  </a:lnTo>
                  <a:cubicBezTo>
                    <a:pt x="534" y="559"/>
                    <a:pt x="568" y="559"/>
                    <a:pt x="568" y="526"/>
                  </a:cubicBezTo>
                  <a:cubicBezTo>
                    <a:pt x="568" y="526"/>
                    <a:pt x="568" y="493"/>
                    <a:pt x="568" y="459"/>
                  </a:cubicBezTo>
                  <a:lnTo>
                    <a:pt x="568" y="393"/>
                  </a:lnTo>
                  <a:cubicBezTo>
                    <a:pt x="568" y="359"/>
                    <a:pt x="568" y="359"/>
                    <a:pt x="568" y="359"/>
                  </a:cubicBezTo>
                  <a:lnTo>
                    <a:pt x="534" y="359"/>
                  </a:lnTo>
                  <a:lnTo>
                    <a:pt x="301" y="459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301" y="9"/>
                    <a:pt x="301" y="1"/>
                    <a:pt x="29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778;p56">
              <a:extLst>
                <a:ext uri="{FF2B5EF4-FFF2-40B4-BE49-F238E27FC236}">
                  <a16:creationId xmlns:a16="http://schemas.microsoft.com/office/drawing/2014/main" id="{8D428659-83ED-44E5-92CA-8992F405F836}"/>
                </a:ext>
              </a:extLst>
            </p:cNvPr>
            <p:cNvSpPr/>
            <p:nvPr/>
          </p:nvSpPr>
          <p:spPr>
            <a:xfrm>
              <a:off x="2980625" y="3545475"/>
              <a:ext cx="20050" cy="37550"/>
            </a:xfrm>
            <a:custGeom>
              <a:avLst/>
              <a:gdLst/>
              <a:ahLst/>
              <a:cxnLst/>
              <a:rect l="l" t="t" r="r" b="b"/>
              <a:pathLst>
                <a:path w="802" h="1502" extrusionOk="0">
                  <a:moveTo>
                    <a:pt x="468" y="251"/>
                  </a:moveTo>
                  <a:cubicBezTo>
                    <a:pt x="501" y="251"/>
                    <a:pt x="535" y="268"/>
                    <a:pt x="568" y="301"/>
                  </a:cubicBezTo>
                  <a:cubicBezTo>
                    <a:pt x="601" y="368"/>
                    <a:pt x="635" y="434"/>
                    <a:pt x="635" y="501"/>
                  </a:cubicBezTo>
                  <a:lnTo>
                    <a:pt x="134" y="801"/>
                  </a:lnTo>
                  <a:lnTo>
                    <a:pt x="134" y="768"/>
                  </a:lnTo>
                  <a:cubicBezTo>
                    <a:pt x="134" y="735"/>
                    <a:pt x="134" y="668"/>
                    <a:pt x="168" y="634"/>
                  </a:cubicBezTo>
                  <a:cubicBezTo>
                    <a:pt x="168" y="568"/>
                    <a:pt x="201" y="534"/>
                    <a:pt x="201" y="501"/>
                  </a:cubicBezTo>
                  <a:cubicBezTo>
                    <a:pt x="234" y="434"/>
                    <a:pt x="268" y="401"/>
                    <a:pt x="301" y="368"/>
                  </a:cubicBezTo>
                  <a:cubicBezTo>
                    <a:pt x="301" y="334"/>
                    <a:pt x="334" y="301"/>
                    <a:pt x="368" y="301"/>
                  </a:cubicBezTo>
                  <a:cubicBezTo>
                    <a:pt x="401" y="268"/>
                    <a:pt x="434" y="251"/>
                    <a:pt x="468" y="251"/>
                  </a:cubicBezTo>
                  <a:close/>
                  <a:moveTo>
                    <a:pt x="535" y="1"/>
                  </a:moveTo>
                  <a:cubicBezTo>
                    <a:pt x="501" y="1"/>
                    <a:pt x="434" y="34"/>
                    <a:pt x="368" y="67"/>
                  </a:cubicBezTo>
                  <a:cubicBezTo>
                    <a:pt x="334" y="101"/>
                    <a:pt x="268" y="134"/>
                    <a:pt x="234" y="201"/>
                  </a:cubicBezTo>
                  <a:cubicBezTo>
                    <a:pt x="168" y="268"/>
                    <a:pt x="134" y="334"/>
                    <a:pt x="101" y="401"/>
                  </a:cubicBezTo>
                  <a:cubicBezTo>
                    <a:pt x="68" y="468"/>
                    <a:pt x="34" y="534"/>
                    <a:pt x="34" y="634"/>
                  </a:cubicBezTo>
                  <a:cubicBezTo>
                    <a:pt x="1" y="701"/>
                    <a:pt x="1" y="768"/>
                    <a:pt x="1" y="868"/>
                  </a:cubicBezTo>
                  <a:cubicBezTo>
                    <a:pt x="1" y="935"/>
                    <a:pt x="1" y="1001"/>
                    <a:pt x="1" y="1101"/>
                  </a:cubicBezTo>
                  <a:cubicBezTo>
                    <a:pt x="1" y="1168"/>
                    <a:pt x="1" y="1235"/>
                    <a:pt x="34" y="1302"/>
                  </a:cubicBezTo>
                  <a:cubicBezTo>
                    <a:pt x="34" y="1368"/>
                    <a:pt x="68" y="1402"/>
                    <a:pt x="101" y="1468"/>
                  </a:cubicBezTo>
                  <a:cubicBezTo>
                    <a:pt x="134" y="1468"/>
                    <a:pt x="201" y="1502"/>
                    <a:pt x="234" y="1502"/>
                  </a:cubicBezTo>
                  <a:cubicBezTo>
                    <a:pt x="301" y="1502"/>
                    <a:pt x="334" y="1502"/>
                    <a:pt x="401" y="1468"/>
                  </a:cubicBezTo>
                  <a:cubicBezTo>
                    <a:pt x="434" y="1435"/>
                    <a:pt x="501" y="1402"/>
                    <a:pt x="535" y="1335"/>
                  </a:cubicBezTo>
                  <a:cubicBezTo>
                    <a:pt x="601" y="1302"/>
                    <a:pt x="635" y="1235"/>
                    <a:pt x="668" y="1202"/>
                  </a:cubicBezTo>
                  <a:cubicBezTo>
                    <a:pt x="701" y="1135"/>
                    <a:pt x="701" y="1101"/>
                    <a:pt x="735" y="1035"/>
                  </a:cubicBezTo>
                  <a:cubicBezTo>
                    <a:pt x="735" y="1001"/>
                    <a:pt x="768" y="968"/>
                    <a:pt x="768" y="935"/>
                  </a:cubicBezTo>
                  <a:lnTo>
                    <a:pt x="768" y="868"/>
                  </a:lnTo>
                  <a:lnTo>
                    <a:pt x="735" y="868"/>
                  </a:lnTo>
                  <a:lnTo>
                    <a:pt x="668" y="901"/>
                  </a:lnTo>
                  <a:cubicBezTo>
                    <a:pt x="668" y="935"/>
                    <a:pt x="635" y="935"/>
                    <a:pt x="635" y="935"/>
                  </a:cubicBezTo>
                  <a:lnTo>
                    <a:pt x="601" y="968"/>
                  </a:lnTo>
                  <a:cubicBezTo>
                    <a:pt x="601" y="1035"/>
                    <a:pt x="568" y="1068"/>
                    <a:pt x="535" y="1101"/>
                  </a:cubicBezTo>
                  <a:cubicBezTo>
                    <a:pt x="501" y="1168"/>
                    <a:pt x="468" y="1202"/>
                    <a:pt x="401" y="1235"/>
                  </a:cubicBezTo>
                  <a:cubicBezTo>
                    <a:pt x="368" y="1252"/>
                    <a:pt x="334" y="1260"/>
                    <a:pt x="305" y="1260"/>
                  </a:cubicBezTo>
                  <a:cubicBezTo>
                    <a:pt x="276" y="1260"/>
                    <a:pt x="251" y="1252"/>
                    <a:pt x="234" y="1235"/>
                  </a:cubicBezTo>
                  <a:cubicBezTo>
                    <a:pt x="168" y="1168"/>
                    <a:pt x="134" y="1101"/>
                    <a:pt x="168" y="1001"/>
                  </a:cubicBezTo>
                  <a:lnTo>
                    <a:pt x="735" y="668"/>
                  </a:lnTo>
                  <a:cubicBezTo>
                    <a:pt x="768" y="668"/>
                    <a:pt x="768" y="634"/>
                    <a:pt x="768" y="634"/>
                  </a:cubicBezTo>
                  <a:cubicBezTo>
                    <a:pt x="801" y="601"/>
                    <a:pt x="801" y="601"/>
                    <a:pt x="768" y="568"/>
                  </a:cubicBezTo>
                  <a:lnTo>
                    <a:pt x="768" y="501"/>
                  </a:lnTo>
                  <a:cubicBezTo>
                    <a:pt x="768" y="401"/>
                    <a:pt x="768" y="334"/>
                    <a:pt x="768" y="234"/>
                  </a:cubicBezTo>
                  <a:cubicBezTo>
                    <a:pt x="735" y="167"/>
                    <a:pt x="701" y="134"/>
                    <a:pt x="668" y="67"/>
                  </a:cubicBezTo>
                  <a:cubicBezTo>
                    <a:pt x="635" y="34"/>
                    <a:pt x="601" y="1"/>
                    <a:pt x="53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779;p56">
              <a:extLst>
                <a:ext uri="{FF2B5EF4-FFF2-40B4-BE49-F238E27FC236}">
                  <a16:creationId xmlns:a16="http://schemas.microsoft.com/office/drawing/2014/main" id="{E7CF2861-ED84-4EEC-9923-23B3FFFAAA41}"/>
                </a:ext>
              </a:extLst>
            </p:cNvPr>
            <p:cNvSpPr/>
            <p:nvPr/>
          </p:nvSpPr>
          <p:spPr>
            <a:xfrm>
              <a:off x="3007325" y="3523375"/>
              <a:ext cx="30050" cy="49650"/>
            </a:xfrm>
            <a:custGeom>
              <a:avLst/>
              <a:gdLst/>
              <a:ahLst/>
              <a:cxnLst/>
              <a:rect l="l" t="t" r="r" b="b"/>
              <a:pathLst>
                <a:path w="1202" h="1986" extrusionOk="0">
                  <a:moveTo>
                    <a:pt x="1013" y="1"/>
                  </a:moveTo>
                  <a:cubicBezTo>
                    <a:pt x="968" y="1"/>
                    <a:pt x="918" y="17"/>
                    <a:pt x="868" y="51"/>
                  </a:cubicBezTo>
                  <a:cubicBezTo>
                    <a:pt x="834" y="51"/>
                    <a:pt x="801" y="84"/>
                    <a:pt x="767" y="117"/>
                  </a:cubicBezTo>
                  <a:cubicBezTo>
                    <a:pt x="734" y="151"/>
                    <a:pt x="701" y="184"/>
                    <a:pt x="701" y="218"/>
                  </a:cubicBezTo>
                  <a:cubicBezTo>
                    <a:pt x="667" y="251"/>
                    <a:pt x="667" y="284"/>
                    <a:pt x="634" y="318"/>
                  </a:cubicBezTo>
                  <a:cubicBezTo>
                    <a:pt x="601" y="351"/>
                    <a:pt x="601" y="384"/>
                    <a:pt x="601" y="451"/>
                  </a:cubicBezTo>
                  <a:cubicBezTo>
                    <a:pt x="567" y="384"/>
                    <a:pt x="534" y="351"/>
                    <a:pt x="467" y="318"/>
                  </a:cubicBezTo>
                  <a:cubicBezTo>
                    <a:pt x="434" y="318"/>
                    <a:pt x="367" y="351"/>
                    <a:pt x="300" y="384"/>
                  </a:cubicBezTo>
                  <a:cubicBezTo>
                    <a:pt x="267" y="384"/>
                    <a:pt x="234" y="418"/>
                    <a:pt x="234" y="451"/>
                  </a:cubicBezTo>
                  <a:cubicBezTo>
                    <a:pt x="200" y="451"/>
                    <a:pt x="167" y="484"/>
                    <a:pt x="167" y="518"/>
                  </a:cubicBezTo>
                  <a:cubicBezTo>
                    <a:pt x="148" y="537"/>
                    <a:pt x="140" y="556"/>
                    <a:pt x="130" y="569"/>
                  </a:cubicBezTo>
                  <a:lnTo>
                    <a:pt x="130" y="569"/>
                  </a:lnTo>
                  <a:cubicBezTo>
                    <a:pt x="127" y="562"/>
                    <a:pt x="122" y="559"/>
                    <a:pt x="117" y="559"/>
                  </a:cubicBezTo>
                  <a:cubicBezTo>
                    <a:pt x="109" y="559"/>
                    <a:pt x="100" y="568"/>
                    <a:pt x="100" y="584"/>
                  </a:cubicBezTo>
                  <a:cubicBezTo>
                    <a:pt x="100" y="584"/>
                    <a:pt x="100" y="584"/>
                    <a:pt x="100" y="584"/>
                  </a:cubicBezTo>
                  <a:lnTo>
                    <a:pt x="100" y="584"/>
                  </a:lnTo>
                  <a:lnTo>
                    <a:pt x="34" y="618"/>
                  </a:lnTo>
                  <a:cubicBezTo>
                    <a:pt x="34" y="618"/>
                    <a:pt x="0" y="618"/>
                    <a:pt x="0" y="651"/>
                  </a:cubicBezTo>
                  <a:cubicBezTo>
                    <a:pt x="0" y="651"/>
                    <a:pt x="0" y="685"/>
                    <a:pt x="0" y="718"/>
                  </a:cubicBezTo>
                  <a:lnTo>
                    <a:pt x="0" y="1952"/>
                  </a:lnTo>
                  <a:cubicBezTo>
                    <a:pt x="0" y="1952"/>
                    <a:pt x="0" y="1952"/>
                    <a:pt x="0" y="1985"/>
                  </a:cubicBezTo>
                  <a:lnTo>
                    <a:pt x="34" y="1985"/>
                  </a:lnTo>
                  <a:lnTo>
                    <a:pt x="100" y="1952"/>
                  </a:lnTo>
                  <a:cubicBezTo>
                    <a:pt x="100" y="1919"/>
                    <a:pt x="134" y="1919"/>
                    <a:pt x="134" y="1885"/>
                  </a:cubicBezTo>
                  <a:cubicBezTo>
                    <a:pt x="134" y="1885"/>
                    <a:pt x="134" y="1852"/>
                    <a:pt x="134" y="1852"/>
                  </a:cubicBezTo>
                  <a:lnTo>
                    <a:pt x="134" y="1118"/>
                  </a:lnTo>
                  <a:cubicBezTo>
                    <a:pt x="134" y="1018"/>
                    <a:pt x="134" y="918"/>
                    <a:pt x="167" y="818"/>
                  </a:cubicBezTo>
                  <a:cubicBezTo>
                    <a:pt x="200" y="718"/>
                    <a:pt x="267" y="651"/>
                    <a:pt x="334" y="618"/>
                  </a:cubicBezTo>
                  <a:cubicBezTo>
                    <a:pt x="350" y="601"/>
                    <a:pt x="376" y="593"/>
                    <a:pt x="401" y="593"/>
                  </a:cubicBezTo>
                  <a:cubicBezTo>
                    <a:pt x="426" y="593"/>
                    <a:pt x="451" y="601"/>
                    <a:pt x="467" y="618"/>
                  </a:cubicBezTo>
                  <a:cubicBezTo>
                    <a:pt x="534" y="718"/>
                    <a:pt x="534" y="785"/>
                    <a:pt x="534" y="885"/>
                  </a:cubicBezTo>
                  <a:lnTo>
                    <a:pt x="534" y="1619"/>
                  </a:lnTo>
                  <a:cubicBezTo>
                    <a:pt x="534" y="1619"/>
                    <a:pt x="534" y="1652"/>
                    <a:pt x="534" y="1652"/>
                  </a:cubicBezTo>
                  <a:lnTo>
                    <a:pt x="567" y="1652"/>
                  </a:lnTo>
                  <a:lnTo>
                    <a:pt x="634" y="1619"/>
                  </a:lnTo>
                  <a:cubicBezTo>
                    <a:pt x="634" y="1619"/>
                    <a:pt x="667" y="1585"/>
                    <a:pt x="667" y="1585"/>
                  </a:cubicBezTo>
                  <a:cubicBezTo>
                    <a:pt x="667" y="1552"/>
                    <a:pt x="667" y="1552"/>
                    <a:pt x="667" y="1518"/>
                  </a:cubicBezTo>
                  <a:lnTo>
                    <a:pt x="667" y="785"/>
                  </a:lnTo>
                  <a:cubicBezTo>
                    <a:pt x="667" y="685"/>
                    <a:pt x="667" y="584"/>
                    <a:pt x="701" y="484"/>
                  </a:cubicBezTo>
                  <a:cubicBezTo>
                    <a:pt x="734" y="418"/>
                    <a:pt x="801" y="351"/>
                    <a:pt x="868" y="318"/>
                  </a:cubicBezTo>
                  <a:cubicBezTo>
                    <a:pt x="901" y="284"/>
                    <a:pt x="926" y="268"/>
                    <a:pt x="947" y="268"/>
                  </a:cubicBezTo>
                  <a:cubicBezTo>
                    <a:pt x="968" y="268"/>
                    <a:pt x="984" y="284"/>
                    <a:pt x="1001" y="318"/>
                  </a:cubicBezTo>
                  <a:cubicBezTo>
                    <a:pt x="1068" y="384"/>
                    <a:pt x="1068" y="484"/>
                    <a:pt x="1068" y="584"/>
                  </a:cubicBezTo>
                  <a:lnTo>
                    <a:pt x="1068" y="1285"/>
                  </a:lnTo>
                  <a:cubicBezTo>
                    <a:pt x="1068" y="1285"/>
                    <a:pt x="1068" y="1318"/>
                    <a:pt x="1068" y="1318"/>
                  </a:cubicBezTo>
                  <a:lnTo>
                    <a:pt x="1101" y="1318"/>
                  </a:lnTo>
                  <a:lnTo>
                    <a:pt x="1168" y="1285"/>
                  </a:lnTo>
                  <a:cubicBezTo>
                    <a:pt x="1168" y="1285"/>
                    <a:pt x="1201" y="1252"/>
                    <a:pt x="1201" y="1252"/>
                  </a:cubicBezTo>
                  <a:cubicBezTo>
                    <a:pt x="1201" y="1218"/>
                    <a:pt x="1201" y="1218"/>
                    <a:pt x="1201" y="1185"/>
                  </a:cubicBezTo>
                  <a:lnTo>
                    <a:pt x="1201" y="451"/>
                  </a:lnTo>
                  <a:cubicBezTo>
                    <a:pt x="1201" y="318"/>
                    <a:pt x="1168" y="151"/>
                    <a:pt x="1134" y="51"/>
                  </a:cubicBezTo>
                  <a:cubicBezTo>
                    <a:pt x="1101" y="17"/>
                    <a:pt x="1059" y="1"/>
                    <a:pt x="101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780;p56">
              <a:extLst>
                <a:ext uri="{FF2B5EF4-FFF2-40B4-BE49-F238E27FC236}">
                  <a16:creationId xmlns:a16="http://schemas.microsoft.com/office/drawing/2014/main" id="{B36EAFD5-8179-4B34-B773-C60EDA968715}"/>
                </a:ext>
              </a:extLst>
            </p:cNvPr>
            <p:cNvSpPr/>
            <p:nvPr/>
          </p:nvSpPr>
          <p:spPr>
            <a:xfrm>
              <a:off x="3042350" y="3509625"/>
              <a:ext cx="19200" cy="39575"/>
            </a:xfrm>
            <a:custGeom>
              <a:avLst/>
              <a:gdLst/>
              <a:ahLst/>
              <a:cxnLst/>
              <a:rect l="l" t="t" r="r" b="b"/>
              <a:pathLst>
                <a:path w="768" h="1583" extrusionOk="0">
                  <a:moveTo>
                    <a:pt x="567" y="701"/>
                  </a:moveTo>
                  <a:lnTo>
                    <a:pt x="567" y="768"/>
                  </a:lnTo>
                  <a:cubicBezTo>
                    <a:pt x="567" y="834"/>
                    <a:pt x="567" y="868"/>
                    <a:pt x="567" y="934"/>
                  </a:cubicBezTo>
                  <a:cubicBezTo>
                    <a:pt x="534" y="1001"/>
                    <a:pt x="534" y="1034"/>
                    <a:pt x="501" y="1101"/>
                  </a:cubicBezTo>
                  <a:cubicBezTo>
                    <a:pt x="467" y="1134"/>
                    <a:pt x="434" y="1168"/>
                    <a:pt x="401" y="1235"/>
                  </a:cubicBezTo>
                  <a:cubicBezTo>
                    <a:pt x="367" y="1268"/>
                    <a:pt x="334" y="1301"/>
                    <a:pt x="300" y="1335"/>
                  </a:cubicBezTo>
                  <a:lnTo>
                    <a:pt x="167" y="1335"/>
                  </a:lnTo>
                  <a:cubicBezTo>
                    <a:pt x="167" y="1335"/>
                    <a:pt x="134" y="1301"/>
                    <a:pt x="134" y="1301"/>
                  </a:cubicBezTo>
                  <a:cubicBezTo>
                    <a:pt x="134" y="1268"/>
                    <a:pt x="134" y="1268"/>
                    <a:pt x="134" y="1235"/>
                  </a:cubicBezTo>
                  <a:cubicBezTo>
                    <a:pt x="134" y="1168"/>
                    <a:pt x="167" y="1101"/>
                    <a:pt x="200" y="1034"/>
                  </a:cubicBezTo>
                  <a:cubicBezTo>
                    <a:pt x="234" y="968"/>
                    <a:pt x="300" y="934"/>
                    <a:pt x="367" y="868"/>
                  </a:cubicBezTo>
                  <a:lnTo>
                    <a:pt x="567" y="701"/>
                  </a:lnTo>
                  <a:close/>
                  <a:moveTo>
                    <a:pt x="534" y="0"/>
                  </a:moveTo>
                  <a:cubicBezTo>
                    <a:pt x="467" y="0"/>
                    <a:pt x="434" y="34"/>
                    <a:pt x="401" y="67"/>
                  </a:cubicBezTo>
                  <a:cubicBezTo>
                    <a:pt x="334" y="67"/>
                    <a:pt x="300" y="100"/>
                    <a:pt x="267" y="167"/>
                  </a:cubicBezTo>
                  <a:cubicBezTo>
                    <a:pt x="234" y="200"/>
                    <a:pt x="200" y="234"/>
                    <a:pt x="167" y="301"/>
                  </a:cubicBezTo>
                  <a:cubicBezTo>
                    <a:pt x="134" y="334"/>
                    <a:pt x="100" y="401"/>
                    <a:pt x="100" y="434"/>
                  </a:cubicBezTo>
                  <a:cubicBezTo>
                    <a:pt x="67" y="501"/>
                    <a:pt x="67" y="534"/>
                    <a:pt x="67" y="567"/>
                  </a:cubicBezTo>
                  <a:cubicBezTo>
                    <a:pt x="34" y="601"/>
                    <a:pt x="34" y="601"/>
                    <a:pt x="67" y="634"/>
                  </a:cubicBezTo>
                  <a:lnTo>
                    <a:pt x="100" y="634"/>
                  </a:lnTo>
                  <a:lnTo>
                    <a:pt x="134" y="601"/>
                  </a:lnTo>
                  <a:cubicBezTo>
                    <a:pt x="167" y="601"/>
                    <a:pt x="167" y="567"/>
                    <a:pt x="167" y="567"/>
                  </a:cubicBezTo>
                  <a:lnTo>
                    <a:pt x="200" y="534"/>
                  </a:lnTo>
                  <a:cubicBezTo>
                    <a:pt x="200" y="467"/>
                    <a:pt x="234" y="434"/>
                    <a:pt x="267" y="401"/>
                  </a:cubicBezTo>
                  <a:cubicBezTo>
                    <a:pt x="300" y="334"/>
                    <a:pt x="334" y="301"/>
                    <a:pt x="367" y="301"/>
                  </a:cubicBezTo>
                  <a:cubicBezTo>
                    <a:pt x="412" y="301"/>
                    <a:pt x="441" y="286"/>
                    <a:pt x="476" y="286"/>
                  </a:cubicBezTo>
                  <a:cubicBezTo>
                    <a:pt x="493" y="286"/>
                    <a:pt x="512" y="289"/>
                    <a:pt x="534" y="301"/>
                  </a:cubicBezTo>
                  <a:cubicBezTo>
                    <a:pt x="567" y="301"/>
                    <a:pt x="567" y="367"/>
                    <a:pt x="567" y="434"/>
                  </a:cubicBezTo>
                  <a:lnTo>
                    <a:pt x="567" y="501"/>
                  </a:lnTo>
                  <a:lnTo>
                    <a:pt x="334" y="701"/>
                  </a:lnTo>
                  <a:cubicBezTo>
                    <a:pt x="300" y="734"/>
                    <a:pt x="234" y="768"/>
                    <a:pt x="200" y="801"/>
                  </a:cubicBezTo>
                  <a:cubicBezTo>
                    <a:pt x="167" y="868"/>
                    <a:pt x="100" y="934"/>
                    <a:pt x="100" y="968"/>
                  </a:cubicBezTo>
                  <a:cubicBezTo>
                    <a:pt x="67" y="1034"/>
                    <a:pt x="34" y="1101"/>
                    <a:pt x="0" y="1134"/>
                  </a:cubicBezTo>
                  <a:cubicBezTo>
                    <a:pt x="0" y="1201"/>
                    <a:pt x="0" y="1268"/>
                    <a:pt x="0" y="1368"/>
                  </a:cubicBezTo>
                  <a:cubicBezTo>
                    <a:pt x="0" y="1401"/>
                    <a:pt x="34" y="1435"/>
                    <a:pt x="67" y="1468"/>
                  </a:cubicBezTo>
                  <a:cubicBezTo>
                    <a:pt x="67" y="1501"/>
                    <a:pt x="67" y="1535"/>
                    <a:pt x="100" y="1568"/>
                  </a:cubicBezTo>
                  <a:cubicBezTo>
                    <a:pt x="123" y="1568"/>
                    <a:pt x="145" y="1583"/>
                    <a:pt x="167" y="1583"/>
                  </a:cubicBezTo>
                  <a:cubicBezTo>
                    <a:pt x="178" y="1583"/>
                    <a:pt x="189" y="1579"/>
                    <a:pt x="200" y="1568"/>
                  </a:cubicBezTo>
                  <a:cubicBezTo>
                    <a:pt x="234" y="1568"/>
                    <a:pt x="300" y="1568"/>
                    <a:pt x="334" y="1535"/>
                  </a:cubicBezTo>
                  <a:cubicBezTo>
                    <a:pt x="367" y="1535"/>
                    <a:pt x="401" y="1501"/>
                    <a:pt x="401" y="1468"/>
                  </a:cubicBezTo>
                  <a:lnTo>
                    <a:pt x="501" y="1401"/>
                  </a:lnTo>
                  <a:cubicBezTo>
                    <a:pt x="534" y="1368"/>
                    <a:pt x="567" y="1335"/>
                    <a:pt x="567" y="1268"/>
                  </a:cubicBezTo>
                  <a:cubicBezTo>
                    <a:pt x="601" y="1235"/>
                    <a:pt x="601" y="1201"/>
                    <a:pt x="634" y="1168"/>
                  </a:cubicBezTo>
                  <a:lnTo>
                    <a:pt x="634" y="1268"/>
                  </a:lnTo>
                  <a:cubicBezTo>
                    <a:pt x="601" y="1301"/>
                    <a:pt x="601" y="1301"/>
                    <a:pt x="634" y="1301"/>
                  </a:cubicBezTo>
                  <a:lnTo>
                    <a:pt x="667" y="1301"/>
                  </a:lnTo>
                  <a:lnTo>
                    <a:pt x="734" y="1268"/>
                  </a:lnTo>
                  <a:cubicBezTo>
                    <a:pt x="734" y="1268"/>
                    <a:pt x="734" y="1235"/>
                    <a:pt x="734" y="1235"/>
                  </a:cubicBezTo>
                  <a:cubicBezTo>
                    <a:pt x="767" y="1201"/>
                    <a:pt x="767" y="1201"/>
                    <a:pt x="734" y="1168"/>
                  </a:cubicBezTo>
                  <a:lnTo>
                    <a:pt x="734" y="367"/>
                  </a:lnTo>
                  <a:cubicBezTo>
                    <a:pt x="734" y="301"/>
                    <a:pt x="734" y="234"/>
                    <a:pt x="734" y="167"/>
                  </a:cubicBezTo>
                  <a:cubicBezTo>
                    <a:pt x="701" y="100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781;p56">
              <a:extLst>
                <a:ext uri="{FF2B5EF4-FFF2-40B4-BE49-F238E27FC236}">
                  <a16:creationId xmlns:a16="http://schemas.microsoft.com/office/drawing/2014/main" id="{8C15507D-3AFD-442E-8B0C-018090EFE7A6}"/>
                </a:ext>
              </a:extLst>
            </p:cNvPr>
            <p:cNvSpPr/>
            <p:nvPr/>
          </p:nvSpPr>
          <p:spPr>
            <a:xfrm>
              <a:off x="3067350" y="3495450"/>
              <a:ext cx="20050" cy="54225"/>
            </a:xfrm>
            <a:custGeom>
              <a:avLst/>
              <a:gdLst/>
              <a:ahLst/>
              <a:cxnLst/>
              <a:rect l="l" t="t" r="r" b="b"/>
              <a:pathLst>
                <a:path w="802" h="2169" extrusionOk="0">
                  <a:moveTo>
                    <a:pt x="497" y="250"/>
                  </a:moveTo>
                  <a:cubicBezTo>
                    <a:pt x="526" y="250"/>
                    <a:pt x="551" y="267"/>
                    <a:pt x="568" y="300"/>
                  </a:cubicBezTo>
                  <a:cubicBezTo>
                    <a:pt x="635" y="367"/>
                    <a:pt x="635" y="467"/>
                    <a:pt x="635" y="534"/>
                  </a:cubicBezTo>
                  <a:lnTo>
                    <a:pt x="635" y="701"/>
                  </a:lnTo>
                  <a:cubicBezTo>
                    <a:pt x="635" y="801"/>
                    <a:pt x="601" y="934"/>
                    <a:pt x="568" y="1034"/>
                  </a:cubicBezTo>
                  <a:cubicBezTo>
                    <a:pt x="535" y="1134"/>
                    <a:pt x="468" y="1201"/>
                    <a:pt x="401" y="1268"/>
                  </a:cubicBezTo>
                  <a:cubicBezTo>
                    <a:pt x="368" y="1285"/>
                    <a:pt x="335" y="1293"/>
                    <a:pt x="301" y="1293"/>
                  </a:cubicBezTo>
                  <a:cubicBezTo>
                    <a:pt x="268" y="1293"/>
                    <a:pt x="234" y="1285"/>
                    <a:pt x="201" y="1268"/>
                  </a:cubicBezTo>
                  <a:cubicBezTo>
                    <a:pt x="168" y="1168"/>
                    <a:pt x="134" y="1101"/>
                    <a:pt x="134" y="1001"/>
                  </a:cubicBezTo>
                  <a:lnTo>
                    <a:pt x="134" y="801"/>
                  </a:lnTo>
                  <a:cubicBezTo>
                    <a:pt x="134" y="701"/>
                    <a:pt x="168" y="601"/>
                    <a:pt x="201" y="501"/>
                  </a:cubicBezTo>
                  <a:cubicBezTo>
                    <a:pt x="234" y="401"/>
                    <a:pt x="301" y="334"/>
                    <a:pt x="401" y="300"/>
                  </a:cubicBezTo>
                  <a:cubicBezTo>
                    <a:pt x="435" y="267"/>
                    <a:pt x="468" y="250"/>
                    <a:pt x="497" y="250"/>
                  </a:cubicBezTo>
                  <a:close/>
                  <a:moveTo>
                    <a:pt x="568" y="0"/>
                  </a:moveTo>
                  <a:cubicBezTo>
                    <a:pt x="501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200"/>
                  </a:cubicBezTo>
                  <a:cubicBezTo>
                    <a:pt x="201" y="267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34" y="267"/>
                    <a:pt x="134" y="267"/>
                  </a:cubicBezTo>
                  <a:cubicBezTo>
                    <a:pt x="134" y="250"/>
                    <a:pt x="126" y="242"/>
                    <a:pt x="118" y="242"/>
                  </a:cubicBezTo>
                  <a:cubicBezTo>
                    <a:pt x="109" y="242"/>
                    <a:pt x="101" y="250"/>
                    <a:pt x="101" y="267"/>
                  </a:cubicBezTo>
                  <a:lnTo>
                    <a:pt x="34" y="300"/>
                  </a:lnTo>
                  <a:cubicBezTo>
                    <a:pt x="34" y="300"/>
                    <a:pt x="1" y="300"/>
                    <a:pt x="1" y="334"/>
                  </a:cubicBezTo>
                  <a:cubicBezTo>
                    <a:pt x="1" y="334"/>
                    <a:pt x="1" y="367"/>
                    <a:pt x="1" y="367"/>
                  </a:cubicBezTo>
                  <a:lnTo>
                    <a:pt x="1" y="2102"/>
                  </a:lnTo>
                  <a:cubicBezTo>
                    <a:pt x="1" y="2135"/>
                    <a:pt x="1" y="2135"/>
                    <a:pt x="1" y="2168"/>
                  </a:cubicBezTo>
                  <a:lnTo>
                    <a:pt x="34" y="2168"/>
                  </a:lnTo>
                  <a:lnTo>
                    <a:pt x="101" y="2135"/>
                  </a:lnTo>
                  <a:cubicBezTo>
                    <a:pt x="134" y="2102"/>
                    <a:pt x="134" y="2102"/>
                    <a:pt x="134" y="2102"/>
                  </a:cubicBezTo>
                  <a:cubicBezTo>
                    <a:pt x="134" y="2068"/>
                    <a:pt x="134" y="2035"/>
                    <a:pt x="134" y="2035"/>
                  </a:cubicBezTo>
                  <a:lnTo>
                    <a:pt x="134" y="1435"/>
                  </a:lnTo>
                  <a:cubicBezTo>
                    <a:pt x="168" y="1468"/>
                    <a:pt x="201" y="1501"/>
                    <a:pt x="234" y="1501"/>
                  </a:cubicBezTo>
                  <a:cubicBezTo>
                    <a:pt x="301" y="1501"/>
                    <a:pt x="368" y="1501"/>
                    <a:pt x="401" y="1468"/>
                  </a:cubicBezTo>
                  <a:cubicBezTo>
                    <a:pt x="468" y="1435"/>
                    <a:pt x="501" y="1401"/>
                    <a:pt x="568" y="1368"/>
                  </a:cubicBezTo>
                  <a:cubicBezTo>
                    <a:pt x="601" y="1301"/>
                    <a:pt x="635" y="1234"/>
                    <a:pt x="668" y="1168"/>
                  </a:cubicBezTo>
                  <a:cubicBezTo>
                    <a:pt x="701" y="1101"/>
                    <a:pt x="735" y="1001"/>
                    <a:pt x="768" y="934"/>
                  </a:cubicBezTo>
                  <a:cubicBezTo>
                    <a:pt x="768" y="834"/>
                    <a:pt x="802" y="734"/>
                    <a:pt x="802" y="634"/>
                  </a:cubicBezTo>
                  <a:lnTo>
                    <a:pt x="802" y="434"/>
                  </a:lnTo>
                  <a:cubicBezTo>
                    <a:pt x="802" y="367"/>
                    <a:pt x="768" y="267"/>
                    <a:pt x="768" y="200"/>
                  </a:cubicBezTo>
                  <a:cubicBezTo>
                    <a:pt x="735" y="134"/>
                    <a:pt x="701" y="100"/>
                    <a:pt x="668" y="67"/>
                  </a:cubicBezTo>
                  <a:cubicBezTo>
                    <a:pt x="635" y="34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782;p56">
              <a:extLst>
                <a:ext uri="{FF2B5EF4-FFF2-40B4-BE49-F238E27FC236}">
                  <a16:creationId xmlns:a16="http://schemas.microsoft.com/office/drawing/2014/main" id="{1AEFB176-CFF0-43C7-947C-3DAECBC717EC}"/>
                </a:ext>
              </a:extLst>
            </p:cNvPr>
            <p:cNvSpPr/>
            <p:nvPr/>
          </p:nvSpPr>
          <p:spPr>
            <a:xfrm>
              <a:off x="3090700" y="3481475"/>
              <a:ext cx="18375" cy="39000"/>
            </a:xfrm>
            <a:custGeom>
              <a:avLst/>
              <a:gdLst/>
              <a:ahLst/>
              <a:cxnLst/>
              <a:rect l="l" t="t" r="r" b="b"/>
              <a:pathLst>
                <a:path w="735" h="1560" extrusionOk="0">
                  <a:moveTo>
                    <a:pt x="585" y="1"/>
                  </a:moveTo>
                  <a:cubicBezTo>
                    <a:pt x="568" y="1"/>
                    <a:pt x="551" y="9"/>
                    <a:pt x="535" y="26"/>
                  </a:cubicBezTo>
                  <a:cubicBezTo>
                    <a:pt x="468" y="26"/>
                    <a:pt x="435" y="59"/>
                    <a:pt x="368" y="59"/>
                  </a:cubicBezTo>
                  <a:cubicBezTo>
                    <a:pt x="335" y="92"/>
                    <a:pt x="268" y="159"/>
                    <a:pt x="234" y="192"/>
                  </a:cubicBezTo>
                  <a:cubicBezTo>
                    <a:pt x="201" y="226"/>
                    <a:pt x="134" y="292"/>
                    <a:pt x="134" y="326"/>
                  </a:cubicBezTo>
                  <a:cubicBezTo>
                    <a:pt x="101" y="392"/>
                    <a:pt x="68" y="459"/>
                    <a:pt x="68" y="493"/>
                  </a:cubicBezTo>
                  <a:cubicBezTo>
                    <a:pt x="68" y="559"/>
                    <a:pt x="68" y="626"/>
                    <a:pt x="68" y="659"/>
                  </a:cubicBezTo>
                  <a:cubicBezTo>
                    <a:pt x="68" y="726"/>
                    <a:pt x="68" y="826"/>
                    <a:pt x="101" y="893"/>
                  </a:cubicBezTo>
                  <a:cubicBezTo>
                    <a:pt x="168" y="926"/>
                    <a:pt x="201" y="926"/>
                    <a:pt x="301" y="926"/>
                  </a:cubicBezTo>
                  <a:lnTo>
                    <a:pt x="435" y="893"/>
                  </a:lnTo>
                  <a:lnTo>
                    <a:pt x="601" y="893"/>
                  </a:lnTo>
                  <a:cubicBezTo>
                    <a:pt x="601" y="926"/>
                    <a:pt x="601" y="960"/>
                    <a:pt x="601" y="993"/>
                  </a:cubicBezTo>
                  <a:cubicBezTo>
                    <a:pt x="568" y="1026"/>
                    <a:pt x="568" y="1060"/>
                    <a:pt x="535" y="1060"/>
                  </a:cubicBezTo>
                  <a:cubicBezTo>
                    <a:pt x="535" y="1093"/>
                    <a:pt x="501" y="1126"/>
                    <a:pt x="501" y="1160"/>
                  </a:cubicBezTo>
                  <a:cubicBezTo>
                    <a:pt x="468" y="1193"/>
                    <a:pt x="435" y="1193"/>
                    <a:pt x="435" y="1226"/>
                  </a:cubicBezTo>
                  <a:cubicBezTo>
                    <a:pt x="401" y="1260"/>
                    <a:pt x="368" y="1260"/>
                    <a:pt x="368" y="1293"/>
                  </a:cubicBezTo>
                  <a:cubicBezTo>
                    <a:pt x="301" y="1326"/>
                    <a:pt x="268" y="1326"/>
                    <a:pt x="234" y="1326"/>
                  </a:cubicBezTo>
                  <a:cubicBezTo>
                    <a:pt x="201" y="1326"/>
                    <a:pt x="168" y="1293"/>
                    <a:pt x="168" y="1293"/>
                  </a:cubicBezTo>
                  <a:lnTo>
                    <a:pt x="101" y="1293"/>
                  </a:lnTo>
                  <a:lnTo>
                    <a:pt x="34" y="1326"/>
                  </a:lnTo>
                  <a:cubicBezTo>
                    <a:pt x="34" y="1326"/>
                    <a:pt x="1" y="1326"/>
                    <a:pt x="1" y="1360"/>
                  </a:cubicBezTo>
                  <a:cubicBezTo>
                    <a:pt x="1" y="1393"/>
                    <a:pt x="1" y="1393"/>
                    <a:pt x="1" y="1427"/>
                  </a:cubicBezTo>
                  <a:cubicBezTo>
                    <a:pt x="1" y="1460"/>
                    <a:pt x="34" y="1460"/>
                    <a:pt x="34" y="1493"/>
                  </a:cubicBezTo>
                  <a:cubicBezTo>
                    <a:pt x="34" y="1527"/>
                    <a:pt x="68" y="1560"/>
                    <a:pt x="101" y="1560"/>
                  </a:cubicBezTo>
                  <a:lnTo>
                    <a:pt x="234" y="1560"/>
                  </a:lnTo>
                  <a:cubicBezTo>
                    <a:pt x="268" y="1560"/>
                    <a:pt x="335" y="1527"/>
                    <a:pt x="368" y="1493"/>
                  </a:cubicBezTo>
                  <a:cubicBezTo>
                    <a:pt x="435" y="1460"/>
                    <a:pt x="468" y="1427"/>
                    <a:pt x="535" y="1393"/>
                  </a:cubicBezTo>
                  <a:cubicBezTo>
                    <a:pt x="568" y="1326"/>
                    <a:pt x="601" y="1293"/>
                    <a:pt x="635" y="1226"/>
                  </a:cubicBezTo>
                  <a:cubicBezTo>
                    <a:pt x="668" y="1160"/>
                    <a:pt x="668" y="1126"/>
                    <a:pt x="701" y="1060"/>
                  </a:cubicBezTo>
                  <a:cubicBezTo>
                    <a:pt x="701" y="993"/>
                    <a:pt x="735" y="960"/>
                    <a:pt x="735" y="893"/>
                  </a:cubicBezTo>
                  <a:cubicBezTo>
                    <a:pt x="735" y="859"/>
                    <a:pt x="735" y="793"/>
                    <a:pt x="735" y="759"/>
                  </a:cubicBezTo>
                  <a:cubicBezTo>
                    <a:pt x="735" y="726"/>
                    <a:pt x="701" y="693"/>
                    <a:pt x="668" y="693"/>
                  </a:cubicBezTo>
                  <a:cubicBezTo>
                    <a:pt x="668" y="659"/>
                    <a:pt x="635" y="659"/>
                    <a:pt x="601" y="626"/>
                  </a:cubicBezTo>
                  <a:lnTo>
                    <a:pt x="468" y="626"/>
                  </a:lnTo>
                  <a:lnTo>
                    <a:pt x="335" y="659"/>
                  </a:lnTo>
                  <a:lnTo>
                    <a:pt x="268" y="659"/>
                  </a:lnTo>
                  <a:cubicBezTo>
                    <a:pt x="234" y="659"/>
                    <a:pt x="234" y="659"/>
                    <a:pt x="201" y="626"/>
                  </a:cubicBezTo>
                  <a:cubicBezTo>
                    <a:pt x="201" y="626"/>
                    <a:pt x="201" y="593"/>
                    <a:pt x="201" y="559"/>
                  </a:cubicBezTo>
                  <a:cubicBezTo>
                    <a:pt x="201" y="526"/>
                    <a:pt x="234" y="459"/>
                    <a:pt x="268" y="426"/>
                  </a:cubicBezTo>
                  <a:cubicBezTo>
                    <a:pt x="301" y="359"/>
                    <a:pt x="335" y="326"/>
                    <a:pt x="401" y="292"/>
                  </a:cubicBezTo>
                  <a:cubicBezTo>
                    <a:pt x="435" y="259"/>
                    <a:pt x="468" y="259"/>
                    <a:pt x="501" y="259"/>
                  </a:cubicBezTo>
                  <a:cubicBezTo>
                    <a:pt x="535" y="259"/>
                    <a:pt x="568" y="259"/>
                    <a:pt x="568" y="292"/>
                  </a:cubicBezTo>
                  <a:lnTo>
                    <a:pt x="635" y="292"/>
                  </a:lnTo>
                  <a:lnTo>
                    <a:pt x="668" y="259"/>
                  </a:lnTo>
                  <a:cubicBezTo>
                    <a:pt x="701" y="259"/>
                    <a:pt x="701" y="226"/>
                    <a:pt x="701" y="226"/>
                  </a:cubicBezTo>
                  <a:cubicBezTo>
                    <a:pt x="735" y="192"/>
                    <a:pt x="735" y="192"/>
                    <a:pt x="701" y="159"/>
                  </a:cubicBezTo>
                  <a:cubicBezTo>
                    <a:pt x="701" y="126"/>
                    <a:pt x="701" y="92"/>
                    <a:pt x="701" y="92"/>
                  </a:cubicBezTo>
                  <a:cubicBezTo>
                    <a:pt x="668" y="59"/>
                    <a:pt x="668" y="26"/>
                    <a:pt x="635" y="26"/>
                  </a:cubicBezTo>
                  <a:cubicBezTo>
                    <a:pt x="618" y="9"/>
                    <a:pt x="601" y="1"/>
                    <a:pt x="58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783;p56">
              <a:extLst>
                <a:ext uri="{FF2B5EF4-FFF2-40B4-BE49-F238E27FC236}">
                  <a16:creationId xmlns:a16="http://schemas.microsoft.com/office/drawing/2014/main" id="{ED78896B-2A00-4E35-AB35-C6D4649D4B01}"/>
                </a:ext>
              </a:extLst>
            </p:cNvPr>
            <p:cNvSpPr/>
            <p:nvPr/>
          </p:nvSpPr>
          <p:spPr>
            <a:xfrm>
              <a:off x="3393425" y="1921825"/>
              <a:ext cx="35050" cy="36700"/>
            </a:xfrm>
            <a:custGeom>
              <a:avLst/>
              <a:gdLst/>
              <a:ahLst/>
              <a:cxnLst/>
              <a:rect l="l" t="t" r="r" b="b"/>
              <a:pathLst>
                <a:path w="1402" h="1468" extrusionOk="0">
                  <a:moveTo>
                    <a:pt x="1402" y="0"/>
                  </a:moveTo>
                  <a:lnTo>
                    <a:pt x="1" y="801"/>
                  </a:lnTo>
                  <a:lnTo>
                    <a:pt x="701" y="1468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784;p56">
              <a:extLst>
                <a:ext uri="{FF2B5EF4-FFF2-40B4-BE49-F238E27FC236}">
                  <a16:creationId xmlns:a16="http://schemas.microsoft.com/office/drawing/2014/main" id="{D9AA1FA2-A4DD-4F99-9502-FA56C3838D5E}"/>
                </a:ext>
              </a:extLst>
            </p:cNvPr>
            <p:cNvSpPr/>
            <p:nvPr/>
          </p:nvSpPr>
          <p:spPr>
            <a:xfrm>
              <a:off x="2727125" y="1078675"/>
              <a:ext cx="2393400" cy="1385225"/>
            </a:xfrm>
            <a:custGeom>
              <a:avLst/>
              <a:gdLst/>
              <a:ahLst/>
              <a:cxnLst/>
              <a:rect l="l" t="t" r="r" b="b"/>
              <a:pathLst>
                <a:path w="95736" h="55409" extrusionOk="0">
                  <a:moveTo>
                    <a:pt x="95516" y="1"/>
                  </a:moveTo>
                  <a:cubicBezTo>
                    <a:pt x="95477" y="1"/>
                    <a:pt x="95437" y="12"/>
                    <a:pt x="95402" y="35"/>
                  </a:cubicBezTo>
                  <a:lnTo>
                    <a:pt x="134" y="55008"/>
                  </a:lnTo>
                  <a:cubicBezTo>
                    <a:pt x="34" y="55075"/>
                    <a:pt x="0" y="55208"/>
                    <a:pt x="67" y="55308"/>
                  </a:cubicBezTo>
                  <a:cubicBezTo>
                    <a:pt x="100" y="55375"/>
                    <a:pt x="200" y="55408"/>
                    <a:pt x="267" y="55408"/>
                  </a:cubicBezTo>
                  <a:cubicBezTo>
                    <a:pt x="300" y="55408"/>
                    <a:pt x="334" y="55408"/>
                    <a:pt x="367" y="55375"/>
                  </a:cubicBezTo>
                  <a:lnTo>
                    <a:pt x="95602" y="402"/>
                  </a:lnTo>
                  <a:cubicBezTo>
                    <a:pt x="95702" y="336"/>
                    <a:pt x="95735" y="202"/>
                    <a:pt x="95702" y="102"/>
                  </a:cubicBezTo>
                  <a:cubicBezTo>
                    <a:pt x="95659" y="38"/>
                    <a:pt x="95588" y="1"/>
                    <a:pt x="955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785;p56">
              <a:extLst>
                <a:ext uri="{FF2B5EF4-FFF2-40B4-BE49-F238E27FC236}">
                  <a16:creationId xmlns:a16="http://schemas.microsoft.com/office/drawing/2014/main" id="{D06F1841-82B6-4C8C-B298-1612839A6212}"/>
                </a:ext>
              </a:extLst>
            </p:cNvPr>
            <p:cNvSpPr/>
            <p:nvPr/>
          </p:nvSpPr>
          <p:spPr>
            <a:xfrm>
              <a:off x="2801350" y="2519750"/>
              <a:ext cx="66725" cy="90925"/>
            </a:xfrm>
            <a:custGeom>
              <a:avLst/>
              <a:gdLst/>
              <a:ahLst/>
              <a:cxnLst/>
              <a:rect l="l" t="t" r="r" b="b"/>
              <a:pathLst>
                <a:path w="2669" h="3637" extrusionOk="0">
                  <a:moveTo>
                    <a:pt x="1334" y="0"/>
                  </a:moveTo>
                  <a:lnTo>
                    <a:pt x="0" y="2435"/>
                  </a:lnTo>
                  <a:lnTo>
                    <a:pt x="367" y="2235"/>
                  </a:lnTo>
                  <a:lnTo>
                    <a:pt x="367" y="3636"/>
                  </a:lnTo>
                  <a:lnTo>
                    <a:pt x="967" y="3303"/>
                  </a:lnTo>
                  <a:lnTo>
                    <a:pt x="967" y="1968"/>
                  </a:lnTo>
                  <a:lnTo>
                    <a:pt x="1701" y="1535"/>
                  </a:lnTo>
                  <a:lnTo>
                    <a:pt x="1701" y="2869"/>
                  </a:lnTo>
                  <a:lnTo>
                    <a:pt x="2335" y="2502"/>
                  </a:lnTo>
                  <a:lnTo>
                    <a:pt x="2335" y="1101"/>
                  </a:lnTo>
                  <a:lnTo>
                    <a:pt x="2669" y="868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786;p56">
              <a:extLst>
                <a:ext uri="{FF2B5EF4-FFF2-40B4-BE49-F238E27FC236}">
                  <a16:creationId xmlns:a16="http://schemas.microsoft.com/office/drawing/2014/main" id="{50C2B36E-CFF1-48B3-88D5-98F24606B9BE}"/>
                </a:ext>
              </a:extLst>
            </p:cNvPr>
            <p:cNvSpPr/>
            <p:nvPr/>
          </p:nvSpPr>
          <p:spPr>
            <a:xfrm>
              <a:off x="2807175" y="2681425"/>
              <a:ext cx="55075" cy="61850"/>
            </a:xfrm>
            <a:custGeom>
              <a:avLst/>
              <a:gdLst/>
              <a:ahLst/>
              <a:cxnLst/>
              <a:rect l="l" t="t" r="r" b="b"/>
              <a:pathLst>
                <a:path w="2203" h="2474" extrusionOk="0">
                  <a:moveTo>
                    <a:pt x="1235" y="338"/>
                  </a:moveTo>
                  <a:cubicBezTo>
                    <a:pt x="1268" y="338"/>
                    <a:pt x="1301" y="338"/>
                    <a:pt x="1335" y="372"/>
                  </a:cubicBezTo>
                  <a:cubicBezTo>
                    <a:pt x="1468" y="472"/>
                    <a:pt x="1535" y="638"/>
                    <a:pt x="1502" y="805"/>
                  </a:cubicBezTo>
                  <a:cubicBezTo>
                    <a:pt x="1468" y="1306"/>
                    <a:pt x="1235" y="1739"/>
                    <a:pt x="834" y="2039"/>
                  </a:cubicBezTo>
                  <a:lnTo>
                    <a:pt x="834" y="2073"/>
                  </a:lnTo>
                  <a:cubicBezTo>
                    <a:pt x="795" y="2112"/>
                    <a:pt x="733" y="2128"/>
                    <a:pt x="669" y="2128"/>
                  </a:cubicBezTo>
                  <a:cubicBezTo>
                    <a:pt x="623" y="2128"/>
                    <a:pt x="576" y="2120"/>
                    <a:pt x="534" y="2106"/>
                  </a:cubicBezTo>
                  <a:cubicBezTo>
                    <a:pt x="401" y="1973"/>
                    <a:pt x="334" y="1806"/>
                    <a:pt x="367" y="1639"/>
                  </a:cubicBezTo>
                  <a:cubicBezTo>
                    <a:pt x="367" y="1139"/>
                    <a:pt x="601" y="705"/>
                    <a:pt x="1001" y="405"/>
                  </a:cubicBezTo>
                  <a:cubicBezTo>
                    <a:pt x="1068" y="372"/>
                    <a:pt x="1135" y="338"/>
                    <a:pt x="1235" y="338"/>
                  </a:cubicBezTo>
                  <a:close/>
                  <a:moveTo>
                    <a:pt x="1193" y="0"/>
                  </a:moveTo>
                  <a:cubicBezTo>
                    <a:pt x="1068" y="0"/>
                    <a:pt x="942" y="33"/>
                    <a:pt x="834" y="105"/>
                  </a:cubicBezTo>
                  <a:cubicBezTo>
                    <a:pt x="334" y="438"/>
                    <a:pt x="34" y="1039"/>
                    <a:pt x="1" y="1639"/>
                  </a:cubicBezTo>
                  <a:cubicBezTo>
                    <a:pt x="1" y="1939"/>
                    <a:pt x="134" y="2206"/>
                    <a:pt x="334" y="2373"/>
                  </a:cubicBezTo>
                  <a:cubicBezTo>
                    <a:pt x="434" y="2440"/>
                    <a:pt x="534" y="2440"/>
                    <a:pt x="634" y="2473"/>
                  </a:cubicBezTo>
                  <a:cubicBezTo>
                    <a:pt x="768" y="2440"/>
                    <a:pt x="868" y="2406"/>
                    <a:pt x="1001" y="2340"/>
                  </a:cubicBezTo>
                  <a:cubicBezTo>
                    <a:pt x="1201" y="2240"/>
                    <a:pt x="1368" y="2073"/>
                    <a:pt x="1468" y="1873"/>
                  </a:cubicBezTo>
                  <a:lnTo>
                    <a:pt x="1902" y="2173"/>
                  </a:lnTo>
                  <a:cubicBezTo>
                    <a:pt x="1935" y="2206"/>
                    <a:pt x="1969" y="2206"/>
                    <a:pt x="2002" y="2206"/>
                  </a:cubicBezTo>
                  <a:cubicBezTo>
                    <a:pt x="2035" y="2206"/>
                    <a:pt x="2102" y="2206"/>
                    <a:pt x="2135" y="2139"/>
                  </a:cubicBezTo>
                  <a:cubicBezTo>
                    <a:pt x="2202" y="2073"/>
                    <a:pt x="2169" y="1973"/>
                    <a:pt x="2135" y="1939"/>
                  </a:cubicBezTo>
                  <a:lnTo>
                    <a:pt x="1668" y="1572"/>
                  </a:lnTo>
                  <a:cubicBezTo>
                    <a:pt x="1768" y="1339"/>
                    <a:pt x="1835" y="1072"/>
                    <a:pt x="1835" y="805"/>
                  </a:cubicBezTo>
                  <a:cubicBezTo>
                    <a:pt x="1869" y="505"/>
                    <a:pt x="1735" y="238"/>
                    <a:pt x="1502" y="71"/>
                  </a:cubicBezTo>
                  <a:cubicBezTo>
                    <a:pt x="1409" y="25"/>
                    <a:pt x="1301" y="0"/>
                    <a:pt x="11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787;p56">
              <a:extLst>
                <a:ext uri="{FF2B5EF4-FFF2-40B4-BE49-F238E27FC236}">
                  <a16:creationId xmlns:a16="http://schemas.microsoft.com/office/drawing/2014/main" id="{E400B545-4E88-4711-A41E-44F8B34D220D}"/>
                </a:ext>
              </a:extLst>
            </p:cNvPr>
            <p:cNvSpPr/>
            <p:nvPr/>
          </p:nvSpPr>
          <p:spPr>
            <a:xfrm>
              <a:off x="2813850" y="2995925"/>
              <a:ext cx="42550" cy="63400"/>
            </a:xfrm>
            <a:custGeom>
              <a:avLst/>
              <a:gdLst/>
              <a:ahLst/>
              <a:cxnLst/>
              <a:rect l="l" t="t" r="r" b="b"/>
              <a:pathLst>
                <a:path w="1702" h="2536" extrusionOk="0">
                  <a:moveTo>
                    <a:pt x="1235" y="0"/>
                  </a:moveTo>
                  <a:cubicBezTo>
                    <a:pt x="1068" y="0"/>
                    <a:pt x="901" y="67"/>
                    <a:pt x="768" y="167"/>
                  </a:cubicBezTo>
                  <a:cubicBezTo>
                    <a:pt x="634" y="301"/>
                    <a:pt x="501" y="434"/>
                    <a:pt x="401" y="567"/>
                  </a:cubicBezTo>
                  <a:cubicBezTo>
                    <a:pt x="301" y="734"/>
                    <a:pt x="201" y="901"/>
                    <a:pt x="134" y="1068"/>
                  </a:cubicBezTo>
                  <a:cubicBezTo>
                    <a:pt x="134" y="1101"/>
                    <a:pt x="134" y="1168"/>
                    <a:pt x="100" y="1201"/>
                  </a:cubicBezTo>
                  <a:cubicBezTo>
                    <a:pt x="67" y="1301"/>
                    <a:pt x="34" y="1401"/>
                    <a:pt x="34" y="1501"/>
                  </a:cubicBezTo>
                  <a:cubicBezTo>
                    <a:pt x="0" y="1601"/>
                    <a:pt x="0" y="1735"/>
                    <a:pt x="0" y="1868"/>
                  </a:cubicBezTo>
                  <a:cubicBezTo>
                    <a:pt x="34" y="1968"/>
                    <a:pt x="34" y="2068"/>
                    <a:pt x="67" y="2202"/>
                  </a:cubicBezTo>
                  <a:lnTo>
                    <a:pt x="67" y="2235"/>
                  </a:lnTo>
                  <a:cubicBezTo>
                    <a:pt x="100" y="2235"/>
                    <a:pt x="100" y="2269"/>
                    <a:pt x="100" y="2269"/>
                  </a:cubicBezTo>
                  <a:cubicBezTo>
                    <a:pt x="167" y="2402"/>
                    <a:pt x="301" y="2502"/>
                    <a:pt x="467" y="2535"/>
                  </a:cubicBezTo>
                  <a:cubicBezTo>
                    <a:pt x="634" y="2535"/>
                    <a:pt x="801" y="2502"/>
                    <a:pt x="934" y="2369"/>
                  </a:cubicBezTo>
                  <a:cubicBezTo>
                    <a:pt x="1068" y="2302"/>
                    <a:pt x="1168" y="2202"/>
                    <a:pt x="1268" y="2068"/>
                  </a:cubicBezTo>
                  <a:cubicBezTo>
                    <a:pt x="1335" y="2002"/>
                    <a:pt x="1401" y="1902"/>
                    <a:pt x="1435" y="1802"/>
                  </a:cubicBezTo>
                  <a:cubicBezTo>
                    <a:pt x="1501" y="1702"/>
                    <a:pt x="1568" y="1568"/>
                    <a:pt x="1602" y="1435"/>
                  </a:cubicBezTo>
                  <a:cubicBezTo>
                    <a:pt x="1635" y="1268"/>
                    <a:pt x="1668" y="1134"/>
                    <a:pt x="1702" y="968"/>
                  </a:cubicBezTo>
                  <a:cubicBezTo>
                    <a:pt x="1702" y="834"/>
                    <a:pt x="1702" y="734"/>
                    <a:pt x="1702" y="601"/>
                  </a:cubicBezTo>
                  <a:lnTo>
                    <a:pt x="1668" y="601"/>
                  </a:lnTo>
                  <a:lnTo>
                    <a:pt x="901" y="1034"/>
                  </a:lnTo>
                  <a:lnTo>
                    <a:pt x="901" y="1068"/>
                  </a:lnTo>
                  <a:lnTo>
                    <a:pt x="901" y="1501"/>
                  </a:lnTo>
                  <a:lnTo>
                    <a:pt x="1368" y="1235"/>
                  </a:lnTo>
                  <a:lnTo>
                    <a:pt x="1368" y="1235"/>
                  </a:lnTo>
                  <a:cubicBezTo>
                    <a:pt x="1335" y="1335"/>
                    <a:pt x="1301" y="1435"/>
                    <a:pt x="1268" y="1535"/>
                  </a:cubicBezTo>
                  <a:cubicBezTo>
                    <a:pt x="1235" y="1568"/>
                    <a:pt x="1201" y="1635"/>
                    <a:pt x="1201" y="1668"/>
                  </a:cubicBezTo>
                  <a:cubicBezTo>
                    <a:pt x="1101" y="1835"/>
                    <a:pt x="934" y="1935"/>
                    <a:pt x="768" y="2002"/>
                  </a:cubicBezTo>
                  <a:cubicBezTo>
                    <a:pt x="745" y="2007"/>
                    <a:pt x="722" y="2010"/>
                    <a:pt x="699" y="2010"/>
                  </a:cubicBezTo>
                  <a:cubicBezTo>
                    <a:pt x="590" y="2010"/>
                    <a:pt x="489" y="1945"/>
                    <a:pt x="434" y="1835"/>
                  </a:cubicBezTo>
                  <a:lnTo>
                    <a:pt x="401" y="1735"/>
                  </a:lnTo>
                  <a:lnTo>
                    <a:pt x="401" y="1635"/>
                  </a:lnTo>
                  <a:cubicBezTo>
                    <a:pt x="401" y="1568"/>
                    <a:pt x="401" y="1468"/>
                    <a:pt x="401" y="1401"/>
                  </a:cubicBezTo>
                  <a:lnTo>
                    <a:pt x="401" y="1301"/>
                  </a:lnTo>
                  <a:cubicBezTo>
                    <a:pt x="434" y="1168"/>
                    <a:pt x="501" y="1034"/>
                    <a:pt x="567" y="901"/>
                  </a:cubicBezTo>
                  <a:cubicBezTo>
                    <a:pt x="634" y="734"/>
                    <a:pt x="801" y="601"/>
                    <a:pt x="968" y="501"/>
                  </a:cubicBezTo>
                  <a:cubicBezTo>
                    <a:pt x="1018" y="484"/>
                    <a:pt x="1068" y="476"/>
                    <a:pt x="1114" y="476"/>
                  </a:cubicBezTo>
                  <a:cubicBezTo>
                    <a:pt x="1160" y="476"/>
                    <a:pt x="1201" y="484"/>
                    <a:pt x="1235" y="501"/>
                  </a:cubicBezTo>
                  <a:lnTo>
                    <a:pt x="1468" y="67"/>
                  </a:lnTo>
                  <a:cubicBezTo>
                    <a:pt x="1401" y="34"/>
                    <a:pt x="1335" y="0"/>
                    <a:pt x="12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788;p56">
              <a:extLst>
                <a:ext uri="{FF2B5EF4-FFF2-40B4-BE49-F238E27FC236}">
                  <a16:creationId xmlns:a16="http://schemas.microsoft.com/office/drawing/2014/main" id="{2C96BCC9-23FC-4E0B-A63A-D699918A39AC}"/>
                </a:ext>
              </a:extLst>
            </p:cNvPr>
            <p:cNvSpPr/>
            <p:nvPr/>
          </p:nvSpPr>
          <p:spPr>
            <a:xfrm>
              <a:off x="2808850" y="3144950"/>
              <a:ext cx="51725" cy="65325"/>
            </a:xfrm>
            <a:custGeom>
              <a:avLst/>
              <a:gdLst/>
              <a:ahLst/>
              <a:cxnLst/>
              <a:rect l="l" t="t" r="r" b="b"/>
              <a:pathLst>
                <a:path w="2069" h="2613" extrusionOk="0">
                  <a:moveTo>
                    <a:pt x="1658" y="0"/>
                  </a:moveTo>
                  <a:cubicBezTo>
                    <a:pt x="1614" y="0"/>
                    <a:pt x="1567" y="23"/>
                    <a:pt x="1535" y="77"/>
                  </a:cubicBezTo>
                  <a:lnTo>
                    <a:pt x="1201" y="744"/>
                  </a:lnTo>
                  <a:lnTo>
                    <a:pt x="1201" y="177"/>
                  </a:lnTo>
                  <a:cubicBezTo>
                    <a:pt x="1201" y="77"/>
                    <a:pt x="1126" y="27"/>
                    <a:pt x="1051" y="27"/>
                  </a:cubicBezTo>
                  <a:cubicBezTo>
                    <a:pt x="976" y="27"/>
                    <a:pt x="901" y="77"/>
                    <a:pt x="901" y="177"/>
                  </a:cubicBezTo>
                  <a:lnTo>
                    <a:pt x="901" y="1044"/>
                  </a:lnTo>
                  <a:lnTo>
                    <a:pt x="501" y="744"/>
                  </a:lnTo>
                  <a:cubicBezTo>
                    <a:pt x="487" y="730"/>
                    <a:pt x="462" y="722"/>
                    <a:pt x="434" y="722"/>
                  </a:cubicBezTo>
                  <a:cubicBezTo>
                    <a:pt x="396" y="722"/>
                    <a:pt x="353" y="738"/>
                    <a:pt x="334" y="777"/>
                  </a:cubicBezTo>
                  <a:cubicBezTo>
                    <a:pt x="267" y="844"/>
                    <a:pt x="300" y="911"/>
                    <a:pt x="334" y="978"/>
                  </a:cubicBezTo>
                  <a:lnTo>
                    <a:pt x="801" y="1311"/>
                  </a:lnTo>
                  <a:lnTo>
                    <a:pt x="100" y="1711"/>
                  </a:lnTo>
                  <a:cubicBezTo>
                    <a:pt x="34" y="1745"/>
                    <a:pt x="0" y="1812"/>
                    <a:pt x="67" y="1878"/>
                  </a:cubicBezTo>
                  <a:cubicBezTo>
                    <a:pt x="67" y="1945"/>
                    <a:pt x="134" y="1945"/>
                    <a:pt x="167" y="1978"/>
                  </a:cubicBezTo>
                  <a:cubicBezTo>
                    <a:pt x="200" y="1945"/>
                    <a:pt x="234" y="1945"/>
                    <a:pt x="234" y="1945"/>
                  </a:cubicBezTo>
                  <a:lnTo>
                    <a:pt x="701" y="1678"/>
                  </a:lnTo>
                  <a:lnTo>
                    <a:pt x="300" y="2412"/>
                  </a:lnTo>
                  <a:cubicBezTo>
                    <a:pt x="267" y="2479"/>
                    <a:pt x="300" y="2579"/>
                    <a:pt x="367" y="2612"/>
                  </a:cubicBezTo>
                  <a:lnTo>
                    <a:pt x="434" y="2612"/>
                  </a:lnTo>
                  <a:cubicBezTo>
                    <a:pt x="467" y="2612"/>
                    <a:pt x="534" y="2579"/>
                    <a:pt x="567" y="2545"/>
                  </a:cubicBezTo>
                  <a:lnTo>
                    <a:pt x="901" y="1878"/>
                  </a:lnTo>
                  <a:lnTo>
                    <a:pt x="901" y="2479"/>
                  </a:lnTo>
                  <a:cubicBezTo>
                    <a:pt x="901" y="2562"/>
                    <a:pt x="968" y="2604"/>
                    <a:pt x="1034" y="2604"/>
                  </a:cubicBezTo>
                  <a:cubicBezTo>
                    <a:pt x="1101" y="2604"/>
                    <a:pt x="1168" y="2562"/>
                    <a:pt x="1168" y="2479"/>
                  </a:cubicBezTo>
                  <a:lnTo>
                    <a:pt x="1168" y="1611"/>
                  </a:lnTo>
                  <a:lnTo>
                    <a:pt x="1568" y="1878"/>
                  </a:lnTo>
                  <a:cubicBezTo>
                    <a:pt x="1601" y="1912"/>
                    <a:pt x="1635" y="1912"/>
                    <a:pt x="1668" y="1912"/>
                  </a:cubicBezTo>
                  <a:cubicBezTo>
                    <a:pt x="1701" y="1912"/>
                    <a:pt x="1735" y="1912"/>
                    <a:pt x="1768" y="1878"/>
                  </a:cubicBezTo>
                  <a:cubicBezTo>
                    <a:pt x="1802" y="1812"/>
                    <a:pt x="1802" y="1711"/>
                    <a:pt x="1735" y="1678"/>
                  </a:cubicBezTo>
                  <a:lnTo>
                    <a:pt x="1301" y="1345"/>
                  </a:lnTo>
                  <a:lnTo>
                    <a:pt x="1968" y="944"/>
                  </a:lnTo>
                  <a:cubicBezTo>
                    <a:pt x="2035" y="911"/>
                    <a:pt x="2068" y="811"/>
                    <a:pt x="2035" y="744"/>
                  </a:cubicBezTo>
                  <a:cubicBezTo>
                    <a:pt x="2014" y="703"/>
                    <a:pt x="1968" y="674"/>
                    <a:pt x="1920" y="674"/>
                  </a:cubicBezTo>
                  <a:cubicBezTo>
                    <a:pt x="1891" y="674"/>
                    <a:pt x="1860" y="685"/>
                    <a:pt x="1835" y="711"/>
                  </a:cubicBezTo>
                  <a:lnTo>
                    <a:pt x="1401" y="944"/>
                  </a:lnTo>
                  <a:lnTo>
                    <a:pt x="1401" y="944"/>
                  </a:lnTo>
                  <a:lnTo>
                    <a:pt x="1768" y="210"/>
                  </a:lnTo>
                  <a:cubicBezTo>
                    <a:pt x="1836" y="98"/>
                    <a:pt x="1751" y="0"/>
                    <a:pt x="16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789;p56">
              <a:extLst>
                <a:ext uri="{FF2B5EF4-FFF2-40B4-BE49-F238E27FC236}">
                  <a16:creationId xmlns:a16="http://schemas.microsoft.com/office/drawing/2014/main" id="{194E4BFE-9471-4C12-92E1-4A39278FCB81}"/>
                </a:ext>
              </a:extLst>
            </p:cNvPr>
            <p:cNvSpPr/>
            <p:nvPr/>
          </p:nvSpPr>
          <p:spPr>
            <a:xfrm>
              <a:off x="2820525" y="3451700"/>
              <a:ext cx="40875" cy="72125"/>
            </a:xfrm>
            <a:custGeom>
              <a:avLst/>
              <a:gdLst/>
              <a:ahLst/>
              <a:cxnLst/>
              <a:rect l="l" t="t" r="r" b="b"/>
              <a:pathLst>
                <a:path w="1635" h="2885" extrusionOk="0">
                  <a:moveTo>
                    <a:pt x="915" y="0"/>
                  </a:moveTo>
                  <a:cubicBezTo>
                    <a:pt x="900" y="0"/>
                    <a:pt x="884" y="5"/>
                    <a:pt x="868" y="16"/>
                  </a:cubicBezTo>
                  <a:lnTo>
                    <a:pt x="67" y="449"/>
                  </a:lnTo>
                  <a:cubicBezTo>
                    <a:pt x="34" y="483"/>
                    <a:pt x="0" y="516"/>
                    <a:pt x="34" y="549"/>
                  </a:cubicBezTo>
                  <a:lnTo>
                    <a:pt x="34" y="2784"/>
                  </a:lnTo>
                  <a:cubicBezTo>
                    <a:pt x="34" y="2851"/>
                    <a:pt x="34" y="2884"/>
                    <a:pt x="67" y="2884"/>
                  </a:cubicBezTo>
                  <a:lnTo>
                    <a:pt x="167" y="2884"/>
                  </a:lnTo>
                  <a:lnTo>
                    <a:pt x="1568" y="2050"/>
                  </a:lnTo>
                  <a:cubicBezTo>
                    <a:pt x="1601" y="2050"/>
                    <a:pt x="1635" y="2017"/>
                    <a:pt x="1635" y="1984"/>
                  </a:cubicBezTo>
                  <a:lnTo>
                    <a:pt x="1635" y="549"/>
                  </a:lnTo>
                  <a:cubicBezTo>
                    <a:pt x="1618" y="499"/>
                    <a:pt x="1568" y="474"/>
                    <a:pt x="1522" y="474"/>
                  </a:cubicBezTo>
                  <a:cubicBezTo>
                    <a:pt x="1476" y="474"/>
                    <a:pt x="1435" y="499"/>
                    <a:pt x="1435" y="549"/>
                  </a:cubicBezTo>
                  <a:lnTo>
                    <a:pt x="1435" y="1917"/>
                  </a:lnTo>
                  <a:lnTo>
                    <a:pt x="234" y="2618"/>
                  </a:lnTo>
                  <a:lnTo>
                    <a:pt x="234" y="583"/>
                  </a:lnTo>
                  <a:lnTo>
                    <a:pt x="968" y="182"/>
                  </a:lnTo>
                  <a:cubicBezTo>
                    <a:pt x="1052" y="127"/>
                    <a:pt x="995" y="0"/>
                    <a:pt x="9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790;p56">
              <a:extLst>
                <a:ext uri="{FF2B5EF4-FFF2-40B4-BE49-F238E27FC236}">
                  <a16:creationId xmlns:a16="http://schemas.microsoft.com/office/drawing/2014/main" id="{2F60823C-DB20-4DB9-8B65-7464291F59C1}"/>
                </a:ext>
              </a:extLst>
            </p:cNvPr>
            <p:cNvSpPr/>
            <p:nvPr/>
          </p:nvSpPr>
          <p:spPr>
            <a:xfrm>
              <a:off x="2808000" y="3433400"/>
              <a:ext cx="40900" cy="82075"/>
            </a:xfrm>
            <a:custGeom>
              <a:avLst/>
              <a:gdLst/>
              <a:ahLst/>
              <a:cxnLst/>
              <a:rect l="l" t="t" r="r" b="b"/>
              <a:pathLst>
                <a:path w="1636" h="3283" extrusionOk="0">
                  <a:moveTo>
                    <a:pt x="1526" y="0"/>
                  </a:moveTo>
                  <a:cubicBezTo>
                    <a:pt x="1508" y="0"/>
                    <a:pt x="1488" y="4"/>
                    <a:pt x="1469" y="14"/>
                  </a:cubicBezTo>
                  <a:lnTo>
                    <a:pt x="68" y="814"/>
                  </a:lnTo>
                  <a:cubicBezTo>
                    <a:pt x="34" y="848"/>
                    <a:pt x="1" y="881"/>
                    <a:pt x="1" y="914"/>
                  </a:cubicBezTo>
                  <a:lnTo>
                    <a:pt x="1" y="3149"/>
                  </a:lnTo>
                  <a:cubicBezTo>
                    <a:pt x="1" y="3216"/>
                    <a:pt x="68" y="3283"/>
                    <a:pt x="101" y="3283"/>
                  </a:cubicBezTo>
                  <a:cubicBezTo>
                    <a:pt x="168" y="3283"/>
                    <a:pt x="234" y="3216"/>
                    <a:pt x="234" y="3149"/>
                  </a:cubicBezTo>
                  <a:lnTo>
                    <a:pt x="234" y="981"/>
                  </a:lnTo>
                  <a:lnTo>
                    <a:pt x="1569" y="181"/>
                  </a:lnTo>
                  <a:cubicBezTo>
                    <a:pt x="1635" y="147"/>
                    <a:pt x="1635" y="114"/>
                    <a:pt x="1602" y="47"/>
                  </a:cubicBezTo>
                  <a:cubicBezTo>
                    <a:pt x="1602" y="24"/>
                    <a:pt x="1569" y="0"/>
                    <a:pt x="15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791;p56">
              <a:extLst>
                <a:ext uri="{FF2B5EF4-FFF2-40B4-BE49-F238E27FC236}">
                  <a16:creationId xmlns:a16="http://schemas.microsoft.com/office/drawing/2014/main" id="{6546BDCB-8421-46EE-AE34-F2A73CBBB32A}"/>
                </a:ext>
              </a:extLst>
            </p:cNvPr>
            <p:cNvSpPr/>
            <p:nvPr/>
          </p:nvSpPr>
          <p:spPr>
            <a:xfrm>
              <a:off x="2840525" y="3451400"/>
              <a:ext cx="20875" cy="25725"/>
            </a:xfrm>
            <a:custGeom>
              <a:avLst/>
              <a:gdLst/>
              <a:ahLst/>
              <a:cxnLst/>
              <a:rect l="l" t="t" r="r" b="b"/>
              <a:pathLst>
                <a:path w="835" h="1029" extrusionOk="0">
                  <a:moveTo>
                    <a:pt x="201" y="295"/>
                  </a:moveTo>
                  <a:lnTo>
                    <a:pt x="535" y="528"/>
                  </a:lnTo>
                  <a:lnTo>
                    <a:pt x="201" y="728"/>
                  </a:lnTo>
                  <a:lnTo>
                    <a:pt x="201" y="295"/>
                  </a:lnTo>
                  <a:close/>
                  <a:moveTo>
                    <a:pt x="104" y="0"/>
                  </a:moveTo>
                  <a:cubicBezTo>
                    <a:pt x="51" y="0"/>
                    <a:pt x="1" y="47"/>
                    <a:pt x="1" y="94"/>
                  </a:cubicBezTo>
                  <a:lnTo>
                    <a:pt x="1" y="928"/>
                  </a:lnTo>
                  <a:cubicBezTo>
                    <a:pt x="1" y="962"/>
                    <a:pt x="34" y="1028"/>
                    <a:pt x="68" y="1028"/>
                  </a:cubicBezTo>
                  <a:lnTo>
                    <a:pt x="168" y="1028"/>
                  </a:lnTo>
                  <a:lnTo>
                    <a:pt x="801" y="661"/>
                  </a:lnTo>
                  <a:cubicBezTo>
                    <a:pt x="801" y="661"/>
                    <a:pt x="835" y="628"/>
                    <a:pt x="835" y="595"/>
                  </a:cubicBezTo>
                  <a:cubicBezTo>
                    <a:pt x="835" y="561"/>
                    <a:pt x="835" y="528"/>
                    <a:pt x="801" y="495"/>
                  </a:cubicBezTo>
                  <a:lnTo>
                    <a:pt x="168" y="28"/>
                  </a:lnTo>
                  <a:cubicBezTo>
                    <a:pt x="148" y="8"/>
                    <a:pt x="126" y="0"/>
                    <a:pt x="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792;p56">
              <a:extLst>
                <a:ext uri="{FF2B5EF4-FFF2-40B4-BE49-F238E27FC236}">
                  <a16:creationId xmlns:a16="http://schemas.microsoft.com/office/drawing/2014/main" id="{459E2081-F058-4410-B24D-30288EDC7B2A}"/>
                </a:ext>
              </a:extLst>
            </p:cNvPr>
            <p:cNvSpPr/>
            <p:nvPr/>
          </p:nvSpPr>
          <p:spPr>
            <a:xfrm>
              <a:off x="2809675" y="3593225"/>
              <a:ext cx="22550" cy="36500"/>
            </a:xfrm>
            <a:custGeom>
              <a:avLst/>
              <a:gdLst/>
              <a:ahLst/>
              <a:cxnLst/>
              <a:rect l="l" t="t" r="r" b="b"/>
              <a:pathLst>
                <a:path w="902" h="1460" extrusionOk="0">
                  <a:moveTo>
                    <a:pt x="734" y="226"/>
                  </a:moveTo>
                  <a:lnTo>
                    <a:pt x="734" y="926"/>
                  </a:lnTo>
                  <a:lnTo>
                    <a:pt x="167" y="1226"/>
                  </a:lnTo>
                  <a:lnTo>
                    <a:pt x="167" y="559"/>
                  </a:lnTo>
                  <a:lnTo>
                    <a:pt x="734" y="226"/>
                  </a:lnTo>
                  <a:close/>
                  <a:moveTo>
                    <a:pt x="814" y="0"/>
                  </a:moveTo>
                  <a:cubicBezTo>
                    <a:pt x="801" y="0"/>
                    <a:pt x="784" y="9"/>
                    <a:pt x="768" y="25"/>
                  </a:cubicBezTo>
                  <a:lnTo>
                    <a:pt x="34" y="426"/>
                  </a:lnTo>
                  <a:cubicBezTo>
                    <a:pt x="1" y="459"/>
                    <a:pt x="1" y="492"/>
                    <a:pt x="1" y="526"/>
                  </a:cubicBezTo>
                  <a:lnTo>
                    <a:pt x="1" y="1393"/>
                  </a:lnTo>
                  <a:cubicBezTo>
                    <a:pt x="1" y="1426"/>
                    <a:pt x="1" y="1460"/>
                    <a:pt x="34" y="1460"/>
                  </a:cubicBezTo>
                  <a:lnTo>
                    <a:pt x="101" y="1460"/>
                  </a:lnTo>
                  <a:lnTo>
                    <a:pt x="835" y="1059"/>
                  </a:lnTo>
                  <a:cubicBezTo>
                    <a:pt x="868" y="1026"/>
                    <a:pt x="901" y="993"/>
                    <a:pt x="901" y="959"/>
                  </a:cubicBezTo>
                  <a:lnTo>
                    <a:pt x="901" y="92"/>
                  </a:lnTo>
                  <a:cubicBezTo>
                    <a:pt x="901" y="59"/>
                    <a:pt x="868" y="25"/>
                    <a:pt x="835" y="25"/>
                  </a:cubicBezTo>
                  <a:cubicBezTo>
                    <a:pt x="835" y="9"/>
                    <a:pt x="826" y="0"/>
                    <a:pt x="81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793;p56">
              <a:extLst>
                <a:ext uri="{FF2B5EF4-FFF2-40B4-BE49-F238E27FC236}">
                  <a16:creationId xmlns:a16="http://schemas.microsoft.com/office/drawing/2014/main" id="{3CA19EDD-C71C-462F-B05F-565751ABA917}"/>
                </a:ext>
              </a:extLst>
            </p:cNvPr>
            <p:cNvSpPr/>
            <p:nvPr/>
          </p:nvSpPr>
          <p:spPr>
            <a:xfrm>
              <a:off x="2838025" y="3601350"/>
              <a:ext cx="22550" cy="36725"/>
            </a:xfrm>
            <a:custGeom>
              <a:avLst/>
              <a:gdLst/>
              <a:ahLst/>
              <a:cxnLst/>
              <a:rect l="l" t="t" r="r" b="b"/>
              <a:pathLst>
                <a:path w="902" h="1469" extrusionOk="0">
                  <a:moveTo>
                    <a:pt x="735" y="201"/>
                  </a:moveTo>
                  <a:lnTo>
                    <a:pt x="735" y="901"/>
                  </a:lnTo>
                  <a:lnTo>
                    <a:pt x="168" y="1235"/>
                  </a:lnTo>
                  <a:lnTo>
                    <a:pt x="168" y="534"/>
                  </a:lnTo>
                  <a:lnTo>
                    <a:pt x="735" y="201"/>
                  </a:lnTo>
                  <a:close/>
                  <a:moveTo>
                    <a:pt x="768" y="1"/>
                  </a:moveTo>
                  <a:lnTo>
                    <a:pt x="34" y="434"/>
                  </a:lnTo>
                  <a:cubicBezTo>
                    <a:pt x="1" y="434"/>
                    <a:pt x="1" y="468"/>
                    <a:pt x="1" y="501"/>
                  </a:cubicBezTo>
                  <a:lnTo>
                    <a:pt x="1" y="1368"/>
                  </a:lnTo>
                  <a:cubicBezTo>
                    <a:pt x="1" y="1402"/>
                    <a:pt x="1" y="1435"/>
                    <a:pt x="34" y="1435"/>
                  </a:cubicBezTo>
                  <a:cubicBezTo>
                    <a:pt x="51" y="1452"/>
                    <a:pt x="59" y="1460"/>
                    <a:pt x="63" y="1460"/>
                  </a:cubicBezTo>
                  <a:cubicBezTo>
                    <a:pt x="67" y="1460"/>
                    <a:pt x="67" y="1452"/>
                    <a:pt x="67" y="1435"/>
                  </a:cubicBezTo>
                  <a:cubicBezTo>
                    <a:pt x="101" y="1468"/>
                    <a:pt x="101" y="1468"/>
                    <a:pt x="134" y="1468"/>
                  </a:cubicBezTo>
                  <a:lnTo>
                    <a:pt x="868" y="1035"/>
                  </a:lnTo>
                  <a:cubicBezTo>
                    <a:pt x="868" y="1035"/>
                    <a:pt x="901" y="1001"/>
                    <a:pt x="901" y="968"/>
                  </a:cubicBezTo>
                  <a:lnTo>
                    <a:pt x="901" y="101"/>
                  </a:lnTo>
                  <a:cubicBezTo>
                    <a:pt x="901" y="67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794;p56">
              <a:extLst>
                <a:ext uri="{FF2B5EF4-FFF2-40B4-BE49-F238E27FC236}">
                  <a16:creationId xmlns:a16="http://schemas.microsoft.com/office/drawing/2014/main" id="{7F30C8D6-5AFF-4917-9223-62C7449B6244}"/>
                </a:ext>
              </a:extLst>
            </p:cNvPr>
            <p:cNvSpPr/>
            <p:nvPr/>
          </p:nvSpPr>
          <p:spPr>
            <a:xfrm>
              <a:off x="2838025" y="3631575"/>
              <a:ext cx="22550" cy="36525"/>
            </a:xfrm>
            <a:custGeom>
              <a:avLst/>
              <a:gdLst/>
              <a:ahLst/>
              <a:cxnLst/>
              <a:rect l="l" t="t" r="r" b="b"/>
              <a:pathLst>
                <a:path w="902" h="1461" extrusionOk="0">
                  <a:moveTo>
                    <a:pt x="735" y="193"/>
                  </a:moveTo>
                  <a:lnTo>
                    <a:pt x="735" y="893"/>
                  </a:lnTo>
                  <a:lnTo>
                    <a:pt x="168" y="1227"/>
                  </a:lnTo>
                  <a:lnTo>
                    <a:pt x="168" y="526"/>
                  </a:lnTo>
                  <a:lnTo>
                    <a:pt x="735" y="193"/>
                  </a:lnTo>
                  <a:close/>
                  <a:moveTo>
                    <a:pt x="818" y="1"/>
                  </a:moveTo>
                  <a:cubicBezTo>
                    <a:pt x="801" y="1"/>
                    <a:pt x="785" y="9"/>
                    <a:pt x="768" y="26"/>
                  </a:cubicBezTo>
                  <a:lnTo>
                    <a:pt x="34" y="426"/>
                  </a:lnTo>
                  <a:cubicBezTo>
                    <a:pt x="1" y="460"/>
                    <a:pt x="1" y="460"/>
                    <a:pt x="1" y="493"/>
                  </a:cubicBezTo>
                  <a:lnTo>
                    <a:pt x="1" y="1394"/>
                  </a:lnTo>
                  <a:cubicBezTo>
                    <a:pt x="1" y="1394"/>
                    <a:pt x="1" y="1427"/>
                    <a:pt x="34" y="1460"/>
                  </a:cubicBezTo>
                  <a:lnTo>
                    <a:pt x="134" y="1460"/>
                  </a:lnTo>
                  <a:lnTo>
                    <a:pt x="868" y="1027"/>
                  </a:lnTo>
                  <a:cubicBezTo>
                    <a:pt x="868" y="1027"/>
                    <a:pt x="901" y="993"/>
                    <a:pt x="901" y="960"/>
                  </a:cubicBezTo>
                  <a:lnTo>
                    <a:pt x="901" y="93"/>
                  </a:lnTo>
                  <a:cubicBezTo>
                    <a:pt x="901" y="59"/>
                    <a:pt x="868" y="26"/>
                    <a:pt x="868" y="26"/>
                  </a:cubicBezTo>
                  <a:cubicBezTo>
                    <a:pt x="851" y="9"/>
                    <a:pt x="835" y="1"/>
                    <a:pt x="81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795;p56">
              <a:extLst>
                <a:ext uri="{FF2B5EF4-FFF2-40B4-BE49-F238E27FC236}">
                  <a16:creationId xmlns:a16="http://schemas.microsoft.com/office/drawing/2014/main" id="{A7961F83-75AC-4C1B-8890-91123EB1BBC5}"/>
                </a:ext>
              </a:extLst>
            </p:cNvPr>
            <p:cNvSpPr/>
            <p:nvPr/>
          </p:nvSpPr>
          <p:spPr>
            <a:xfrm>
              <a:off x="2818425" y="3620325"/>
              <a:ext cx="23800" cy="47775"/>
            </a:xfrm>
            <a:custGeom>
              <a:avLst/>
              <a:gdLst/>
              <a:ahLst/>
              <a:cxnLst/>
              <a:rect l="l" t="t" r="r" b="b"/>
              <a:pathLst>
                <a:path w="952" h="1911" extrusionOk="0">
                  <a:moveTo>
                    <a:pt x="88" y="1"/>
                  </a:moveTo>
                  <a:cubicBezTo>
                    <a:pt x="43" y="1"/>
                    <a:pt x="1" y="26"/>
                    <a:pt x="18" y="76"/>
                  </a:cubicBezTo>
                  <a:lnTo>
                    <a:pt x="18" y="1844"/>
                  </a:lnTo>
                  <a:cubicBezTo>
                    <a:pt x="18" y="1844"/>
                    <a:pt x="18" y="1877"/>
                    <a:pt x="51" y="1910"/>
                  </a:cubicBezTo>
                  <a:lnTo>
                    <a:pt x="118" y="1910"/>
                  </a:lnTo>
                  <a:lnTo>
                    <a:pt x="885" y="1443"/>
                  </a:lnTo>
                  <a:cubicBezTo>
                    <a:pt x="952" y="1443"/>
                    <a:pt x="952" y="1377"/>
                    <a:pt x="918" y="1343"/>
                  </a:cubicBezTo>
                  <a:cubicBezTo>
                    <a:pt x="918" y="1320"/>
                    <a:pt x="885" y="1296"/>
                    <a:pt x="853" y="1296"/>
                  </a:cubicBezTo>
                  <a:cubicBezTo>
                    <a:pt x="840" y="1296"/>
                    <a:pt x="828" y="1300"/>
                    <a:pt x="818" y="1310"/>
                  </a:cubicBezTo>
                  <a:lnTo>
                    <a:pt x="184" y="1677"/>
                  </a:lnTo>
                  <a:lnTo>
                    <a:pt x="184" y="76"/>
                  </a:lnTo>
                  <a:cubicBezTo>
                    <a:pt x="184" y="26"/>
                    <a:pt x="134" y="1"/>
                    <a:pt x="8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796;p56">
              <a:extLst>
                <a:ext uri="{FF2B5EF4-FFF2-40B4-BE49-F238E27FC236}">
                  <a16:creationId xmlns:a16="http://schemas.microsoft.com/office/drawing/2014/main" id="{1520216E-EFD8-436F-A579-05597343D7CD}"/>
                </a:ext>
              </a:extLst>
            </p:cNvPr>
            <p:cNvSpPr/>
            <p:nvPr/>
          </p:nvSpPr>
          <p:spPr>
            <a:xfrm>
              <a:off x="2818025" y="3622575"/>
              <a:ext cx="24550" cy="15500"/>
            </a:xfrm>
            <a:custGeom>
              <a:avLst/>
              <a:gdLst/>
              <a:ahLst/>
              <a:cxnLst/>
              <a:rect l="l" t="t" r="r" b="b"/>
              <a:pathLst>
                <a:path w="982" h="620" extrusionOk="0">
                  <a:moveTo>
                    <a:pt x="887" y="1"/>
                  </a:moveTo>
                  <a:cubicBezTo>
                    <a:pt x="871" y="1"/>
                    <a:pt x="853" y="6"/>
                    <a:pt x="834" y="19"/>
                  </a:cubicBezTo>
                  <a:lnTo>
                    <a:pt x="67" y="453"/>
                  </a:lnTo>
                  <a:cubicBezTo>
                    <a:pt x="34" y="486"/>
                    <a:pt x="0" y="519"/>
                    <a:pt x="34" y="553"/>
                  </a:cubicBezTo>
                  <a:cubicBezTo>
                    <a:pt x="67" y="586"/>
                    <a:pt x="67" y="619"/>
                    <a:pt x="100" y="619"/>
                  </a:cubicBezTo>
                  <a:cubicBezTo>
                    <a:pt x="134" y="619"/>
                    <a:pt x="134" y="619"/>
                    <a:pt x="134" y="586"/>
                  </a:cubicBezTo>
                  <a:lnTo>
                    <a:pt x="901" y="152"/>
                  </a:lnTo>
                  <a:cubicBezTo>
                    <a:pt x="982" y="98"/>
                    <a:pt x="954" y="1"/>
                    <a:pt x="88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797;p56">
              <a:extLst>
                <a:ext uri="{FF2B5EF4-FFF2-40B4-BE49-F238E27FC236}">
                  <a16:creationId xmlns:a16="http://schemas.microsoft.com/office/drawing/2014/main" id="{C453EE18-5C38-4862-9080-BBF6B10E0A11}"/>
                </a:ext>
              </a:extLst>
            </p:cNvPr>
            <p:cNvSpPr/>
            <p:nvPr/>
          </p:nvSpPr>
          <p:spPr>
            <a:xfrm>
              <a:off x="3390925" y="2534750"/>
              <a:ext cx="40050" cy="42550"/>
            </a:xfrm>
            <a:custGeom>
              <a:avLst/>
              <a:gdLst/>
              <a:ahLst/>
              <a:cxnLst/>
              <a:rect l="l" t="t" r="r" b="b"/>
              <a:pathLst>
                <a:path w="1602" h="1702" extrusionOk="0">
                  <a:moveTo>
                    <a:pt x="768" y="1"/>
                  </a:moveTo>
                  <a:cubicBezTo>
                    <a:pt x="734" y="1"/>
                    <a:pt x="734" y="34"/>
                    <a:pt x="701" y="67"/>
                  </a:cubicBezTo>
                  <a:lnTo>
                    <a:pt x="1" y="1535"/>
                  </a:lnTo>
                  <a:cubicBezTo>
                    <a:pt x="1" y="1602"/>
                    <a:pt x="1" y="1669"/>
                    <a:pt x="67" y="1702"/>
                  </a:cubicBezTo>
                  <a:lnTo>
                    <a:pt x="101" y="1702"/>
                  </a:lnTo>
                  <a:cubicBezTo>
                    <a:pt x="167" y="1702"/>
                    <a:pt x="201" y="1669"/>
                    <a:pt x="201" y="1635"/>
                  </a:cubicBezTo>
                  <a:lnTo>
                    <a:pt x="834" y="301"/>
                  </a:lnTo>
                  <a:lnTo>
                    <a:pt x="1435" y="868"/>
                  </a:lnTo>
                  <a:cubicBezTo>
                    <a:pt x="1452" y="885"/>
                    <a:pt x="1477" y="893"/>
                    <a:pt x="1502" y="893"/>
                  </a:cubicBezTo>
                  <a:cubicBezTo>
                    <a:pt x="1527" y="893"/>
                    <a:pt x="1552" y="885"/>
                    <a:pt x="1568" y="868"/>
                  </a:cubicBezTo>
                  <a:cubicBezTo>
                    <a:pt x="1602" y="801"/>
                    <a:pt x="1602" y="735"/>
                    <a:pt x="1568" y="701"/>
                  </a:cubicBezTo>
                  <a:lnTo>
                    <a:pt x="868" y="34"/>
                  </a:lnTo>
                  <a:cubicBezTo>
                    <a:pt x="868" y="1"/>
                    <a:pt x="834" y="1"/>
                    <a:pt x="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798;p56">
              <a:extLst>
                <a:ext uri="{FF2B5EF4-FFF2-40B4-BE49-F238E27FC236}">
                  <a16:creationId xmlns:a16="http://schemas.microsoft.com/office/drawing/2014/main" id="{E5A06F11-2578-4806-B6AC-7DFF35EBB43C}"/>
                </a:ext>
              </a:extLst>
            </p:cNvPr>
            <p:cNvSpPr/>
            <p:nvPr/>
          </p:nvSpPr>
          <p:spPr>
            <a:xfrm>
              <a:off x="3390925" y="2995575"/>
              <a:ext cx="40050" cy="42075"/>
            </a:xfrm>
            <a:custGeom>
              <a:avLst/>
              <a:gdLst/>
              <a:ahLst/>
              <a:cxnLst/>
              <a:rect l="l" t="t" r="r" b="b"/>
              <a:pathLst>
                <a:path w="1602" h="1683" extrusionOk="0">
                  <a:moveTo>
                    <a:pt x="818" y="0"/>
                  </a:moveTo>
                  <a:cubicBezTo>
                    <a:pt x="804" y="0"/>
                    <a:pt x="787" y="5"/>
                    <a:pt x="768" y="14"/>
                  </a:cubicBezTo>
                  <a:cubicBezTo>
                    <a:pt x="734" y="14"/>
                    <a:pt x="734" y="48"/>
                    <a:pt x="701" y="81"/>
                  </a:cubicBezTo>
                  <a:lnTo>
                    <a:pt x="1" y="1549"/>
                  </a:lnTo>
                  <a:cubicBezTo>
                    <a:pt x="1" y="1582"/>
                    <a:pt x="1" y="1649"/>
                    <a:pt x="67" y="1682"/>
                  </a:cubicBezTo>
                  <a:lnTo>
                    <a:pt x="101" y="1682"/>
                  </a:lnTo>
                  <a:cubicBezTo>
                    <a:pt x="167" y="1682"/>
                    <a:pt x="201" y="1649"/>
                    <a:pt x="201" y="1615"/>
                  </a:cubicBezTo>
                  <a:lnTo>
                    <a:pt x="834" y="281"/>
                  </a:lnTo>
                  <a:lnTo>
                    <a:pt x="1435" y="848"/>
                  </a:lnTo>
                  <a:cubicBezTo>
                    <a:pt x="1452" y="865"/>
                    <a:pt x="1477" y="873"/>
                    <a:pt x="1502" y="873"/>
                  </a:cubicBezTo>
                  <a:cubicBezTo>
                    <a:pt x="1527" y="873"/>
                    <a:pt x="1552" y="865"/>
                    <a:pt x="1568" y="848"/>
                  </a:cubicBezTo>
                  <a:cubicBezTo>
                    <a:pt x="1602" y="815"/>
                    <a:pt x="1602" y="748"/>
                    <a:pt x="1568" y="715"/>
                  </a:cubicBezTo>
                  <a:lnTo>
                    <a:pt x="868" y="48"/>
                  </a:lnTo>
                  <a:cubicBezTo>
                    <a:pt x="868" y="24"/>
                    <a:pt x="851" y="0"/>
                    <a:pt x="8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799;p56">
              <a:extLst>
                <a:ext uri="{FF2B5EF4-FFF2-40B4-BE49-F238E27FC236}">
                  <a16:creationId xmlns:a16="http://schemas.microsoft.com/office/drawing/2014/main" id="{AF1A0719-7573-45BA-B187-DD5CFDFEB66A}"/>
                </a:ext>
              </a:extLst>
            </p:cNvPr>
            <p:cNvSpPr/>
            <p:nvPr/>
          </p:nvSpPr>
          <p:spPr>
            <a:xfrm>
              <a:off x="2728775" y="615050"/>
              <a:ext cx="2391750" cy="3309050"/>
            </a:xfrm>
            <a:custGeom>
              <a:avLst/>
              <a:gdLst/>
              <a:ahLst/>
              <a:cxnLst/>
              <a:rect l="l" t="t" r="r" b="b"/>
              <a:pathLst>
                <a:path w="95670" h="132362" extrusionOk="0">
                  <a:moveTo>
                    <a:pt x="94869" y="0"/>
                  </a:moveTo>
                  <a:cubicBezTo>
                    <a:pt x="94874" y="0"/>
                    <a:pt x="94879" y="1"/>
                    <a:pt x="94884" y="1"/>
                  </a:cubicBezTo>
                  <a:lnTo>
                    <a:pt x="94884" y="1"/>
                  </a:lnTo>
                  <a:cubicBezTo>
                    <a:pt x="94890" y="1"/>
                    <a:pt x="94896" y="0"/>
                    <a:pt x="94902" y="0"/>
                  </a:cubicBezTo>
                  <a:close/>
                  <a:moveTo>
                    <a:pt x="94880" y="468"/>
                  </a:moveTo>
                  <a:lnTo>
                    <a:pt x="94880" y="468"/>
                  </a:lnTo>
                  <a:cubicBezTo>
                    <a:pt x="95137" y="477"/>
                    <a:pt x="95202" y="804"/>
                    <a:pt x="95202" y="1001"/>
                  </a:cubicBezTo>
                  <a:lnTo>
                    <a:pt x="95202" y="76088"/>
                  </a:lnTo>
                  <a:cubicBezTo>
                    <a:pt x="95136" y="76922"/>
                    <a:pt x="94702" y="77689"/>
                    <a:pt x="94001" y="78156"/>
                  </a:cubicBezTo>
                  <a:lnTo>
                    <a:pt x="1168" y="131795"/>
                  </a:lnTo>
                  <a:cubicBezTo>
                    <a:pt x="1102" y="131828"/>
                    <a:pt x="1002" y="131862"/>
                    <a:pt x="935" y="131862"/>
                  </a:cubicBezTo>
                  <a:cubicBezTo>
                    <a:pt x="668" y="131862"/>
                    <a:pt x="435" y="131461"/>
                    <a:pt x="435" y="131028"/>
                  </a:cubicBezTo>
                  <a:lnTo>
                    <a:pt x="435" y="56274"/>
                  </a:lnTo>
                  <a:cubicBezTo>
                    <a:pt x="501" y="55440"/>
                    <a:pt x="935" y="54673"/>
                    <a:pt x="1635" y="54206"/>
                  </a:cubicBezTo>
                  <a:lnTo>
                    <a:pt x="94468" y="601"/>
                  </a:lnTo>
                  <a:cubicBezTo>
                    <a:pt x="94596" y="505"/>
                    <a:pt x="94723" y="471"/>
                    <a:pt x="94880" y="468"/>
                  </a:cubicBezTo>
                  <a:close/>
                  <a:moveTo>
                    <a:pt x="94884" y="1"/>
                  </a:moveTo>
                  <a:lnTo>
                    <a:pt x="94884" y="1"/>
                  </a:lnTo>
                  <a:cubicBezTo>
                    <a:pt x="94657" y="4"/>
                    <a:pt x="94431" y="70"/>
                    <a:pt x="94268" y="167"/>
                  </a:cubicBezTo>
                  <a:lnTo>
                    <a:pt x="1435" y="53806"/>
                  </a:lnTo>
                  <a:cubicBezTo>
                    <a:pt x="568" y="54339"/>
                    <a:pt x="34" y="55273"/>
                    <a:pt x="1" y="56307"/>
                  </a:cubicBezTo>
                  <a:lnTo>
                    <a:pt x="1" y="130994"/>
                  </a:lnTo>
                  <a:cubicBezTo>
                    <a:pt x="1" y="131728"/>
                    <a:pt x="401" y="132362"/>
                    <a:pt x="935" y="132362"/>
                  </a:cubicBezTo>
                  <a:cubicBezTo>
                    <a:pt x="1102" y="132329"/>
                    <a:pt x="1269" y="132295"/>
                    <a:pt x="1435" y="132195"/>
                  </a:cubicBezTo>
                  <a:lnTo>
                    <a:pt x="94235" y="78557"/>
                  </a:lnTo>
                  <a:cubicBezTo>
                    <a:pt x="95102" y="78023"/>
                    <a:pt x="95636" y="77089"/>
                    <a:pt x="95669" y="76055"/>
                  </a:cubicBezTo>
                  <a:lnTo>
                    <a:pt x="95669" y="1001"/>
                  </a:lnTo>
                  <a:cubicBezTo>
                    <a:pt x="95669" y="374"/>
                    <a:pt x="95343" y="9"/>
                    <a:pt x="948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800;p56">
              <a:extLst>
                <a:ext uri="{FF2B5EF4-FFF2-40B4-BE49-F238E27FC236}">
                  <a16:creationId xmlns:a16="http://schemas.microsoft.com/office/drawing/2014/main" id="{8DDF1404-4E6A-493B-A130-82C5F37DC3A1}"/>
                </a:ext>
              </a:extLst>
            </p:cNvPr>
            <p:cNvSpPr/>
            <p:nvPr/>
          </p:nvSpPr>
          <p:spPr>
            <a:xfrm>
              <a:off x="2682075" y="589025"/>
              <a:ext cx="2438450" cy="1623025"/>
            </a:xfrm>
            <a:custGeom>
              <a:avLst/>
              <a:gdLst/>
              <a:ahLst/>
              <a:cxnLst/>
              <a:rect l="l" t="t" r="r" b="b"/>
              <a:pathLst>
                <a:path w="97538" h="64921" extrusionOk="0">
                  <a:moveTo>
                    <a:pt x="94846" y="1"/>
                  </a:moveTo>
                  <a:cubicBezTo>
                    <a:pt x="94641" y="1"/>
                    <a:pt x="94439" y="61"/>
                    <a:pt x="94268" y="174"/>
                  </a:cubicBezTo>
                  <a:lnTo>
                    <a:pt x="1435" y="53813"/>
                  </a:lnTo>
                  <a:cubicBezTo>
                    <a:pt x="1002" y="54046"/>
                    <a:pt x="668" y="54413"/>
                    <a:pt x="435" y="54847"/>
                  </a:cubicBezTo>
                  <a:cubicBezTo>
                    <a:pt x="168" y="55280"/>
                    <a:pt x="1" y="55781"/>
                    <a:pt x="1" y="56281"/>
                  </a:cubicBezTo>
                  <a:lnTo>
                    <a:pt x="1" y="63853"/>
                  </a:lnTo>
                  <a:lnTo>
                    <a:pt x="1836" y="64921"/>
                  </a:lnTo>
                  <a:lnTo>
                    <a:pt x="97537" y="9648"/>
                  </a:lnTo>
                  <a:lnTo>
                    <a:pt x="97537" y="2009"/>
                  </a:lnTo>
                  <a:cubicBezTo>
                    <a:pt x="97537" y="1942"/>
                    <a:pt x="97537" y="1875"/>
                    <a:pt x="97537" y="1809"/>
                  </a:cubicBezTo>
                  <a:cubicBezTo>
                    <a:pt x="97504" y="1742"/>
                    <a:pt x="97504" y="1675"/>
                    <a:pt x="97471" y="1609"/>
                  </a:cubicBezTo>
                  <a:cubicBezTo>
                    <a:pt x="97471" y="1542"/>
                    <a:pt x="97437" y="1508"/>
                    <a:pt x="97404" y="1442"/>
                  </a:cubicBezTo>
                  <a:cubicBezTo>
                    <a:pt x="97370" y="1375"/>
                    <a:pt x="97337" y="1342"/>
                    <a:pt x="97304" y="1308"/>
                  </a:cubicBezTo>
                  <a:cubicBezTo>
                    <a:pt x="97270" y="1242"/>
                    <a:pt x="97237" y="1208"/>
                    <a:pt x="97204" y="1175"/>
                  </a:cubicBezTo>
                  <a:cubicBezTo>
                    <a:pt x="97170" y="1142"/>
                    <a:pt x="97137" y="1108"/>
                    <a:pt x="97104" y="1108"/>
                  </a:cubicBezTo>
                  <a:cubicBezTo>
                    <a:pt x="96837" y="975"/>
                    <a:pt x="95569" y="274"/>
                    <a:pt x="95302" y="107"/>
                  </a:cubicBezTo>
                  <a:cubicBezTo>
                    <a:pt x="95158" y="35"/>
                    <a:pt x="95002" y="1"/>
                    <a:pt x="94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801;p56">
              <a:extLst>
                <a:ext uri="{FF2B5EF4-FFF2-40B4-BE49-F238E27FC236}">
                  <a16:creationId xmlns:a16="http://schemas.microsoft.com/office/drawing/2014/main" id="{53DF2275-107F-4433-8892-80C7F2A05A9D}"/>
                </a:ext>
              </a:extLst>
            </p:cNvPr>
            <p:cNvSpPr/>
            <p:nvPr/>
          </p:nvSpPr>
          <p:spPr>
            <a:xfrm>
              <a:off x="2727950" y="613525"/>
              <a:ext cx="2392575" cy="1598525"/>
            </a:xfrm>
            <a:custGeom>
              <a:avLst/>
              <a:gdLst/>
              <a:ahLst/>
              <a:cxnLst/>
              <a:rect l="l" t="t" r="r" b="b"/>
              <a:pathLst>
                <a:path w="95703" h="63941" extrusionOk="0">
                  <a:moveTo>
                    <a:pt x="94821" y="1"/>
                  </a:moveTo>
                  <a:cubicBezTo>
                    <a:pt x="94619" y="1"/>
                    <a:pt x="94420" y="77"/>
                    <a:pt x="94268" y="228"/>
                  </a:cubicBezTo>
                  <a:lnTo>
                    <a:pt x="1435" y="53867"/>
                  </a:lnTo>
                  <a:cubicBezTo>
                    <a:pt x="1001" y="54100"/>
                    <a:pt x="668" y="54467"/>
                    <a:pt x="434" y="54901"/>
                  </a:cubicBezTo>
                  <a:cubicBezTo>
                    <a:pt x="368" y="55034"/>
                    <a:pt x="301" y="55168"/>
                    <a:pt x="234" y="55301"/>
                  </a:cubicBezTo>
                  <a:cubicBezTo>
                    <a:pt x="201" y="55334"/>
                    <a:pt x="201" y="55401"/>
                    <a:pt x="167" y="55468"/>
                  </a:cubicBezTo>
                  <a:cubicBezTo>
                    <a:pt x="67" y="55735"/>
                    <a:pt x="1" y="56035"/>
                    <a:pt x="1" y="56335"/>
                  </a:cubicBezTo>
                  <a:lnTo>
                    <a:pt x="1" y="63941"/>
                  </a:lnTo>
                  <a:lnTo>
                    <a:pt x="95702" y="8668"/>
                  </a:lnTo>
                  <a:lnTo>
                    <a:pt x="95702" y="1029"/>
                  </a:lnTo>
                  <a:cubicBezTo>
                    <a:pt x="95702" y="962"/>
                    <a:pt x="95702" y="895"/>
                    <a:pt x="95702" y="829"/>
                  </a:cubicBezTo>
                  <a:cubicBezTo>
                    <a:pt x="95669" y="762"/>
                    <a:pt x="95669" y="695"/>
                    <a:pt x="95636" y="629"/>
                  </a:cubicBezTo>
                  <a:cubicBezTo>
                    <a:pt x="95636" y="562"/>
                    <a:pt x="95602" y="528"/>
                    <a:pt x="95569" y="462"/>
                  </a:cubicBezTo>
                  <a:cubicBezTo>
                    <a:pt x="95535" y="395"/>
                    <a:pt x="95502" y="362"/>
                    <a:pt x="95469" y="328"/>
                  </a:cubicBezTo>
                  <a:cubicBezTo>
                    <a:pt x="95305" y="110"/>
                    <a:pt x="95062" y="1"/>
                    <a:pt x="94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802;p56">
              <a:extLst>
                <a:ext uri="{FF2B5EF4-FFF2-40B4-BE49-F238E27FC236}">
                  <a16:creationId xmlns:a16="http://schemas.microsoft.com/office/drawing/2014/main" id="{C408E307-793B-4373-8189-DBDD08B7E5B9}"/>
                </a:ext>
              </a:extLst>
            </p:cNvPr>
            <p:cNvSpPr/>
            <p:nvPr/>
          </p:nvSpPr>
          <p:spPr>
            <a:xfrm>
              <a:off x="2692925" y="589025"/>
              <a:ext cx="2415925" cy="1397875"/>
            </a:xfrm>
            <a:custGeom>
              <a:avLst/>
              <a:gdLst/>
              <a:ahLst/>
              <a:cxnLst/>
              <a:rect l="l" t="t" r="r" b="b"/>
              <a:pathLst>
                <a:path w="96637" h="55915" extrusionOk="0">
                  <a:moveTo>
                    <a:pt x="94412" y="1"/>
                  </a:moveTo>
                  <a:cubicBezTo>
                    <a:pt x="94207" y="1"/>
                    <a:pt x="94005" y="61"/>
                    <a:pt x="93834" y="174"/>
                  </a:cubicBezTo>
                  <a:lnTo>
                    <a:pt x="1001" y="53813"/>
                  </a:lnTo>
                  <a:cubicBezTo>
                    <a:pt x="601" y="54046"/>
                    <a:pt x="267" y="54413"/>
                    <a:pt x="1" y="54847"/>
                  </a:cubicBezTo>
                  <a:lnTo>
                    <a:pt x="1835" y="55914"/>
                  </a:lnTo>
                  <a:cubicBezTo>
                    <a:pt x="2069" y="55480"/>
                    <a:pt x="2436" y="55114"/>
                    <a:pt x="2869" y="54847"/>
                  </a:cubicBezTo>
                  <a:lnTo>
                    <a:pt x="95669" y="1208"/>
                  </a:lnTo>
                  <a:cubicBezTo>
                    <a:pt x="95829" y="1088"/>
                    <a:pt x="96025" y="1028"/>
                    <a:pt x="96229" y="1028"/>
                  </a:cubicBezTo>
                  <a:cubicBezTo>
                    <a:pt x="96364" y="1028"/>
                    <a:pt x="96503" y="1055"/>
                    <a:pt x="96636" y="1108"/>
                  </a:cubicBezTo>
                  <a:cubicBezTo>
                    <a:pt x="96336" y="941"/>
                    <a:pt x="95135" y="241"/>
                    <a:pt x="94868" y="107"/>
                  </a:cubicBezTo>
                  <a:cubicBezTo>
                    <a:pt x="94724" y="35"/>
                    <a:pt x="94568" y="1"/>
                    <a:pt x="9441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803;p56">
              <a:extLst>
                <a:ext uri="{FF2B5EF4-FFF2-40B4-BE49-F238E27FC236}">
                  <a16:creationId xmlns:a16="http://schemas.microsoft.com/office/drawing/2014/main" id="{81BE027A-78EB-4193-84BF-0A215B084A79}"/>
                </a:ext>
              </a:extLst>
            </p:cNvPr>
            <p:cNvSpPr/>
            <p:nvPr/>
          </p:nvSpPr>
          <p:spPr>
            <a:xfrm>
              <a:off x="2786325" y="1988200"/>
              <a:ext cx="73425" cy="45400"/>
            </a:xfrm>
            <a:custGeom>
              <a:avLst/>
              <a:gdLst/>
              <a:ahLst/>
              <a:cxnLst/>
              <a:rect l="l" t="t" r="r" b="b"/>
              <a:pathLst>
                <a:path w="2937" h="1816" extrusionOk="0">
                  <a:moveTo>
                    <a:pt x="2748" y="1"/>
                  </a:moveTo>
                  <a:cubicBezTo>
                    <a:pt x="2723" y="1"/>
                    <a:pt x="2696" y="5"/>
                    <a:pt x="2669" y="14"/>
                  </a:cubicBezTo>
                  <a:lnTo>
                    <a:pt x="101" y="1515"/>
                  </a:lnTo>
                  <a:cubicBezTo>
                    <a:pt x="1" y="1582"/>
                    <a:pt x="1" y="1682"/>
                    <a:pt x="34" y="1748"/>
                  </a:cubicBezTo>
                  <a:cubicBezTo>
                    <a:pt x="67" y="1782"/>
                    <a:pt x="101" y="1815"/>
                    <a:pt x="167" y="1815"/>
                  </a:cubicBezTo>
                  <a:lnTo>
                    <a:pt x="267" y="1815"/>
                  </a:lnTo>
                  <a:lnTo>
                    <a:pt x="2836" y="314"/>
                  </a:lnTo>
                  <a:cubicBezTo>
                    <a:pt x="2936" y="247"/>
                    <a:pt x="2936" y="147"/>
                    <a:pt x="2903" y="81"/>
                  </a:cubicBezTo>
                  <a:cubicBezTo>
                    <a:pt x="2878" y="32"/>
                    <a:pt x="2818" y="1"/>
                    <a:pt x="274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804;p56">
              <a:extLst>
                <a:ext uri="{FF2B5EF4-FFF2-40B4-BE49-F238E27FC236}">
                  <a16:creationId xmlns:a16="http://schemas.microsoft.com/office/drawing/2014/main" id="{A7A2DF34-21F7-4B81-A981-C84DC05491FC}"/>
                </a:ext>
              </a:extLst>
            </p:cNvPr>
            <p:cNvSpPr/>
            <p:nvPr/>
          </p:nvSpPr>
          <p:spPr>
            <a:xfrm>
              <a:off x="2786325" y="2018000"/>
              <a:ext cx="74450" cy="45600"/>
            </a:xfrm>
            <a:custGeom>
              <a:avLst/>
              <a:gdLst/>
              <a:ahLst/>
              <a:cxnLst/>
              <a:rect l="l" t="t" r="r" b="b"/>
              <a:pathLst>
                <a:path w="2978" h="1824" extrusionOk="0">
                  <a:moveTo>
                    <a:pt x="2756" y="1"/>
                  </a:moveTo>
                  <a:cubicBezTo>
                    <a:pt x="2729" y="1"/>
                    <a:pt x="2700" y="7"/>
                    <a:pt x="2669" y="23"/>
                  </a:cubicBezTo>
                  <a:lnTo>
                    <a:pt x="101" y="1524"/>
                  </a:lnTo>
                  <a:cubicBezTo>
                    <a:pt x="1" y="1557"/>
                    <a:pt x="1" y="1657"/>
                    <a:pt x="34" y="1724"/>
                  </a:cubicBezTo>
                  <a:cubicBezTo>
                    <a:pt x="67" y="1791"/>
                    <a:pt x="101" y="1824"/>
                    <a:pt x="167" y="1824"/>
                  </a:cubicBezTo>
                  <a:cubicBezTo>
                    <a:pt x="201" y="1791"/>
                    <a:pt x="234" y="1791"/>
                    <a:pt x="267" y="1791"/>
                  </a:cubicBezTo>
                  <a:lnTo>
                    <a:pt x="2836" y="290"/>
                  </a:lnTo>
                  <a:cubicBezTo>
                    <a:pt x="2977" y="205"/>
                    <a:pt x="2903" y="1"/>
                    <a:pt x="275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805;p56">
              <a:extLst>
                <a:ext uri="{FF2B5EF4-FFF2-40B4-BE49-F238E27FC236}">
                  <a16:creationId xmlns:a16="http://schemas.microsoft.com/office/drawing/2014/main" id="{7547DC31-1C73-44E6-8684-EFFDF91B554F}"/>
                </a:ext>
              </a:extLst>
            </p:cNvPr>
            <p:cNvSpPr/>
            <p:nvPr/>
          </p:nvSpPr>
          <p:spPr>
            <a:xfrm>
              <a:off x="2785500" y="2047250"/>
              <a:ext cx="74250" cy="45550"/>
            </a:xfrm>
            <a:custGeom>
              <a:avLst/>
              <a:gdLst/>
              <a:ahLst/>
              <a:cxnLst/>
              <a:rect l="l" t="t" r="r" b="b"/>
              <a:pathLst>
                <a:path w="2970" h="1822" extrusionOk="0">
                  <a:moveTo>
                    <a:pt x="2817" y="0"/>
                  </a:moveTo>
                  <a:cubicBezTo>
                    <a:pt x="2789" y="0"/>
                    <a:pt x="2760" y="8"/>
                    <a:pt x="2736" y="20"/>
                  </a:cubicBezTo>
                  <a:lnTo>
                    <a:pt x="134" y="1521"/>
                  </a:lnTo>
                  <a:cubicBezTo>
                    <a:pt x="0" y="1588"/>
                    <a:pt x="34" y="1821"/>
                    <a:pt x="200" y="1821"/>
                  </a:cubicBezTo>
                  <a:cubicBezTo>
                    <a:pt x="234" y="1821"/>
                    <a:pt x="267" y="1821"/>
                    <a:pt x="300" y="1788"/>
                  </a:cubicBezTo>
                  <a:lnTo>
                    <a:pt x="2869" y="287"/>
                  </a:lnTo>
                  <a:cubicBezTo>
                    <a:pt x="2969" y="254"/>
                    <a:pt x="2969" y="154"/>
                    <a:pt x="2936" y="87"/>
                  </a:cubicBezTo>
                  <a:cubicBezTo>
                    <a:pt x="2915" y="23"/>
                    <a:pt x="2867" y="0"/>
                    <a:pt x="2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806;p56">
              <a:extLst>
                <a:ext uri="{FF2B5EF4-FFF2-40B4-BE49-F238E27FC236}">
                  <a16:creationId xmlns:a16="http://schemas.microsoft.com/office/drawing/2014/main" id="{91AEE157-0A5A-4164-A628-F32C5F48A23A}"/>
                </a:ext>
              </a:extLst>
            </p:cNvPr>
            <p:cNvSpPr/>
            <p:nvPr/>
          </p:nvSpPr>
          <p:spPr>
            <a:xfrm>
              <a:off x="2893900" y="1942675"/>
              <a:ext cx="43400" cy="85900"/>
            </a:xfrm>
            <a:custGeom>
              <a:avLst/>
              <a:gdLst/>
              <a:ahLst/>
              <a:cxnLst/>
              <a:rect l="l" t="t" r="r" b="b"/>
              <a:pathLst>
                <a:path w="1736" h="3436" extrusionOk="0">
                  <a:moveTo>
                    <a:pt x="1302" y="0"/>
                  </a:moveTo>
                  <a:cubicBezTo>
                    <a:pt x="1135" y="34"/>
                    <a:pt x="1001" y="67"/>
                    <a:pt x="868" y="167"/>
                  </a:cubicBezTo>
                  <a:cubicBezTo>
                    <a:pt x="735" y="234"/>
                    <a:pt x="601" y="334"/>
                    <a:pt x="501" y="434"/>
                  </a:cubicBezTo>
                  <a:cubicBezTo>
                    <a:pt x="401" y="567"/>
                    <a:pt x="301" y="701"/>
                    <a:pt x="234" y="834"/>
                  </a:cubicBezTo>
                  <a:cubicBezTo>
                    <a:pt x="167" y="1001"/>
                    <a:pt x="101" y="1134"/>
                    <a:pt x="67" y="1301"/>
                  </a:cubicBezTo>
                  <a:cubicBezTo>
                    <a:pt x="34" y="1468"/>
                    <a:pt x="1" y="1635"/>
                    <a:pt x="1" y="1835"/>
                  </a:cubicBezTo>
                  <a:cubicBezTo>
                    <a:pt x="1" y="1868"/>
                    <a:pt x="1" y="1935"/>
                    <a:pt x="34" y="2002"/>
                  </a:cubicBezTo>
                  <a:lnTo>
                    <a:pt x="34" y="2435"/>
                  </a:lnTo>
                  <a:lnTo>
                    <a:pt x="34" y="2602"/>
                  </a:lnTo>
                  <a:cubicBezTo>
                    <a:pt x="34" y="2769"/>
                    <a:pt x="34" y="2902"/>
                    <a:pt x="101" y="3069"/>
                  </a:cubicBezTo>
                  <a:cubicBezTo>
                    <a:pt x="101" y="3169"/>
                    <a:pt x="167" y="3269"/>
                    <a:pt x="234" y="3336"/>
                  </a:cubicBezTo>
                  <a:cubicBezTo>
                    <a:pt x="301" y="3403"/>
                    <a:pt x="401" y="3436"/>
                    <a:pt x="501" y="3436"/>
                  </a:cubicBezTo>
                  <a:cubicBezTo>
                    <a:pt x="634" y="3436"/>
                    <a:pt x="768" y="3369"/>
                    <a:pt x="901" y="3303"/>
                  </a:cubicBezTo>
                  <a:cubicBezTo>
                    <a:pt x="1035" y="3236"/>
                    <a:pt x="1168" y="3136"/>
                    <a:pt x="1268" y="3002"/>
                  </a:cubicBezTo>
                  <a:cubicBezTo>
                    <a:pt x="1368" y="2869"/>
                    <a:pt x="1468" y="2735"/>
                    <a:pt x="1535" y="2569"/>
                  </a:cubicBezTo>
                  <a:cubicBezTo>
                    <a:pt x="1602" y="2435"/>
                    <a:pt x="1669" y="2268"/>
                    <a:pt x="1702" y="2102"/>
                  </a:cubicBezTo>
                  <a:cubicBezTo>
                    <a:pt x="1735" y="1935"/>
                    <a:pt x="1735" y="1768"/>
                    <a:pt x="1735" y="1601"/>
                  </a:cubicBezTo>
                  <a:lnTo>
                    <a:pt x="1735" y="1101"/>
                  </a:lnTo>
                  <a:cubicBezTo>
                    <a:pt x="1735" y="1101"/>
                    <a:pt x="1735" y="1068"/>
                    <a:pt x="1735" y="1034"/>
                  </a:cubicBezTo>
                  <a:lnTo>
                    <a:pt x="1669" y="1034"/>
                  </a:lnTo>
                  <a:lnTo>
                    <a:pt x="1035" y="1435"/>
                  </a:lnTo>
                  <a:cubicBezTo>
                    <a:pt x="1001" y="1435"/>
                    <a:pt x="968" y="1468"/>
                    <a:pt x="968" y="1501"/>
                  </a:cubicBezTo>
                  <a:cubicBezTo>
                    <a:pt x="968" y="1501"/>
                    <a:pt x="968" y="1535"/>
                    <a:pt x="968" y="1568"/>
                  </a:cubicBezTo>
                  <a:lnTo>
                    <a:pt x="968" y="1902"/>
                  </a:lnTo>
                  <a:cubicBezTo>
                    <a:pt x="968" y="1902"/>
                    <a:pt x="968" y="1935"/>
                    <a:pt x="968" y="1968"/>
                  </a:cubicBezTo>
                  <a:lnTo>
                    <a:pt x="1035" y="1968"/>
                  </a:lnTo>
                  <a:lnTo>
                    <a:pt x="1368" y="1768"/>
                  </a:lnTo>
                  <a:lnTo>
                    <a:pt x="1368" y="1801"/>
                  </a:lnTo>
                  <a:cubicBezTo>
                    <a:pt x="1368" y="1902"/>
                    <a:pt x="1368" y="2035"/>
                    <a:pt x="1335" y="2135"/>
                  </a:cubicBezTo>
                  <a:cubicBezTo>
                    <a:pt x="1302" y="2235"/>
                    <a:pt x="1268" y="2302"/>
                    <a:pt x="1235" y="2402"/>
                  </a:cubicBezTo>
                  <a:cubicBezTo>
                    <a:pt x="1202" y="2469"/>
                    <a:pt x="1135" y="2535"/>
                    <a:pt x="1068" y="2602"/>
                  </a:cubicBezTo>
                  <a:cubicBezTo>
                    <a:pt x="1035" y="2669"/>
                    <a:pt x="968" y="2702"/>
                    <a:pt x="868" y="2735"/>
                  </a:cubicBezTo>
                  <a:cubicBezTo>
                    <a:pt x="831" y="2791"/>
                    <a:pt x="774" y="2815"/>
                    <a:pt x="708" y="2815"/>
                  </a:cubicBezTo>
                  <a:cubicBezTo>
                    <a:pt x="654" y="2815"/>
                    <a:pt x="594" y="2799"/>
                    <a:pt x="534" y="2769"/>
                  </a:cubicBezTo>
                  <a:cubicBezTo>
                    <a:pt x="434" y="2735"/>
                    <a:pt x="401" y="2569"/>
                    <a:pt x="401" y="2335"/>
                  </a:cubicBezTo>
                  <a:lnTo>
                    <a:pt x="401" y="1968"/>
                  </a:lnTo>
                  <a:lnTo>
                    <a:pt x="401" y="1601"/>
                  </a:lnTo>
                  <a:cubicBezTo>
                    <a:pt x="401" y="1435"/>
                    <a:pt x="468" y="1234"/>
                    <a:pt x="534" y="1068"/>
                  </a:cubicBezTo>
                  <a:cubicBezTo>
                    <a:pt x="601" y="901"/>
                    <a:pt x="735" y="767"/>
                    <a:pt x="868" y="701"/>
                  </a:cubicBezTo>
                  <a:cubicBezTo>
                    <a:pt x="935" y="634"/>
                    <a:pt x="1035" y="634"/>
                    <a:pt x="1101" y="601"/>
                  </a:cubicBezTo>
                  <a:cubicBezTo>
                    <a:pt x="1135" y="601"/>
                    <a:pt x="1202" y="634"/>
                    <a:pt x="1235" y="667"/>
                  </a:cubicBezTo>
                  <a:cubicBezTo>
                    <a:pt x="1268" y="667"/>
                    <a:pt x="1302" y="701"/>
                    <a:pt x="1302" y="734"/>
                  </a:cubicBezTo>
                  <a:cubicBezTo>
                    <a:pt x="1335" y="767"/>
                    <a:pt x="1335" y="801"/>
                    <a:pt x="1335" y="801"/>
                  </a:cubicBezTo>
                  <a:cubicBezTo>
                    <a:pt x="1335" y="801"/>
                    <a:pt x="1368" y="834"/>
                    <a:pt x="1368" y="834"/>
                  </a:cubicBezTo>
                  <a:lnTo>
                    <a:pt x="1435" y="834"/>
                  </a:lnTo>
                  <a:lnTo>
                    <a:pt x="1635" y="701"/>
                  </a:lnTo>
                  <a:cubicBezTo>
                    <a:pt x="1669" y="667"/>
                    <a:pt x="1702" y="667"/>
                    <a:pt x="1702" y="634"/>
                  </a:cubicBezTo>
                  <a:cubicBezTo>
                    <a:pt x="1702" y="601"/>
                    <a:pt x="1735" y="567"/>
                    <a:pt x="1735" y="534"/>
                  </a:cubicBezTo>
                  <a:cubicBezTo>
                    <a:pt x="1735" y="467"/>
                    <a:pt x="1702" y="367"/>
                    <a:pt x="1669" y="300"/>
                  </a:cubicBezTo>
                  <a:cubicBezTo>
                    <a:pt x="1669" y="234"/>
                    <a:pt x="1602" y="167"/>
                    <a:pt x="1535" y="100"/>
                  </a:cubicBezTo>
                  <a:cubicBezTo>
                    <a:pt x="1468" y="34"/>
                    <a:pt x="1402" y="0"/>
                    <a:pt x="13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807;p56">
              <a:extLst>
                <a:ext uri="{FF2B5EF4-FFF2-40B4-BE49-F238E27FC236}">
                  <a16:creationId xmlns:a16="http://schemas.microsoft.com/office/drawing/2014/main" id="{D0F042E0-7726-42A5-BB00-0C42CE706A05}"/>
                </a:ext>
              </a:extLst>
            </p:cNvPr>
            <p:cNvSpPr/>
            <p:nvPr/>
          </p:nvSpPr>
          <p:spPr>
            <a:xfrm>
              <a:off x="2944775" y="1937325"/>
              <a:ext cx="35050" cy="63750"/>
            </a:xfrm>
            <a:custGeom>
              <a:avLst/>
              <a:gdLst/>
              <a:ahLst/>
              <a:cxnLst/>
              <a:rect l="l" t="t" r="r" b="b"/>
              <a:pathLst>
                <a:path w="1402" h="2550" extrusionOk="0">
                  <a:moveTo>
                    <a:pt x="884" y="556"/>
                  </a:moveTo>
                  <a:cubicBezTo>
                    <a:pt x="901" y="556"/>
                    <a:pt x="918" y="564"/>
                    <a:pt x="934" y="581"/>
                  </a:cubicBezTo>
                  <a:cubicBezTo>
                    <a:pt x="968" y="581"/>
                    <a:pt x="1001" y="614"/>
                    <a:pt x="1001" y="681"/>
                  </a:cubicBezTo>
                  <a:cubicBezTo>
                    <a:pt x="1035" y="748"/>
                    <a:pt x="1035" y="815"/>
                    <a:pt x="1035" y="881"/>
                  </a:cubicBezTo>
                  <a:cubicBezTo>
                    <a:pt x="1035" y="881"/>
                    <a:pt x="1035" y="915"/>
                    <a:pt x="1035" y="948"/>
                  </a:cubicBezTo>
                  <a:lnTo>
                    <a:pt x="1035" y="1182"/>
                  </a:lnTo>
                  <a:cubicBezTo>
                    <a:pt x="1035" y="1215"/>
                    <a:pt x="1035" y="1248"/>
                    <a:pt x="1035" y="1282"/>
                  </a:cubicBezTo>
                  <a:cubicBezTo>
                    <a:pt x="1035" y="1348"/>
                    <a:pt x="1035" y="1448"/>
                    <a:pt x="1001" y="1515"/>
                  </a:cubicBezTo>
                  <a:cubicBezTo>
                    <a:pt x="968" y="1582"/>
                    <a:pt x="968" y="1649"/>
                    <a:pt x="934" y="1715"/>
                  </a:cubicBezTo>
                  <a:cubicBezTo>
                    <a:pt x="901" y="1749"/>
                    <a:pt x="868" y="1782"/>
                    <a:pt x="834" y="1849"/>
                  </a:cubicBezTo>
                  <a:cubicBezTo>
                    <a:pt x="768" y="1882"/>
                    <a:pt x="734" y="1882"/>
                    <a:pt x="701" y="1915"/>
                  </a:cubicBezTo>
                  <a:cubicBezTo>
                    <a:pt x="668" y="1949"/>
                    <a:pt x="634" y="1949"/>
                    <a:pt x="601" y="1982"/>
                  </a:cubicBezTo>
                  <a:lnTo>
                    <a:pt x="467" y="1982"/>
                  </a:lnTo>
                  <a:cubicBezTo>
                    <a:pt x="434" y="1949"/>
                    <a:pt x="401" y="1915"/>
                    <a:pt x="401" y="1882"/>
                  </a:cubicBezTo>
                  <a:cubicBezTo>
                    <a:pt x="367" y="1815"/>
                    <a:pt x="367" y="1749"/>
                    <a:pt x="367" y="1682"/>
                  </a:cubicBezTo>
                  <a:cubicBezTo>
                    <a:pt x="367" y="1649"/>
                    <a:pt x="367" y="1615"/>
                    <a:pt x="367" y="1582"/>
                  </a:cubicBezTo>
                  <a:lnTo>
                    <a:pt x="367" y="1382"/>
                  </a:lnTo>
                  <a:cubicBezTo>
                    <a:pt x="367" y="1348"/>
                    <a:pt x="367" y="1315"/>
                    <a:pt x="367" y="1282"/>
                  </a:cubicBezTo>
                  <a:cubicBezTo>
                    <a:pt x="367" y="1182"/>
                    <a:pt x="367" y="1115"/>
                    <a:pt x="401" y="1048"/>
                  </a:cubicBezTo>
                  <a:cubicBezTo>
                    <a:pt x="401" y="981"/>
                    <a:pt x="434" y="915"/>
                    <a:pt x="467" y="848"/>
                  </a:cubicBezTo>
                  <a:cubicBezTo>
                    <a:pt x="501" y="781"/>
                    <a:pt x="534" y="748"/>
                    <a:pt x="601" y="715"/>
                  </a:cubicBezTo>
                  <a:cubicBezTo>
                    <a:pt x="634" y="681"/>
                    <a:pt x="668" y="648"/>
                    <a:pt x="701" y="614"/>
                  </a:cubicBezTo>
                  <a:cubicBezTo>
                    <a:pt x="734" y="614"/>
                    <a:pt x="768" y="581"/>
                    <a:pt x="834" y="581"/>
                  </a:cubicBezTo>
                  <a:cubicBezTo>
                    <a:pt x="851" y="564"/>
                    <a:pt x="868" y="556"/>
                    <a:pt x="884" y="556"/>
                  </a:cubicBezTo>
                  <a:close/>
                  <a:moveTo>
                    <a:pt x="1055" y="1"/>
                  </a:moveTo>
                  <a:cubicBezTo>
                    <a:pt x="1037" y="1"/>
                    <a:pt x="1019" y="5"/>
                    <a:pt x="1001" y="14"/>
                  </a:cubicBezTo>
                  <a:cubicBezTo>
                    <a:pt x="868" y="14"/>
                    <a:pt x="801" y="14"/>
                    <a:pt x="701" y="81"/>
                  </a:cubicBezTo>
                  <a:cubicBezTo>
                    <a:pt x="601" y="147"/>
                    <a:pt x="501" y="214"/>
                    <a:pt x="434" y="314"/>
                  </a:cubicBezTo>
                  <a:cubicBezTo>
                    <a:pt x="334" y="414"/>
                    <a:pt x="267" y="548"/>
                    <a:pt x="201" y="648"/>
                  </a:cubicBezTo>
                  <a:cubicBezTo>
                    <a:pt x="134" y="781"/>
                    <a:pt x="101" y="915"/>
                    <a:pt x="67" y="1048"/>
                  </a:cubicBezTo>
                  <a:cubicBezTo>
                    <a:pt x="0" y="1182"/>
                    <a:pt x="0" y="1315"/>
                    <a:pt x="0" y="1482"/>
                  </a:cubicBezTo>
                  <a:cubicBezTo>
                    <a:pt x="0" y="1482"/>
                    <a:pt x="0" y="1548"/>
                    <a:pt x="0" y="1582"/>
                  </a:cubicBezTo>
                  <a:lnTo>
                    <a:pt x="0" y="1682"/>
                  </a:lnTo>
                  <a:lnTo>
                    <a:pt x="0" y="1815"/>
                  </a:lnTo>
                  <a:cubicBezTo>
                    <a:pt x="0" y="1849"/>
                    <a:pt x="0" y="1882"/>
                    <a:pt x="0" y="1915"/>
                  </a:cubicBezTo>
                  <a:cubicBezTo>
                    <a:pt x="0" y="2015"/>
                    <a:pt x="0" y="2149"/>
                    <a:pt x="67" y="2249"/>
                  </a:cubicBezTo>
                  <a:cubicBezTo>
                    <a:pt x="67" y="2316"/>
                    <a:pt x="134" y="2416"/>
                    <a:pt x="201" y="2449"/>
                  </a:cubicBezTo>
                  <a:cubicBezTo>
                    <a:pt x="267" y="2516"/>
                    <a:pt x="334" y="2549"/>
                    <a:pt x="434" y="2549"/>
                  </a:cubicBezTo>
                  <a:cubicBezTo>
                    <a:pt x="534" y="2549"/>
                    <a:pt x="601" y="2516"/>
                    <a:pt x="701" y="2449"/>
                  </a:cubicBezTo>
                  <a:cubicBezTo>
                    <a:pt x="801" y="2382"/>
                    <a:pt x="901" y="2316"/>
                    <a:pt x="1001" y="2216"/>
                  </a:cubicBezTo>
                  <a:cubicBezTo>
                    <a:pt x="1068" y="2116"/>
                    <a:pt x="1135" y="2015"/>
                    <a:pt x="1201" y="1882"/>
                  </a:cubicBezTo>
                  <a:cubicBezTo>
                    <a:pt x="1268" y="1749"/>
                    <a:pt x="1301" y="1615"/>
                    <a:pt x="1335" y="1482"/>
                  </a:cubicBezTo>
                  <a:cubicBezTo>
                    <a:pt x="1368" y="1348"/>
                    <a:pt x="1401" y="1215"/>
                    <a:pt x="1401" y="1081"/>
                  </a:cubicBezTo>
                  <a:lnTo>
                    <a:pt x="1401" y="981"/>
                  </a:lnTo>
                  <a:lnTo>
                    <a:pt x="1401" y="748"/>
                  </a:lnTo>
                  <a:lnTo>
                    <a:pt x="1401" y="648"/>
                  </a:lnTo>
                  <a:cubicBezTo>
                    <a:pt x="1401" y="514"/>
                    <a:pt x="1401" y="414"/>
                    <a:pt x="1368" y="314"/>
                  </a:cubicBezTo>
                  <a:cubicBezTo>
                    <a:pt x="1335" y="214"/>
                    <a:pt x="1268" y="147"/>
                    <a:pt x="1201" y="81"/>
                  </a:cubicBezTo>
                  <a:cubicBezTo>
                    <a:pt x="1152" y="32"/>
                    <a:pt x="1104" y="1"/>
                    <a:pt x="10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808;p56">
              <a:extLst>
                <a:ext uri="{FF2B5EF4-FFF2-40B4-BE49-F238E27FC236}">
                  <a16:creationId xmlns:a16="http://schemas.microsoft.com/office/drawing/2014/main" id="{FB708540-766B-46E8-9AE2-DD4E1FB77D7D}"/>
                </a:ext>
              </a:extLst>
            </p:cNvPr>
            <p:cNvSpPr/>
            <p:nvPr/>
          </p:nvSpPr>
          <p:spPr>
            <a:xfrm>
              <a:off x="2986475" y="1912650"/>
              <a:ext cx="35875" cy="64225"/>
            </a:xfrm>
            <a:custGeom>
              <a:avLst/>
              <a:gdLst/>
              <a:ahLst/>
              <a:cxnLst/>
              <a:rect l="l" t="t" r="r" b="b"/>
              <a:pathLst>
                <a:path w="1435" h="2569" extrusionOk="0">
                  <a:moveTo>
                    <a:pt x="884" y="576"/>
                  </a:moveTo>
                  <a:cubicBezTo>
                    <a:pt x="901" y="576"/>
                    <a:pt x="918" y="584"/>
                    <a:pt x="934" y="601"/>
                  </a:cubicBezTo>
                  <a:cubicBezTo>
                    <a:pt x="968" y="601"/>
                    <a:pt x="1001" y="634"/>
                    <a:pt x="1001" y="667"/>
                  </a:cubicBezTo>
                  <a:cubicBezTo>
                    <a:pt x="1034" y="734"/>
                    <a:pt x="1034" y="801"/>
                    <a:pt x="1034" y="868"/>
                  </a:cubicBezTo>
                  <a:lnTo>
                    <a:pt x="1068" y="868"/>
                  </a:lnTo>
                  <a:cubicBezTo>
                    <a:pt x="1068" y="901"/>
                    <a:pt x="1068" y="934"/>
                    <a:pt x="1034" y="1001"/>
                  </a:cubicBezTo>
                  <a:lnTo>
                    <a:pt x="1034" y="1201"/>
                  </a:lnTo>
                  <a:lnTo>
                    <a:pt x="1034" y="1268"/>
                  </a:lnTo>
                  <a:cubicBezTo>
                    <a:pt x="1034" y="1368"/>
                    <a:pt x="1034" y="1435"/>
                    <a:pt x="1001" y="1535"/>
                  </a:cubicBezTo>
                  <a:cubicBezTo>
                    <a:pt x="1001" y="1601"/>
                    <a:pt x="968" y="1668"/>
                    <a:pt x="934" y="1702"/>
                  </a:cubicBezTo>
                  <a:cubicBezTo>
                    <a:pt x="901" y="1768"/>
                    <a:pt x="868" y="1802"/>
                    <a:pt x="834" y="1835"/>
                  </a:cubicBezTo>
                  <a:cubicBezTo>
                    <a:pt x="768" y="1868"/>
                    <a:pt x="734" y="1902"/>
                    <a:pt x="701" y="1935"/>
                  </a:cubicBezTo>
                  <a:cubicBezTo>
                    <a:pt x="667" y="1968"/>
                    <a:pt x="634" y="1968"/>
                    <a:pt x="601" y="1968"/>
                  </a:cubicBezTo>
                  <a:cubicBezTo>
                    <a:pt x="567" y="1985"/>
                    <a:pt x="542" y="1993"/>
                    <a:pt x="522" y="1993"/>
                  </a:cubicBezTo>
                  <a:cubicBezTo>
                    <a:pt x="501" y="1993"/>
                    <a:pt x="484" y="1985"/>
                    <a:pt x="467" y="1968"/>
                  </a:cubicBezTo>
                  <a:cubicBezTo>
                    <a:pt x="434" y="1968"/>
                    <a:pt x="401" y="1935"/>
                    <a:pt x="401" y="1902"/>
                  </a:cubicBezTo>
                  <a:cubicBezTo>
                    <a:pt x="367" y="1835"/>
                    <a:pt x="367" y="1768"/>
                    <a:pt x="367" y="1702"/>
                  </a:cubicBezTo>
                  <a:lnTo>
                    <a:pt x="367" y="1601"/>
                  </a:lnTo>
                  <a:lnTo>
                    <a:pt x="367" y="1501"/>
                  </a:lnTo>
                  <a:lnTo>
                    <a:pt x="367" y="1368"/>
                  </a:lnTo>
                  <a:lnTo>
                    <a:pt x="367" y="1301"/>
                  </a:lnTo>
                  <a:cubicBezTo>
                    <a:pt x="367" y="1201"/>
                    <a:pt x="367" y="1134"/>
                    <a:pt x="401" y="1034"/>
                  </a:cubicBezTo>
                  <a:cubicBezTo>
                    <a:pt x="434" y="968"/>
                    <a:pt x="434" y="901"/>
                    <a:pt x="467" y="868"/>
                  </a:cubicBezTo>
                  <a:cubicBezTo>
                    <a:pt x="501" y="801"/>
                    <a:pt x="534" y="767"/>
                    <a:pt x="601" y="734"/>
                  </a:cubicBezTo>
                  <a:cubicBezTo>
                    <a:pt x="634" y="701"/>
                    <a:pt x="667" y="667"/>
                    <a:pt x="701" y="634"/>
                  </a:cubicBezTo>
                  <a:cubicBezTo>
                    <a:pt x="734" y="601"/>
                    <a:pt x="768" y="601"/>
                    <a:pt x="834" y="601"/>
                  </a:cubicBezTo>
                  <a:cubicBezTo>
                    <a:pt x="851" y="584"/>
                    <a:pt x="868" y="576"/>
                    <a:pt x="884" y="576"/>
                  </a:cubicBezTo>
                  <a:close/>
                  <a:moveTo>
                    <a:pt x="1001" y="0"/>
                  </a:moveTo>
                  <a:cubicBezTo>
                    <a:pt x="868" y="0"/>
                    <a:pt x="801" y="34"/>
                    <a:pt x="701" y="100"/>
                  </a:cubicBezTo>
                  <a:cubicBezTo>
                    <a:pt x="601" y="167"/>
                    <a:pt x="501" y="234"/>
                    <a:pt x="434" y="334"/>
                  </a:cubicBezTo>
                  <a:cubicBezTo>
                    <a:pt x="334" y="434"/>
                    <a:pt x="267" y="534"/>
                    <a:pt x="200" y="667"/>
                  </a:cubicBezTo>
                  <a:cubicBezTo>
                    <a:pt x="134" y="801"/>
                    <a:pt x="100" y="934"/>
                    <a:pt x="67" y="1068"/>
                  </a:cubicBezTo>
                  <a:cubicBezTo>
                    <a:pt x="34" y="1201"/>
                    <a:pt x="0" y="1335"/>
                    <a:pt x="0" y="1468"/>
                  </a:cubicBezTo>
                  <a:cubicBezTo>
                    <a:pt x="0" y="1501"/>
                    <a:pt x="0" y="1535"/>
                    <a:pt x="0" y="1568"/>
                  </a:cubicBezTo>
                  <a:lnTo>
                    <a:pt x="0" y="1835"/>
                  </a:lnTo>
                  <a:cubicBezTo>
                    <a:pt x="0" y="1835"/>
                    <a:pt x="0" y="1868"/>
                    <a:pt x="0" y="1902"/>
                  </a:cubicBezTo>
                  <a:cubicBezTo>
                    <a:pt x="0" y="2035"/>
                    <a:pt x="0" y="2135"/>
                    <a:pt x="67" y="2269"/>
                  </a:cubicBezTo>
                  <a:cubicBezTo>
                    <a:pt x="67" y="2335"/>
                    <a:pt x="134" y="2402"/>
                    <a:pt x="200" y="2469"/>
                  </a:cubicBezTo>
                  <a:cubicBezTo>
                    <a:pt x="267" y="2535"/>
                    <a:pt x="334" y="2535"/>
                    <a:pt x="434" y="2569"/>
                  </a:cubicBezTo>
                  <a:cubicBezTo>
                    <a:pt x="534" y="2535"/>
                    <a:pt x="634" y="2502"/>
                    <a:pt x="701" y="2469"/>
                  </a:cubicBezTo>
                  <a:cubicBezTo>
                    <a:pt x="801" y="2402"/>
                    <a:pt x="901" y="2335"/>
                    <a:pt x="1001" y="2235"/>
                  </a:cubicBezTo>
                  <a:cubicBezTo>
                    <a:pt x="1068" y="2135"/>
                    <a:pt x="1134" y="2002"/>
                    <a:pt x="1201" y="1902"/>
                  </a:cubicBezTo>
                  <a:cubicBezTo>
                    <a:pt x="1268" y="1768"/>
                    <a:pt x="1301" y="1635"/>
                    <a:pt x="1368" y="1501"/>
                  </a:cubicBezTo>
                  <a:cubicBezTo>
                    <a:pt x="1401" y="1368"/>
                    <a:pt x="1401" y="1235"/>
                    <a:pt x="1435" y="1101"/>
                  </a:cubicBezTo>
                  <a:lnTo>
                    <a:pt x="1435" y="634"/>
                  </a:lnTo>
                  <a:cubicBezTo>
                    <a:pt x="1401" y="534"/>
                    <a:pt x="1401" y="401"/>
                    <a:pt x="1368" y="300"/>
                  </a:cubicBezTo>
                  <a:cubicBezTo>
                    <a:pt x="1335" y="234"/>
                    <a:pt x="1268" y="134"/>
                    <a:pt x="1201" y="100"/>
                  </a:cubicBezTo>
                  <a:cubicBezTo>
                    <a:pt x="1134" y="34"/>
                    <a:pt x="1068" y="0"/>
                    <a:pt x="10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809;p56">
              <a:extLst>
                <a:ext uri="{FF2B5EF4-FFF2-40B4-BE49-F238E27FC236}">
                  <a16:creationId xmlns:a16="http://schemas.microsoft.com/office/drawing/2014/main" id="{F5630323-60B4-4007-A373-B2DA2A59BD3E}"/>
                </a:ext>
              </a:extLst>
            </p:cNvPr>
            <p:cNvSpPr/>
            <p:nvPr/>
          </p:nvSpPr>
          <p:spPr>
            <a:xfrm>
              <a:off x="3029000" y="1881800"/>
              <a:ext cx="35875" cy="92925"/>
            </a:xfrm>
            <a:custGeom>
              <a:avLst/>
              <a:gdLst/>
              <a:ahLst/>
              <a:cxnLst/>
              <a:rect l="l" t="t" r="r" b="b"/>
              <a:pathLst>
                <a:path w="1435" h="3717" extrusionOk="0">
                  <a:moveTo>
                    <a:pt x="818" y="851"/>
                  </a:moveTo>
                  <a:cubicBezTo>
                    <a:pt x="859" y="851"/>
                    <a:pt x="901" y="867"/>
                    <a:pt x="935" y="901"/>
                  </a:cubicBezTo>
                  <a:cubicBezTo>
                    <a:pt x="1001" y="967"/>
                    <a:pt x="1035" y="1067"/>
                    <a:pt x="1035" y="1201"/>
                  </a:cubicBezTo>
                  <a:lnTo>
                    <a:pt x="1035" y="1368"/>
                  </a:lnTo>
                  <a:lnTo>
                    <a:pt x="1035" y="1534"/>
                  </a:lnTo>
                  <a:cubicBezTo>
                    <a:pt x="1035" y="1668"/>
                    <a:pt x="1001" y="1801"/>
                    <a:pt x="935" y="1935"/>
                  </a:cubicBezTo>
                  <a:cubicBezTo>
                    <a:pt x="901" y="2035"/>
                    <a:pt x="801" y="2135"/>
                    <a:pt x="701" y="2202"/>
                  </a:cubicBezTo>
                  <a:cubicBezTo>
                    <a:pt x="668" y="2218"/>
                    <a:pt x="626" y="2227"/>
                    <a:pt x="584" y="2227"/>
                  </a:cubicBezTo>
                  <a:cubicBezTo>
                    <a:pt x="543" y="2227"/>
                    <a:pt x="501" y="2218"/>
                    <a:pt x="468" y="2202"/>
                  </a:cubicBezTo>
                  <a:cubicBezTo>
                    <a:pt x="401" y="2102"/>
                    <a:pt x="334" y="1968"/>
                    <a:pt x="367" y="1868"/>
                  </a:cubicBezTo>
                  <a:cubicBezTo>
                    <a:pt x="334" y="1768"/>
                    <a:pt x="334" y="1701"/>
                    <a:pt x="367" y="1601"/>
                  </a:cubicBezTo>
                  <a:cubicBezTo>
                    <a:pt x="367" y="1468"/>
                    <a:pt x="401" y="1301"/>
                    <a:pt x="468" y="1168"/>
                  </a:cubicBezTo>
                  <a:cubicBezTo>
                    <a:pt x="534" y="1034"/>
                    <a:pt x="601" y="967"/>
                    <a:pt x="701" y="901"/>
                  </a:cubicBezTo>
                  <a:cubicBezTo>
                    <a:pt x="734" y="867"/>
                    <a:pt x="776" y="851"/>
                    <a:pt x="818" y="851"/>
                  </a:cubicBezTo>
                  <a:close/>
                  <a:moveTo>
                    <a:pt x="1335" y="0"/>
                  </a:moveTo>
                  <a:lnTo>
                    <a:pt x="1135" y="133"/>
                  </a:lnTo>
                  <a:cubicBezTo>
                    <a:pt x="1101" y="167"/>
                    <a:pt x="1068" y="167"/>
                    <a:pt x="1068" y="200"/>
                  </a:cubicBezTo>
                  <a:cubicBezTo>
                    <a:pt x="1068" y="234"/>
                    <a:pt x="1035" y="267"/>
                    <a:pt x="1035" y="300"/>
                  </a:cubicBezTo>
                  <a:lnTo>
                    <a:pt x="1035" y="400"/>
                  </a:lnTo>
                  <a:cubicBezTo>
                    <a:pt x="1035" y="367"/>
                    <a:pt x="1001" y="367"/>
                    <a:pt x="1001" y="367"/>
                  </a:cubicBezTo>
                  <a:cubicBezTo>
                    <a:pt x="968" y="334"/>
                    <a:pt x="935" y="334"/>
                    <a:pt x="901" y="334"/>
                  </a:cubicBezTo>
                  <a:cubicBezTo>
                    <a:pt x="884" y="317"/>
                    <a:pt x="859" y="309"/>
                    <a:pt x="834" y="309"/>
                  </a:cubicBezTo>
                  <a:cubicBezTo>
                    <a:pt x="809" y="309"/>
                    <a:pt x="784" y="317"/>
                    <a:pt x="768" y="334"/>
                  </a:cubicBezTo>
                  <a:cubicBezTo>
                    <a:pt x="734" y="334"/>
                    <a:pt x="668" y="367"/>
                    <a:pt x="634" y="400"/>
                  </a:cubicBezTo>
                  <a:cubicBezTo>
                    <a:pt x="501" y="434"/>
                    <a:pt x="434" y="534"/>
                    <a:pt x="367" y="634"/>
                  </a:cubicBezTo>
                  <a:cubicBezTo>
                    <a:pt x="267" y="734"/>
                    <a:pt x="201" y="834"/>
                    <a:pt x="167" y="967"/>
                  </a:cubicBezTo>
                  <a:cubicBezTo>
                    <a:pt x="101" y="1101"/>
                    <a:pt x="67" y="1234"/>
                    <a:pt x="34" y="1368"/>
                  </a:cubicBezTo>
                  <a:cubicBezTo>
                    <a:pt x="1" y="1501"/>
                    <a:pt x="1" y="1668"/>
                    <a:pt x="1" y="1801"/>
                  </a:cubicBezTo>
                  <a:lnTo>
                    <a:pt x="1" y="1935"/>
                  </a:lnTo>
                  <a:lnTo>
                    <a:pt x="1" y="2102"/>
                  </a:lnTo>
                  <a:cubicBezTo>
                    <a:pt x="1" y="2235"/>
                    <a:pt x="1" y="2335"/>
                    <a:pt x="34" y="2469"/>
                  </a:cubicBezTo>
                  <a:cubicBezTo>
                    <a:pt x="67" y="2535"/>
                    <a:pt x="101" y="2635"/>
                    <a:pt x="167" y="2702"/>
                  </a:cubicBezTo>
                  <a:cubicBezTo>
                    <a:pt x="201" y="2769"/>
                    <a:pt x="267" y="2802"/>
                    <a:pt x="367" y="2835"/>
                  </a:cubicBezTo>
                  <a:cubicBezTo>
                    <a:pt x="434" y="2835"/>
                    <a:pt x="534" y="2802"/>
                    <a:pt x="634" y="2769"/>
                  </a:cubicBezTo>
                  <a:cubicBezTo>
                    <a:pt x="668" y="2735"/>
                    <a:pt x="734" y="2702"/>
                    <a:pt x="768" y="2635"/>
                  </a:cubicBezTo>
                  <a:cubicBezTo>
                    <a:pt x="834" y="2602"/>
                    <a:pt x="868" y="2569"/>
                    <a:pt x="901" y="2502"/>
                  </a:cubicBezTo>
                  <a:cubicBezTo>
                    <a:pt x="935" y="2469"/>
                    <a:pt x="968" y="2435"/>
                    <a:pt x="1001" y="2368"/>
                  </a:cubicBezTo>
                  <a:cubicBezTo>
                    <a:pt x="1001" y="2335"/>
                    <a:pt x="1035" y="2302"/>
                    <a:pt x="1035" y="2268"/>
                  </a:cubicBezTo>
                  <a:lnTo>
                    <a:pt x="1035" y="2402"/>
                  </a:lnTo>
                  <a:cubicBezTo>
                    <a:pt x="1035" y="2502"/>
                    <a:pt x="1035" y="2569"/>
                    <a:pt x="1001" y="2669"/>
                  </a:cubicBezTo>
                  <a:cubicBezTo>
                    <a:pt x="1001" y="2735"/>
                    <a:pt x="968" y="2802"/>
                    <a:pt x="935" y="2869"/>
                  </a:cubicBezTo>
                  <a:cubicBezTo>
                    <a:pt x="901" y="2902"/>
                    <a:pt x="868" y="2969"/>
                    <a:pt x="834" y="3002"/>
                  </a:cubicBezTo>
                  <a:cubicBezTo>
                    <a:pt x="768" y="3036"/>
                    <a:pt x="734" y="3069"/>
                    <a:pt x="701" y="3102"/>
                  </a:cubicBezTo>
                  <a:cubicBezTo>
                    <a:pt x="634" y="3136"/>
                    <a:pt x="568" y="3169"/>
                    <a:pt x="501" y="3169"/>
                  </a:cubicBezTo>
                  <a:cubicBezTo>
                    <a:pt x="468" y="3136"/>
                    <a:pt x="401" y="3136"/>
                    <a:pt x="401" y="3102"/>
                  </a:cubicBezTo>
                  <a:lnTo>
                    <a:pt x="334" y="3036"/>
                  </a:lnTo>
                  <a:lnTo>
                    <a:pt x="267" y="3036"/>
                  </a:lnTo>
                  <a:lnTo>
                    <a:pt x="101" y="3169"/>
                  </a:lnTo>
                  <a:cubicBezTo>
                    <a:pt x="67" y="3169"/>
                    <a:pt x="34" y="3202"/>
                    <a:pt x="34" y="3236"/>
                  </a:cubicBezTo>
                  <a:cubicBezTo>
                    <a:pt x="1" y="3236"/>
                    <a:pt x="1" y="3302"/>
                    <a:pt x="1" y="3336"/>
                  </a:cubicBezTo>
                  <a:cubicBezTo>
                    <a:pt x="1" y="3403"/>
                    <a:pt x="34" y="3469"/>
                    <a:pt x="67" y="3536"/>
                  </a:cubicBezTo>
                  <a:cubicBezTo>
                    <a:pt x="101" y="3603"/>
                    <a:pt x="167" y="3636"/>
                    <a:pt x="201" y="3669"/>
                  </a:cubicBezTo>
                  <a:cubicBezTo>
                    <a:pt x="248" y="3693"/>
                    <a:pt x="312" y="3717"/>
                    <a:pt x="369" y="3717"/>
                  </a:cubicBezTo>
                  <a:cubicBezTo>
                    <a:pt x="392" y="3717"/>
                    <a:pt x="415" y="3712"/>
                    <a:pt x="434" y="3703"/>
                  </a:cubicBezTo>
                  <a:cubicBezTo>
                    <a:pt x="534" y="3703"/>
                    <a:pt x="601" y="3669"/>
                    <a:pt x="701" y="3603"/>
                  </a:cubicBezTo>
                  <a:cubicBezTo>
                    <a:pt x="935" y="3469"/>
                    <a:pt x="1101" y="3269"/>
                    <a:pt x="1235" y="3036"/>
                  </a:cubicBezTo>
                  <a:cubicBezTo>
                    <a:pt x="1368" y="2769"/>
                    <a:pt x="1435" y="2435"/>
                    <a:pt x="1435" y="2135"/>
                  </a:cubicBezTo>
                  <a:lnTo>
                    <a:pt x="1435" y="67"/>
                  </a:lnTo>
                  <a:cubicBezTo>
                    <a:pt x="1435" y="67"/>
                    <a:pt x="1402" y="33"/>
                    <a:pt x="14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810;p56">
              <a:extLst>
                <a:ext uri="{FF2B5EF4-FFF2-40B4-BE49-F238E27FC236}">
                  <a16:creationId xmlns:a16="http://schemas.microsoft.com/office/drawing/2014/main" id="{AA7FBB51-D1B0-48DD-8BA1-33393A13F880}"/>
                </a:ext>
              </a:extLst>
            </p:cNvPr>
            <p:cNvSpPr/>
            <p:nvPr/>
          </p:nvSpPr>
          <p:spPr>
            <a:xfrm>
              <a:off x="3074875" y="1850300"/>
              <a:ext cx="8350" cy="81550"/>
            </a:xfrm>
            <a:custGeom>
              <a:avLst/>
              <a:gdLst/>
              <a:ahLst/>
              <a:cxnLst/>
              <a:rect l="l" t="t" r="r" b="b"/>
              <a:pathLst>
                <a:path w="334" h="3262" extrusionOk="0">
                  <a:moveTo>
                    <a:pt x="288" y="1"/>
                  </a:moveTo>
                  <a:cubicBezTo>
                    <a:pt x="275" y="1"/>
                    <a:pt x="267" y="9"/>
                    <a:pt x="267" y="26"/>
                  </a:cubicBezTo>
                  <a:lnTo>
                    <a:pt x="67" y="159"/>
                  </a:lnTo>
                  <a:cubicBezTo>
                    <a:pt x="34" y="159"/>
                    <a:pt x="0" y="193"/>
                    <a:pt x="0" y="226"/>
                  </a:cubicBezTo>
                  <a:cubicBezTo>
                    <a:pt x="0" y="259"/>
                    <a:pt x="0" y="293"/>
                    <a:pt x="0" y="326"/>
                  </a:cubicBezTo>
                  <a:lnTo>
                    <a:pt x="0" y="3195"/>
                  </a:lnTo>
                  <a:cubicBezTo>
                    <a:pt x="0" y="3195"/>
                    <a:pt x="0" y="3228"/>
                    <a:pt x="0" y="3261"/>
                  </a:cubicBezTo>
                  <a:lnTo>
                    <a:pt x="67" y="3261"/>
                  </a:lnTo>
                  <a:lnTo>
                    <a:pt x="267" y="3128"/>
                  </a:lnTo>
                  <a:cubicBezTo>
                    <a:pt x="300" y="3095"/>
                    <a:pt x="300" y="3095"/>
                    <a:pt x="334" y="3061"/>
                  </a:cubicBezTo>
                  <a:cubicBezTo>
                    <a:pt x="334" y="3028"/>
                    <a:pt x="334" y="2995"/>
                    <a:pt x="334" y="2961"/>
                  </a:cubicBezTo>
                  <a:lnTo>
                    <a:pt x="334" y="93"/>
                  </a:lnTo>
                  <a:cubicBezTo>
                    <a:pt x="334" y="59"/>
                    <a:pt x="334" y="26"/>
                    <a:pt x="334" y="26"/>
                  </a:cubicBezTo>
                  <a:cubicBezTo>
                    <a:pt x="317" y="9"/>
                    <a:pt x="300" y="1"/>
                    <a:pt x="28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811;p56">
              <a:extLst>
                <a:ext uri="{FF2B5EF4-FFF2-40B4-BE49-F238E27FC236}">
                  <a16:creationId xmlns:a16="http://schemas.microsoft.com/office/drawing/2014/main" id="{711C4685-2832-4111-B79F-29DD0A80D5F5}"/>
                </a:ext>
              </a:extLst>
            </p:cNvPr>
            <p:cNvSpPr/>
            <p:nvPr/>
          </p:nvSpPr>
          <p:spPr>
            <a:xfrm>
              <a:off x="3091550" y="1852600"/>
              <a:ext cx="35050" cy="63400"/>
            </a:xfrm>
            <a:custGeom>
              <a:avLst/>
              <a:gdLst/>
              <a:ahLst/>
              <a:cxnLst/>
              <a:rect l="l" t="t" r="r" b="b"/>
              <a:pathLst>
                <a:path w="1402" h="2536" extrusionOk="0">
                  <a:moveTo>
                    <a:pt x="834" y="568"/>
                  </a:moveTo>
                  <a:cubicBezTo>
                    <a:pt x="868" y="568"/>
                    <a:pt x="901" y="568"/>
                    <a:pt x="934" y="601"/>
                  </a:cubicBezTo>
                  <a:cubicBezTo>
                    <a:pt x="968" y="634"/>
                    <a:pt x="968" y="668"/>
                    <a:pt x="968" y="701"/>
                  </a:cubicBezTo>
                  <a:cubicBezTo>
                    <a:pt x="1001" y="734"/>
                    <a:pt x="1001" y="768"/>
                    <a:pt x="1001" y="834"/>
                  </a:cubicBezTo>
                  <a:lnTo>
                    <a:pt x="367" y="1201"/>
                  </a:lnTo>
                  <a:cubicBezTo>
                    <a:pt x="367" y="1135"/>
                    <a:pt x="367" y="1101"/>
                    <a:pt x="401" y="1035"/>
                  </a:cubicBezTo>
                  <a:cubicBezTo>
                    <a:pt x="401" y="1001"/>
                    <a:pt x="434" y="935"/>
                    <a:pt x="434" y="868"/>
                  </a:cubicBezTo>
                  <a:cubicBezTo>
                    <a:pt x="467" y="834"/>
                    <a:pt x="501" y="768"/>
                    <a:pt x="534" y="734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34" y="568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101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01" y="468"/>
                    <a:pt x="234" y="568"/>
                    <a:pt x="200" y="734"/>
                  </a:cubicBezTo>
                  <a:cubicBezTo>
                    <a:pt x="134" y="868"/>
                    <a:pt x="67" y="1035"/>
                    <a:pt x="34" y="1168"/>
                  </a:cubicBezTo>
                  <a:cubicBezTo>
                    <a:pt x="0" y="1335"/>
                    <a:pt x="0" y="1502"/>
                    <a:pt x="0" y="1668"/>
                  </a:cubicBezTo>
                  <a:cubicBezTo>
                    <a:pt x="0" y="1802"/>
                    <a:pt x="0" y="1969"/>
                    <a:pt x="34" y="2102"/>
                  </a:cubicBezTo>
                  <a:cubicBezTo>
                    <a:pt x="67" y="2235"/>
                    <a:pt x="100" y="2336"/>
                    <a:pt x="167" y="2402"/>
                  </a:cubicBezTo>
                  <a:cubicBezTo>
                    <a:pt x="234" y="2469"/>
                    <a:pt x="301" y="2536"/>
                    <a:pt x="401" y="2536"/>
                  </a:cubicBezTo>
                  <a:cubicBezTo>
                    <a:pt x="501" y="2536"/>
                    <a:pt x="601" y="2502"/>
                    <a:pt x="701" y="2436"/>
                  </a:cubicBezTo>
                  <a:cubicBezTo>
                    <a:pt x="801" y="2369"/>
                    <a:pt x="901" y="2302"/>
                    <a:pt x="968" y="2202"/>
                  </a:cubicBezTo>
                  <a:cubicBezTo>
                    <a:pt x="1034" y="2135"/>
                    <a:pt x="1101" y="2035"/>
                    <a:pt x="1168" y="1935"/>
                  </a:cubicBezTo>
                  <a:cubicBezTo>
                    <a:pt x="1235" y="1869"/>
                    <a:pt x="1268" y="1768"/>
                    <a:pt x="1301" y="1668"/>
                  </a:cubicBezTo>
                  <a:cubicBezTo>
                    <a:pt x="1335" y="1635"/>
                    <a:pt x="1335" y="1568"/>
                    <a:pt x="1335" y="1502"/>
                  </a:cubicBezTo>
                  <a:cubicBezTo>
                    <a:pt x="1335" y="1468"/>
                    <a:pt x="1335" y="1435"/>
                    <a:pt x="1335" y="1435"/>
                  </a:cubicBezTo>
                  <a:cubicBezTo>
                    <a:pt x="1318" y="1418"/>
                    <a:pt x="1301" y="1410"/>
                    <a:pt x="1289" y="1410"/>
                  </a:cubicBezTo>
                  <a:cubicBezTo>
                    <a:pt x="1276" y="1410"/>
                    <a:pt x="1268" y="1418"/>
                    <a:pt x="1268" y="1435"/>
                  </a:cubicBezTo>
                  <a:lnTo>
                    <a:pt x="1034" y="1568"/>
                  </a:lnTo>
                  <a:cubicBezTo>
                    <a:pt x="1034" y="1568"/>
                    <a:pt x="1001" y="1602"/>
                    <a:pt x="1001" y="1602"/>
                  </a:cubicBezTo>
                  <a:cubicBezTo>
                    <a:pt x="968" y="1635"/>
                    <a:pt x="934" y="1668"/>
                    <a:pt x="934" y="1668"/>
                  </a:cubicBezTo>
                  <a:cubicBezTo>
                    <a:pt x="901" y="1735"/>
                    <a:pt x="868" y="1768"/>
                    <a:pt x="834" y="1802"/>
                  </a:cubicBezTo>
                  <a:cubicBezTo>
                    <a:pt x="801" y="1869"/>
                    <a:pt x="734" y="1902"/>
                    <a:pt x="701" y="1935"/>
                  </a:cubicBezTo>
                  <a:cubicBezTo>
                    <a:pt x="667" y="1935"/>
                    <a:pt x="601" y="1969"/>
                    <a:pt x="567" y="1969"/>
                  </a:cubicBezTo>
                  <a:lnTo>
                    <a:pt x="467" y="1969"/>
                  </a:lnTo>
                  <a:cubicBezTo>
                    <a:pt x="434" y="1935"/>
                    <a:pt x="401" y="1902"/>
                    <a:pt x="401" y="1869"/>
                  </a:cubicBezTo>
                  <a:cubicBezTo>
                    <a:pt x="367" y="1835"/>
                    <a:pt x="367" y="1768"/>
                    <a:pt x="367" y="1735"/>
                  </a:cubicBezTo>
                  <a:lnTo>
                    <a:pt x="1335" y="1168"/>
                  </a:lnTo>
                  <a:cubicBezTo>
                    <a:pt x="1368" y="1168"/>
                    <a:pt x="1368" y="1135"/>
                    <a:pt x="1401" y="1101"/>
                  </a:cubicBezTo>
                  <a:cubicBezTo>
                    <a:pt x="1401" y="1068"/>
                    <a:pt x="1401" y="1035"/>
                    <a:pt x="1401" y="1001"/>
                  </a:cubicBezTo>
                  <a:lnTo>
                    <a:pt x="1401" y="801"/>
                  </a:lnTo>
                  <a:cubicBezTo>
                    <a:pt x="1401" y="668"/>
                    <a:pt x="1368" y="534"/>
                    <a:pt x="1335" y="401"/>
                  </a:cubicBezTo>
                  <a:cubicBezTo>
                    <a:pt x="1301" y="301"/>
                    <a:pt x="1268" y="201"/>
                    <a:pt x="1201" y="134"/>
                  </a:cubicBezTo>
                  <a:cubicBezTo>
                    <a:pt x="1134" y="67"/>
                    <a:pt x="1068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812;p56">
              <a:extLst>
                <a:ext uri="{FF2B5EF4-FFF2-40B4-BE49-F238E27FC236}">
                  <a16:creationId xmlns:a16="http://schemas.microsoft.com/office/drawing/2014/main" id="{1686D23E-23B0-4B81-B04D-52B59B3973B2}"/>
                </a:ext>
              </a:extLst>
            </p:cNvPr>
            <p:cNvSpPr/>
            <p:nvPr/>
          </p:nvSpPr>
          <p:spPr>
            <a:xfrm>
              <a:off x="3148250" y="1799225"/>
              <a:ext cx="38400" cy="83425"/>
            </a:xfrm>
            <a:custGeom>
              <a:avLst/>
              <a:gdLst/>
              <a:ahLst/>
              <a:cxnLst/>
              <a:rect l="l" t="t" r="r" b="b"/>
              <a:pathLst>
                <a:path w="1536" h="3337" extrusionOk="0">
                  <a:moveTo>
                    <a:pt x="1035" y="1"/>
                  </a:moveTo>
                  <a:cubicBezTo>
                    <a:pt x="935" y="1"/>
                    <a:pt x="835" y="34"/>
                    <a:pt x="734" y="101"/>
                  </a:cubicBezTo>
                  <a:cubicBezTo>
                    <a:pt x="634" y="167"/>
                    <a:pt x="534" y="268"/>
                    <a:pt x="434" y="368"/>
                  </a:cubicBezTo>
                  <a:cubicBezTo>
                    <a:pt x="368" y="468"/>
                    <a:pt x="301" y="568"/>
                    <a:pt x="234" y="668"/>
                  </a:cubicBezTo>
                  <a:cubicBezTo>
                    <a:pt x="167" y="768"/>
                    <a:pt x="134" y="901"/>
                    <a:pt x="101" y="1001"/>
                  </a:cubicBezTo>
                  <a:cubicBezTo>
                    <a:pt x="67" y="1135"/>
                    <a:pt x="67" y="1235"/>
                    <a:pt x="67" y="1368"/>
                  </a:cubicBezTo>
                  <a:cubicBezTo>
                    <a:pt x="67" y="1435"/>
                    <a:pt x="67" y="1535"/>
                    <a:pt x="101" y="1602"/>
                  </a:cubicBezTo>
                  <a:cubicBezTo>
                    <a:pt x="101" y="1669"/>
                    <a:pt x="134" y="1735"/>
                    <a:pt x="167" y="1769"/>
                  </a:cubicBezTo>
                  <a:cubicBezTo>
                    <a:pt x="234" y="1835"/>
                    <a:pt x="267" y="1869"/>
                    <a:pt x="334" y="1869"/>
                  </a:cubicBezTo>
                  <a:cubicBezTo>
                    <a:pt x="384" y="1885"/>
                    <a:pt x="426" y="1894"/>
                    <a:pt x="463" y="1894"/>
                  </a:cubicBezTo>
                  <a:cubicBezTo>
                    <a:pt x="501" y="1894"/>
                    <a:pt x="534" y="1885"/>
                    <a:pt x="568" y="1869"/>
                  </a:cubicBezTo>
                  <a:lnTo>
                    <a:pt x="868" y="1835"/>
                  </a:lnTo>
                  <a:cubicBezTo>
                    <a:pt x="901" y="1819"/>
                    <a:pt x="935" y="1810"/>
                    <a:pt x="968" y="1810"/>
                  </a:cubicBezTo>
                  <a:cubicBezTo>
                    <a:pt x="1001" y="1810"/>
                    <a:pt x="1035" y="1819"/>
                    <a:pt x="1068" y="1835"/>
                  </a:cubicBezTo>
                  <a:cubicBezTo>
                    <a:pt x="1135" y="1835"/>
                    <a:pt x="1168" y="1869"/>
                    <a:pt x="1201" y="1902"/>
                  </a:cubicBezTo>
                  <a:cubicBezTo>
                    <a:pt x="1235" y="1935"/>
                    <a:pt x="1268" y="2002"/>
                    <a:pt x="1235" y="2069"/>
                  </a:cubicBezTo>
                  <a:cubicBezTo>
                    <a:pt x="1235" y="2136"/>
                    <a:pt x="1235" y="2236"/>
                    <a:pt x="1201" y="2302"/>
                  </a:cubicBezTo>
                  <a:cubicBezTo>
                    <a:pt x="1168" y="2369"/>
                    <a:pt x="1135" y="2436"/>
                    <a:pt x="1101" y="2502"/>
                  </a:cubicBezTo>
                  <a:cubicBezTo>
                    <a:pt x="1068" y="2603"/>
                    <a:pt x="1001" y="2636"/>
                    <a:pt x="935" y="2703"/>
                  </a:cubicBezTo>
                  <a:cubicBezTo>
                    <a:pt x="868" y="2769"/>
                    <a:pt x="835" y="2803"/>
                    <a:pt x="768" y="2869"/>
                  </a:cubicBezTo>
                  <a:cubicBezTo>
                    <a:pt x="701" y="2903"/>
                    <a:pt x="634" y="2903"/>
                    <a:pt x="568" y="2936"/>
                  </a:cubicBezTo>
                  <a:cubicBezTo>
                    <a:pt x="501" y="2936"/>
                    <a:pt x="468" y="2936"/>
                    <a:pt x="401" y="2903"/>
                  </a:cubicBezTo>
                  <a:cubicBezTo>
                    <a:pt x="368" y="2869"/>
                    <a:pt x="334" y="2869"/>
                    <a:pt x="301" y="2836"/>
                  </a:cubicBezTo>
                  <a:cubicBezTo>
                    <a:pt x="301" y="2803"/>
                    <a:pt x="267" y="2769"/>
                    <a:pt x="267" y="2736"/>
                  </a:cubicBezTo>
                  <a:cubicBezTo>
                    <a:pt x="234" y="2703"/>
                    <a:pt x="234" y="2669"/>
                    <a:pt x="234" y="2669"/>
                  </a:cubicBezTo>
                  <a:lnTo>
                    <a:pt x="167" y="2669"/>
                  </a:lnTo>
                  <a:lnTo>
                    <a:pt x="67" y="2736"/>
                  </a:lnTo>
                  <a:cubicBezTo>
                    <a:pt x="34" y="2736"/>
                    <a:pt x="34" y="2769"/>
                    <a:pt x="1" y="2769"/>
                  </a:cubicBezTo>
                  <a:cubicBezTo>
                    <a:pt x="1" y="2803"/>
                    <a:pt x="1" y="2836"/>
                    <a:pt x="1" y="2869"/>
                  </a:cubicBezTo>
                  <a:cubicBezTo>
                    <a:pt x="1" y="2936"/>
                    <a:pt x="34" y="3036"/>
                    <a:pt x="67" y="3103"/>
                  </a:cubicBezTo>
                  <a:cubicBezTo>
                    <a:pt x="101" y="3170"/>
                    <a:pt x="167" y="3236"/>
                    <a:pt x="234" y="3270"/>
                  </a:cubicBezTo>
                  <a:cubicBezTo>
                    <a:pt x="301" y="3336"/>
                    <a:pt x="368" y="3336"/>
                    <a:pt x="468" y="3336"/>
                  </a:cubicBezTo>
                  <a:cubicBezTo>
                    <a:pt x="568" y="3336"/>
                    <a:pt x="668" y="3303"/>
                    <a:pt x="768" y="3236"/>
                  </a:cubicBezTo>
                  <a:cubicBezTo>
                    <a:pt x="901" y="3170"/>
                    <a:pt x="1001" y="3070"/>
                    <a:pt x="1068" y="2969"/>
                  </a:cubicBezTo>
                  <a:cubicBezTo>
                    <a:pt x="1168" y="2903"/>
                    <a:pt x="1268" y="2769"/>
                    <a:pt x="1335" y="2669"/>
                  </a:cubicBezTo>
                  <a:cubicBezTo>
                    <a:pt x="1402" y="2536"/>
                    <a:pt x="1435" y="2436"/>
                    <a:pt x="1468" y="2302"/>
                  </a:cubicBezTo>
                  <a:cubicBezTo>
                    <a:pt x="1502" y="2169"/>
                    <a:pt x="1535" y="2035"/>
                    <a:pt x="1535" y="1902"/>
                  </a:cubicBezTo>
                  <a:cubicBezTo>
                    <a:pt x="1535" y="1802"/>
                    <a:pt x="1535" y="1702"/>
                    <a:pt x="1502" y="1635"/>
                  </a:cubicBezTo>
                  <a:cubicBezTo>
                    <a:pt x="1468" y="1568"/>
                    <a:pt x="1435" y="1502"/>
                    <a:pt x="1402" y="1468"/>
                  </a:cubicBezTo>
                  <a:cubicBezTo>
                    <a:pt x="1335" y="1435"/>
                    <a:pt x="1268" y="1402"/>
                    <a:pt x="1201" y="1402"/>
                  </a:cubicBezTo>
                  <a:cubicBezTo>
                    <a:pt x="1168" y="1385"/>
                    <a:pt x="1126" y="1377"/>
                    <a:pt x="1081" y="1377"/>
                  </a:cubicBezTo>
                  <a:cubicBezTo>
                    <a:pt x="1035" y="1377"/>
                    <a:pt x="985" y="1385"/>
                    <a:pt x="935" y="1402"/>
                  </a:cubicBezTo>
                  <a:cubicBezTo>
                    <a:pt x="835" y="1402"/>
                    <a:pt x="768" y="1435"/>
                    <a:pt x="668" y="1435"/>
                  </a:cubicBezTo>
                  <a:lnTo>
                    <a:pt x="501" y="1435"/>
                  </a:lnTo>
                  <a:cubicBezTo>
                    <a:pt x="434" y="1402"/>
                    <a:pt x="401" y="1368"/>
                    <a:pt x="368" y="1335"/>
                  </a:cubicBezTo>
                  <a:cubicBezTo>
                    <a:pt x="368" y="1302"/>
                    <a:pt x="334" y="1235"/>
                    <a:pt x="334" y="1168"/>
                  </a:cubicBezTo>
                  <a:cubicBezTo>
                    <a:pt x="334" y="1101"/>
                    <a:pt x="368" y="1035"/>
                    <a:pt x="368" y="968"/>
                  </a:cubicBezTo>
                  <a:cubicBezTo>
                    <a:pt x="401" y="868"/>
                    <a:pt x="434" y="835"/>
                    <a:pt x="468" y="768"/>
                  </a:cubicBezTo>
                  <a:cubicBezTo>
                    <a:pt x="501" y="701"/>
                    <a:pt x="568" y="634"/>
                    <a:pt x="601" y="601"/>
                  </a:cubicBezTo>
                  <a:cubicBezTo>
                    <a:pt x="634" y="568"/>
                    <a:pt x="701" y="501"/>
                    <a:pt x="768" y="468"/>
                  </a:cubicBezTo>
                  <a:cubicBezTo>
                    <a:pt x="801" y="434"/>
                    <a:pt x="868" y="434"/>
                    <a:pt x="935" y="434"/>
                  </a:cubicBezTo>
                  <a:cubicBezTo>
                    <a:pt x="1001" y="434"/>
                    <a:pt x="1035" y="434"/>
                    <a:pt x="1068" y="468"/>
                  </a:cubicBezTo>
                  <a:cubicBezTo>
                    <a:pt x="1101" y="468"/>
                    <a:pt x="1135" y="501"/>
                    <a:pt x="1168" y="534"/>
                  </a:cubicBezTo>
                  <a:cubicBezTo>
                    <a:pt x="1168" y="568"/>
                    <a:pt x="1201" y="601"/>
                    <a:pt x="1201" y="634"/>
                  </a:cubicBezTo>
                  <a:cubicBezTo>
                    <a:pt x="1201" y="634"/>
                    <a:pt x="1235" y="668"/>
                    <a:pt x="1235" y="668"/>
                  </a:cubicBezTo>
                  <a:lnTo>
                    <a:pt x="1302" y="668"/>
                  </a:lnTo>
                  <a:lnTo>
                    <a:pt x="1402" y="601"/>
                  </a:lnTo>
                  <a:cubicBezTo>
                    <a:pt x="1435" y="601"/>
                    <a:pt x="1435" y="568"/>
                    <a:pt x="1468" y="568"/>
                  </a:cubicBezTo>
                  <a:cubicBezTo>
                    <a:pt x="1468" y="534"/>
                    <a:pt x="1468" y="501"/>
                    <a:pt x="1468" y="468"/>
                  </a:cubicBezTo>
                  <a:cubicBezTo>
                    <a:pt x="1468" y="401"/>
                    <a:pt x="1435" y="334"/>
                    <a:pt x="1402" y="268"/>
                  </a:cubicBezTo>
                  <a:cubicBezTo>
                    <a:pt x="1335" y="101"/>
                    <a:pt x="1201" y="1"/>
                    <a:pt x="10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813;p56">
              <a:extLst>
                <a:ext uri="{FF2B5EF4-FFF2-40B4-BE49-F238E27FC236}">
                  <a16:creationId xmlns:a16="http://schemas.microsoft.com/office/drawing/2014/main" id="{7916EB04-38B1-43DB-B0AB-FBB9EFFCF4CD}"/>
                </a:ext>
              </a:extLst>
            </p:cNvPr>
            <p:cNvSpPr/>
            <p:nvPr/>
          </p:nvSpPr>
          <p:spPr>
            <a:xfrm>
              <a:off x="3192450" y="1794225"/>
              <a:ext cx="33375" cy="63400"/>
            </a:xfrm>
            <a:custGeom>
              <a:avLst/>
              <a:gdLst/>
              <a:ahLst/>
              <a:cxnLst/>
              <a:rect l="l" t="t" r="r" b="b"/>
              <a:pathLst>
                <a:path w="1335" h="2536" extrusionOk="0">
                  <a:moveTo>
                    <a:pt x="818" y="418"/>
                  </a:moveTo>
                  <a:cubicBezTo>
                    <a:pt x="868" y="418"/>
                    <a:pt x="918" y="434"/>
                    <a:pt x="968" y="468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7" y="1301"/>
                  </a:lnTo>
                  <a:cubicBezTo>
                    <a:pt x="267" y="1201"/>
                    <a:pt x="267" y="1135"/>
                    <a:pt x="301" y="1035"/>
                  </a:cubicBezTo>
                  <a:cubicBezTo>
                    <a:pt x="334" y="968"/>
                    <a:pt x="367" y="868"/>
                    <a:pt x="401" y="801"/>
                  </a:cubicBezTo>
                  <a:cubicBezTo>
                    <a:pt x="434" y="734"/>
                    <a:pt x="468" y="668"/>
                    <a:pt x="501" y="601"/>
                  </a:cubicBezTo>
                  <a:cubicBezTo>
                    <a:pt x="568" y="568"/>
                    <a:pt x="601" y="501"/>
                    <a:pt x="668" y="468"/>
                  </a:cubicBezTo>
                  <a:cubicBezTo>
                    <a:pt x="718" y="434"/>
                    <a:pt x="768" y="418"/>
                    <a:pt x="818" y="418"/>
                  </a:cubicBezTo>
                  <a:close/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68" y="167"/>
                    <a:pt x="468" y="234"/>
                    <a:pt x="401" y="334"/>
                  </a:cubicBezTo>
                  <a:cubicBezTo>
                    <a:pt x="334" y="401"/>
                    <a:pt x="267" y="534"/>
                    <a:pt x="201" y="634"/>
                  </a:cubicBezTo>
                  <a:cubicBezTo>
                    <a:pt x="167" y="768"/>
                    <a:pt x="101" y="901"/>
                    <a:pt x="67" y="1035"/>
                  </a:cubicBezTo>
                  <a:cubicBezTo>
                    <a:pt x="34" y="1168"/>
                    <a:pt x="34" y="1301"/>
                    <a:pt x="34" y="1435"/>
                  </a:cubicBezTo>
                  <a:cubicBezTo>
                    <a:pt x="1" y="1568"/>
                    <a:pt x="1" y="1702"/>
                    <a:pt x="34" y="1835"/>
                  </a:cubicBezTo>
                  <a:cubicBezTo>
                    <a:pt x="34" y="1935"/>
                    <a:pt x="34" y="2069"/>
                    <a:pt x="67" y="2202"/>
                  </a:cubicBezTo>
                  <a:cubicBezTo>
                    <a:pt x="101" y="2269"/>
                    <a:pt x="167" y="2369"/>
                    <a:pt x="201" y="2436"/>
                  </a:cubicBezTo>
                  <a:cubicBezTo>
                    <a:pt x="267" y="2469"/>
                    <a:pt x="334" y="2502"/>
                    <a:pt x="401" y="2536"/>
                  </a:cubicBezTo>
                  <a:cubicBezTo>
                    <a:pt x="501" y="2536"/>
                    <a:pt x="601" y="2502"/>
                    <a:pt x="668" y="2469"/>
                  </a:cubicBezTo>
                  <a:cubicBezTo>
                    <a:pt x="768" y="2402"/>
                    <a:pt x="868" y="2336"/>
                    <a:pt x="935" y="2235"/>
                  </a:cubicBezTo>
                  <a:cubicBezTo>
                    <a:pt x="1068" y="2102"/>
                    <a:pt x="1168" y="1935"/>
                    <a:pt x="1235" y="1768"/>
                  </a:cubicBezTo>
                  <a:cubicBezTo>
                    <a:pt x="1268" y="1702"/>
                    <a:pt x="1268" y="1635"/>
                    <a:pt x="1268" y="1568"/>
                  </a:cubicBezTo>
                  <a:cubicBezTo>
                    <a:pt x="1301" y="1535"/>
                    <a:pt x="1268" y="1502"/>
                    <a:pt x="1268" y="1502"/>
                  </a:cubicBezTo>
                  <a:cubicBezTo>
                    <a:pt x="1251" y="1485"/>
                    <a:pt x="1243" y="1477"/>
                    <a:pt x="1235" y="1477"/>
                  </a:cubicBezTo>
                  <a:cubicBezTo>
                    <a:pt x="1226" y="1477"/>
                    <a:pt x="1218" y="1485"/>
                    <a:pt x="1201" y="1502"/>
                  </a:cubicBezTo>
                  <a:lnTo>
                    <a:pt x="1135" y="1535"/>
                  </a:lnTo>
                  <a:cubicBezTo>
                    <a:pt x="1101" y="1535"/>
                    <a:pt x="1068" y="1568"/>
                    <a:pt x="1068" y="1568"/>
                  </a:cubicBezTo>
                  <a:cubicBezTo>
                    <a:pt x="1035" y="1602"/>
                    <a:pt x="1035" y="1635"/>
                    <a:pt x="1035" y="1635"/>
                  </a:cubicBezTo>
                  <a:cubicBezTo>
                    <a:pt x="1001" y="1735"/>
                    <a:pt x="968" y="1802"/>
                    <a:pt x="901" y="1869"/>
                  </a:cubicBezTo>
                  <a:cubicBezTo>
                    <a:pt x="834" y="1969"/>
                    <a:pt x="768" y="2035"/>
                    <a:pt x="668" y="2069"/>
                  </a:cubicBezTo>
                  <a:cubicBezTo>
                    <a:pt x="634" y="2102"/>
                    <a:pt x="584" y="2119"/>
                    <a:pt x="534" y="2119"/>
                  </a:cubicBezTo>
                  <a:cubicBezTo>
                    <a:pt x="484" y="2119"/>
                    <a:pt x="434" y="2102"/>
                    <a:pt x="401" y="2069"/>
                  </a:cubicBezTo>
                  <a:cubicBezTo>
                    <a:pt x="301" y="1969"/>
                    <a:pt x="267" y="1835"/>
                    <a:pt x="267" y="1668"/>
                  </a:cubicBezTo>
                  <a:lnTo>
                    <a:pt x="1235" y="1101"/>
                  </a:lnTo>
                  <a:cubicBezTo>
                    <a:pt x="1268" y="1068"/>
                    <a:pt x="1301" y="1068"/>
                    <a:pt x="1301" y="1035"/>
                  </a:cubicBezTo>
                  <a:cubicBezTo>
                    <a:pt x="1301" y="1001"/>
                    <a:pt x="1335" y="968"/>
                    <a:pt x="1335" y="935"/>
                  </a:cubicBezTo>
                  <a:lnTo>
                    <a:pt x="1335" y="801"/>
                  </a:lnTo>
                  <a:cubicBezTo>
                    <a:pt x="1335" y="668"/>
                    <a:pt x="1301" y="534"/>
                    <a:pt x="1268" y="401"/>
                  </a:cubicBezTo>
                  <a:cubicBezTo>
                    <a:pt x="1268" y="301"/>
                    <a:pt x="1201" y="201"/>
                    <a:pt x="1135" y="134"/>
                  </a:cubicBezTo>
                  <a:cubicBezTo>
                    <a:pt x="1101" y="67"/>
                    <a:pt x="1035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814;p56">
              <a:extLst>
                <a:ext uri="{FF2B5EF4-FFF2-40B4-BE49-F238E27FC236}">
                  <a16:creationId xmlns:a16="http://schemas.microsoft.com/office/drawing/2014/main" id="{3678A0A4-96C1-4AC9-B400-DAD9A1DFA257}"/>
                </a:ext>
              </a:extLst>
            </p:cNvPr>
            <p:cNvSpPr/>
            <p:nvPr/>
          </p:nvSpPr>
          <p:spPr>
            <a:xfrm>
              <a:off x="3231650" y="1772550"/>
              <a:ext cx="31700" cy="65075"/>
            </a:xfrm>
            <a:custGeom>
              <a:avLst/>
              <a:gdLst/>
              <a:ahLst/>
              <a:cxnLst/>
              <a:rect l="l" t="t" r="r" b="b"/>
              <a:pathLst>
                <a:path w="1268" h="2603" extrusionOk="0">
                  <a:moveTo>
                    <a:pt x="968" y="1101"/>
                  </a:moveTo>
                  <a:lnTo>
                    <a:pt x="968" y="1234"/>
                  </a:lnTo>
                  <a:cubicBezTo>
                    <a:pt x="968" y="1301"/>
                    <a:pt x="968" y="1401"/>
                    <a:pt x="934" y="1501"/>
                  </a:cubicBezTo>
                  <a:cubicBezTo>
                    <a:pt x="934" y="1601"/>
                    <a:pt x="901" y="1668"/>
                    <a:pt x="868" y="1768"/>
                  </a:cubicBezTo>
                  <a:cubicBezTo>
                    <a:pt x="801" y="1835"/>
                    <a:pt x="768" y="1902"/>
                    <a:pt x="701" y="1968"/>
                  </a:cubicBezTo>
                  <a:cubicBezTo>
                    <a:pt x="634" y="2035"/>
                    <a:pt x="601" y="2102"/>
                    <a:pt x="534" y="2135"/>
                  </a:cubicBezTo>
                  <a:cubicBezTo>
                    <a:pt x="467" y="2168"/>
                    <a:pt x="434" y="2168"/>
                    <a:pt x="367" y="2168"/>
                  </a:cubicBezTo>
                  <a:lnTo>
                    <a:pt x="301" y="2168"/>
                  </a:lnTo>
                  <a:cubicBezTo>
                    <a:pt x="267" y="2135"/>
                    <a:pt x="267" y="2102"/>
                    <a:pt x="267" y="2102"/>
                  </a:cubicBezTo>
                  <a:cubicBezTo>
                    <a:pt x="234" y="2068"/>
                    <a:pt x="234" y="2035"/>
                    <a:pt x="267" y="2002"/>
                  </a:cubicBezTo>
                  <a:cubicBezTo>
                    <a:pt x="267" y="1902"/>
                    <a:pt x="301" y="1768"/>
                    <a:pt x="367" y="1701"/>
                  </a:cubicBezTo>
                  <a:cubicBezTo>
                    <a:pt x="434" y="1568"/>
                    <a:pt x="534" y="1468"/>
                    <a:pt x="634" y="1401"/>
                  </a:cubicBezTo>
                  <a:lnTo>
                    <a:pt x="968" y="1101"/>
                  </a:lnTo>
                  <a:close/>
                  <a:moveTo>
                    <a:pt x="901" y="0"/>
                  </a:moveTo>
                  <a:cubicBezTo>
                    <a:pt x="801" y="0"/>
                    <a:pt x="734" y="34"/>
                    <a:pt x="667" y="67"/>
                  </a:cubicBezTo>
                  <a:cubicBezTo>
                    <a:pt x="601" y="134"/>
                    <a:pt x="501" y="167"/>
                    <a:pt x="467" y="267"/>
                  </a:cubicBezTo>
                  <a:cubicBezTo>
                    <a:pt x="401" y="334"/>
                    <a:pt x="334" y="401"/>
                    <a:pt x="267" y="467"/>
                  </a:cubicBezTo>
                  <a:cubicBezTo>
                    <a:pt x="234" y="567"/>
                    <a:pt x="200" y="634"/>
                    <a:pt x="167" y="734"/>
                  </a:cubicBezTo>
                  <a:cubicBezTo>
                    <a:pt x="134" y="801"/>
                    <a:pt x="100" y="868"/>
                    <a:pt x="100" y="968"/>
                  </a:cubicBezTo>
                  <a:cubicBezTo>
                    <a:pt x="100" y="968"/>
                    <a:pt x="100" y="1001"/>
                    <a:pt x="134" y="1034"/>
                  </a:cubicBezTo>
                  <a:lnTo>
                    <a:pt x="200" y="1034"/>
                  </a:lnTo>
                  <a:lnTo>
                    <a:pt x="267" y="968"/>
                  </a:lnTo>
                  <a:cubicBezTo>
                    <a:pt x="301" y="968"/>
                    <a:pt x="301" y="934"/>
                    <a:pt x="334" y="934"/>
                  </a:cubicBezTo>
                  <a:cubicBezTo>
                    <a:pt x="334" y="901"/>
                    <a:pt x="367" y="868"/>
                    <a:pt x="367" y="868"/>
                  </a:cubicBezTo>
                  <a:cubicBezTo>
                    <a:pt x="401" y="767"/>
                    <a:pt x="434" y="701"/>
                    <a:pt x="467" y="634"/>
                  </a:cubicBezTo>
                  <a:cubicBezTo>
                    <a:pt x="534" y="567"/>
                    <a:pt x="601" y="501"/>
                    <a:pt x="667" y="467"/>
                  </a:cubicBezTo>
                  <a:cubicBezTo>
                    <a:pt x="707" y="428"/>
                    <a:pt x="757" y="412"/>
                    <a:pt x="806" y="412"/>
                  </a:cubicBezTo>
                  <a:cubicBezTo>
                    <a:pt x="840" y="412"/>
                    <a:pt x="873" y="420"/>
                    <a:pt x="901" y="434"/>
                  </a:cubicBezTo>
                  <a:cubicBezTo>
                    <a:pt x="968" y="467"/>
                    <a:pt x="1001" y="567"/>
                    <a:pt x="1001" y="701"/>
                  </a:cubicBezTo>
                  <a:lnTo>
                    <a:pt x="1001" y="767"/>
                  </a:lnTo>
                  <a:lnTo>
                    <a:pt x="567" y="1101"/>
                  </a:lnTo>
                  <a:cubicBezTo>
                    <a:pt x="501" y="1168"/>
                    <a:pt x="434" y="1234"/>
                    <a:pt x="367" y="1301"/>
                  </a:cubicBezTo>
                  <a:cubicBezTo>
                    <a:pt x="267" y="1401"/>
                    <a:pt x="234" y="1468"/>
                    <a:pt x="167" y="1568"/>
                  </a:cubicBezTo>
                  <a:cubicBezTo>
                    <a:pt x="100" y="1668"/>
                    <a:pt x="67" y="1768"/>
                    <a:pt x="34" y="1868"/>
                  </a:cubicBezTo>
                  <a:cubicBezTo>
                    <a:pt x="0" y="1968"/>
                    <a:pt x="0" y="2068"/>
                    <a:pt x="0" y="2202"/>
                  </a:cubicBezTo>
                  <a:cubicBezTo>
                    <a:pt x="0" y="2269"/>
                    <a:pt x="0" y="2369"/>
                    <a:pt x="34" y="2435"/>
                  </a:cubicBezTo>
                  <a:cubicBezTo>
                    <a:pt x="67" y="2469"/>
                    <a:pt x="100" y="2535"/>
                    <a:pt x="134" y="2569"/>
                  </a:cubicBezTo>
                  <a:cubicBezTo>
                    <a:pt x="200" y="2602"/>
                    <a:pt x="234" y="2602"/>
                    <a:pt x="301" y="2602"/>
                  </a:cubicBezTo>
                  <a:cubicBezTo>
                    <a:pt x="367" y="2602"/>
                    <a:pt x="434" y="2569"/>
                    <a:pt x="501" y="2535"/>
                  </a:cubicBezTo>
                  <a:cubicBezTo>
                    <a:pt x="567" y="2502"/>
                    <a:pt x="601" y="2469"/>
                    <a:pt x="634" y="2435"/>
                  </a:cubicBezTo>
                  <a:cubicBezTo>
                    <a:pt x="701" y="2402"/>
                    <a:pt x="734" y="2335"/>
                    <a:pt x="801" y="2302"/>
                  </a:cubicBezTo>
                  <a:cubicBezTo>
                    <a:pt x="834" y="2235"/>
                    <a:pt x="868" y="2168"/>
                    <a:pt x="901" y="2102"/>
                  </a:cubicBezTo>
                  <a:cubicBezTo>
                    <a:pt x="934" y="2035"/>
                    <a:pt x="968" y="1968"/>
                    <a:pt x="1001" y="1902"/>
                  </a:cubicBezTo>
                  <a:lnTo>
                    <a:pt x="1001" y="2102"/>
                  </a:lnTo>
                  <a:cubicBezTo>
                    <a:pt x="1001" y="2102"/>
                    <a:pt x="1001" y="2135"/>
                    <a:pt x="1034" y="2168"/>
                  </a:cubicBezTo>
                  <a:lnTo>
                    <a:pt x="1068" y="2168"/>
                  </a:lnTo>
                  <a:lnTo>
                    <a:pt x="1168" y="2102"/>
                  </a:lnTo>
                  <a:cubicBezTo>
                    <a:pt x="1201" y="2102"/>
                    <a:pt x="1235" y="2068"/>
                    <a:pt x="1235" y="2035"/>
                  </a:cubicBezTo>
                  <a:cubicBezTo>
                    <a:pt x="1235" y="2002"/>
                    <a:pt x="1268" y="1968"/>
                    <a:pt x="1268" y="1935"/>
                  </a:cubicBezTo>
                  <a:lnTo>
                    <a:pt x="1268" y="601"/>
                  </a:lnTo>
                  <a:cubicBezTo>
                    <a:pt x="1268" y="501"/>
                    <a:pt x="1235" y="367"/>
                    <a:pt x="1201" y="267"/>
                  </a:cubicBezTo>
                  <a:cubicBezTo>
                    <a:pt x="1201" y="167"/>
                    <a:pt x="1134" y="100"/>
                    <a:pt x="1101" y="67"/>
                  </a:cubicBezTo>
                  <a:cubicBezTo>
                    <a:pt x="1034" y="0"/>
                    <a:pt x="968" y="0"/>
                    <a:pt x="9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815;p56">
              <a:extLst>
                <a:ext uri="{FF2B5EF4-FFF2-40B4-BE49-F238E27FC236}">
                  <a16:creationId xmlns:a16="http://schemas.microsoft.com/office/drawing/2014/main" id="{1BF3222E-5D75-4D21-B2B0-7D55D3AEC809}"/>
                </a:ext>
              </a:extLst>
            </p:cNvPr>
            <p:cNvSpPr/>
            <p:nvPr/>
          </p:nvSpPr>
          <p:spPr>
            <a:xfrm>
              <a:off x="3274175" y="1750025"/>
              <a:ext cx="19200" cy="66750"/>
            </a:xfrm>
            <a:custGeom>
              <a:avLst/>
              <a:gdLst/>
              <a:ahLst/>
              <a:cxnLst/>
              <a:rect l="l" t="t" r="r" b="b"/>
              <a:pathLst>
                <a:path w="768" h="2670" extrusionOk="0">
                  <a:moveTo>
                    <a:pt x="701" y="1"/>
                  </a:moveTo>
                  <a:lnTo>
                    <a:pt x="534" y="101"/>
                  </a:lnTo>
                  <a:cubicBezTo>
                    <a:pt x="468" y="134"/>
                    <a:pt x="401" y="201"/>
                    <a:pt x="334" y="267"/>
                  </a:cubicBezTo>
                  <a:cubicBezTo>
                    <a:pt x="267" y="368"/>
                    <a:pt x="234" y="434"/>
                    <a:pt x="201" y="534"/>
                  </a:cubicBezTo>
                  <a:lnTo>
                    <a:pt x="201" y="401"/>
                  </a:lnTo>
                  <a:cubicBezTo>
                    <a:pt x="201" y="401"/>
                    <a:pt x="201" y="368"/>
                    <a:pt x="201" y="334"/>
                  </a:cubicBezTo>
                  <a:lnTo>
                    <a:pt x="134" y="334"/>
                  </a:lnTo>
                  <a:lnTo>
                    <a:pt x="34" y="401"/>
                  </a:lnTo>
                  <a:cubicBezTo>
                    <a:pt x="1" y="401"/>
                    <a:pt x="1" y="434"/>
                    <a:pt x="1" y="468"/>
                  </a:cubicBezTo>
                  <a:cubicBezTo>
                    <a:pt x="1" y="501"/>
                    <a:pt x="1" y="534"/>
                    <a:pt x="1" y="568"/>
                  </a:cubicBezTo>
                  <a:lnTo>
                    <a:pt x="1" y="2602"/>
                  </a:lnTo>
                  <a:cubicBezTo>
                    <a:pt x="1" y="2602"/>
                    <a:pt x="1" y="2636"/>
                    <a:pt x="1" y="2669"/>
                  </a:cubicBezTo>
                  <a:lnTo>
                    <a:pt x="34" y="2669"/>
                  </a:lnTo>
                  <a:lnTo>
                    <a:pt x="167" y="2602"/>
                  </a:lnTo>
                  <a:cubicBezTo>
                    <a:pt x="167" y="2602"/>
                    <a:pt x="201" y="2569"/>
                    <a:pt x="201" y="2536"/>
                  </a:cubicBezTo>
                  <a:cubicBezTo>
                    <a:pt x="201" y="2502"/>
                    <a:pt x="201" y="2469"/>
                    <a:pt x="201" y="2436"/>
                  </a:cubicBezTo>
                  <a:lnTo>
                    <a:pt x="201" y="1168"/>
                  </a:lnTo>
                  <a:cubicBezTo>
                    <a:pt x="167" y="901"/>
                    <a:pt x="301" y="634"/>
                    <a:pt x="534" y="468"/>
                  </a:cubicBezTo>
                  <a:lnTo>
                    <a:pt x="701" y="368"/>
                  </a:lnTo>
                  <a:cubicBezTo>
                    <a:pt x="734" y="368"/>
                    <a:pt x="734" y="334"/>
                    <a:pt x="768" y="301"/>
                  </a:cubicBezTo>
                  <a:cubicBezTo>
                    <a:pt x="768" y="267"/>
                    <a:pt x="768" y="234"/>
                    <a:pt x="768" y="201"/>
                  </a:cubicBezTo>
                  <a:lnTo>
                    <a:pt x="768" y="67"/>
                  </a:lnTo>
                  <a:cubicBezTo>
                    <a:pt x="768" y="34"/>
                    <a:pt x="768" y="34"/>
                    <a:pt x="7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816;p56">
              <a:extLst>
                <a:ext uri="{FF2B5EF4-FFF2-40B4-BE49-F238E27FC236}">
                  <a16:creationId xmlns:a16="http://schemas.microsoft.com/office/drawing/2014/main" id="{9B9DE2AB-D05C-4A6F-856B-84A80D4DF647}"/>
                </a:ext>
              </a:extLst>
            </p:cNvPr>
            <p:cNvSpPr/>
            <p:nvPr/>
          </p:nvSpPr>
          <p:spPr>
            <a:xfrm>
              <a:off x="3297525" y="1734175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935" y="1"/>
                  </a:moveTo>
                  <a:cubicBezTo>
                    <a:pt x="834" y="1"/>
                    <a:pt x="734" y="34"/>
                    <a:pt x="668" y="101"/>
                  </a:cubicBezTo>
                  <a:cubicBezTo>
                    <a:pt x="534" y="168"/>
                    <a:pt x="468" y="234"/>
                    <a:pt x="367" y="334"/>
                  </a:cubicBezTo>
                  <a:cubicBezTo>
                    <a:pt x="301" y="434"/>
                    <a:pt x="234" y="535"/>
                    <a:pt x="167" y="668"/>
                  </a:cubicBezTo>
                  <a:cubicBezTo>
                    <a:pt x="134" y="768"/>
                    <a:pt x="67" y="901"/>
                    <a:pt x="67" y="1068"/>
                  </a:cubicBezTo>
                  <a:cubicBezTo>
                    <a:pt x="34" y="1202"/>
                    <a:pt x="1" y="1335"/>
                    <a:pt x="1" y="1469"/>
                  </a:cubicBezTo>
                  <a:cubicBezTo>
                    <a:pt x="1" y="1535"/>
                    <a:pt x="1" y="1602"/>
                    <a:pt x="1" y="1635"/>
                  </a:cubicBezTo>
                  <a:lnTo>
                    <a:pt x="1" y="1835"/>
                  </a:lnTo>
                  <a:cubicBezTo>
                    <a:pt x="1" y="1936"/>
                    <a:pt x="1" y="2069"/>
                    <a:pt x="34" y="2169"/>
                  </a:cubicBezTo>
                  <a:cubicBezTo>
                    <a:pt x="67" y="2269"/>
                    <a:pt x="101" y="2369"/>
                    <a:pt x="167" y="2436"/>
                  </a:cubicBezTo>
                  <a:cubicBezTo>
                    <a:pt x="234" y="2469"/>
                    <a:pt x="301" y="2503"/>
                    <a:pt x="367" y="2536"/>
                  </a:cubicBezTo>
                  <a:cubicBezTo>
                    <a:pt x="468" y="2536"/>
                    <a:pt x="568" y="2503"/>
                    <a:pt x="668" y="2436"/>
                  </a:cubicBezTo>
                  <a:cubicBezTo>
                    <a:pt x="768" y="2369"/>
                    <a:pt x="868" y="2302"/>
                    <a:pt x="935" y="2202"/>
                  </a:cubicBezTo>
                  <a:cubicBezTo>
                    <a:pt x="1001" y="2102"/>
                    <a:pt x="1068" y="2002"/>
                    <a:pt x="1135" y="1902"/>
                  </a:cubicBezTo>
                  <a:cubicBezTo>
                    <a:pt x="1168" y="1802"/>
                    <a:pt x="1235" y="1702"/>
                    <a:pt x="1268" y="1602"/>
                  </a:cubicBezTo>
                  <a:cubicBezTo>
                    <a:pt x="1268" y="1535"/>
                    <a:pt x="1301" y="1435"/>
                    <a:pt x="1301" y="1368"/>
                  </a:cubicBezTo>
                  <a:cubicBezTo>
                    <a:pt x="1301" y="1335"/>
                    <a:pt x="1301" y="1302"/>
                    <a:pt x="1268" y="1302"/>
                  </a:cubicBezTo>
                  <a:cubicBezTo>
                    <a:pt x="1268" y="1285"/>
                    <a:pt x="1260" y="1277"/>
                    <a:pt x="1251" y="1277"/>
                  </a:cubicBezTo>
                  <a:cubicBezTo>
                    <a:pt x="1243" y="1277"/>
                    <a:pt x="1235" y="1285"/>
                    <a:pt x="1235" y="1302"/>
                  </a:cubicBezTo>
                  <a:lnTo>
                    <a:pt x="1135" y="1335"/>
                  </a:lnTo>
                  <a:cubicBezTo>
                    <a:pt x="1101" y="1335"/>
                    <a:pt x="1101" y="1368"/>
                    <a:pt x="1068" y="1402"/>
                  </a:cubicBezTo>
                  <a:cubicBezTo>
                    <a:pt x="1068" y="1435"/>
                    <a:pt x="1035" y="1469"/>
                    <a:pt x="1035" y="1502"/>
                  </a:cubicBezTo>
                  <a:cubicBezTo>
                    <a:pt x="1001" y="1635"/>
                    <a:pt x="968" y="1735"/>
                    <a:pt x="901" y="1869"/>
                  </a:cubicBezTo>
                  <a:cubicBezTo>
                    <a:pt x="834" y="1936"/>
                    <a:pt x="734" y="2002"/>
                    <a:pt x="668" y="2069"/>
                  </a:cubicBezTo>
                  <a:cubicBezTo>
                    <a:pt x="601" y="2102"/>
                    <a:pt x="568" y="2102"/>
                    <a:pt x="534" y="2102"/>
                  </a:cubicBezTo>
                  <a:cubicBezTo>
                    <a:pt x="468" y="2102"/>
                    <a:pt x="434" y="2102"/>
                    <a:pt x="401" y="2069"/>
                  </a:cubicBezTo>
                  <a:cubicBezTo>
                    <a:pt x="334" y="2036"/>
                    <a:pt x="334" y="1969"/>
                    <a:pt x="301" y="1902"/>
                  </a:cubicBezTo>
                  <a:cubicBezTo>
                    <a:pt x="267" y="1835"/>
                    <a:pt x="267" y="1735"/>
                    <a:pt x="267" y="1635"/>
                  </a:cubicBezTo>
                  <a:cubicBezTo>
                    <a:pt x="234" y="1535"/>
                    <a:pt x="234" y="1435"/>
                    <a:pt x="234" y="1335"/>
                  </a:cubicBezTo>
                  <a:cubicBezTo>
                    <a:pt x="267" y="1235"/>
                    <a:pt x="267" y="1135"/>
                    <a:pt x="301" y="1035"/>
                  </a:cubicBezTo>
                  <a:cubicBezTo>
                    <a:pt x="334" y="935"/>
                    <a:pt x="334" y="835"/>
                    <a:pt x="401" y="768"/>
                  </a:cubicBezTo>
                  <a:cubicBezTo>
                    <a:pt x="434" y="701"/>
                    <a:pt x="468" y="635"/>
                    <a:pt x="501" y="568"/>
                  </a:cubicBezTo>
                  <a:cubicBezTo>
                    <a:pt x="568" y="535"/>
                    <a:pt x="601" y="501"/>
                    <a:pt x="668" y="468"/>
                  </a:cubicBezTo>
                  <a:cubicBezTo>
                    <a:pt x="734" y="401"/>
                    <a:pt x="801" y="401"/>
                    <a:pt x="901" y="401"/>
                  </a:cubicBezTo>
                  <a:cubicBezTo>
                    <a:pt x="968" y="434"/>
                    <a:pt x="1035" y="501"/>
                    <a:pt x="1035" y="568"/>
                  </a:cubicBezTo>
                  <a:cubicBezTo>
                    <a:pt x="1035" y="601"/>
                    <a:pt x="1068" y="635"/>
                    <a:pt x="1068" y="635"/>
                  </a:cubicBezTo>
                  <a:cubicBezTo>
                    <a:pt x="1085" y="651"/>
                    <a:pt x="1101" y="660"/>
                    <a:pt x="1114" y="660"/>
                  </a:cubicBezTo>
                  <a:cubicBezTo>
                    <a:pt x="1126" y="660"/>
                    <a:pt x="1135" y="651"/>
                    <a:pt x="1135" y="635"/>
                  </a:cubicBezTo>
                  <a:lnTo>
                    <a:pt x="1235" y="601"/>
                  </a:lnTo>
                  <a:cubicBezTo>
                    <a:pt x="1235" y="601"/>
                    <a:pt x="1268" y="568"/>
                    <a:pt x="1268" y="535"/>
                  </a:cubicBezTo>
                  <a:cubicBezTo>
                    <a:pt x="1301" y="501"/>
                    <a:pt x="1301" y="468"/>
                    <a:pt x="1301" y="434"/>
                  </a:cubicBezTo>
                  <a:cubicBezTo>
                    <a:pt x="1301" y="368"/>
                    <a:pt x="1268" y="301"/>
                    <a:pt x="1235" y="234"/>
                  </a:cubicBezTo>
                  <a:cubicBezTo>
                    <a:pt x="1235" y="168"/>
                    <a:pt x="1168" y="101"/>
                    <a:pt x="1135" y="68"/>
                  </a:cubicBezTo>
                  <a:cubicBezTo>
                    <a:pt x="1068" y="34"/>
                    <a:pt x="1001" y="1"/>
                    <a:pt x="93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817;p56">
              <a:extLst>
                <a:ext uri="{FF2B5EF4-FFF2-40B4-BE49-F238E27FC236}">
                  <a16:creationId xmlns:a16="http://schemas.microsoft.com/office/drawing/2014/main" id="{7451AE76-FF1A-429B-AFED-DF5604BED6C2}"/>
                </a:ext>
              </a:extLst>
            </p:cNvPr>
            <p:cNvSpPr/>
            <p:nvPr/>
          </p:nvSpPr>
          <p:spPr>
            <a:xfrm>
              <a:off x="3339225" y="1700000"/>
              <a:ext cx="32550" cy="79250"/>
            </a:xfrm>
            <a:custGeom>
              <a:avLst/>
              <a:gdLst/>
              <a:ahLst/>
              <a:cxnLst/>
              <a:rect l="l" t="t" r="r" b="b"/>
              <a:pathLst>
                <a:path w="1302" h="3170" extrusionOk="0">
                  <a:moveTo>
                    <a:pt x="201" y="0"/>
                  </a:moveTo>
                  <a:lnTo>
                    <a:pt x="100" y="67"/>
                  </a:lnTo>
                  <a:cubicBezTo>
                    <a:pt x="67" y="67"/>
                    <a:pt x="34" y="100"/>
                    <a:pt x="34" y="134"/>
                  </a:cubicBezTo>
                  <a:cubicBezTo>
                    <a:pt x="34" y="167"/>
                    <a:pt x="0" y="200"/>
                    <a:pt x="0" y="234"/>
                  </a:cubicBezTo>
                  <a:lnTo>
                    <a:pt x="0" y="3102"/>
                  </a:lnTo>
                  <a:cubicBezTo>
                    <a:pt x="0" y="3102"/>
                    <a:pt x="0" y="3136"/>
                    <a:pt x="34" y="3169"/>
                  </a:cubicBezTo>
                  <a:lnTo>
                    <a:pt x="100" y="3169"/>
                  </a:lnTo>
                  <a:lnTo>
                    <a:pt x="201" y="3102"/>
                  </a:lnTo>
                  <a:cubicBezTo>
                    <a:pt x="201" y="3102"/>
                    <a:pt x="234" y="3069"/>
                    <a:pt x="234" y="3036"/>
                  </a:cubicBezTo>
                  <a:cubicBezTo>
                    <a:pt x="267" y="3002"/>
                    <a:pt x="267" y="2969"/>
                    <a:pt x="234" y="2936"/>
                  </a:cubicBezTo>
                  <a:lnTo>
                    <a:pt x="234" y="1768"/>
                  </a:lnTo>
                  <a:cubicBezTo>
                    <a:pt x="234" y="1601"/>
                    <a:pt x="267" y="1401"/>
                    <a:pt x="367" y="1201"/>
                  </a:cubicBezTo>
                  <a:cubicBezTo>
                    <a:pt x="434" y="1068"/>
                    <a:pt x="534" y="968"/>
                    <a:pt x="634" y="867"/>
                  </a:cubicBezTo>
                  <a:cubicBezTo>
                    <a:pt x="701" y="834"/>
                    <a:pt x="759" y="817"/>
                    <a:pt x="809" y="817"/>
                  </a:cubicBezTo>
                  <a:cubicBezTo>
                    <a:pt x="859" y="817"/>
                    <a:pt x="901" y="834"/>
                    <a:pt x="934" y="867"/>
                  </a:cubicBezTo>
                  <a:cubicBezTo>
                    <a:pt x="1034" y="1001"/>
                    <a:pt x="1068" y="1168"/>
                    <a:pt x="1034" y="1334"/>
                  </a:cubicBezTo>
                  <a:lnTo>
                    <a:pt x="1034" y="2469"/>
                  </a:lnTo>
                  <a:cubicBezTo>
                    <a:pt x="1034" y="2502"/>
                    <a:pt x="1034" y="2535"/>
                    <a:pt x="1068" y="2535"/>
                  </a:cubicBezTo>
                  <a:cubicBezTo>
                    <a:pt x="1068" y="2552"/>
                    <a:pt x="1076" y="2560"/>
                    <a:pt x="1089" y="2560"/>
                  </a:cubicBezTo>
                  <a:cubicBezTo>
                    <a:pt x="1101" y="2560"/>
                    <a:pt x="1118" y="2552"/>
                    <a:pt x="1135" y="2535"/>
                  </a:cubicBezTo>
                  <a:lnTo>
                    <a:pt x="1235" y="2502"/>
                  </a:lnTo>
                  <a:cubicBezTo>
                    <a:pt x="1235" y="2469"/>
                    <a:pt x="1268" y="2435"/>
                    <a:pt x="1268" y="2435"/>
                  </a:cubicBezTo>
                  <a:cubicBezTo>
                    <a:pt x="1301" y="2402"/>
                    <a:pt x="1301" y="2369"/>
                    <a:pt x="1268" y="2335"/>
                  </a:cubicBezTo>
                  <a:lnTo>
                    <a:pt x="1301" y="1101"/>
                  </a:lnTo>
                  <a:cubicBezTo>
                    <a:pt x="1301" y="968"/>
                    <a:pt x="1301" y="867"/>
                    <a:pt x="1268" y="734"/>
                  </a:cubicBezTo>
                  <a:cubicBezTo>
                    <a:pt x="1235" y="634"/>
                    <a:pt x="1201" y="567"/>
                    <a:pt x="1135" y="501"/>
                  </a:cubicBezTo>
                  <a:cubicBezTo>
                    <a:pt x="1068" y="434"/>
                    <a:pt x="1001" y="400"/>
                    <a:pt x="934" y="400"/>
                  </a:cubicBezTo>
                  <a:cubicBezTo>
                    <a:pt x="834" y="400"/>
                    <a:pt x="768" y="434"/>
                    <a:pt x="701" y="467"/>
                  </a:cubicBezTo>
                  <a:cubicBezTo>
                    <a:pt x="567" y="534"/>
                    <a:pt x="467" y="634"/>
                    <a:pt x="401" y="734"/>
                  </a:cubicBezTo>
                  <a:cubicBezTo>
                    <a:pt x="334" y="834"/>
                    <a:pt x="301" y="934"/>
                    <a:pt x="234" y="1034"/>
                  </a:cubicBezTo>
                  <a:lnTo>
                    <a:pt x="234" y="67"/>
                  </a:lnTo>
                  <a:cubicBezTo>
                    <a:pt x="267" y="34"/>
                    <a:pt x="267" y="34"/>
                    <a:pt x="2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818;p56">
              <a:extLst>
                <a:ext uri="{FF2B5EF4-FFF2-40B4-BE49-F238E27FC236}">
                  <a16:creationId xmlns:a16="http://schemas.microsoft.com/office/drawing/2014/main" id="{BDA86122-6106-4F13-BEE0-B64DE48B3DBD}"/>
                </a:ext>
              </a:extLst>
            </p:cNvPr>
            <p:cNvSpPr/>
            <p:nvPr/>
          </p:nvSpPr>
          <p:spPr>
            <a:xfrm>
              <a:off x="3397600" y="1654125"/>
              <a:ext cx="40050" cy="84250"/>
            </a:xfrm>
            <a:custGeom>
              <a:avLst/>
              <a:gdLst/>
              <a:ahLst/>
              <a:cxnLst/>
              <a:rect l="l" t="t" r="r" b="b"/>
              <a:pathLst>
                <a:path w="1602" h="3370" extrusionOk="0">
                  <a:moveTo>
                    <a:pt x="1168" y="1"/>
                  </a:moveTo>
                  <a:cubicBezTo>
                    <a:pt x="1034" y="1"/>
                    <a:pt x="901" y="34"/>
                    <a:pt x="801" y="101"/>
                  </a:cubicBezTo>
                  <a:cubicBezTo>
                    <a:pt x="668" y="167"/>
                    <a:pt x="567" y="267"/>
                    <a:pt x="467" y="401"/>
                  </a:cubicBezTo>
                  <a:cubicBezTo>
                    <a:pt x="367" y="501"/>
                    <a:pt x="267" y="634"/>
                    <a:pt x="234" y="768"/>
                  </a:cubicBezTo>
                  <a:cubicBezTo>
                    <a:pt x="134" y="935"/>
                    <a:pt x="100" y="1101"/>
                    <a:pt x="67" y="1235"/>
                  </a:cubicBezTo>
                  <a:cubicBezTo>
                    <a:pt x="34" y="1402"/>
                    <a:pt x="0" y="1568"/>
                    <a:pt x="0" y="1768"/>
                  </a:cubicBezTo>
                  <a:lnTo>
                    <a:pt x="0" y="2536"/>
                  </a:lnTo>
                  <a:cubicBezTo>
                    <a:pt x="0" y="2669"/>
                    <a:pt x="0" y="2836"/>
                    <a:pt x="67" y="2969"/>
                  </a:cubicBezTo>
                  <a:cubicBezTo>
                    <a:pt x="67" y="3069"/>
                    <a:pt x="134" y="3169"/>
                    <a:pt x="234" y="3270"/>
                  </a:cubicBezTo>
                  <a:cubicBezTo>
                    <a:pt x="267" y="3336"/>
                    <a:pt x="367" y="3370"/>
                    <a:pt x="467" y="3370"/>
                  </a:cubicBezTo>
                  <a:cubicBezTo>
                    <a:pt x="567" y="3370"/>
                    <a:pt x="701" y="3336"/>
                    <a:pt x="801" y="3270"/>
                  </a:cubicBezTo>
                  <a:cubicBezTo>
                    <a:pt x="934" y="3169"/>
                    <a:pt x="1068" y="3069"/>
                    <a:pt x="1168" y="2936"/>
                  </a:cubicBezTo>
                  <a:cubicBezTo>
                    <a:pt x="1268" y="2836"/>
                    <a:pt x="1335" y="2702"/>
                    <a:pt x="1401" y="2569"/>
                  </a:cubicBezTo>
                  <a:cubicBezTo>
                    <a:pt x="1468" y="2436"/>
                    <a:pt x="1501" y="2269"/>
                    <a:pt x="1535" y="2135"/>
                  </a:cubicBezTo>
                  <a:cubicBezTo>
                    <a:pt x="1568" y="2035"/>
                    <a:pt x="1602" y="1902"/>
                    <a:pt x="1602" y="1802"/>
                  </a:cubicBezTo>
                  <a:cubicBezTo>
                    <a:pt x="1602" y="1768"/>
                    <a:pt x="1602" y="1768"/>
                    <a:pt x="1602" y="1735"/>
                  </a:cubicBezTo>
                  <a:lnTo>
                    <a:pt x="1535" y="1735"/>
                  </a:lnTo>
                  <a:lnTo>
                    <a:pt x="1401" y="1802"/>
                  </a:lnTo>
                  <a:cubicBezTo>
                    <a:pt x="1401" y="1835"/>
                    <a:pt x="1368" y="1835"/>
                    <a:pt x="1368" y="1869"/>
                  </a:cubicBezTo>
                  <a:cubicBezTo>
                    <a:pt x="1368" y="1902"/>
                    <a:pt x="1335" y="1935"/>
                    <a:pt x="1335" y="1935"/>
                  </a:cubicBezTo>
                  <a:cubicBezTo>
                    <a:pt x="1335" y="2035"/>
                    <a:pt x="1301" y="2102"/>
                    <a:pt x="1301" y="2202"/>
                  </a:cubicBezTo>
                  <a:cubicBezTo>
                    <a:pt x="1268" y="2269"/>
                    <a:pt x="1235" y="2369"/>
                    <a:pt x="1201" y="2436"/>
                  </a:cubicBezTo>
                  <a:cubicBezTo>
                    <a:pt x="1168" y="2536"/>
                    <a:pt x="1101" y="2602"/>
                    <a:pt x="1034" y="2669"/>
                  </a:cubicBezTo>
                  <a:cubicBezTo>
                    <a:pt x="968" y="2736"/>
                    <a:pt x="901" y="2803"/>
                    <a:pt x="801" y="2836"/>
                  </a:cubicBezTo>
                  <a:cubicBezTo>
                    <a:pt x="718" y="2886"/>
                    <a:pt x="643" y="2911"/>
                    <a:pt x="580" y="2911"/>
                  </a:cubicBezTo>
                  <a:cubicBezTo>
                    <a:pt x="517" y="2911"/>
                    <a:pt x="467" y="2886"/>
                    <a:pt x="434" y="2836"/>
                  </a:cubicBezTo>
                  <a:cubicBezTo>
                    <a:pt x="301" y="2702"/>
                    <a:pt x="267" y="2536"/>
                    <a:pt x="267" y="2336"/>
                  </a:cubicBezTo>
                  <a:lnTo>
                    <a:pt x="267" y="1969"/>
                  </a:lnTo>
                  <a:lnTo>
                    <a:pt x="267" y="1602"/>
                  </a:lnTo>
                  <a:cubicBezTo>
                    <a:pt x="301" y="1368"/>
                    <a:pt x="334" y="1168"/>
                    <a:pt x="434" y="935"/>
                  </a:cubicBezTo>
                  <a:cubicBezTo>
                    <a:pt x="501" y="768"/>
                    <a:pt x="634" y="601"/>
                    <a:pt x="801" y="501"/>
                  </a:cubicBezTo>
                  <a:cubicBezTo>
                    <a:pt x="868" y="468"/>
                    <a:pt x="968" y="434"/>
                    <a:pt x="1034" y="434"/>
                  </a:cubicBezTo>
                  <a:cubicBezTo>
                    <a:pt x="1101" y="434"/>
                    <a:pt x="1168" y="434"/>
                    <a:pt x="1201" y="468"/>
                  </a:cubicBezTo>
                  <a:cubicBezTo>
                    <a:pt x="1235" y="501"/>
                    <a:pt x="1268" y="568"/>
                    <a:pt x="1301" y="601"/>
                  </a:cubicBezTo>
                  <a:cubicBezTo>
                    <a:pt x="1301" y="668"/>
                    <a:pt x="1335" y="734"/>
                    <a:pt x="1335" y="801"/>
                  </a:cubicBezTo>
                  <a:cubicBezTo>
                    <a:pt x="1335" y="834"/>
                    <a:pt x="1368" y="834"/>
                    <a:pt x="1368" y="834"/>
                  </a:cubicBezTo>
                  <a:cubicBezTo>
                    <a:pt x="1368" y="851"/>
                    <a:pt x="1376" y="859"/>
                    <a:pt x="1385" y="859"/>
                  </a:cubicBezTo>
                  <a:cubicBezTo>
                    <a:pt x="1393" y="859"/>
                    <a:pt x="1401" y="851"/>
                    <a:pt x="1401" y="834"/>
                  </a:cubicBezTo>
                  <a:lnTo>
                    <a:pt x="1535" y="768"/>
                  </a:lnTo>
                  <a:cubicBezTo>
                    <a:pt x="1568" y="768"/>
                    <a:pt x="1568" y="734"/>
                    <a:pt x="1602" y="701"/>
                  </a:cubicBezTo>
                  <a:cubicBezTo>
                    <a:pt x="1602" y="701"/>
                    <a:pt x="1602" y="668"/>
                    <a:pt x="1602" y="634"/>
                  </a:cubicBezTo>
                  <a:cubicBezTo>
                    <a:pt x="1602" y="534"/>
                    <a:pt x="1568" y="434"/>
                    <a:pt x="1535" y="334"/>
                  </a:cubicBezTo>
                  <a:cubicBezTo>
                    <a:pt x="1501" y="267"/>
                    <a:pt x="1468" y="167"/>
                    <a:pt x="1401" y="101"/>
                  </a:cubicBezTo>
                  <a:cubicBezTo>
                    <a:pt x="1335" y="34"/>
                    <a:pt x="1235" y="1"/>
                    <a:pt x="11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819;p56">
              <a:extLst>
                <a:ext uri="{FF2B5EF4-FFF2-40B4-BE49-F238E27FC236}">
                  <a16:creationId xmlns:a16="http://schemas.microsoft.com/office/drawing/2014/main" id="{853005AC-6002-4089-A3BA-19326E3469F3}"/>
                </a:ext>
              </a:extLst>
            </p:cNvPr>
            <p:cNvSpPr/>
            <p:nvPr/>
          </p:nvSpPr>
          <p:spPr>
            <a:xfrm>
              <a:off x="3444300" y="1649125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1" y="467"/>
                  </a:cubicBezTo>
                  <a:cubicBezTo>
                    <a:pt x="1034" y="501"/>
                    <a:pt x="1068" y="567"/>
                    <a:pt x="1068" y="601"/>
                  </a:cubicBezTo>
                  <a:cubicBezTo>
                    <a:pt x="1101" y="701"/>
                    <a:pt x="1101" y="768"/>
                    <a:pt x="1101" y="834"/>
                  </a:cubicBezTo>
                  <a:cubicBezTo>
                    <a:pt x="1101" y="901"/>
                    <a:pt x="1101" y="968"/>
                    <a:pt x="1101" y="1034"/>
                  </a:cubicBezTo>
                  <a:cubicBezTo>
                    <a:pt x="1101" y="1068"/>
                    <a:pt x="1101" y="1135"/>
                    <a:pt x="1101" y="1201"/>
                  </a:cubicBezTo>
                  <a:cubicBezTo>
                    <a:pt x="1101" y="1301"/>
                    <a:pt x="1068" y="1368"/>
                    <a:pt x="1068" y="1468"/>
                  </a:cubicBezTo>
                  <a:cubicBezTo>
                    <a:pt x="1034" y="1568"/>
                    <a:pt x="1034" y="1635"/>
                    <a:pt x="1001" y="1702"/>
                  </a:cubicBezTo>
                  <a:cubicBezTo>
                    <a:pt x="968" y="1802"/>
                    <a:pt x="901" y="1868"/>
                    <a:pt x="868" y="1935"/>
                  </a:cubicBezTo>
                  <a:cubicBezTo>
                    <a:pt x="801" y="1968"/>
                    <a:pt x="768" y="2035"/>
                    <a:pt x="701" y="2069"/>
                  </a:cubicBezTo>
                  <a:cubicBezTo>
                    <a:pt x="634" y="2102"/>
                    <a:pt x="567" y="2102"/>
                    <a:pt x="534" y="2135"/>
                  </a:cubicBezTo>
                  <a:cubicBezTo>
                    <a:pt x="467" y="2102"/>
                    <a:pt x="434" y="2102"/>
                    <a:pt x="401" y="2069"/>
                  </a:cubicBezTo>
                  <a:cubicBezTo>
                    <a:pt x="334" y="2002"/>
                    <a:pt x="334" y="1968"/>
                    <a:pt x="301" y="1902"/>
                  </a:cubicBezTo>
                  <a:cubicBezTo>
                    <a:pt x="301" y="1835"/>
                    <a:pt x="267" y="1768"/>
                    <a:pt x="267" y="1702"/>
                  </a:cubicBezTo>
                  <a:lnTo>
                    <a:pt x="267" y="1501"/>
                  </a:lnTo>
                  <a:lnTo>
                    <a:pt x="267" y="1301"/>
                  </a:lnTo>
                  <a:cubicBezTo>
                    <a:pt x="267" y="1235"/>
                    <a:pt x="301" y="1135"/>
                    <a:pt x="301" y="1068"/>
                  </a:cubicBezTo>
                  <a:cubicBezTo>
                    <a:pt x="334" y="968"/>
                    <a:pt x="367" y="901"/>
                    <a:pt x="401" y="801"/>
                  </a:cubicBezTo>
                  <a:cubicBezTo>
                    <a:pt x="434" y="734"/>
                    <a:pt x="467" y="668"/>
                    <a:pt x="534" y="601"/>
                  </a:cubicBezTo>
                  <a:cubicBezTo>
                    <a:pt x="567" y="534"/>
                    <a:pt x="634" y="501"/>
                    <a:pt x="701" y="467"/>
                  </a:cubicBezTo>
                  <a:cubicBezTo>
                    <a:pt x="734" y="434"/>
                    <a:pt x="801" y="401"/>
                    <a:pt x="868" y="401"/>
                  </a:cubicBezTo>
                  <a:close/>
                  <a:moveTo>
                    <a:pt x="968" y="0"/>
                  </a:moveTo>
                  <a:cubicBezTo>
                    <a:pt x="868" y="0"/>
                    <a:pt x="768" y="34"/>
                    <a:pt x="701" y="67"/>
                  </a:cubicBezTo>
                  <a:cubicBezTo>
                    <a:pt x="567" y="134"/>
                    <a:pt x="501" y="234"/>
                    <a:pt x="401" y="301"/>
                  </a:cubicBezTo>
                  <a:cubicBezTo>
                    <a:pt x="334" y="401"/>
                    <a:pt x="267" y="501"/>
                    <a:pt x="201" y="634"/>
                  </a:cubicBezTo>
                  <a:cubicBezTo>
                    <a:pt x="134" y="768"/>
                    <a:pt x="100" y="868"/>
                    <a:pt x="67" y="1001"/>
                  </a:cubicBezTo>
                  <a:cubicBezTo>
                    <a:pt x="34" y="1135"/>
                    <a:pt x="34" y="1301"/>
                    <a:pt x="0" y="1435"/>
                  </a:cubicBezTo>
                  <a:cubicBezTo>
                    <a:pt x="0" y="1468"/>
                    <a:pt x="0" y="1501"/>
                    <a:pt x="0" y="1535"/>
                  </a:cubicBezTo>
                  <a:cubicBezTo>
                    <a:pt x="0" y="1568"/>
                    <a:pt x="0" y="1602"/>
                    <a:pt x="0" y="1635"/>
                  </a:cubicBezTo>
                  <a:cubicBezTo>
                    <a:pt x="0" y="1668"/>
                    <a:pt x="0" y="1735"/>
                    <a:pt x="0" y="1768"/>
                  </a:cubicBezTo>
                  <a:cubicBezTo>
                    <a:pt x="0" y="1768"/>
                    <a:pt x="0" y="1802"/>
                    <a:pt x="0" y="1835"/>
                  </a:cubicBezTo>
                  <a:cubicBezTo>
                    <a:pt x="0" y="1968"/>
                    <a:pt x="34" y="2102"/>
                    <a:pt x="67" y="2202"/>
                  </a:cubicBezTo>
                  <a:cubicBezTo>
                    <a:pt x="100" y="2302"/>
                    <a:pt x="134" y="2369"/>
                    <a:pt x="201" y="2435"/>
                  </a:cubicBezTo>
                  <a:cubicBezTo>
                    <a:pt x="267" y="2469"/>
                    <a:pt x="334" y="2502"/>
                    <a:pt x="401" y="2502"/>
                  </a:cubicBezTo>
                  <a:cubicBezTo>
                    <a:pt x="501" y="2502"/>
                    <a:pt x="601" y="2469"/>
                    <a:pt x="701" y="2435"/>
                  </a:cubicBezTo>
                  <a:cubicBezTo>
                    <a:pt x="801" y="2369"/>
                    <a:pt x="868" y="2302"/>
                    <a:pt x="968" y="2202"/>
                  </a:cubicBezTo>
                  <a:cubicBezTo>
                    <a:pt x="1034" y="2102"/>
                    <a:pt x="1101" y="2002"/>
                    <a:pt x="1168" y="1868"/>
                  </a:cubicBezTo>
                  <a:cubicBezTo>
                    <a:pt x="1235" y="1768"/>
                    <a:pt x="1268" y="1635"/>
                    <a:pt x="1301" y="1501"/>
                  </a:cubicBezTo>
                  <a:cubicBezTo>
                    <a:pt x="1335" y="1368"/>
                    <a:pt x="1335" y="1235"/>
                    <a:pt x="1368" y="1068"/>
                  </a:cubicBezTo>
                  <a:lnTo>
                    <a:pt x="1368" y="668"/>
                  </a:lnTo>
                  <a:cubicBezTo>
                    <a:pt x="1368" y="534"/>
                    <a:pt x="1335" y="434"/>
                    <a:pt x="1301" y="301"/>
                  </a:cubicBezTo>
                  <a:cubicBezTo>
                    <a:pt x="1268" y="234"/>
                    <a:pt x="1235" y="134"/>
                    <a:pt x="1168" y="67"/>
                  </a:cubicBezTo>
                  <a:cubicBezTo>
                    <a:pt x="1101" y="34"/>
                    <a:pt x="1034" y="0"/>
                    <a:pt x="96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820;p56">
              <a:extLst>
                <a:ext uri="{FF2B5EF4-FFF2-40B4-BE49-F238E27FC236}">
                  <a16:creationId xmlns:a16="http://schemas.microsoft.com/office/drawing/2014/main" id="{B39E9760-0275-45AF-A7CD-201095C0ED0C}"/>
                </a:ext>
              </a:extLst>
            </p:cNvPr>
            <p:cNvSpPr/>
            <p:nvPr/>
          </p:nvSpPr>
          <p:spPr>
            <a:xfrm>
              <a:off x="3488500" y="1624100"/>
              <a:ext cx="32550" cy="69025"/>
            </a:xfrm>
            <a:custGeom>
              <a:avLst/>
              <a:gdLst/>
              <a:ahLst/>
              <a:cxnLst/>
              <a:rect l="l" t="t" r="r" b="b"/>
              <a:pathLst>
                <a:path w="1302" h="2761" extrusionOk="0">
                  <a:moveTo>
                    <a:pt x="934" y="1"/>
                  </a:moveTo>
                  <a:cubicBezTo>
                    <a:pt x="834" y="1"/>
                    <a:pt x="734" y="34"/>
                    <a:pt x="667" y="67"/>
                  </a:cubicBezTo>
                  <a:cubicBezTo>
                    <a:pt x="567" y="134"/>
                    <a:pt x="467" y="234"/>
                    <a:pt x="401" y="334"/>
                  </a:cubicBezTo>
                  <a:cubicBezTo>
                    <a:pt x="334" y="434"/>
                    <a:pt x="267" y="534"/>
                    <a:pt x="234" y="634"/>
                  </a:cubicBezTo>
                  <a:lnTo>
                    <a:pt x="234" y="501"/>
                  </a:lnTo>
                  <a:cubicBezTo>
                    <a:pt x="234" y="468"/>
                    <a:pt x="234" y="434"/>
                    <a:pt x="234" y="434"/>
                  </a:cubicBezTo>
                  <a:cubicBezTo>
                    <a:pt x="217" y="418"/>
                    <a:pt x="209" y="409"/>
                    <a:pt x="200" y="409"/>
                  </a:cubicBezTo>
                  <a:cubicBezTo>
                    <a:pt x="192" y="409"/>
                    <a:pt x="184" y="418"/>
                    <a:pt x="167" y="434"/>
                  </a:cubicBezTo>
                  <a:lnTo>
                    <a:pt x="67" y="468"/>
                  </a:lnTo>
                  <a:cubicBezTo>
                    <a:pt x="34" y="501"/>
                    <a:pt x="34" y="534"/>
                    <a:pt x="34" y="534"/>
                  </a:cubicBezTo>
                  <a:cubicBezTo>
                    <a:pt x="0" y="568"/>
                    <a:pt x="0" y="601"/>
                    <a:pt x="0" y="634"/>
                  </a:cubicBezTo>
                  <a:lnTo>
                    <a:pt x="0" y="2669"/>
                  </a:lnTo>
                  <a:cubicBezTo>
                    <a:pt x="0" y="2703"/>
                    <a:pt x="0" y="2736"/>
                    <a:pt x="34" y="2736"/>
                  </a:cubicBezTo>
                  <a:cubicBezTo>
                    <a:pt x="34" y="2753"/>
                    <a:pt x="42" y="2761"/>
                    <a:pt x="50" y="2761"/>
                  </a:cubicBezTo>
                  <a:cubicBezTo>
                    <a:pt x="59" y="2761"/>
                    <a:pt x="67" y="2753"/>
                    <a:pt x="67" y="2736"/>
                  </a:cubicBezTo>
                  <a:lnTo>
                    <a:pt x="167" y="2669"/>
                  </a:lnTo>
                  <a:cubicBezTo>
                    <a:pt x="200" y="2669"/>
                    <a:pt x="234" y="2636"/>
                    <a:pt x="234" y="2636"/>
                  </a:cubicBezTo>
                  <a:cubicBezTo>
                    <a:pt x="234" y="2603"/>
                    <a:pt x="234" y="2536"/>
                    <a:pt x="234" y="2536"/>
                  </a:cubicBezTo>
                  <a:lnTo>
                    <a:pt x="234" y="1368"/>
                  </a:lnTo>
                  <a:cubicBezTo>
                    <a:pt x="234" y="1168"/>
                    <a:pt x="267" y="1001"/>
                    <a:pt x="334" y="801"/>
                  </a:cubicBezTo>
                  <a:cubicBezTo>
                    <a:pt x="401" y="668"/>
                    <a:pt x="501" y="568"/>
                    <a:pt x="634" y="468"/>
                  </a:cubicBezTo>
                  <a:cubicBezTo>
                    <a:pt x="701" y="434"/>
                    <a:pt x="759" y="418"/>
                    <a:pt x="809" y="418"/>
                  </a:cubicBezTo>
                  <a:cubicBezTo>
                    <a:pt x="859" y="418"/>
                    <a:pt x="901" y="434"/>
                    <a:pt x="934" y="468"/>
                  </a:cubicBezTo>
                  <a:cubicBezTo>
                    <a:pt x="1001" y="601"/>
                    <a:pt x="1034" y="768"/>
                    <a:pt x="1034" y="935"/>
                  </a:cubicBezTo>
                  <a:lnTo>
                    <a:pt x="1034" y="2069"/>
                  </a:lnTo>
                  <a:cubicBezTo>
                    <a:pt x="1034" y="2102"/>
                    <a:pt x="1034" y="2136"/>
                    <a:pt x="1068" y="2136"/>
                  </a:cubicBezTo>
                  <a:lnTo>
                    <a:pt x="1101" y="2136"/>
                  </a:lnTo>
                  <a:lnTo>
                    <a:pt x="1201" y="2069"/>
                  </a:lnTo>
                  <a:cubicBezTo>
                    <a:pt x="1235" y="2069"/>
                    <a:pt x="1268" y="2035"/>
                    <a:pt x="1268" y="2002"/>
                  </a:cubicBezTo>
                  <a:cubicBezTo>
                    <a:pt x="1268" y="2002"/>
                    <a:pt x="1268" y="1969"/>
                    <a:pt x="1268" y="1935"/>
                  </a:cubicBezTo>
                  <a:lnTo>
                    <a:pt x="1301" y="701"/>
                  </a:lnTo>
                  <a:cubicBezTo>
                    <a:pt x="1301" y="568"/>
                    <a:pt x="1268" y="434"/>
                    <a:pt x="1235" y="301"/>
                  </a:cubicBezTo>
                  <a:cubicBezTo>
                    <a:pt x="1235" y="234"/>
                    <a:pt x="1168" y="134"/>
                    <a:pt x="1101" y="67"/>
                  </a:cubicBezTo>
                  <a:cubicBezTo>
                    <a:pt x="1068" y="34"/>
                    <a:pt x="1001" y="1"/>
                    <a:pt x="93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821;p56">
              <a:extLst>
                <a:ext uri="{FF2B5EF4-FFF2-40B4-BE49-F238E27FC236}">
                  <a16:creationId xmlns:a16="http://schemas.microsoft.com/office/drawing/2014/main" id="{59E917B5-CE03-46A7-820C-AACA9359B829}"/>
                </a:ext>
              </a:extLst>
            </p:cNvPr>
            <p:cNvSpPr/>
            <p:nvPr/>
          </p:nvSpPr>
          <p:spPr>
            <a:xfrm>
              <a:off x="3528525" y="1601600"/>
              <a:ext cx="29200" cy="63400"/>
            </a:xfrm>
            <a:custGeom>
              <a:avLst/>
              <a:gdLst/>
              <a:ahLst/>
              <a:cxnLst/>
              <a:rect l="l" t="t" r="r" b="b"/>
              <a:pathLst>
                <a:path w="1168" h="2536" extrusionOk="0">
                  <a:moveTo>
                    <a:pt x="801" y="0"/>
                  </a:moveTo>
                  <a:cubicBezTo>
                    <a:pt x="734" y="0"/>
                    <a:pt x="634" y="33"/>
                    <a:pt x="568" y="100"/>
                  </a:cubicBezTo>
                  <a:cubicBezTo>
                    <a:pt x="467" y="133"/>
                    <a:pt x="401" y="200"/>
                    <a:pt x="334" y="300"/>
                  </a:cubicBezTo>
                  <a:cubicBezTo>
                    <a:pt x="267" y="367"/>
                    <a:pt x="201" y="434"/>
                    <a:pt x="134" y="534"/>
                  </a:cubicBezTo>
                  <a:cubicBezTo>
                    <a:pt x="101" y="600"/>
                    <a:pt x="67" y="701"/>
                    <a:pt x="34" y="801"/>
                  </a:cubicBezTo>
                  <a:cubicBezTo>
                    <a:pt x="34" y="867"/>
                    <a:pt x="0" y="967"/>
                    <a:pt x="0" y="1067"/>
                  </a:cubicBezTo>
                  <a:cubicBezTo>
                    <a:pt x="0" y="1201"/>
                    <a:pt x="34" y="1301"/>
                    <a:pt x="101" y="1401"/>
                  </a:cubicBezTo>
                  <a:cubicBezTo>
                    <a:pt x="149" y="1450"/>
                    <a:pt x="216" y="1481"/>
                    <a:pt x="314" y="1481"/>
                  </a:cubicBezTo>
                  <a:cubicBezTo>
                    <a:pt x="350" y="1481"/>
                    <a:pt x="389" y="1477"/>
                    <a:pt x="434" y="1468"/>
                  </a:cubicBezTo>
                  <a:lnTo>
                    <a:pt x="634" y="1434"/>
                  </a:lnTo>
                  <a:lnTo>
                    <a:pt x="801" y="1434"/>
                  </a:lnTo>
                  <a:cubicBezTo>
                    <a:pt x="834" y="1434"/>
                    <a:pt x="868" y="1434"/>
                    <a:pt x="901" y="1468"/>
                  </a:cubicBezTo>
                  <a:cubicBezTo>
                    <a:pt x="901" y="1501"/>
                    <a:pt x="934" y="1534"/>
                    <a:pt x="934" y="1601"/>
                  </a:cubicBezTo>
                  <a:cubicBezTo>
                    <a:pt x="901" y="1635"/>
                    <a:pt x="901" y="1701"/>
                    <a:pt x="901" y="1735"/>
                  </a:cubicBezTo>
                  <a:cubicBezTo>
                    <a:pt x="868" y="1801"/>
                    <a:pt x="834" y="1835"/>
                    <a:pt x="801" y="1868"/>
                  </a:cubicBezTo>
                  <a:cubicBezTo>
                    <a:pt x="768" y="1935"/>
                    <a:pt x="734" y="1968"/>
                    <a:pt x="701" y="2001"/>
                  </a:cubicBezTo>
                  <a:cubicBezTo>
                    <a:pt x="668" y="2035"/>
                    <a:pt x="634" y="2068"/>
                    <a:pt x="568" y="2102"/>
                  </a:cubicBezTo>
                  <a:cubicBezTo>
                    <a:pt x="534" y="2135"/>
                    <a:pt x="434" y="2168"/>
                    <a:pt x="367" y="2168"/>
                  </a:cubicBezTo>
                  <a:cubicBezTo>
                    <a:pt x="334" y="2168"/>
                    <a:pt x="267" y="2135"/>
                    <a:pt x="234" y="2068"/>
                  </a:cubicBezTo>
                  <a:lnTo>
                    <a:pt x="167" y="2068"/>
                  </a:lnTo>
                  <a:lnTo>
                    <a:pt x="67" y="2102"/>
                  </a:lnTo>
                  <a:cubicBezTo>
                    <a:pt x="34" y="2135"/>
                    <a:pt x="34" y="2168"/>
                    <a:pt x="0" y="2168"/>
                  </a:cubicBezTo>
                  <a:cubicBezTo>
                    <a:pt x="0" y="2202"/>
                    <a:pt x="0" y="2235"/>
                    <a:pt x="0" y="2268"/>
                  </a:cubicBezTo>
                  <a:cubicBezTo>
                    <a:pt x="0" y="2335"/>
                    <a:pt x="0" y="2368"/>
                    <a:pt x="34" y="2435"/>
                  </a:cubicBezTo>
                  <a:cubicBezTo>
                    <a:pt x="67" y="2468"/>
                    <a:pt x="101" y="2502"/>
                    <a:pt x="167" y="2502"/>
                  </a:cubicBezTo>
                  <a:cubicBezTo>
                    <a:pt x="201" y="2535"/>
                    <a:pt x="267" y="2535"/>
                    <a:pt x="334" y="2535"/>
                  </a:cubicBezTo>
                  <a:cubicBezTo>
                    <a:pt x="434" y="2535"/>
                    <a:pt x="501" y="2502"/>
                    <a:pt x="568" y="2435"/>
                  </a:cubicBezTo>
                  <a:cubicBezTo>
                    <a:pt x="668" y="2402"/>
                    <a:pt x="768" y="2335"/>
                    <a:pt x="834" y="2235"/>
                  </a:cubicBezTo>
                  <a:cubicBezTo>
                    <a:pt x="901" y="2168"/>
                    <a:pt x="968" y="2102"/>
                    <a:pt x="1001" y="2001"/>
                  </a:cubicBezTo>
                  <a:cubicBezTo>
                    <a:pt x="1068" y="1901"/>
                    <a:pt x="1101" y="1801"/>
                    <a:pt x="1135" y="1701"/>
                  </a:cubicBezTo>
                  <a:cubicBezTo>
                    <a:pt x="1168" y="1635"/>
                    <a:pt x="1168" y="1534"/>
                    <a:pt x="1168" y="1434"/>
                  </a:cubicBezTo>
                  <a:cubicBezTo>
                    <a:pt x="1168" y="1368"/>
                    <a:pt x="1168" y="1301"/>
                    <a:pt x="1168" y="1234"/>
                  </a:cubicBezTo>
                  <a:cubicBezTo>
                    <a:pt x="1135" y="1168"/>
                    <a:pt x="1101" y="1134"/>
                    <a:pt x="1068" y="1101"/>
                  </a:cubicBezTo>
                  <a:cubicBezTo>
                    <a:pt x="1035" y="1067"/>
                    <a:pt x="1001" y="1034"/>
                    <a:pt x="934" y="1001"/>
                  </a:cubicBezTo>
                  <a:lnTo>
                    <a:pt x="701" y="1001"/>
                  </a:lnTo>
                  <a:lnTo>
                    <a:pt x="501" y="1067"/>
                  </a:lnTo>
                  <a:lnTo>
                    <a:pt x="367" y="1067"/>
                  </a:lnTo>
                  <a:cubicBezTo>
                    <a:pt x="334" y="1067"/>
                    <a:pt x="301" y="1034"/>
                    <a:pt x="301" y="1034"/>
                  </a:cubicBezTo>
                  <a:cubicBezTo>
                    <a:pt x="267" y="967"/>
                    <a:pt x="267" y="934"/>
                    <a:pt x="267" y="901"/>
                  </a:cubicBezTo>
                  <a:cubicBezTo>
                    <a:pt x="267" y="801"/>
                    <a:pt x="301" y="734"/>
                    <a:pt x="367" y="634"/>
                  </a:cubicBezTo>
                  <a:cubicBezTo>
                    <a:pt x="401" y="567"/>
                    <a:pt x="467" y="500"/>
                    <a:pt x="568" y="467"/>
                  </a:cubicBezTo>
                  <a:cubicBezTo>
                    <a:pt x="634" y="400"/>
                    <a:pt x="701" y="400"/>
                    <a:pt x="768" y="400"/>
                  </a:cubicBezTo>
                  <a:cubicBezTo>
                    <a:pt x="801" y="400"/>
                    <a:pt x="868" y="400"/>
                    <a:pt x="868" y="467"/>
                  </a:cubicBezTo>
                  <a:lnTo>
                    <a:pt x="968" y="467"/>
                  </a:lnTo>
                  <a:lnTo>
                    <a:pt x="1068" y="434"/>
                  </a:lnTo>
                  <a:cubicBezTo>
                    <a:pt x="1068" y="400"/>
                    <a:pt x="1101" y="367"/>
                    <a:pt x="1101" y="367"/>
                  </a:cubicBezTo>
                  <a:cubicBezTo>
                    <a:pt x="1135" y="334"/>
                    <a:pt x="1135" y="300"/>
                    <a:pt x="1135" y="267"/>
                  </a:cubicBezTo>
                  <a:cubicBezTo>
                    <a:pt x="1135" y="200"/>
                    <a:pt x="1135" y="167"/>
                    <a:pt x="1101" y="133"/>
                  </a:cubicBezTo>
                  <a:cubicBezTo>
                    <a:pt x="1068" y="67"/>
                    <a:pt x="1035" y="33"/>
                    <a:pt x="968" y="33"/>
                  </a:cubicBezTo>
                  <a:cubicBezTo>
                    <a:pt x="934" y="0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822;p56">
              <a:extLst>
                <a:ext uri="{FF2B5EF4-FFF2-40B4-BE49-F238E27FC236}">
                  <a16:creationId xmlns:a16="http://schemas.microsoft.com/office/drawing/2014/main" id="{73905684-DDF3-4632-B223-9FF7BFEBA48D}"/>
                </a:ext>
              </a:extLst>
            </p:cNvPr>
            <p:cNvSpPr/>
            <p:nvPr/>
          </p:nvSpPr>
          <p:spPr>
            <a:xfrm>
              <a:off x="3564375" y="1579900"/>
              <a:ext cx="34225" cy="62575"/>
            </a:xfrm>
            <a:custGeom>
              <a:avLst/>
              <a:gdLst/>
              <a:ahLst/>
              <a:cxnLst/>
              <a:rect l="l" t="t" r="r" b="b"/>
              <a:pathLst>
                <a:path w="1369" h="2503" extrusionOk="0">
                  <a:moveTo>
                    <a:pt x="868" y="401"/>
                  </a:moveTo>
                  <a:cubicBezTo>
                    <a:pt x="901" y="401"/>
                    <a:pt x="968" y="434"/>
                    <a:pt x="1002" y="468"/>
                  </a:cubicBezTo>
                  <a:cubicBezTo>
                    <a:pt x="1035" y="501"/>
                    <a:pt x="1068" y="568"/>
                    <a:pt x="1068" y="601"/>
                  </a:cubicBezTo>
                  <a:cubicBezTo>
                    <a:pt x="1102" y="668"/>
                    <a:pt x="1102" y="768"/>
                    <a:pt x="1102" y="835"/>
                  </a:cubicBezTo>
                  <a:lnTo>
                    <a:pt x="1102" y="1001"/>
                  </a:lnTo>
                  <a:lnTo>
                    <a:pt x="1102" y="1202"/>
                  </a:lnTo>
                  <a:cubicBezTo>
                    <a:pt x="1102" y="1302"/>
                    <a:pt x="1068" y="1368"/>
                    <a:pt x="1068" y="1468"/>
                  </a:cubicBezTo>
                  <a:cubicBezTo>
                    <a:pt x="1035" y="1535"/>
                    <a:pt x="1035" y="1635"/>
                    <a:pt x="1002" y="1702"/>
                  </a:cubicBezTo>
                  <a:cubicBezTo>
                    <a:pt x="968" y="1769"/>
                    <a:pt x="901" y="1835"/>
                    <a:pt x="868" y="1902"/>
                  </a:cubicBezTo>
                  <a:cubicBezTo>
                    <a:pt x="801" y="1969"/>
                    <a:pt x="768" y="2036"/>
                    <a:pt x="701" y="2069"/>
                  </a:cubicBezTo>
                  <a:cubicBezTo>
                    <a:pt x="635" y="2102"/>
                    <a:pt x="568" y="2102"/>
                    <a:pt x="501" y="2102"/>
                  </a:cubicBezTo>
                  <a:cubicBezTo>
                    <a:pt x="468" y="2102"/>
                    <a:pt x="434" y="2102"/>
                    <a:pt x="401" y="2036"/>
                  </a:cubicBezTo>
                  <a:cubicBezTo>
                    <a:pt x="334" y="2002"/>
                    <a:pt x="334" y="1969"/>
                    <a:pt x="301" y="1902"/>
                  </a:cubicBezTo>
                  <a:cubicBezTo>
                    <a:pt x="301" y="1835"/>
                    <a:pt x="268" y="1769"/>
                    <a:pt x="268" y="1669"/>
                  </a:cubicBezTo>
                  <a:lnTo>
                    <a:pt x="268" y="1502"/>
                  </a:lnTo>
                  <a:cubicBezTo>
                    <a:pt x="268" y="1435"/>
                    <a:pt x="268" y="1402"/>
                    <a:pt x="268" y="1302"/>
                  </a:cubicBezTo>
                  <a:cubicBezTo>
                    <a:pt x="268" y="1202"/>
                    <a:pt x="301" y="1135"/>
                    <a:pt x="301" y="1035"/>
                  </a:cubicBezTo>
                  <a:cubicBezTo>
                    <a:pt x="334" y="968"/>
                    <a:pt x="368" y="868"/>
                    <a:pt x="401" y="801"/>
                  </a:cubicBezTo>
                  <a:cubicBezTo>
                    <a:pt x="434" y="735"/>
                    <a:pt x="468" y="668"/>
                    <a:pt x="501" y="601"/>
                  </a:cubicBezTo>
                  <a:cubicBezTo>
                    <a:pt x="568" y="534"/>
                    <a:pt x="635" y="501"/>
                    <a:pt x="701" y="434"/>
                  </a:cubicBezTo>
                  <a:cubicBezTo>
                    <a:pt x="735" y="434"/>
                    <a:pt x="801" y="401"/>
                    <a:pt x="868" y="401"/>
                  </a:cubicBezTo>
                  <a:close/>
                  <a:moveTo>
                    <a:pt x="968" y="1"/>
                  </a:moveTo>
                  <a:cubicBezTo>
                    <a:pt x="868" y="1"/>
                    <a:pt x="768" y="34"/>
                    <a:pt x="701" y="67"/>
                  </a:cubicBezTo>
                  <a:cubicBezTo>
                    <a:pt x="568" y="134"/>
                    <a:pt x="501" y="201"/>
                    <a:pt x="401" y="301"/>
                  </a:cubicBezTo>
                  <a:cubicBezTo>
                    <a:pt x="334" y="401"/>
                    <a:pt x="268" y="501"/>
                    <a:pt x="201" y="635"/>
                  </a:cubicBezTo>
                  <a:cubicBezTo>
                    <a:pt x="134" y="735"/>
                    <a:pt x="101" y="868"/>
                    <a:pt x="68" y="1001"/>
                  </a:cubicBezTo>
                  <a:cubicBezTo>
                    <a:pt x="34" y="1135"/>
                    <a:pt x="34" y="1268"/>
                    <a:pt x="1" y="1435"/>
                  </a:cubicBezTo>
                  <a:cubicBezTo>
                    <a:pt x="1" y="1468"/>
                    <a:pt x="1" y="1502"/>
                    <a:pt x="1" y="1535"/>
                  </a:cubicBezTo>
                  <a:lnTo>
                    <a:pt x="1" y="1735"/>
                  </a:lnTo>
                  <a:cubicBezTo>
                    <a:pt x="1" y="1769"/>
                    <a:pt x="1" y="1802"/>
                    <a:pt x="1" y="1835"/>
                  </a:cubicBezTo>
                  <a:cubicBezTo>
                    <a:pt x="1" y="1969"/>
                    <a:pt x="34" y="2069"/>
                    <a:pt x="68" y="2202"/>
                  </a:cubicBezTo>
                  <a:cubicBezTo>
                    <a:pt x="101" y="2269"/>
                    <a:pt x="134" y="2369"/>
                    <a:pt x="201" y="2436"/>
                  </a:cubicBezTo>
                  <a:cubicBezTo>
                    <a:pt x="268" y="2469"/>
                    <a:pt x="334" y="2503"/>
                    <a:pt x="401" y="2503"/>
                  </a:cubicBezTo>
                  <a:cubicBezTo>
                    <a:pt x="501" y="2503"/>
                    <a:pt x="601" y="2469"/>
                    <a:pt x="701" y="2436"/>
                  </a:cubicBezTo>
                  <a:cubicBezTo>
                    <a:pt x="801" y="2369"/>
                    <a:pt x="868" y="2269"/>
                    <a:pt x="968" y="2202"/>
                  </a:cubicBezTo>
                  <a:cubicBezTo>
                    <a:pt x="1035" y="2102"/>
                    <a:pt x="1102" y="2002"/>
                    <a:pt x="1168" y="1869"/>
                  </a:cubicBezTo>
                  <a:cubicBezTo>
                    <a:pt x="1235" y="1735"/>
                    <a:pt x="1268" y="1635"/>
                    <a:pt x="1302" y="1502"/>
                  </a:cubicBezTo>
                  <a:cubicBezTo>
                    <a:pt x="1335" y="1368"/>
                    <a:pt x="1335" y="1202"/>
                    <a:pt x="1368" y="1068"/>
                  </a:cubicBezTo>
                  <a:cubicBezTo>
                    <a:pt x="1368" y="1035"/>
                    <a:pt x="1368" y="1001"/>
                    <a:pt x="1368" y="968"/>
                  </a:cubicBezTo>
                  <a:lnTo>
                    <a:pt x="1368" y="768"/>
                  </a:lnTo>
                  <a:cubicBezTo>
                    <a:pt x="1368" y="735"/>
                    <a:pt x="1368" y="701"/>
                    <a:pt x="1368" y="668"/>
                  </a:cubicBezTo>
                  <a:cubicBezTo>
                    <a:pt x="1368" y="534"/>
                    <a:pt x="1335" y="401"/>
                    <a:pt x="1302" y="301"/>
                  </a:cubicBezTo>
                  <a:cubicBezTo>
                    <a:pt x="1268" y="201"/>
                    <a:pt x="1235" y="134"/>
                    <a:pt x="1168" y="67"/>
                  </a:cubicBezTo>
                  <a:cubicBezTo>
                    <a:pt x="1102" y="34"/>
                    <a:pt x="1035" y="1"/>
                    <a:pt x="96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823;p56">
              <a:extLst>
                <a:ext uri="{FF2B5EF4-FFF2-40B4-BE49-F238E27FC236}">
                  <a16:creationId xmlns:a16="http://schemas.microsoft.com/office/drawing/2014/main" id="{457589C6-19CB-45F7-AA74-01C81EE7B94C}"/>
                </a:ext>
              </a:extLst>
            </p:cNvPr>
            <p:cNvSpPr/>
            <p:nvPr/>
          </p:nvSpPr>
          <p:spPr>
            <a:xfrm>
              <a:off x="3606925" y="1544250"/>
              <a:ext cx="6675" cy="79675"/>
            </a:xfrm>
            <a:custGeom>
              <a:avLst/>
              <a:gdLst/>
              <a:ahLst/>
              <a:cxnLst/>
              <a:rect l="l" t="t" r="r" b="b"/>
              <a:pathLst>
                <a:path w="267" h="3187" extrusionOk="0">
                  <a:moveTo>
                    <a:pt x="221" y="1"/>
                  </a:moveTo>
                  <a:cubicBezTo>
                    <a:pt x="209" y="1"/>
                    <a:pt x="200" y="9"/>
                    <a:pt x="200" y="26"/>
                  </a:cubicBezTo>
                  <a:lnTo>
                    <a:pt x="100" y="92"/>
                  </a:lnTo>
                  <a:cubicBezTo>
                    <a:pt x="67" y="92"/>
                    <a:pt x="33" y="126"/>
                    <a:pt x="33" y="159"/>
                  </a:cubicBezTo>
                  <a:cubicBezTo>
                    <a:pt x="33" y="159"/>
                    <a:pt x="33" y="193"/>
                    <a:pt x="33" y="226"/>
                  </a:cubicBezTo>
                  <a:lnTo>
                    <a:pt x="33" y="3095"/>
                  </a:lnTo>
                  <a:cubicBezTo>
                    <a:pt x="0" y="3128"/>
                    <a:pt x="33" y="3161"/>
                    <a:pt x="33" y="3161"/>
                  </a:cubicBezTo>
                  <a:cubicBezTo>
                    <a:pt x="50" y="3178"/>
                    <a:pt x="58" y="3186"/>
                    <a:pt x="67" y="3186"/>
                  </a:cubicBezTo>
                  <a:cubicBezTo>
                    <a:pt x="75" y="3186"/>
                    <a:pt x="83" y="3178"/>
                    <a:pt x="100" y="3161"/>
                  </a:cubicBezTo>
                  <a:lnTo>
                    <a:pt x="200" y="3128"/>
                  </a:lnTo>
                  <a:cubicBezTo>
                    <a:pt x="234" y="3095"/>
                    <a:pt x="234" y="3095"/>
                    <a:pt x="267" y="3061"/>
                  </a:cubicBezTo>
                  <a:cubicBezTo>
                    <a:pt x="267" y="3028"/>
                    <a:pt x="267" y="2995"/>
                    <a:pt x="267" y="2961"/>
                  </a:cubicBezTo>
                  <a:lnTo>
                    <a:pt x="267" y="92"/>
                  </a:lnTo>
                  <a:cubicBezTo>
                    <a:pt x="267" y="59"/>
                    <a:pt x="267" y="26"/>
                    <a:pt x="267" y="26"/>
                  </a:cubicBezTo>
                  <a:cubicBezTo>
                    <a:pt x="250" y="9"/>
                    <a:pt x="234" y="1"/>
                    <a:pt x="22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824;p56">
              <a:extLst>
                <a:ext uri="{FF2B5EF4-FFF2-40B4-BE49-F238E27FC236}">
                  <a16:creationId xmlns:a16="http://schemas.microsoft.com/office/drawing/2014/main" id="{D5C04E2D-1EE4-416C-82F8-E5696BB480AD}"/>
                </a:ext>
              </a:extLst>
            </p:cNvPr>
            <p:cNvSpPr/>
            <p:nvPr/>
          </p:nvSpPr>
          <p:spPr>
            <a:xfrm>
              <a:off x="3622750" y="1546550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801" y="417"/>
                  </a:moveTo>
                  <a:cubicBezTo>
                    <a:pt x="851" y="417"/>
                    <a:pt x="901" y="434"/>
                    <a:pt x="935" y="467"/>
                  </a:cubicBezTo>
                  <a:cubicBezTo>
                    <a:pt x="1035" y="568"/>
                    <a:pt x="1068" y="701"/>
                    <a:pt x="1068" y="834"/>
                  </a:cubicBezTo>
                  <a:lnTo>
                    <a:pt x="268" y="1301"/>
                  </a:lnTo>
                  <a:lnTo>
                    <a:pt x="268" y="1268"/>
                  </a:lnTo>
                  <a:cubicBezTo>
                    <a:pt x="268" y="1201"/>
                    <a:pt x="268" y="1101"/>
                    <a:pt x="301" y="1001"/>
                  </a:cubicBezTo>
                  <a:cubicBezTo>
                    <a:pt x="301" y="934"/>
                    <a:pt x="334" y="868"/>
                    <a:pt x="368" y="768"/>
                  </a:cubicBezTo>
                  <a:cubicBezTo>
                    <a:pt x="401" y="701"/>
                    <a:pt x="434" y="634"/>
                    <a:pt x="501" y="601"/>
                  </a:cubicBezTo>
                  <a:cubicBezTo>
                    <a:pt x="535" y="534"/>
                    <a:pt x="601" y="501"/>
                    <a:pt x="668" y="467"/>
                  </a:cubicBezTo>
                  <a:cubicBezTo>
                    <a:pt x="701" y="434"/>
                    <a:pt x="751" y="417"/>
                    <a:pt x="801" y="417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01"/>
                    <a:pt x="401" y="301"/>
                  </a:cubicBezTo>
                  <a:cubicBezTo>
                    <a:pt x="301" y="401"/>
                    <a:pt x="234" y="501"/>
                    <a:pt x="201" y="601"/>
                  </a:cubicBezTo>
                  <a:cubicBezTo>
                    <a:pt x="134" y="734"/>
                    <a:pt x="101" y="868"/>
                    <a:pt x="68" y="1001"/>
                  </a:cubicBezTo>
                  <a:cubicBezTo>
                    <a:pt x="34" y="1135"/>
                    <a:pt x="1" y="1268"/>
                    <a:pt x="1" y="1401"/>
                  </a:cubicBezTo>
                  <a:cubicBezTo>
                    <a:pt x="1" y="1568"/>
                    <a:pt x="1" y="1702"/>
                    <a:pt x="1" y="1835"/>
                  </a:cubicBezTo>
                  <a:cubicBezTo>
                    <a:pt x="1" y="1935"/>
                    <a:pt x="34" y="2069"/>
                    <a:pt x="68" y="2202"/>
                  </a:cubicBezTo>
                  <a:cubicBezTo>
                    <a:pt x="68" y="2269"/>
                    <a:pt x="134" y="2369"/>
                    <a:pt x="201" y="2436"/>
                  </a:cubicBezTo>
                  <a:cubicBezTo>
                    <a:pt x="234" y="2469"/>
                    <a:pt x="301" y="2502"/>
                    <a:pt x="401" y="2536"/>
                  </a:cubicBezTo>
                  <a:cubicBezTo>
                    <a:pt x="468" y="2536"/>
                    <a:pt x="568" y="2502"/>
                    <a:pt x="635" y="2436"/>
                  </a:cubicBezTo>
                  <a:cubicBezTo>
                    <a:pt x="735" y="2402"/>
                    <a:pt x="835" y="2335"/>
                    <a:pt x="901" y="2235"/>
                  </a:cubicBezTo>
                  <a:cubicBezTo>
                    <a:pt x="1035" y="2102"/>
                    <a:pt x="1135" y="1935"/>
                    <a:pt x="1202" y="1768"/>
                  </a:cubicBezTo>
                  <a:cubicBezTo>
                    <a:pt x="1235" y="1702"/>
                    <a:pt x="1235" y="1635"/>
                    <a:pt x="1268" y="1568"/>
                  </a:cubicBezTo>
                  <a:cubicBezTo>
                    <a:pt x="1268" y="1535"/>
                    <a:pt x="1268" y="1502"/>
                    <a:pt x="1268" y="1468"/>
                  </a:cubicBezTo>
                  <a:lnTo>
                    <a:pt x="1202" y="1468"/>
                  </a:lnTo>
                  <a:lnTo>
                    <a:pt x="1102" y="1535"/>
                  </a:lnTo>
                  <a:cubicBezTo>
                    <a:pt x="1102" y="1535"/>
                    <a:pt x="1068" y="1568"/>
                    <a:pt x="1068" y="1568"/>
                  </a:cubicBezTo>
                  <a:cubicBezTo>
                    <a:pt x="1035" y="1602"/>
                    <a:pt x="1035" y="1602"/>
                    <a:pt x="1035" y="1635"/>
                  </a:cubicBezTo>
                  <a:cubicBezTo>
                    <a:pt x="1002" y="1735"/>
                    <a:pt x="935" y="1802"/>
                    <a:pt x="901" y="1868"/>
                  </a:cubicBezTo>
                  <a:cubicBezTo>
                    <a:pt x="835" y="1969"/>
                    <a:pt x="768" y="2035"/>
                    <a:pt x="668" y="2069"/>
                  </a:cubicBezTo>
                  <a:cubicBezTo>
                    <a:pt x="618" y="2102"/>
                    <a:pt x="568" y="2119"/>
                    <a:pt x="522" y="2119"/>
                  </a:cubicBezTo>
                  <a:cubicBezTo>
                    <a:pt x="476" y="2119"/>
                    <a:pt x="434" y="2102"/>
                    <a:pt x="401" y="2069"/>
                  </a:cubicBezTo>
                  <a:cubicBezTo>
                    <a:pt x="301" y="1969"/>
                    <a:pt x="234" y="1802"/>
                    <a:pt x="268" y="1668"/>
                  </a:cubicBezTo>
                  <a:lnTo>
                    <a:pt x="268" y="1635"/>
                  </a:lnTo>
                  <a:lnTo>
                    <a:pt x="1235" y="1068"/>
                  </a:lnTo>
                  <a:cubicBezTo>
                    <a:pt x="1268" y="1068"/>
                    <a:pt x="1268" y="1035"/>
                    <a:pt x="1302" y="1001"/>
                  </a:cubicBezTo>
                  <a:cubicBezTo>
                    <a:pt x="1302" y="968"/>
                    <a:pt x="1302" y="934"/>
                    <a:pt x="1302" y="901"/>
                  </a:cubicBezTo>
                  <a:lnTo>
                    <a:pt x="1302" y="801"/>
                  </a:lnTo>
                  <a:cubicBezTo>
                    <a:pt x="1302" y="634"/>
                    <a:pt x="1302" y="501"/>
                    <a:pt x="1268" y="367"/>
                  </a:cubicBezTo>
                  <a:cubicBezTo>
                    <a:pt x="1235" y="267"/>
                    <a:pt x="1202" y="167"/>
                    <a:pt x="1135" y="101"/>
                  </a:cubicBezTo>
                  <a:cubicBezTo>
                    <a:pt x="1068" y="34"/>
                    <a:pt x="1002" y="0"/>
                    <a:pt x="93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825;p56">
              <a:extLst>
                <a:ext uri="{FF2B5EF4-FFF2-40B4-BE49-F238E27FC236}">
                  <a16:creationId xmlns:a16="http://schemas.microsoft.com/office/drawing/2014/main" id="{AEB7E305-83B4-4D65-A6E8-4B266940D405}"/>
                </a:ext>
              </a:extLst>
            </p:cNvPr>
            <p:cNvSpPr/>
            <p:nvPr/>
          </p:nvSpPr>
          <p:spPr>
            <a:xfrm>
              <a:off x="3721150" y="939625"/>
              <a:ext cx="930700" cy="627075"/>
            </a:xfrm>
            <a:custGeom>
              <a:avLst/>
              <a:gdLst/>
              <a:ahLst/>
              <a:cxnLst/>
              <a:rect l="l" t="t" r="r" b="b"/>
              <a:pathLst>
                <a:path w="37228" h="25083" extrusionOk="0">
                  <a:moveTo>
                    <a:pt x="36942" y="1"/>
                  </a:moveTo>
                  <a:cubicBezTo>
                    <a:pt x="36861" y="1"/>
                    <a:pt x="36766" y="30"/>
                    <a:pt x="36660" y="93"/>
                  </a:cubicBezTo>
                  <a:lnTo>
                    <a:pt x="568" y="20942"/>
                  </a:lnTo>
                  <a:cubicBezTo>
                    <a:pt x="234" y="21142"/>
                    <a:pt x="34" y="21509"/>
                    <a:pt x="1" y="21909"/>
                  </a:cubicBezTo>
                  <a:lnTo>
                    <a:pt x="1" y="24678"/>
                  </a:lnTo>
                  <a:cubicBezTo>
                    <a:pt x="1" y="24939"/>
                    <a:pt x="137" y="25082"/>
                    <a:pt x="323" y="25082"/>
                  </a:cubicBezTo>
                  <a:cubicBezTo>
                    <a:pt x="399" y="25082"/>
                    <a:pt x="482" y="25059"/>
                    <a:pt x="568" y="25011"/>
                  </a:cubicBezTo>
                  <a:lnTo>
                    <a:pt x="36660" y="4163"/>
                  </a:lnTo>
                  <a:cubicBezTo>
                    <a:pt x="36994" y="3930"/>
                    <a:pt x="37228" y="3563"/>
                    <a:pt x="37228" y="3196"/>
                  </a:cubicBezTo>
                  <a:lnTo>
                    <a:pt x="37228" y="394"/>
                  </a:lnTo>
                  <a:cubicBezTo>
                    <a:pt x="37228" y="142"/>
                    <a:pt x="37118" y="1"/>
                    <a:pt x="369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826;p56">
              <a:extLst>
                <a:ext uri="{FF2B5EF4-FFF2-40B4-BE49-F238E27FC236}">
                  <a16:creationId xmlns:a16="http://schemas.microsoft.com/office/drawing/2014/main" id="{49C3F67A-854E-4455-9A81-84BAD78FCA6F}"/>
                </a:ext>
              </a:extLst>
            </p:cNvPr>
            <p:cNvSpPr/>
            <p:nvPr/>
          </p:nvSpPr>
          <p:spPr>
            <a:xfrm>
              <a:off x="3752025" y="1456025"/>
              <a:ext cx="54225" cy="61350"/>
            </a:xfrm>
            <a:custGeom>
              <a:avLst/>
              <a:gdLst/>
              <a:ahLst/>
              <a:cxnLst/>
              <a:rect l="l" t="t" r="r" b="b"/>
              <a:pathLst>
                <a:path w="2169" h="2454" extrusionOk="0">
                  <a:moveTo>
                    <a:pt x="1258" y="338"/>
                  </a:moveTo>
                  <a:cubicBezTo>
                    <a:pt x="1290" y="338"/>
                    <a:pt x="1312" y="352"/>
                    <a:pt x="1334" y="352"/>
                  </a:cubicBezTo>
                  <a:cubicBezTo>
                    <a:pt x="1435" y="486"/>
                    <a:pt x="1501" y="653"/>
                    <a:pt x="1501" y="819"/>
                  </a:cubicBezTo>
                  <a:cubicBezTo>
                    <a:pt x="1468" y="1320"/>
                    <a:pt x="1234" y="1787"/>
                    <a:pt x="834" y="2087"/>
                  </a:cubicBezTo>
                  <a:cubicBezTo>
                    <a:pt x="763" y="2111"/>
                    <a:pt x="693" y="2134"/>
                    <a:pt x="622" y="2134"/>
                  </a:cubicBezTo>
                  <a:cubicBezTo>
                    <a:pt x="593" y="2134"/>
                    <a:pt x="563" y="2130"/>
                    <a:pt x="534" y="2120"/>
                  </a:cubicBezTo>
                  <a:cubicBezTo>
                    <a:pt x="400" y="1987"/>
                    <a:pt x="334" y="1820"/>
                    <a:pt x="367" y="1653"/>
                  </a:cubicBezTo>
                  <a:cubicBezTo>
                    <a:pt x="367" y="1153"/>
                    <a:pt x="601" y="686"/>
                    <a:pt x="1001" y="419"/>
                  </a:cubicBezTo>
                  <a:cubicBezTo>
                    <a:pt x="1068" y="352"/>
                    <a:pt x="1134" y="352"/>
                    <a:pt x="1201" y="352"/>
                  </a:cubicBezTo>
                  <a:cubicBezTo>
                    <a:pt x="1223" y="341"/>
                    <a:pt x="1242" y="338"/>
                    <a:pt x="1258" y="338"/>
                  </a:cubicBezTo>
                  <a:close/>
                  <a:moveTo>
                    <a:pt x="1197" y="1"/>
                  </a:moveTo>
                  <a:cubicBezTo>
                    <a:pt x="1069" y="1"/>
                    <a:pt x="947" y="44"/>
                    <a:pt x="834" y="119"/>
                  </a:cubicBezTo>
                  <a:cubicBezTo>
                    <a:pt x="334" y="453"/>
                    <a:pt x="34" y="1020"/>
                    <a:pt x="0" y="1653"/>
                  </a:cubicBezTo>
                  <a:cubicBezTo>
                    <a:pt x="0" y="1954"/>
                    <a:pt x="100" y="2220"/>
                    <a:pt x="334" y="2387"/>
                  </a:cubicBezTo>
                  <a:cubicBezTo>
                    <a:pt x="434" y="2454"/>
                    <a:pt x="534" y="2454"/>
                    <a:pt x="601" y="2454"/>
                  </a:cubicBezTo>
                  <a:cubicBezTo>
                    <a:pt x="734" y="2454"/>
                    <a:pt x="867" y="2421"/>
                    <a:pt x="1001" y="2354"/>
                  </a:cubicBezTo>
                  <a:cubicBezTo>
                    <a:pt x="1168" y="2220"/>
                    <a:pt x="1334" y="2054"/>
                    <a:pt x="1468" y="1854"/>
                  </a:cubicBezTo>
                  <a:lnTo>
                    <a:pt x="1902" y="2187"/>
                  </a:lnTo>
                  <a:cubicBezTo>
                    <a:pt x="1902" y="2220"/>
                    <a:pt x="1935" y="2220"/>
                    <a:pt x="2002" y="2220"/>
                  </a:cubicBezTo>
                  <a:cubicBezTo>
                    <a:pt x="2035" y="2220"/>
                    <a:pt x="2102" y="2187"/>
                    <a:pt x="2135" y="2154"/>
                  </a:cubicBezTo>
                  <a:cubicBezTo>
                    <a:pt x="2168" y="2087"/>
                    <a:pt x="2168" y="1987"/>
                    <a:pt x="2102" y="1920"/>
                  </a:cubicBezTo>
                  <a:lnTo>
                    <a:pt x="1635" y="1587"/>
                  </a:lnTo>
                  <a:cubicBezTo>
                    <a:pt x="1768" y="1320"/>
                    <a:pt x="1801" y="1086"/>
                    <a:pt x="1835" y="819"/>
                  </a:cubicBezTo>
                  <a:cubicBezTo>
                    <a:pt x="1835" y="519"/>
                    <a:pt x="1701" y="252"/>
                    <a:pt x="1501" y="86"/>
                  </a:cubicBezTo>
                  <a:cubicBezTo>
                    <a:pt x="1399" y="27"/>
                    <a:pt x="1297" y="1"/>
                    <a:pt x="11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827;p56">
              <a:extLst>
                <a:ext uri="{FF2B5EF4-FFF2-40B4-BE49-F238E27FC236}">
                  <a16:creationId xmlns:a16="http://schemas.microsoft.com/office/drawing/2014/main" id="{CB921FF2-2D6C-496C-91A1-E22397EFC881}"/>
                </a:ext>
              </a:extLst>
            </p:cNvPr>
            <p:cNvSpPr/>
            <p:nvPr/>
          </p:nvSpPr>
          <p:spPr>
            <a:xfrm>
              <a:off x="3842925" y="1431675"/>
              <a:ext cx="3350" cy="39850"/>
            </a:xfrm>
            <a:custGeom>
              <a:avLst/>
              <a:gdLst/>
              <a:ahLst/>
              <a:cxnLst/>
              <a:rect l="l" t="t" r="r" b="b"/>
              <a:pathLst>
                <a:path w="134" h="1594" extrusionOk="0">
                  <a:moveTo>
                    <a:pt x="104" y="1"/>
                  </a:moveTo>
                  <a:cubicBezTo>
                    <a:pt x="100" y="1"/>
                    <a:pt x="100" y="9"/>
                    <a:pt x="100" y="26"/>
                  </a:cubicBezTo>
                  <a:lnTo>
                    <a:pt x="33" y="59"/>
                  </a:lnTo>
                  <a:cubicBezTo>
                    <a:pt x="0" y="59"/>
                    <a:pt x="0" y="59"/>
                    <a:pt x="0" y="92"/>
                  </a:cubicBezTo>
                  <a:cubicBezTo>
                    <a:pt x="0" y="92"/>
                    <a:pt x="0" y="126"/>
                    <a:pt x="0" y="126"/>
                  </a:cubicBezTo>
                  <a:lnTo>
                    <a:pt x="0" y="1560"/>
                  </a:lnTo>
                  <a:cubicBezTo>
                    <a:pt x="0" y="1593"/>
                    <a:pt x="0" y="1593"/>
                    <a:pt x="0" y="1593"/>
                  </a:cubicBezTo>
                  <a:lnTo>
                    <a:pt x="33" y="1593"/>
                  </a:lnTo>
                  <a:lnTo>
                    <a:pt x="100" y="1560"/>
                  </a:lnTo>
                  <a:cubicBezTo>
                    <a:pt x="100" y="1527"/>
                    <a:pt x="100" y="1527"/>
                    <a:pt x="134" y="1527"/>
                  </a:cubicBezTo>
                  <a:cubicBezTo>
                    <a:pt x="134" y="1493"/>
                    <a:pt x="134" y="1460"/>
                    <a:pt x="134" y="1460"/>
                  </a:cubicBezTo>
                  <a:lnTo>
                    <a:pt x="134" y="59"/>
                  </a:lnTo>
                  <a:lnTo>
                    <a:pt x="134" y="26"/>
                  </a:lnTo>
                  <a:cubicBezTo>
                    <a:pt x="117" y="9"/>
                    <a:pt x="109" y="1"/>
                    <a:pt x="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828;p56">
              <a:extLst>
                <a:ext uri="{FF2B5EF4-FFF2-40B4-BE49-F238E27FC236}">
                  <a16:creationId xmlns:a16="http://schemas.microsoft.com/office/drawing/2014/main" id="{C76A5770-9052-41A9-81D7-6DC9D255257F}"/>
                </a:ext>
              </a:extLst>
            </p:cNvPr>
            <p:cNvSpPr/>
            <p:nvPr/>
          </p:nvSpPr>
          <p:spPr>
            <a:xfrm>
              <a:off x="3853750" y="1428975"/>
              <a:ext cx="19200" cy="35875"/>
            </a:xfrm>
            <a:custGeom>
              <a:avLst/>
              <a:gdLst/>
              <a:ahLst/>
              <a:cxnLst/>
              <a:rect l="l" t="t" r="r" b="b"/>
              <a:pathLst>
                <a:path w="768" h="1435" extrusionOk="0">
                  <a:moveTo>
                    <a:pt x="534" y="0"/>
                  </a:moveTo>
                  <a:cubicBezTo>
                    <a:pt x="501" y="0"/>
                    <a:pt x="434" y="33"/>
                    <a:pt x="401" y="67"/>
                  </a:cubicBezTo>
                  <a:cubicBezTo>
                    <a:pt x="334" y="100"/>
                    <a:pt x="268" y="134"/>
                    <a:pt x="234" y="200"/>
                  </a:cubicBezTo>
                  <a:cubicBezTo>
                    <a:pt x="201" y="234"/>
                    <a:pt x="168" y="300"/>
                    <a:pt x="134" y="367"/>
                  </a:cubicBezTo>
                  <a:lnTo>
                    <a:pt x="134" y="300"/>
                  </a:lnTo>
                  <a:cubicBezTo>
                    <a:pt x="134" y="267"/>
                    <a:pt x="168" y="267"/>
                    <a:pt x="134" y="267"/>
                  </a:cubicBezTo>
                  <a:lnTo>
                    <a:pt x="101" y="267"/>
                  </a:lnTo>
                  <a:lnTo>
                    <a:pt x="67" y="300"/>
                  </a:lnTo>
                  <a:cubicBezTo>
                    <a:pt x="34" y="300"/>
                    <a:pt x="34" y="300"/>
                    <a:pt x="34" y="334"/>
                  </a:cubicBezTo>
                  <a:cubicBezTo>
                    <a:pt x="34" y="334"/>
                    <a:pt x="34" y="367"/>
                    <a:pt x="34" y="367"/>
                  </a:cubicBezTo>
                  <a:lnTo>
                    <a:pt x="34" y="1401"/>
                  </a:lnTo>
                  <a:cubicBezTo>
                    <a:pt x="1" y="1401"/>
                    <a:pt x="1" y="1401"/>
                    <a:pt x="34" y="1434"/>
                  </a:cubicBezTo>
                  <a:lnTo>
                    <a:pt x="67" y="1434"/>
                  </a:lnTo>
                  <a:lnTo>
                    <a:pt x="101" y="1401"/>
                  </a:lnTo>
                  <a:cubicBezTo>
                    <a:pt x="134" y="1401"/>
                    <a:pt x="134" y="1368"/>
                    <a:pt x="134" y="1368"/>
                  </a:cubicBezTo>
                  <a:cubicBezTo>
                    <a:pt x="134" y="1334"/>
                    <a:pt x="134" y="1334"/>
                    <a:pt x="134" y="1301"/>
                  </a:cubicBezTo>
                  <a:lnTo>
                    <a:pt x="134" y="734"/>
                  </a:lnTo>
                  <a:cubicBezTo>
                    <a:pt x="134" y="634"/>
                    <a:pt x="168" y="534"/>
                    <a:pt x="201" y="434"/>
                  </a:cubicBezTo>
                  <a:cubicBezTo>
                    <a:pt x="234" y="367"/>
                    <a:pt x="301" y="300"/>
                    <a:pt x="368" y="267"/>
                  </a:cubicBezTo>
                  <a:cubicBezTo>
                    <a:pt x="401" y="250"/>
                    <a:pt x="434" y="242"/>
                    <a:pt x="464" y="242"/>
                  </a:cubicBezTo>
                  <a:cubicBezTo>
                    <a:pt x="493" y="242"/>
                    <a:pt x="518" y="250"/>
                    <a:pt x="534" y="267"/>
                  </a:cubicBezTo>
                  <a:cubicBezTo>
                    <a:pt x="601" y="334"/>
                    <a:pt x="601" y="400"/>
                    <a:pt x="601" y="467"/>
                  </a:cubicBezTo>
                  <a:lnTo>
                    <a:pt x="601" y="1068"/>
                  </a:lnTo>
                  <a:cubicBezTo>
                    <a:pt x="601" y="1068"/>
                    <a:pt x="601" y="1068"/>
                    <a:pt x="601" y="1101"/>
                  </a:cubicBezTo>
                  <a:lnTo>
                    <a:pt x="635" y="1101"/>
                  </a:lnTo>
                  <a:lnTo>
                    <a:pt x="701" y="1068"/>
                  </a:lnTo>
                  <a:cubicBezTo>
                    <a:pt x="701" y="1034"/>
                    <a:pt x="735" y="1034"/>
                    <a:pt x="735" y="1034"/>
                  </a:cubicBezTo>
                  <a:cubicBezTo>
                    <a:pt x="735" y="1001"/>
                    <a:pt x="735" y="1001"/>
                    <a:pt x="735" y="967"/>
                  </a:cubicBez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701" y="67"/>
                    <a:pt x="668" y="33"/>
                  </a:cubicBezTo>
                  <a:cubicBezTo>
                    <a:pt x="635" y="0"/>
                    <a:pt x="568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829;p56">
              <a:extLst>
                <a:ext uri="{FF2B5EF4-FFF2-40B4-BE49-F238E27FC236}">
                  <a16:creationId xmlns:a16="http://schemas.microsoft.com/office/drawing/2014/main" id="{7EE78D23-4768-4BCE-BB7C-4E6BEE35AB3E}"/>
                </a:ext>
              </a:extLst>
            </p:cNvPr>
            <p:cNvSpPr/>
            <p:nvPr/>
          </p:nvSpPr>
          <p:spPr>
            <a:xfrm>
              <a:off x="3876275" y="1417300"/>
              <a:ext cx="17525" cy="33175"/>
            </a:xfrm>
            <a:custGeom>
              <a:avLst/>
              <a:gdLst/>
              <a:ahLst/>
              <a:cxnLst/>
              <a:rect l="l" t="t" r="r" b="b"/>
              <a:pathLst>
                <a:path w="701" h="1327" extrusionOk="0">
                  <a:moveTo>
                    <a:pt x="501" y="0"/>
                  </a:moveTo>
                  <a:cubicBezTo>
                    <a:pt x="434" y="33"/>
                    <a:pt x="401" y="33"/>
                    <a:pt x="334" y="67"/>
                  </a:cubicBezTo>
                  <a:cubicBezTo>
                    <a:pt x="301" y="100"/>
                    <a:pt x="234" y="134"/>
                    <a:pt x="201" y="167"/>
                  </a:cubicBezTo>
                  <a:cubicBezTo>
                    <a:pt x="167" y="200"/>
                    <a:pt x="134" y="267"/>
                    <a:pt x="100" y="300"/>
                  </a:cubicBezTo>
                  <a:cubicBezTo>
                    <a:pt x="67" y="367"/>
                    <a:pt x="67" y="400"/>
                    <a:pt x="34" y="434"/>
                  </a:cubicBezTo>
                  <a:cubicBezTo>
                    <a:pt x="34" y="500"/>
                    <a:pt x="34" y="534"/>
                    <a:pt x="34" y="601"/>
                  </a:cubicBezTo>
                  <a:cubicBezTo>
                    <a:pt x="34" y="634"/>
                    <a:pt x="67" y="701"/>
                    <a:pt x="100" y="767"/>
                  </a:cubicBezTo>
                  <a:lnTo>
                    <a:pt x="301" y="767"/>
                  </a:lnTo>
                  <a:lnTo>
                    <a:pt x="401" y="734"/>
                  </a:lnTo>
                  <a:cubicBezTo>
                    <a:pt x="417" y="717"/>
                    <a:pt x="434" y="709"/>
                    <a:pt x="451" y="709"/>
                  </a:cubicBezTo>
                  <a:cubicBezTo>
                    <a:pt x="467" y="709"/>
                    <a:pt x="484" y="717"/>
                    <a:pt x="501" y="734"/>
                  </a:cubicBezTo>
                  <a:cubicBezTo>
                    <a:pt x="501" y="717"/>
                    <a:pt x="509" y="709"/>
                    <a:pt x="522" y="709"/>
                  </a:cubicBezTo>
                  <a:cubicBezTo>
                    <a:pt x="534" y="709"/>
                    <a:pt x="551" y="717"/>
                    <a:pt x="567" y="734"/>
                  </a:cubicBezTo>
                  <a:cubicBezTo>
                    <a:pt x="567" y="734"/>
                    <a:pt x="567" y="767"/>
                    <a:pt x="567" y="801"/>
                  </a:cubicBezTo>
                  <a:cubicBezTo>
                    <a:pt x="534" y="834"/>
                    <a:pt x="534" y="867"/>
                    <a:pt x="501" y="867"/>
                  </a:cubicBezTo>
                  <a:cubicBezTo>
                    <a:pt x="501" y="901"/>
                    <a:pt x="467" y="934"/>
                    <a:pt x="467" y="967"/>
                  </a:cubicBezTo>
                  <a:cubicBezTo>
                    <a:pt x="434" y="967"/>
                    <a:pt x="434" y="1001"/>
                    <a:pt x="401" y="1034"/>
                  </a:cubicBezTo>
                  <a:cubicBezTo>
                    <a:pt x="367" y="1034"/>
                    <a:pt x="367" y="1068"/>
                    <a:pt x="334" y="1068"/>
                  </a:cubicBezTo>
                  <a:cubicBezTo>
                    <a:pt x="301" y="1101"/>
                    <a:pt x="267" y="1101"/>
                    <a:pt x="201" y="1134"/>
                  </a:cubicBezTo>
                  <a:cubicBezTo>
                    <a:pt x="167" y="1134"/>
                    <a:pt x="167" y="1101"/>
                    <a:pt x="134" y="1101"/>
                  </a:cubicBezTo>
                  <a:lnTo>
                    <a:pt x="100" y="1101"/>
                  </a:lnTo>
                  <a:lnTo>
                    <a:pt x="34" y="1134"/>
                  </a:lnTo>
                  <a:cubicBezTo>
                    <a:pt x="0" y="1134"/>
                    <a:pt x="0" y="1134"/>
                    <a:pt x="0" y="1168"/>
                  </a:cubicBezTo>
                  <a:cubicBezTo>
                    <a:pt x="0" y="1168"/>
                    <a:pt x="0" y="1201"/>
                    <a:pt x="0" y="1201"/>
                  </a:cubicBezTo>
                  <a:cubicBezTo>
                    <a:pt x="0" y="1234"/>
                    <a:pt x="0" y="1268"/>
                    <a:pt x="34" y="1268"/>
                  </a:cubicBezTo>
                  <a:cubicBezTo>
                    <a:pt x="34" y="1301"/>
                    <a:pt x="67" y="1301"/>
                    <a:pt x="100" y="1301"/>
                  </a:cubicBezTo>
                  <a:cubicBezTo>
                    <a:pt x="117" y="1318"/>
                    <a:pt x="134" y="1326"/>
                    <a:pt x="151" y="1326"/>
                  </a:cubicBezTo>
                  <a:cubicBezTo>
                    <a:pt x="167" y="1326"/>
                    <a:pt x="184" y="1318"/>
                    <a:pt x="201" y="1301"/>
                  </a:cubicBezTo>
                  <a:cubicBezTo>
                    <a:pt x="267" y="1301"/>
                    <a:pt x="301" y="1268"/>
                    <a:pt x="334" y="1268"/>
                  </a:cubicBezTo>
                  <a:cubicBezTo>
                    <a:pt x="401" y="1234"/>
                    <a:pt x="434" y="1201"/>
                    <a:pt x="501" y="1134"/>
                  </a:cubicBezTo>
                  <a:cubicBezTo>
                    <a:pt x="534" y="1101"/>
                    <a:pt x="567" y="1068"/>
                    <a:pt x="601" y="1001"/>
                  </a:cubicBezTo>
                  <a:cubicBezTo>
                    <a:pt x="634" y="967"/>
                    <a:pt x="634" y="901"/>
                    <a:pt x="668" y="867"/>
                  </a:cubicBezTo>
                  <a:cubicBezTo>
                    <a:pt x="668" y="834"/>
                    <a:pt x="701" y="767"/>
                    <a:pt x="701" y="734"/>
                  </a:cubicBezTo>
                  <a:cubicBezTo>
                    <a:pt x="701" y="701"/>
                    <a:pt x="701" y="667"/>
                    <a:pt x="701" y="634"/>
                  </a:cubicBezTo>
                  <a:cubicBezTo>
                    <a:pt x="668" y="601"/>
                    <a:pt x="668" y="567"/>
                    <a:pt x="634" y="567"/>
                  </a:cubicBezTo>
                  <a:cubicBezTo>
                    <a:pt x="634" y="534"/>
                    <a:pt x="601" y="534"/>
                    <a:pt x="567" y="534"/>
                  </a:cubicBezTo>
                  <a:cubicBezTo>
                    <a:pt x="551" y="517"/>
                    <a:pt x="526" y="509"/>
                    <a:pt x="501" y="509"/>
                  </a:cubicBezTo>
                  <a:cubicBezTo>
                    <a:pt x="476" y="509"/>
                    <a:pt x="451" y="517"/>
                    <a:pt x="434" y="534"/>
                  </a:cubicBezTo>
                  <a:lnTo>
                    <a:pt x="301" y="567"/>
                  </a:lnTo>
                  <a:lnTo>
                    <a:pt x="201" y="567"/>
                  </a:lnTo>
                  <a:cubicBezTo>
                    <a:pt x="201" y="534"/>
                    <a:pt x="201" y="500"/>
                    <a:pt x="201" y="500"/>
                  </a:cubicBezTo>
                  <a:cubicBezTo>
                    <a:pt x="201" y="434"/>
                    <a:pt x="201" y="400"/>
                    <a:pt x="234" y="367"/>
                  </a:cubicBezTo>
                  <a:cubicBezTo>
                    <a:pt x="267" y="334"/>
                    <a:pt x="301" y="300"/>
                    <a:pt x="367" y="267"/>
                  </a:cubicBezTo>
                  <a:cubicBezTo>
                    <a:pt x="401" y="234"/>
                    <a:pt x="434" y="234"/>
                    <a:pt x="467" y="234"/>
                  </a:cubicBezTo>
                  <a:cubicBezTo>
                    <a:pt x="479" y="222"/>
                    <a:pt x="490" y="219"/>
                    <a:pt x="500" y="219"/>
                  </a:cubicBezTo>
                  <a:cubicBezTo>
                    <a:pt x="519" y="219"/>
                    <a:pt x="534" y="234"/>
                    <a:pt x="534" y="234"/>
                  </a:cubicBezTo>
                  <a:lnTo>
                    <a:pt x="601" y="234"/>
                  </a:lnTo>
                  <a:lnTo>
                    <a:pt x="634" y="200"/>
                  </a:lnTo>
                  <a:cubicBezTo>
                    <a:pt x="668" y="200"/>
                    <a:pt x="668" y="200"/>
                    <a:pt x="668" y="167"/>
                  </a:cubicBezTo>
                  <a:cubicBezTo>
                    <a:pt x="668" y="167"/>
                    <a:pt x="668" y="134"/>
                    <a:pt x="668" y="134"/>
                  </a:cubicBezTo>
                  <a:cubicBezTo>
                    <a:pt x="668" y="100"/>
                    <a:pt x="668" y="67"/>
                    <a:pt x="634" y="67"/>
                  </a:cubicBezTo>
                  <a:cubicBezTo>
                    <a:pt x="634" y="33"/>
                    <a:pt x="601" y="33"/>
                    <a:pt x="6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830;p56">
              <a:extLst>
                <a:ext uri="{FF2B5EF4-FFF2-40B4-BE49-F238E27FC236}">
                  <a16:creationId xmlns:a16="http://schemas.microsoft.com/office/drawing/2014/main" id="{557D3667-68C8-49BD-8BC7-57C3AA02B512}"/>
                </a:ext>
              </a:extLst>
            </p:cNvPr>
            <p:cNvSpPr/>
            <p:nvPr/>
          </p:nvSpPr>
          <p:spPr>
            <a:xfrm>
              <a:off x="3899625" y="1403125"/>
              <a:ext cx="18375" cy="45875"/>
            </a:xfrm>
            <a:custGeom>
              <a:avLst/>
              <a:gdLst/>
              <a:ahLst/>
              <a:cxnLst/>
              <a:rect l="l" t="t" r="r" b="b"/>
              <a:pathLst>
                <a:path w="735" h="1835" extrusionOk="0">
                  <a:moveTo>
                    <a:pt x="451" y="242"/>
                  </a:moveTo>
                  <a:cubicBezTo>
                    <a:pt x="476" y="242"/>
                    <a:pt x="501" y="250"/>
                    <a:pt x="534" y="267"/>
                  </a:cubicBezTo>
                  <a:cubicBezTo>
                    <a:pt x="567" y="300"/>
                    <a:pt x="601" y="400"/>
                    <a:pt x="601" y="467"/>
                  </a:cubicBezTo>
                  <a:cubicBezTo>
                    <a:pt x="601" y="500"/>
                    <a:pt x="601" y="534"/>
                    <a:pt x="601" y="600"/>
                  </a:cubicBezTo>
                  <a:cubicBezTo>
                    <a:pt x="601" y="701"/>
                    <a:pt x="567" y="801"/>
                    <a:pt x="534" y="867"/>
                  </a:cubicBezTo>
                  <a:cubicBezTo>
                    <a:pt x="501" y="967"/>
                    <a:pt x="434" y="1034"/>
                    <a:pt x="367" y="1067"/>
                  </a:cubicBezTo>
                  <a:cubicBezTo>
                    <a:pt x="334" y="1084"/>
                    <a:pt x="301" y="1092"/>
                    <a:pt x="267" y="1092"/>
                  </a:cubicBezTo>
                  <a:cubicBezTo>
                    <a:pt x="234" y="1092"/>
                    <a:pt x="201" y="1084"/>
                    <a:pt x="167" y="1067"/>
                  </a:cubicBezTo>
                  <a:cubicBezTo>
                    <a:pt x="134" y="1034"/>
                    <a:pt x="100" y="934"/>
                    <a:pt x="100" y="867"/>
                  </a:cubicBezTo>
                  <a:cubicBezTo>
                    <a:pt x="100" y="834"/>
                    <a:pt x="100" y="801"/>
                    <a:pt x="100" y="801"/>
                  </a:cubicBezTo>
                  <a:cubicBezTo>
                    <a:pt x="100" y="767"/>
                    <a:pt x="100" y="734"/>
                    <a:pt x="100" y="701"/>
                  </a:cubicBezTo>
                  <a:cubicBezTo>
                    <a:pt x="100" y="600"/>
                    <a:pt x="134" y="534"/>
                    <a:pt x="201" y="434"/>
                  </a:cubicBezTo>
                  <a:cubicBezTo>
                    <a:pt x="234" y="367"/>
                    <a:pt x="267" y="300"/>
                    <a:pt x="367" y="267"/>
                  </a:cubicBezTo>
                  <a:cubicBezTo>
                    <a:pt x="401" y="250"/>
                    <a:pt x="426" y="242"/>
                    <a:pt x="451" y="242"/>
                  </a:cubicBezTo>
                  <a:close/>
                  <a:moveTo>
                    <a:pt x="501" y="0"/>
                  </a:moveTo>
                  <a:cubicBezTo>
                    <a:pt x="467" y="0"/>
                    <a:pt x="401" y="33"/>
                    <a:pt x="367" y="67"/>
                  </a:cubicBezTo>
                  <a:cubicBezTo>
                    <a:pt x="301" y="100"/>
                    <a:pt x="234" y="133"/>
                    <a:pt x="201" y="200"/>
                  </a:cubicBezTo>
                  <a:cubicBezTo>
                    <a:pt x="167" y="234"/>
                    <a:pt x="134" y="300"/>
                    <a:pt x="100" y="334"/>
                  </a:cubicBezTo>
                  <a:lnTo>
                    <a:pt x="100" y="267"/>
                  </a:lnTo>
                  <a:cubicBezTo>
                    <a:pt x="134" y="267"/>
                    <a:pt x="134" y="267"/>
                    <a:pt x="100" y="234"/>
                  </a:cubicBezTo>
                  <a:lnTo>
                    <a:pt x="34" y="267"/>
                  </a:lnTo>
                  <a:cubicBezTo>
                    <a:pt x="0" y="300"/>
                    <a:pt x="0" y="300"/>
                    <a:pt x="0" y="300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1"/>
                  </a:lnTo>
                  <a:cubicBezTo>
                    <a:pt x="0" y="1801"/>
                    <a:pt x="0" y="1835"/>
                    <a:pt x="0" y="1835"/>
                  </a:cubicBezTo>
                  <a:lnTo>
                    <a:pt x="34" y="1835"/>
                  </a:lnTo>
                  <a:lnTo>
                    <a:pt x="100" y="1801"/>
                  </a:lnTo>
                  <a:cubicBezTo>
                    <a:pt x="100" y="1801"/>
                    <a:pt x="100" y="1768"/>
                    <a:pt x="100" y="1768"/>
                  </a:cubicBezTo>
                  <a:cubicBezTo>
                    <a:pt x="134" y="1768"/>
                    <a:pt x="134" y="1735"/>
                    <a:pt x="100" y="1735"/>
                  </a:cubicBezTo>
                  <a:lnTo>
                    <a:pt x="100" y="1234"/>
                  </a:lnTo>
                  <a:cubicBezTo>
                    <a:pt x="134" y="1268"/>
                    <a:pt x="167" y="1268"/>
                    <a:pt x="201" y="1301"/>
                  </a:cubicBezTo>
                  <a:cubicBezTo>
                    <a:pt x="267" y="1301"/>
                    <a:pt x="334" y="1268"/>
                    <a:pt x="367" y="1234"/>
                  </a:cubicBezTo>
                  <a:cubicBezTo>
                    <a:pt x="434" y="1201"/>
                    <a:pt x="467" y="1168"/>
                    <a:pt x="501" y="1101"/>
                  </a:cubicBezTo>
                  <a:cubicBezTo>
                    <a:pt x="567" y="1067"/>
                    <a:pt x="601" y="1001"/>
                    <a:pt x="634" y="934"/>
                  </a:cubicBezTo>
                  <a:cubicBezTo>
                    <a:pt x="668" y="867"/>
                    <a:pt x="701" y="801"/>
                    <a:pt x="701" y="734"/>
                  </a:cubicBezTo>
                  <a:cubicBezTo>
                    <a:pt x="734" y="667"/>
                    <a:pt x="734" y="567"/>
                    <a:pt x="734" y="500"/>
                  </a:cubicBezTo>
                  <a:cubicBezTo>
                    <a:pt x="734" y="434"/>
                    <a:pt x="734" y="400"/>
                    <a:pt x="734" y="367"/>
                  </a:cubicBezTo>
                  <a:cubicBezTo>
                    <a:pt x="734" y="300"/>
                    <a:pt x="734" y="234"/>
                    <a:pt x="701" y="167"/>
                  </a:cubicBezTo>
                  <a:cubicBezTo>
                    <a:pt x="701" y="100"/>
                    <a:pt x="668" y="67"/>
                    <a:pt x="634" y="33"/>
                  </a:cubicBezTo>
                  <a:cubicBezTo>
                    <a:pt x="601" y="0"/>
                    <a:pt x="567" y="0"/>
                    <a:pt x="5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831;p56">
              <a:extLst>
                <a:ext uri="{FF2B5EF4-FFF2-40B4-BE49-F238E27FC236}">
                  <a16:creationId xmlns:a16="http://schemas.microsoft.com/office/drawing/2014/main" id="{0A902B06-1EE1-43A5-A365-7855589EF451}"/>
                </a:ext>
              </a:extLst>
            </p:cNvPr>
            <p:cNvSpPr/>
            <p:nvPr/>
          </p:nvSpPr>
          <p:spPr>
            <a:xfrm>
              <a:off x="3922150" y="13897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67" y="209"/>
                  </a:moveTo>
                  <a:cubicBezTo>
                    <a:pt x="500" y="209"/>
                    <a:pt x="534" y="217"/>
                    <a:pt x="567" y="234"/>
                  </a:cubicBezTo>
                  <a:cubicBezTo>
                    <a:pt x="600" y="267"/>
                    <a:pt x="634" y="334"/>
                    <a:pt x="600" y="401"/>
                  </a:cubicBezTo>
                  <a:lnTo>
                    <a:pt x="167" y="667"/>
                  </a:lnTo>
                  <a:cubicBezTo>
                    <a:pt x="167" y="634"/>
                    <a:pt x="167" y="567"/>
                    <a:pt x="167" y="534"/>
                  </a:cubicBezTo>
                  <a:cubicBezTo>
                    <a:pt x="167" y="501"/>
                    <a:pt x="200" y="467"/>
                    <a:pt x="234" y="401"/>
                  </a:cubicBezTo>
                  <a:cubicBezTo>
                    <a:pt x="234" y="367"/>
                    <a:pt x="267" y="334"/>
                    <a:pt x="300" y="301"/>
                  </a:cubicBezTo>
                  <a:cubicBezTo>
                    <a:pt x="334" y="267"/>
                    <a:pt x="334" y="267"/>
                    <a:pt x="367" y="234"/>
                  </a:cubicBezTo>
                  <a:cubicBezTo>
                    <a:pt x="400" y="217"/>
                    <a:pt x="434" y="209"/>
                    <a:pt x="467" y="209"/>
                  </a:cubicBezTo>
                  <a:close/>
                  <a:moveTo>
                    <a:pt x="534" y="0"/>
                  </a:moveTo>
                  <a:cubicBezTo>
                    <a:pt x="500" y="0"/>
                    <a:pt x="434" y="34"/>
                    <a:pt x="367" y="67"/>
                  </a:cubicBezTo>
                  <a:cubicBezTo>
                    <a:pt x="334" y="100"/>
                    <a:pt x="267" y="134"/>
                    <a:pt x="234" y="167"/>
                  </a:cubicBezTo>
                  <a:cubicBezTo>
                    <a:pt x="200" y="234"/>
                    <a:pt x="133" y="301"/>
                    <a:pt x="100" y="367"/>
                  </a:cubicBezTo>
                  <a:cubicBezTo>
                    <a:pt x="100" y="401"/>
                    <a:pt x="67" y="467"/>
                    <a:pt x="33" y="534"/>
                  </a:cubicBezTo>
                  <a:cubicBezTo>
                    <a:pt x="33" y="601"/>
                    <a:pt x="0" y="701"/>
                    <a:pt x="0" y="768"/>
                  </a:cubicBezTo>
                  <a:cubicBezTo>
                    <a:pt x="0" y="834"/>
                    <a:pt x="0" y="901"/>
                    <a:pt x="0" y="968"/>
                  </a:cubicBezTo>
                  <a:cubicBezTo>
                    <a:pt x="0" y="1034"/>
                    <a:pt x="33" y="1101"/>
                    <a:pt x="33" y="1168"/>
                  </a:cubicBezTo>
                  <a:cubicBezTo>
                    <a:pt x="67" y="1201"/>
                    <a:pt x="100" y="1235"/>
                    <a:pt x="133" y="1268"/>
                  </a:cubicBezTo>
                  <a:cubicBezTo>
                    <a:pt x="167" y="1301"/>
                    <a:pt x="200" y="1301"/>
                    <a:pt x="234" y="1301"/>
                  </a:cubicBezTo>
                  <a:cubicBezTo>
                    <a:pt x="300" y="1301"/>
                    <a:pt x="334" y="1301"/>
                    <a:pt x="367" y="1268"/>
                  </a:cubicBezTo>
                  <a:cubicBezTo>
                    <a:pt x="434" y="1235"/>
                    <a:pt x="500" y="1201"/>
                    <a:pt x="534" y="1134"/>
                  </a:cubicBezTo>
                  <a:cubicBezTo>
                    <a:pt x="567" y="1101"/>
                    <a:pt x="600" y="1068"/>
                    <a:pt x="634" y="1001"/>
                  </a:cubicBezTo>
                  <a:cubicBezTo>
                    <a:pt x="667" y="968"/>
                    <a:pt x="701" y="934"/>
                    <a:pt x="701" y="901"/>
                  </a:cubicBezTo>
                  <a:cubicBezTo>
                    <a:pt x="734" y="868"/>
                    <a:pt x="734" y="834"/>
                    <a:pt x="734" y="801"/>
                  </a:cubicBezTo>
                  <a:lnTo>
                    <a:pt x="734" y="768"/>
                  </a:lnTo>
                  <a:cubicBezTo>
                    <a:pt x="734" y="751"/>
                    <a:pt x="734" y="743"/>
                    <a:pt x="730" y="743"/>
                  </a:cubicBezTo>
                  <a:cubicBezTo>
                    <a:pt x="726" y="743"/>
                    <a:pt x="717" y="751"/>
                    <a:pt x="701" y="768"/>
                  </a:cubicBezTo>
                  <a:lnTo>
                    <a:pt x="634" y="768"/>
                  </a:lnTo>
                  <a:lnTo>
                    <a:pt x="600" y="834"/>
                  </a:lnTo>
                  <a:cubicBezTo>
                    <a:pt x="600" y="868"/>
                    <a:pt x="567" y="901"/>
                    <a:pt x="534" y="934"/>
                  </a:cubicBezTo>
                  <a:cubicBezTo>
                    <a:pt x="500" y="1001"/>
                    <a:pt x="434" y="1034"/>
                    <a:pt x="400" y="1068"/>
                  </a:cubicBezTo>
                  <a:cubicBezTo>
                    <a:pt x="367" y="1084"/>
                    <a:pt x="342" y="1093"/>
                    <a:pt x="317" y="1093"/>
                  </a:cubicBezTo>
                  <a:cubicBezTo>
                    <a:pt x="292" y="1093"/>
                    <a:pt x="267" y="1084"/>
                    <a:pt x="234" y="1068"/>
                  </a:cubicBezTo>
                  <a:cubicBezTo>
                    <a:pt x="200" y="1034"/>
                    <a:pt x="167" y="968"/>
                    <a:pt x="167" y="868"/>
                  </a:cubicBezTo>
                  <a:lnTo>
                    <a:pt x="734" y="534"/>
                  </a:lnTo>
                  <a:cubicBezTo>
                    <a:pt x="734" y="534"/>
                    <a:pt x="767" y="501"/>
                    <a:pt x="767" y="501"/>
                  </a:cubicBezTo>
                  <a:cubicBezTo>
                    <a:pt x="767" y="501"/>
                    <a:pt x="767" y="467"/>
                    <a:pt x="767" y="467"/>
                  </a:cubicBezTo>
                  <a:lnTo>
                    <a:pt x="767" y="401"/>
                  </a:lnTo>
                  <a:cubicBezTo>
                    <a:pt x="767" y="334"/>
                    <a:pt x="767" y="234"/>
                    <a:pt x="734" y="167"/>
                  </a:cubicBezTo>
                  <a:cubicBezTo>
                    <a:pt x="734" y="134"/>
                    <a:pt x="701" y="67"/>
                    <a:pt x="667" y="34"/>
                  </a:cubicBezTo>
                  <a:cubicBezTo>
                    <a:pt x="634" y="34"/>
                    <a:pt x="600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832;p56">
              <a:extLst>
                <a:ext uri="{FF2B5EF4-FFF2-40B4-BE49-F238E27FC236}">
                  <a16:creationId xmlns:a16="http://schemas.microsoft.com/office/drawing/2014/main" id="{F0DD6417-F1DD-43C0-952A-E70BAC3D5E5A}"/>
                </a:ext>
              </a:extLst>
            </p:cNvPr>
            <p:cNvSpPr/>
            <p:nvPr/>
          </p:nvSpPr>
          <p:spPr>
            <a:xfrm>
              <a:off x="3944650" y="1376050"/>
              <a:ext cx="19200" cy="32100"/>
            </a:xfrm>
            <a:custGeom>
              <a:avLst/>
              <a:gdLst/>
              <a:ahLst/>
              <a:cxnLst/>
              <a:rect l="l" t="t" r="r" b="b"/>
              <a:pathLst>
                <a:path w="768" h="1284" extrusionOk="0">
                  <a:moveTo>
                    <a:pt x="591" y="1"/>
                  </a:moveTo>
                  <a:cubicBezTo>
                    <a:pt x="575" y="1"/>
                    <a:pt x="557" y="4"/>
                    <a:pt x="534" y="16"/>
                  </a:cubicBezTo>
                  <a:cubicBezTo>
                    <a:pt x="501" y="16"/>
                    <a:pt x="434" y="16"/>
                    <a:pt x="401" y="49"/>
                  </a:cubicBezTo>
                  <a:cubicBezTo>
                    <a:pt x="334" y="82"/>
                    <a:pt x="268" y="149"/>
                    <a:pt x="234" y="182"/>
                  </a:cubicBezTo>
                  <a:cubicBezTo>
                    <a:pt x="201" y="249"/>
                    <a:pt x="134" y="316"/>
                    <a:pt x="134" y="349"/>
                  </a:cubicBezTo>
                  <a:cubicBezTo>
                    <a:pt x="101" y="416"/>
                    <a:pt x="67" y="483"/>
                    <a:pt x="34" y="549"/>
                  </a:cubicBezTo>
                  <a:cubicBezTo>
                    <a:pt x="34" y="649"/>
                    <a:pt x="1" y="716"/>
                    <a:pt x="1" y="783"/>
                  </a:cubicBezTo>
                  <a:cubicBezTo>
                    <a:pt x="1" y="816"/>
                    <a:pt x="1" y="850"/>
                    <a:pt x="1" y="883"/>
                  </a:cubicBezTo>
                  <a:lnTo>
                    <a:pt x="1" y="950"/>
                  </a:lnTo>
                  <a:cubicBezTo>
                    <a:pt x="1" y="1016"/>
                    <a:pt x="34" y="1083"/>
                    <a:pt x="34" y="1150"/>
                  </a:cubicBezTo>
                  <a:cubicBezTo>
                    <a:pt x="67" y="1183"/>
                    <a:pt x="67" y="1216"/>
                    <a:pt x="101" y="1250"/>
                  </a:cubicBezTo>
                  <a:cubicBezTo>
                    <a:pt x="134" y="1283"/>
                    <a:pt x="201" y="1283"/>
                    <a:pt x="234" y="1283"/>
                  </a:cubicBezTo>
                  <a:cubicBezTo>
                    <a:pt x="301" y="1283"/>
                    <a:pt x="334" y="1283"/>
                    <a:pt x="401" y="1250"/>
                  </a:cubicBezTo>
                  <a:cubicBezTo>
                    <a:pt x="468" y="1216"/>
                    <a:pt x="501" y="1150"/>
                    <a:pt x="568" y="1116"/>
                  </a:cubicBezTo>
                  <a:cubicBezTo>
                    <a:pt x="601" y="1050"/>
                    <a:pt x="634" y="1016"/>
                    <a:pt x="668" y="950"/>
                  </a:cubicBezTo>
                  <a:cubicBezTo>
                    <a:pt x="701" y="916"/>
                    <a:pt x="735" y="850"/>
                    <a:pt x="735" y="783"/>
                  </a:cubicBezTo>
                  <a:cubicBezTo>
                    <a:pt x="768" y="749"/>
                    <a:pt x="768" y="716"/>
                    <a:pt x="768" y="683"/>
                  </a:cubicBezTo>
                  <a:cubicBezTo>
                    <a:pt x="768" y="649"/>
                    <a:pt x="768" y="649"/>
                    <a:pt x="768" y="649"/>
                  </a:cubicBezTo>
                  <a:lnTo>
                    <a:pt x="701" y="649"/>
                  </a:lnTo>
                  <a:cubicBezTo>
                    <a:pt x="668" y="683"/>
                    <a:pt x="668" y="683"/>
                    <a:pt x="668" y="683"/>
                  </a:cubicBezTo>
                  <a:cubicBezTo>
                    <a:pt x="634" y="716"/>
                    <a:pt x="634" y="716"/>
                    <a:pt x="634" y="749"/>
                  </a:cubicBezTo>
                  <a:cubicBezTo>
                    <a:pt x="601" y="883"/>
                    <a:pt x="501" y="983"/>
                    <a:pt x="401" y="1050"/>
                  </a:cubicBezTo>
                  <a:cubicBezTo>
                    <a:pt x="368" y="1083"/>
                    <a:pt x="368" y="1083"/>
                    <a:pt x="334" y="1083"/>
                  </a:cubicBezTo>
                  <a:lnTo>
                    <a:pt x="268" y="1083"/>
                  </a:lnTo>
                  <a:cubicBezTo>
                    <a:pt x="234" y="1050"/>
                    <a:pt x="201" y="1050"/>
                    <a:pt x="201" y="1016"/>
                  </a:cubicBezTo>
                  <a:cubicBezTo>
                    <a:pt x="167" y="983"/>
                    <a:pt x="167" y="916"/>
                    <a:pt x="167" y="883"/>
                  </a:cubicBezTo>
                  <a:cubicBezTo>
                    <a:pt x="167" y="816"/>
                    <a:pt x="167" y="749"/>
                    <a:pt x="167" y="716"/>
                  </a:cubicBezTo>
                  <a:cubicBezTo>
                    <a:pt x="167" y="649"/>
                    <a:pt x="167" y="583"/>
                    <a:pt x="201" y="549"/>
                  </a:cubicBezTo>
                  <a:cubicBezTo>
                    <a:pt x="201" y="483"/>
                    <a:pt x="234" y="449"/>
                    <a:pt x="234" y="416"/>
                  </a:cubicBezTo>
                  <a:cubicBezTo>
                    <a:pt x="268" y="383"/>
                    <a:pt x="301" y="349"/>
                    <a:pt x="334" y="316"/>
                  </a:cubicBezTo>
                  <a:cubicBezTo>
                    <a:pt x="334" y="282"/>
                    <a:pt x="368" y="249"/>
                    <a:pt x="401" y="249"/>
                  </a:cubicBezTo>
                  <a:cubicBezTo>
                    <a:pt x="434" y="216"/>
                    <a:pt x="501" y="216"/>
                    <a:pt x="534" y="216"/>
                  </a:cubicBezTo>
                  <a:cubicBezTo>
                    <a:pt x="601" y="216"/>
                    <a:pt x="634" y="249"/>
                    <a:pt x="634" y="282"/>
                  </a:cubicBezTo>
                  <a:cubicBezTo>
                    <a:pt x="634" y="282"/>
                    <a:pt x="634" y="316"/>
                    <a:pt x="634" y="316"/>
                  </a:cubicBezTo>
                  <a:lnTo>
                    <a:pt x="668" y="316"/>
                  </a:lnTo>
                  <a:lnTo>
                    <a:pt x="735" y="282"/>
                  </a:lnTo>
                  <a:cubicBezTo>
                    <a:pt x="735" y="282"/>
                    <a:pt x="768" y="282"/>
                    <a:pt x="768" y="249"/>
                  </a:cubicBezTo>
                  <a:cubicBezTo>
                    <a:pt x="768" y="249"/>
                    <a:pt x="768" y="216"/>
                    <a:pt x="768" y="216"/>
                  </a:cubicBezTo>
                  <a:cubicBezTo>
                    <a:pt x="768" y="182"/>
                    <a:pt x="768" y="149"/>
                    <a:pt x="735" y="116"/>
                  </a:cubicBezTo>
                  <a:cubicBezTo>
                    <a:pt x="735" y="82"/>
                    <a:pt x="701" y="49"/>
                    <a:pt x="668" y="16"/>
                  </a:cubicBezTo>
                  <a:cubicBezTo>
                    <a:pt x="646" y="16"/>
                    <a:pt x="623" y="1"/>
                    <a:pt x="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833;p56">
              <a:extLst>
                <a:ext uri="{FF2B5EF4-FFF2-40B4-BE49-F238E27FC236}">
                  <a16:creationId xmlns:a16="http://schemas.microsoft.com/office/drawing/2014/main" id="{CD6CD7EB-9A09-4637-AF10-2C661E09C11A}"/>
                </a:ext>
              </a:extLst>
            </p:cNvPr>
            <p:cNvSpPr/>
            <p:nvPr/>
          </p:nvSpPr>
          <p:spPr>
            <a:xfrm>
              <a:off x="3967175" y="1357450"/>
              <a:ext cx="14200" cy="36925"/>
            </a:xfrm>
            <a:custGeom>
              <a:avLst/>
              <a:gdLst/>
              <a:ahLst/>
              <a:cxnLst/>
              <a:rect l="l" t="t" r="r" b="b"/>
              <a:pathLst>
                <a:path w="568" h="1477" extrusionOk="0">
                  <a:moveTo>
                    <a:pt x="251" y="1"/>
                  </a:moveTo>
                  <a:cubicBezTo>
                    <a:pt x="242" y="1"/>
                    <a:pt x="234" y="9"/>
                    <a:pt x="234" y="26"/>
                  </a:cubicBezTo>
                  <a:lnTo>
                    <a:pt x="167" y="59"/>
                  </a:lnTo>
                  <a:cubicBezTo>
                    <a:pt x="167" y="59"/>
                    <a:pt x="134" y="59"/>
                    <a:pt x="134" y="92"/>
                  </a:cubicBezTo>
                  <a:cubicBezTo>
                    <a:pt x="134" y="92"/>
                    <a:pt x="134" y="126"/>
                    <a:pt x="134" y="126"/>
                  </a:cubicBezTo>
                  <a:lnTo>
                    <a:pt x="134" y="493"/>
                  </a:lnTo>
                  <a:lnTo>
                    <a:pt x="34" y="559"/>
                  </a:lnTo>
                  <a:cubicBezTo>
                    <a:pt x="0" y="559"/>
                    <a:pt x="0" y="593"/>
                    <a:pt x="0" y="593"/>
                  </a:cubicBezTo>
                  <a:cubicBezTo>
                    <a:pt x="0" y="626"/>
                    <a:pt x="0" y="626"/>
                    <a:pt x="0" y="660"/>
                  </a:cubicBezTo>
                  <a:lnTo>
                    <a:pt x="0" y="726"/>
                  </a:lnTo>
                  <a:lnTo>
                    <a:pt x="0" y="760"/>
                  </a:lnTo>
                  <a:lnTo>
                    <a:pt x="34" y="760"/>
                  </a:lnTo>
                  <a:lnTo>
                    <a:pt x="134" y="693"/>
                  </a:lnTo>
                  <a:lnTo>
                    <a:pt x="134" y="1193"/>
                  </a:lnTo>
                  <a:cubicBezTo>
                    <a:pt x="134" y="1293"/>
                    <a:pt x="167" y="1360"/>
                    <a:pt x="200" y="1427"/>
                  </a:cubicBezTo>
                  <a:cubicBezTo>
                    <a:pt x="234" y="1460"/>
                    <a:pt x="267" y="1477"/>
                    <a:pt x="301" y="1477"/>
                  </a:cubicBezTo>
                  <a:cubicBezTo>
                    <a:pt x="334" y="1477"/>
                    <a:pt x="367" y="1460"/>
                    <a:pt x="401" y="1427"/>
                  </a:cubicBezTo>
                  <a:lnTo>
                    <a:pt x="534" y="1393"/>
                  </a:lnTo>
                  <a:cubicBezTo>
                    <a:pt x="534" y="1360"/>
                    <a:pt x="534" y="1360"/>
                    <a:pt x="567" y="1327"/>
                  </a:cubicBezTo>
                  <a:cubicBezTo>
                    <a:pt x="567" y="1327"/>
                    <a:pt x="567" y="1293"/>
                    <a:pt x="567" y="1293"/>
                  </a:cubicBezTo>
                  <a:lnTo>
                    <a:pt x="567" y="1227"/>
                  </a:lnTo>
                  <a:lnTo>
                    <a:pt x="567" y="1193"/>
                  </a:lnTo>
                  <a:lnTo>
                    <a:pt x="534" y="1193"/>
                  </a:lnTo>
                  <a:lnTo>
                    <a:pt x="434" y="1227"/>
                  </a:lnTo>
                  <a:cubicBezTo>
                    <a:pt x="401" y="1260"/>
                    <a:pt x="401" y="1260"/>
                    <a:pt x="367" y="1260"/>
                  </a:cubicBezTo>
                  <a:lnTo>
                    <a:pt x="334" y="1260"/>
                  </a:lnTo>
                  <a:cubicBezTo>
                    <a:pt x="301" y="1260"/>
                    <a:pt x="301" y="1227"/>
                    <a:pt x="301" y="1227"/>
                  </a:cubicBezTo>
                  <a:cubicBezTo>
                    <a:pt x="301" y="1193"/>
                    <a:pt x="301" y="1160"/>
                    <a:pt x="301" y="1127"/>
                  </a:cubicBezTo>
                  <a:lnTo>
                    <a:pt x="267" y="593"/>
                  </a:lnTo>
                  <a:lnTo>
                    <a:pt x="467" y="493"/>
                  </a:lnTo>
                  <a:cubicBezTo>
                    <a:pt x="501" y="459"/>
                    <a:pt x="501" y="459"/>
                    <a:pt x="501" y="426"/>
                  </a:cubicBezTo>
                  <a:cubicBezTo>
                    <a:pt x="501" y="426"/>
                    <a:pt x="501" y="393"/>
                    <a:pt x="501" y="393"/>
                  </a:cubicBezTo>
                  <a:lnTo>
                    <a:pt x="501" y="326"/>
                  </a:lnTo>
                  <a:cubicBezTo>
                    <a:pt x="501" y="326"/>
                    <a:pt x="501" y="293"/>
                    <a:pt x="501" y="293"/>
                  </a:cubicBezTo>
                  <a:lnTo>
                    <a:pt x="467" y="293"/>
                  </a:lnTo>
                  <a:lnTo>
                    <a:pt x="267" y="393"/>
                  </a:lnTo>
                  <a:lnTo>
                    <a:pt x="267" y="59"/>
                  </a:lnTo>
                  <a:lnTo>
                    <a:pt x="267" y="26"/>
                  </a:lnTo>
                  <a:cubicBezTo>
                    <a:pt x="267" y="9"/>
                    <a:pt x="259" y="1"/>
                    <a:pt x="25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834;p56">
              <a:extLst>
                <a:ext uri="{FF2B5EF4-FFF2-40B4-BE49-F238E27FC236}">
                  <a16:creationId xmlns:a16="http://schemas.microsoft.com/office/drawing/2014/main" id="{2601C1BE-A9CB-4FD0-AF3A-CAD12E386019}"/>
                </a:ext>
              </a:extLst>
            </p:cNvPr>
            <p:cNvSpPr/>
            <p:nvPr/>
          </p:nvSpPr>
          <p:spPr>
            <a:xfrm>
              <a:off x="3993850" y="1348275"/>
              <a:ext cx="19200" cy="33175"/>
            </a:xfrm>
            <a:custGeom>
              <a:avLst/>
              <a:gdLst/>
              <a:ahLst/>
              <a:cxnLst/>
              <a:rect l="l" t="t" r="r" b="b"/>
              <a:pathLst>
                <a:path w="768" h="1327" extrusionOk="0">
                  <a:moveTo>
                    <a:pt x="568" y="560"/>
                  </a:moveTo>
                  <a:lnTo>
                    <a:pt x="568" y="626"/>
                  </a:lnTo>
                  <a:cubicBezTo>
                    <a:pt x="568" y="660"/>
                    <a:pt x="568" y="726"/>
                    <a:pt x="568" y="760"/>
                  </a:cubicBezTo>
                  <a:cubicBezTo>
                    <a:pt x="568" y="826"/>
                    <a:pt x="534" y="860"/>
                    <a:pt x="501" y="893"/>
                  </a:cubicBezTo>
                  <a:cubicBezTo>
                    <a:pt x="501" y="926"/>
                    <a:pt x="468" y="993"/>
                    <a:pt x="434" y="1027"/>
                  </a:cubicBezTo>
                  <a:cubicBezTo>
                    <a:pt x="401" y="1060"/>
                    <a:pt x="368" y="1093"/>
                    <a:pt x="334" y="1093"/>
                  </a:cubicBezTo>
                  <a:lnTo>
                    <a:pt x="301" y="1093"/>
                  </a:lnTo>
                  <a:cubicBezTo>
                    <a:pt x="268" y="1127"/>
                    <a:pt x="234" y="1127"/>
                    <a:pt x="234" y="1127"/>
                  </a:cubicBezTo>
                  <a:lnTo>
                    <a:pt x="168" y="1127"/>
                  </a:lnTo>
                  <a:cubicBezTo>
                    <a:pt x="168" y="1127"/>
                    <a:pt x="168" y="1093"/>
                    <a:pt x="168" y="1093"/>
                  </a:cubicBezTo>
                  <a:cubicBezTo>
                    <a:pt x="134" y="1060"/>
                    <a:pt x="134" y="1060"/>
                    <a:pt x="168" y="1060"/>
                  </a:cubicBezTo>
                  <a:cubicBezTo>
                    <a:pt x="168" y="993"/>
                    <a:pt x="168" y="926"/>
                    <a:pt x="201" y="893"/>
                  </a:cubicBezTo>
                  <a:cubicBezTo>
                    <a:pt x="268" y="826"/>
                    <a:pt x="301" y="760"/>
                    <a:pt x="368" y="726"/>
                  </a:cubicBezTo>
                  <a:lnTo>
                    <a:pt x="568" y="560"/>
                  </a:lnTo>
                  <a:close/>
                  <a:moveTo>
                    <a:pt x="618" y="1"/>
                  </a:moveTo>
                  <a:cubicBezTo>
                    <a:pt x="601" y="1"/>
                    <a:pt x="585" y="9"/>
                    <a:pt x="568" y="26"/>
                  </a:cubicBezTo>
                  <a:cubicBezTo>
                    <a:pt x="501" y="26"/>
                    <a:pt x="468" y="26"/>
                    <a:pt x="434" y="59"/>
                  </a:cubicBezTo>
                  <a:cubicBezTo>
                    <a:pt x="368" y="93"/>
                    <a:pt x="334" y="126"/>
                    <a:pt x="301" y="159"/>
                  </a:cubicBezTo>
                  <a:cubicBezTo>
                    <a:pt x="268" y="193"/>
                    <a:pt x="234" y="226"/>
                    <a:pt x="201" y="293"/>
                  </a:cubicBezTo>
                  <a:cubicBezTo>
                    <a:pt x="168" y="326"/>
                    <a:pt x="168" y="359"/>
                    <a:pt x="134" y="426"/>
                  </a:cubicBezTo>
                  <a:cubicBezTo>
                    <a:pt x="134" y="459"/>
                    <a:pt x="101" y="493"/>
                    <a:pt x="101" y="526"/>
                  </a:cubicBezTo>
                  <a:cubicBezTo>
                    <a:pt x="101" y="560"/>
                    <a:pt x="67" y="560"/>
                    <a:pt x="101" y="560"/>
                  </a:cubicBezTo>
                  <a:lnTo>
                    <a:pt x="134" y="560"/>
                  </a:lnTo>
                  <a:lnTo>
                    <a:pt x="201" y="526"/>
                  </a:lnTo>
                  <a:lnTo>
                    <a:pt x="234" y="493"/>
                  </a:lnTo>
                  <a:lnTo>
                    <a:pt x="234" y="459"/>
                  </a:lnTo>
                  <a:cubicBezTo>
                    <a:pt x="234" y="426"/>
                    <a:pt x="268" y="393"/>
                    <a:pt x="301" y="359"/>
                  </a:cubicBezTo>
                  <a:cubicBezTo>
                    <a:pt x="301" y="326"/>
                    <a:pt x="334" y="293"/>
                    <a:pt x="401" y="259"/>
                  </a:cubicBezTo>
                  <a:cubicBezTo>
                    <a:pt x="434" y="226"/>
                    <a:pt x="468" y="226"/>
                    <a:pt x="534" y="226"/>
                  </a:cubicBezTo>
                  <a:cubicBezTo>
                    <a:pt x="601" y="259"/>
                    <a:pt x="601" y="293"/>
                    <a:pt x="601" y="359"/>
                  </a:cubicBezTo>
                  <a:lnTo>
                    <a:pt x="601" y="393"/>
                  </a:lnTo>
                  <a:lnTo>
                    <a:pt x="368" y="593"/>
                  </a:lnTo>
                  <a:lnTo>
                    <a:pt x="234" y="693"/>
                  </a:lnTo>
                  <a:cubicBezTo>
                    <a:pt x="168" y="726"/>
                    <a:pt x="134" y="793"/>
                    <a:pt x="134" y="826"/>
                  </a:cubicBezTo>
                  <a:cubicBezTo>
                    <a:pt x="101" y="893"/>
                    <a:pt x="67" y="926"/>
                    <a:pt x="34" y="993"/>
                  </a:cubicBezTo>
                  <a:cubicBezTo>
                    <a:pt x="34" y="1027"/>
                    <a:pt x="1" y="1093"/>
                    <a:pt x="34" y="1160"/>
                  </a:cubicBezTo>
                  <a:cubicBezTo>
                    <a:pt x="34" y="1193"/>
                    <a:pt x="67" y="1227"/>
                    <a:pt x="101" y="1260"/>
                  </a:cubicBezTo>
                  <a:cubicBezTo>
                    <a:pt x="101" y="1293"/>
                    <a:pt x="134" y="1293"/>
                    <a:pt x="168" y="1327"/>
                  </a:cubicBezTo>
                  <a:lnTo>
                    <a:pt x="234" y="1327"/>
                  </a:lnTo>
                  <a:cubicBezTo>
                    <a:pt x="301" y="1327"/>
                    <a:pt x="334" y="1293"/>
                    <a:pt x="368" y="1260"/>
                  </a:cubicBezTo>
                  <a:lnTo>
                    <a:pt x="434" y="1227"/>
                  </a:lnTo>
                  <a:lnTo>
                    <a:pt x="534" y="1127"/>
                  </a:lnTo>
                  <a:cubicBezTo>
                    <a:pt x="568" y="1127"/>
                    <a:pt x="568" y="1093"/>
                    <a:pt x="601" y="1027"/>
                  </a:cubicBezTo>
                  <a:cubicBezTo>
                    <a:pt x="601" y="1027"/>
                    <a:pt x="635" y="993"/>
                    <a:pt x="635" y="960"/>
                  </a:cubicBezTo>
                  <a:lnTo>
                    <a:pt x="635" y="1027"/>
                  </a:lnTo>
                  <a:cubicBezTo>
                    <a:pt x="635" y="1060"/>
                    <a:pt x="635" y="1060"/>
                    <a:pt x="635" y="1060"/>
                  </a:cubicBezTo>
                  <a:lnTo>
                    <a:pt x="668" y="1060"/>
                  </a:lnTo>
                  <a:lnTo>
                    <a:pt x="735" y="1027"/>
                  </a:lnTo>
                  <a:cubicBezTo>
                    <a:pt x="768" y="1027"/>
                    <a:pt x="768" y="1027"/>
                    <a:pt x="768" y="993"/>
                  </a:cubicBezTo>
                  <a:cubicBezTo>
                    <a:pt x="768" y="993"/>
                    <a:pt x="768" y="960"/>
                    <a:pt x="768" y="960"/>
                  </a:cubicBezTo>
                  <a:lnTo>
                    <a:pt x="768" y="293"/>
                  </a:lnTo>
                  <a:cubicBezTo>
                    <a:pt x="768" y="226"/>
                    <a:pt x="768" y="159"/>
                    <a:pt x="735" y="93"/>
                  </a:cubicBezTo>
                  <a:cubicBezTo>
                    <a:pt x="735" y="59"/>
                    <a:pt x="701" y="26"/>
                    <a:pt x="668" y="26"/>
                  </a:cubicBezTo>
                  <a:cubicBezTo>
                    <a:pt x="651" y="9"/>
                    <a:pt x="635" y="1"/>
                    <a:pt x="6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835;p56">
              <a:extLst>
                <a:ext uri="{FF2B5EF4-FFF2-40B4-BE49-F238E27FC236}">
                  <a16:creationId xmlns:a16="http://schemas.microsoft.com/office/drawing/2014/main" id="{7BA2ADF0-73EE-4990-B8B8-799206ADE205}"/>
                </a:ext>
              </a:extLst>
            </p:cNvPr>
            <p:cNvSpPr/>
            <p:nvPr/>
          </p:nvSpPr>
          <p:spPr>
            <a:xfrm>
              <a:off x="4018875" y="1334725"/>
              <a:ext cx="18375" cy="35050"/>
            </a:xfrm>
            <a:custGeom>
              <a:avLst/>
              <a:gdLst/>
              <a:ahLst/>
              <a:cxnLst/>
              <a:rect l="l" t="t" r="r" b="b"/>
              <a:pathLst>
                <a:path w="735" h="1402" extrusionOk="0">
                  <a:moveTo>
                    <a:pt x="534" y="1"/>
                  </a:moveTo>
                  <a:cubicBezTo>
                    <a:pt x="467" y="1"/>
                    <a:pt x="434" y="1"/>
                    <a:pt x="401" y="34"/>
                  </a:cubicBezTo>
                  <a:cubicBezTo>
                    <a:pt x="334" y="67"/>
                    <a:pt x="267" y="134"/>
                    <a:pt x="234" y="168"/>
                  </a:cubicBezTo>
                  <a:cubicBezTo>
                    <a:pt x="201" y="234"/>
                    <a:pt x="167" y="268"/>
                    <a:pt x="134" y="334"/>
                  </a:cubicBezTo>
                  <a:lnTo>
                    <a:pt x="134" y="234"/>
                  </a:lnTo>
                  <a:lnTo>
                    <a:pt x="134" y="201"/>
                  </a:lnTo>
                  <a:lnTo>
                    <a:pt x="101" y="201"/>
                  </a:lnTo>
                  <a:lnTo>
                    <a:pt x="34" y="234"/>
                  </a:lnTo>
                  <a:cubicBezTo>
                    <a:pt x="34" y="268"/>
                    <a:pt x="34" y="268"/>
                    <a:pt x="0" y="301"/>
                  </a:cubicBezTo>
                  <a:cubicBezTo>
                    <a:pt x="0" y="301"/>
                    <a:pt x="0" y="334"/>
                    <a:pt x="0" y="334"/>
                  </a:cubicBezTo>
                  <a:lnTo>
                    <a:pt x="0" y="1368"/>
                  </a:lnTo>
                  <a:cubicBezTo>
                    <a:pt x="0" y="1368"/>
                    <a:pt x="0" y="1368"/>
                    <a:pt x="0" y="1402"/>
                  </a:cubicBezTo>
                  <a:lnTo>
                    <a:pt x="34" y="1402"/>
                  </a:lnTo>
                  <a:lnTo>
                    <a:pt x="101" y="1368"/>
                  </a:lnTo>
                  <a:cubicBezTo>
                    <a:pt x="134" y="1335"/>
                    <a:pt x="134" y="1335"/>
                    <a:pt x="134" y="1335"/>
                  </a:cubicBezTo>
                  <a:cubicBezTo>
                    <a:pt x="134" y="1302"/>
                    <a:pt x="134" y="1268"/>
                    <a:pt x="134" y="1268"/>
                  </a:cubicBezTo>
                  <a:lnTo>
                    <a:pt x="134" y="701"/>
                  </a:lnTo>
                  <a:cubicBezTo>
                    <a:pt x="134" y="601"/>
                    <a:pt x="167" y="501"/>
                    <a:pt x="201" y="401"/>
                  </a:cubicBezTo>
                  <a:cubicBezTo>
                    <a:pt x="234" y="334"/>
                    <a:pt x="301" y="268"/>
                    <a:pt x="367" y="234"/>
                  </a:cubicBezTo>
                  <a:cubicBezTo>
                    <a:pt x="401" y="218"/>
                    <a:pt x="434" y="209"/>
                    <a:pt x="463" y="209"/>
                  </a:cubicBezTo>
                  <a:cubicBezTo>
                    <a:pt x="492" y="209"/>
                    <a:pt x="518" y="218"/>
                    <a:pt x="534" y="234"/>
                  </a:cubicBezTo>
                  <a:cubicBezTo>
                    <a:pt x="601" y="268"/>
                    <a:pt x="601" y="368"/>
                    <a:pt x="601" y="434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4" y="1068"/>
                  </a:lnTo>
                  <a:lnTo>
                    <a:pt x="701" y="1035"/>
                  </a:lnTo>
                  <a:cubicBezTo>
                    <a:pt x="701" y="1001"/>
                    <a:pt x="701" y="1001"/>
                    <a:pt x="734" y="968"/>
                  </a:cubicBezTo>
                  <a:cubicBezTo>
                    <a:pt x="734" y="968"/>
                    <a:pt x="734" y="935"/>
                    <a:pt x="734" y="935"/>
                  </a:cubicBezTo>
                  <a:lnTo>
                    <a:pt x="734" y="334"/>
                  </a:lnTo>
                  <a:cubicBezTo>
                    <a:pt x="734" y="268"/>
                    <a:pt x="734" y="201"/>
                    <a:pt x="734" y="134"/>
                  </a:cubicBezTo>
                  <a:cubicBezTo>
                    <a:pt x="701" y="101"/>
                    <a:pt x="668" y="34"/>
                    <a:pt x="634" y="34"/>
                  </a:cubicBezTo>
                  <a:cubicBezTo>
                    <a:pt x="601" y="1"/>
                    <a:pt x="568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836;p56">
              <a:extLst>
                <a:ext uri="{FF2B5EF4-FFF2-40B4-BE49-F238E27FC236}">
                  <a16:creationId xmlns:a16="http://schemas.microsoft.com/office/drawing/2014/main" id="{E7806B0E-90EB-4CFC-B1E5-9E0E3EB79A0A}"/>
                </a:ext>
              </a:extLst>
            </p:cNvPr>
            <p:cNvSpPr/>
            <p:nvPr/>
          </p:nvSpPr>
          <p:spPr>
            <a:xfrm>
              <a:off x="4041400" y="1318875"/>
              <a:ext cx="19200" cy="45900"/>
            </a:xfrm>
            <a:custGeom>
              <a:avLst/>
              <a:gdLst/>
              <a:ahLst/>
              <a:cxnLst/>
              <a:rect l="l" t="t" r="r" b="b"/>
              <a:pathLst>
                <a:path w="768" h="1836" extrusionOk="0">
                  <a:moveTo>
                    <a:pt x="734" y="1"/>
                  </a:moveTo>
                  <a:lnTo>
                    <a:pt x="667" y="34"/>
                  </a:lnTo>
                  <a:cubicBezTo>
                    <a:pt x="634" y="34"/>
                    <a:pt x="634" y="34"/>
                    <a:pt x="634" y="68"/>
                  </a:cubicBezTo>
                  <a:cubicBezTo>
                    <a:pt x="634" y="68"/>
                    <a:pt x="634" y="101"/>
                    <a:pt x="634" y="101"/>
                  </a:cubicBezTo>
                  <a:lnTo>
                    <a:pt x="367" y="1002"/>
                  </a:lnTo>
                  <a:lnTo>
                    <a:pt x="100" y="401"/>
                  </a:lnTo>
                  <a:cubicBezTo>
                    <a:pt x="100" y="368"/>
                    <a:pt x="134" y="368"/>
                    <a:pt x="100" y="368"/>
                  </a:cubicBezTo>
                  <a:lnTo>
                    <a:pt x="33" y="401"/>
                  </a:lnTo>
                  <a:cubicBezTo>
                    <a:pt x="0" y="435"/>
                    <a:pt x="0" y="435"/>
                    <a:pt x="0" y="435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300" y="1269"/>
                  </a:lnTo>
                  <a:lnTo>
                    <a:pt x="167" y="1802"/>
                  </a:lnTo>
                  <a:cubicBezTo>
                    <a:pt x="134" y="1836"/>
                    <a:pt x="134" y="1836"/>
                    <a:pt x="167" y="1836"/>
                  </a:cubicBezTo>
                  <a:lnTo>
                    <a:pt x="267" y="1802"/>
                  </a:lnTo>
                  <a:cubicBezTo>
                    <a:pt x="267" y="1802"/>
                    <a:pt x="267" y="1769"/>
                    <a:pt x="300" y="1769"/>
                  </a:cubicBezTo>
                  <a:lnTo>
                    <a:pt x="300" y="1736"/>
                  </a:lnTo>
                  <a:lnTo>
                    <a:pt x="7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837;p56">
              <a:extLst>
                <a:ext uri="{FF2B5EF4-FFF2-40B4-BE49-F238E27FC236}">
                  <a16:creationId xmlns:a16="http://schemas.microsoft.com/office/drawing/2014/main" id="{E9C0B402-20A3-40E7-8765-ED6EEFDC6E65}"/>
                </a:ext>
              </a:extLst>
            </p:cNvPr>
            <p:cNvSpPr/>
            <p:nvPr/>
          </p:nvSpPr>
          <p:spPr>
            <a:xfrm>
              <a:off x="4073925" y="1287200"/>
              <a:ext cx="22525" cy="46725"/>
            </a:xfrm>
            <a:custGeom>
              <a:avLst/>
              <a:gdLst/>
              <a:ahLst/>
              <a:cxnLst/>
              <a:rect l="l" t="t" r="r" b="b"/>
              <a:pathLst>
                <a:path w="901" h="1869" extrusionOk="0">
                  <a:moveTo>
                    <a:pt x="867" y="0"/>
                  </a:moveTo>
                  <a:lnTo>
                    <a:pt x="734" y="67"/>
                  </a:lnTo>
                  <a:cubicBezTo>
                    <a:pt x="734" y="67"/>
                    <a:pt x="701" y="100"/>
                    <a:pt x="701" y="100"/>
                  </a:cubicBezTo>
                  <a:cubicBezTo>
                    <a:pt x="701" y="100"/>
                    <a:pt x="701" y="134"/>
                    <a:pt x="701" y="167"/>
                  </a:cubicBezTo>
                  <a:lnTo>
                    <a:pt x="701" y="1034"/>
                  </a:lnTo>
                  <a:cubicBezTo>
                    <a:pt x="701" y="1168"/>
                    <a:pt x="667" y="1301"/>
                    <a:pt x="634" y="1401"/>
                  </a:cubicBezTo>
                  <a:cubicBezTo>
                    <a:pt x="567" y="1501"/>
                    <a:pt x="500" y="1602"/>
                    <a:pt x="434" y="1635"/>
                  </a:cubicBezTo>
                  <a:cubicBezTo>
                    <a:pt x="384" y="1652"/>
                    <a:pt x="342" y="1660"/>
                    <a:pt x="304" y="1660"/>
                  </a:cubicBezTo>
                  <a:cubicBezTo>
                    <a:pt x="267" y="1660"/>
                    <a:pt x="234" y="1652"/>
                    <a:pt x="200" y="1635"/>
                  </a:cubicBezTo>
                  <a:cubicBezTo>
                    <a:pt x="133" y="1568"/>
                    <a:pt x="100" y="1468"/>
                    <a:pt x="133" y="1368"/>
                  </a:cubicBezTo>
                  <a:lnTo>
                    <a:pt x="133" y="467"/>
                  </a:lnTo>
                  <a:lnTo>
                    <a:pt x="133" y="434"/>
                  </a:lnTo>
                  <a:lnTo>
                    <a:pt x="100" y="434"/>
                  </a:lnTo>
                  <a:lnTo>
                    <a:pt x="33" y="501"/>
                  </a:lnTo>
                  <a:cubicBezTo>
                    <a:pt x="0" y="501"/>
                    <a:pt x="0" y="501"/>
                    <a:pt x="0" y="534"/>
                  </a:cubicBezTo>
                  <a:cubicBezTo>
                    <a:pt x="0" y="534"/>
                    <a:pt x="0" y="567"/>
                    <a:pt x="0" y="567"/>
                  </a:cubicBezTo>
                  <a:lnTo>
                    <a:pt x="0" y="1435"/>
                  </a:lnTo>
                  <a:cubicBezTo>
                    <a:pt x="0" y="1501"/>
                    <a:pt x="0" y="1602"/>
                    <a:pt x="33" y="1668"/>
                  </a:cubicBezTo>
                  <a:cubicBezTo>
                    <a:pt x="33" y="1735"/>
                    <a:pt x="67" y="1768"/>
                    <a:pt x="100" y="1802"/>
                  </a:cubicBezTo>
                  <a:cubicBezTo>
                    <a:pt x="133" y="1868"/>
                    <a:pt x="200" y="1868"/>
                    <a:pt x="234" y="1868"/>
                  </a:cubicBezTo>
                  <a:cubicBezTo>
                    <a:pt x="300" y="1868"/>
                    <a:pt x="367" y="1835"/>
                    <a:pt x="434" y="1802"/>
                  </a:cubicBezTo>
                  <a:cubicBezTo>
                    <a:pt x="500" y="1768"/>
                    <a:pt x="600" y="1702"/>
                    <a:pt x="634" y="1635"/>
                  </a:cubicBezTo>
                  <a:cubicBezTo>
                    <a:pt x="701" y="1568"/>
                    <a:pt x="734" y="1501"/>
                    <a:pt x="767" y="1435"/>
                  </a:cubicBezTo>
                  <a:cubicBezTo>
                    <a:pt x="801" y="1335"/>
                    <a:pt x="834" y="1268"/>
                    <a:pt x="867" y="1168"/>
                  </a:cubicBezTo>
                  <a:cubicBezTo>
                    <a:pt x="867" y="1101"/>
                    <a:pt x="901" y="1001"/>
                    <a:pt x="901" y="934"/>
                  </a:cubicBezTo>
                  <a:lnTo>
                    <a:pt x="901" y="34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838;p56">
              <a:extLst>
                <a:ext uri="{FF2B5EF4-FFF2-40B4-BE49-F238E27FC236}">
                  <a16:creationId xmlns:a16="http://schemas.microsoft.com/office/drawing/2014/main" id="{DADCDA59-0994-4AF9-856C-B1C5977FCC43}"/>
                </a:ext>
              </a:extLst>
            </p:cNvPr>
            <p:cNvSpPr/>
            <p:nvPr/>
          </p:nvSpPr>
          <p:spPr>
            <a:xfrm>
              <a:off x="4103925" y="1274700"/>
              <a:ext cx="20875" cy="45050"/>
            </a:xfrm>
            <a:custGeom>
              <a:avLst/>
              <a:gdLst/>
              <a:ahLst/>
              <a:cxnLst/>
              <a:rect l="l" t="t" r="r" b="b"/>
              <a:pathLst>
                <a:path w="835" h="1802" extrusionOk="0">
                  <a:moveTo>
                    <a:pt x="601" y="234"/>
                  </a:moveTo>
                  <a:cubicBezTo>
                    <a:pt x="635" y="234"/>
                    <a:pt x="668" y="300"/>
                    <a:pt x="668" y="400"/>
                  </a:cubicBezTo>
                  <a:cubicBezTo>
                    <a:pt x="668" y="467"/>
                    <a:pt x="635" y="567"/>
                    <a:pt x="601" y="634"/>
                  </a:cubicBezTo>
                  <a:cubicBezTo>
                    <a:pt x="535" y="701"/>
                    <a:pt x="468" y="767"/>
                    <a:pt x="401" y="801"/>
                  </a:cubicBezTo>
                  <a:lnTo>
                    <a:pt x="134" y="967"/>
                  </a:lnTo>
                  <a:lnTo>
                    <a:pt x="134" y="434"/>
                  </a:lnTo>
                  <a:lnTo>
                    <a:pt x="401" y="267"/>
                  </a:lnTo>
                  <a:cubicBezTo>
                    <a:pt x="468" y="234"/>
                    <a:pt x="535" y="234"/>
                    <a:pt x="601" y="234"/>
                  </a:cubicBezTo>
                  <a:close/>
                  <a:moveTo>
                    <a:pt x="568" y="0"/>
                  </a:moveTo>
                  <a:cubicBezTo>
                    <a:pt x="501" y="33"/>
                    <a:pt x="468" y="33"/>
                    <a:pt x="401" y="67"/>
                  </a:cubicBezTo>
                  <a:lnTo>
                    <a:pt x="34" y="267"/>
                  </a:lnTo>
                  <a:cubicBezTo>
                    <a:pt x="1" y="267"/>
                    <a:pt x="1" y="300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768"/>
                  </a:lnTo>
                  <a:cubicBezTo>
                    <a:pt x="1" y="1768"/>
                    <a:pt x="1" y="1768"/>
                    <a:pt x="1" y="1801"/>
                  </a:cubicBezTo>
                  <a:lnTo>
                    <a:pt x="34" y="1801"/>
                  </a:lnTo>
                  <a:lnTo>
                    <a:pt x="101" y="1768"/>
                  </a:lnTo>
                  <a:cubicBezTo>
                    <a:pt x="101" y="1735"/>
                    <a:pt x="134" y="1735"/>
                    <a:pt x="134" y="1701"/>
                  </a:cubicBezTo>
                  <a:cubicBezTo>
                    <a:pt x="134" y="1701"/>
                    <a:pt x="134" y="1668"/>
                    <a:pt x="134" y="1668"/>
                  </a:cubicBezTo>
                  <a:lnTo>
                    <a:pt x="134" y="1101"/>
                  </a:lnTo>
                  <a:lnTo>
                    <a:pt x="401" y="934"/>
                  </a:lnTo>
                  <a:lnTo>
                    <a:pt x="635" y="1368"/>
                  </a:lnTo>
                  <a:lnTo>
                    <a:pt x="668" y="1401"/>
                  </a:lnTo>
                  <a:lnTo>
                    <a:pt x="735" y="1401"/>
                  </a:lnTo>
                  <a:lnTo>
                    <a:pt x="801" y="1334"/>
                  </a:lnTo>
                  <a:cubicBezTo>
                    <a:pt x="835" y="1301"/>
                    <a:pt x="835" y="1301"/>
                    <a:pt x="801" y="1268"/>
                  </a:cubicBezTo>
                  <a:lnTo>
                    <a:pt x="568" y="867"/>
                  </a:lnTo>
                  <a:cubicBezTo>
                    <a:pt x="635" y="801"/>
                    <a:pt x="701" y="701"/>
                    <a:pt x="735" y="600"/>
                  </a:cubicBezTo>
                  <a:cubicBezTo>
                    <a:pt x="801" y="500"/>
                    <a:pt x="801" y="400"/>
                    <a:pt x="801" y="300"/>
                  </a:cubicBezTo>
                  <a:cubicBezTo>
                    <a:pt x="801" y="234"/>
                    <a:pt x="801" y="167"/>
                    <a:pt x="768" y="100"/>
                  </a:cubicBezTo>
                  <a:cubicBezTo>
                    <a:pt x="768" y="67"/>
                    <a:pt x="735" y="33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839;p56">
              <a:extLst>
                <a:ext uri="{FF2B5EF4-FFF2-40B4-BE49-F238E27FC236}">
                  <a16:creationId xmlns:a16="http://schemas.microsoft.com/office/drawing/2014/main" id="{8209E275-F3C6-4DF8-BBBA-BE420025F8A0}"/>
                </a:ext>
              </a:extLst>
            </p:cNvPr>
            <p:cNvSpPr/>
            <p:nvPr/>
          </p:nvSpPr>
          <p:spPr>
            <a:xfrm>
              <a:off x="4129775" y="1266350"/>
              <a:ext cx="19225" cy="39225"/>
            </a:xfrm>
            <a:custGeom>
              <a:avLst/>
              <a:gdLst/>
              <a:ahLst/>
              <a:cxnLst/>
              <a:rect l="l" t="t" r="r" b="b"/>
              <a:pathLst>
                <a:path w="769" h="1569" extrusionOk="0">
                  <a:moveTo>
                    <a:pt x="101" y="0"/>
                  </a:moveTo>
                  <a:lnTo>
                    <a:pt x="34" y="34"/>
                  </a:lnTo>
                  <a:cubicBezTo>
                    <a:pt x="34" y="34"/>
                    <a:pt x="1" y="67"/>
                    <a:pt x="1" y="67"/>
                  </a:cubicBezTo>
                  <a:cubicBezTo>
                    <a:pt x="1" y="101"/>
                    <a:pt x="1" y="101"/>
                    <a:pt x="1" y="134"/>
                  </a:cubicBezTo>
                  <a:lnTo>
                    <a:pt x="1" y="1535"/>
                  </a:lnTo>
                  <a:cubicBezTo>
                    <a:pt x="1" y="1535"/>
                    <a:pt x="1" y="1568"/>
                    <a:pt x="1" y="1568"/>
                  </a:cubicBezTo>
                  <a:lnTo>
                    <a:pt x="68" y="1568"/>
                  </a:lnTo>
                  <a:lnTo>
                    <a:pt x="735" y="1201"/>
                  </a:lnTo>
                  <a:cubicBezTo>
                    <a:pt x="735" y="1168"/>
                    <a:pt x="735" y="1168"/>
                    <a:pt x="768" y="1135"/>
                  </a:cubicBezTo>
                  <a:cubicBezTo>
                    <a:pt x="768" y="1135"/>
                    <a:pt x="768" y="1101"/>
                    <a:pt x="768" y="1101"/>
                  </a:cubicBezTo>
                  <a:lnTo>
                    <a:pt x="768" y="1035"/>
                  </a:lnTo>
                  <a:cubicBezTo>
                    <a:pt x="768" y="1001"/>
                    <a:pt x="768" y="1001"/>
                    <a:pt x="768" y="1001"/>
                  </a:cubicBezTo>
                  <a:cubicBezTo>
                    <a:pt x="752" y="984"/>
                    <a:pt x="743" y="976"/>
                    <a:pt x="739" y="976"/>
                  </a:cubicBezTo>
                  <a:cubicBezTo>
                    <a:pt x="735" y="976"/>
                    <a:pt x="735" y="984"/>
                    <a:pt x="735" y="1001"/>
                  </a:cubicBezTo>
                  <a:lnTo>
                    <a:pt x="134" y="1301"/>
                  </a:lnTo>
                  <a:lnTo>
                    <a:pt x="134" y="34"/>
                  </a:lnTo>
                  <a:cubicBezTo>
                    <a:pt x="134" y="0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840;p56">
              <a:extLst>
                <a:ext uri="{FF2B5EF4-FFF2-40B4-BE49-F238E27FC236}">
                  <a16:creationId xmlns:a16="http://schemas.microsoft.com/office/drawing/2014/main" id="{BFEA898D-1F84-415C-99A7-3AB35B03A06E}"/>
                </a:ext>
              </a:extLst>
            </p:cNvPr>
            <p:cNvSpPr/>
            <p:nvPr/>
          </p:nvSpPr>
          <p:spPr>
            <a:xfrm>
              <a:off x="4161475" y="12430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67"/>
                  </a:lnTo>
                  <a:cubicBezTo>
                    <a:pt x="301" y="67"/>
                    <a:pt x="267" y="67"/>
                    <a:pt x="267" y="101"/>
                  </a:cubicBezTo>
                  <a:cubicBezTo>
                    <a:pt x="267" y="101"/>
                    <a:pt x="267" y="134"/>
                    <a:pt x="267" y="167"/>
                  </a:cubicBezTo>
                  <a:lnTo>
                    <a:pt x="301" y="501"/>
                  </a:lnTo>
                  <a:lnTo>
                    <a:pt x="301" y="534"/>
                  </a:lnTo>
                  <a:lnTo>
                    <a:pt x="367" y="534"/>
                  </a:lnTo>
                  <a:cubicBezTo>
                    <a:pt x="367" y="501"/>
                    <a:pt x="367" y="501"/>
                    <a:pt x="367" y="501"/>
                  </a:cubicBezTo>
                  <a:cubicBezTo>
                    <a:pt x="401" y="467"/>
                    <a:pt x="401" y="467"/>
                    <a:pt x="367" y="434"/>
                  </a:cubicBezTo>
                  <a:lnTo>
                    <a:pt x="434" y="67"/>
                  </a:lnTo>
                  <a:cubicBezTo>
                    <a:pt x="434" y="34"/>
                    <a:pt x="434" y="0"/>
                    <a:pt x="434" y="0"/>
                  </a:cubicBezTo>
                  <a:close/>
                  <a:moveTo>
                    <a:pt x="134" y="167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301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lnTo>
                    <a:pt x="134" y="634"/>
                  </a:lnTo>
                  <a:cubicBezTo>
                    <a:pt x="134" y="634"/>
                    <a:pt x="134" y="601"/>
                    <a:pt x="134" y="568"/>
                  </a:cubicBezTo>
                  <a:lnTo>
                    <a:pt x="167" y="201"/>
                  </a:lnTo>
                  <a:cubicBezTo>
                    <a:pt x="167" y="201"/>
                    <a:pt x="167" y="167"/>
                    <a:pt x="167" y="16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841;p56">
              <a:extLst>
                <a:ext uri="{FF2B5EF4-FFF2-40B4-BE49-F238E27FC236}">
                  <a16:creationId xmlns:a16="http://schemas.microsoft.com/office/drawing/2014/main" id="{EA1DE88A-13EF-4A72-BBF8-BDED16425229}"/>
                </a:ext>
              </a:extLst>
            </p:cNvPr>
            <p:cNvSpPr/>
            <p:nvPr/>
          </p:nvSpPr>
          <p:spPr>
            <a:xfrm>
              <a:off x="4178150" y="123800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101" y="0"/>
                  </a:moveTo>
                  <a:lnTo>
                    <a:pt x="34" y="34"/>
                  </a:lnTo>
                  <a:cubicBezTo>
                    <a:pt x="1" y="34"/>
                    <a:pt x="1" y="67"/>
                    <a:pt x="1" y="67"/>
                  </a:cubicBezTo>
                  <a:cubicBezTo>
                    <a:pt x="1" y="100"/>
                    <a:pt x="1" y="100"/>
                    <a:pt x="1" y="134"/>
                  </a:cubicBezTo>
                  <a:lnTo>
                    <a:pt x="1" y="1535"/>
                  </a:lnTo>
                  <a:cubicBezTo>
                    <a:pt x="1" y="1568"/>
                    <a:pt x="1" y="1568"/>
                    <a:pt x="1" y="1601"/>
                  </a:cubicBezTo>
                  <a:lnTo>
                    <a:pt x="34" y="1601"/>
                  </a:lnTo>
                  <a:lnTo>
                    <a:pt x="101" y="1568"/>
                  </a:lnTo>
                  <a:cubicBezTo>
                    <a:pt x="134" y="1535"/>
                    <a:pt x="134" y="1535"/>
                    <a:pt x="134" y="1501"/>
                  </a:cubicBezTo>
                  <a:cubicBezTo>
                    <a:pt x="134" y="1501"/>
                    <a:pt x="134" y="1468"/>
                    <a:pt x="134" y="1468"/>
                  </a:cubicBezTo>
                  <a:lnTo>
                    <a:pt x="134" y="901"/>
                  </a:lnTo>
                  <a:cubicBezTo>
                    <a:pt x="134" y="801"/>
                    <a:pt x="167" y="701"/>
                    <a:pt x="201" y="601"/>
                  </a:cubicBezTo>
                  <a:cubicBezTo>
                    <a:pt x="234" y="534"/>
                    <a:pt x="301" y="467"/>
                    <a:pt x="368" y="434"/>
                  </a:cubicBezTo>
                  <a:cubicBezTo>
                    <a:pt x="401" y="417"/>
                    <a:pt x="434" y="409"/>
                    <a:pt x="464" y="409"/>
                  </a:cubicBezTo>
                  <a:cubicBezTo>
                    <a:pt x="493" y="409"/>
                    <a:pt x="518" y="417"/>
                    <a:pt x="534" y="434"/>
                  </a:cubicBezTo>
                  <a:cubicBezTo>
                    <a:pt x="568" y="467"/>
                    <a:pt x="601" y="567"/>
                    <a:pt x="601" y="634"/>
                  </a:cubicBezTo>
                  <a:lnTo>
                    <a:pt x="601" y="1201"/>
                  </a:lnTo>
                  <a:cubicBezTo>
                    <a:pt x="601" y="1235"/>
                    <a:pt x="601" y="1235"/>
                    <a:pt x="601" y="1235"/>
                  </a:cubicBezTo>
                  <a:cubicBezTo>
                    <a:pt x="601" y="1251"/>
                    <a:pt x="601" y="1260"/>
                    <a:pt x="605" y="1260"/>
                  </a:cubicBezTo>
                  <a:cubicBezTo>
                    <a:pt x="609" y="1260"/>
                    <a:pt x="618" y="1251"/>
                    <a:pt x="634" y="1235"/>
                  </a:cubicBezTo>
                  <a:lnTo>
                    <a:pt x="701" y="1201"/>
                  </a:lnTo>
                  <a:cubicBezTo>
                    <a:pt x="701" y="1201"/>
                    <a:pt x="701" y="1201"/>
                    <a:pt x="735" y="1168"/>
                  </a:cubicBezTo>
                  <a:cubicBezTo>
                    <a:pt x="735" y="1168"/>
                    <a:pt x="735" y="1134"/>
                    <a:pt x="735" y="1134"/>
                  </a:cubicBezTo>
                  <a:lnTo>
                    <a:pt x="735" y="501"/>
                  </a:lnTo>
                  <a:cubicBezTo>
                    <a:pt x="735" y="434"/>
                    <a:pt x="735" y="367"/>
                    <a:pt x="735" y="334"/>
                  </a:cubicBezTo>
                  <a:cubicBezTo>
                    <a:pt x="701" y="267"/>
                    <a:pt x="668" y="234"/>
                    <a:pt x="634" y="200"/>
                  </a:cubicBezTo>
                  <a:cubicBezTo>
                    <a:pt x="601" y="200"/>
                    <a:pt x="568" y="167"/>
                    <a:pt x="534" y="167"/>
                  </a:cubicBezTo>
                  <a:cubicBezTo>
                    <a:pt x="468" y="200"/>
                    <a:pt x="434" y="200"/>
                    <a:pt x="401" y="234"/>
                  </a:cubicBezTo>
                  <a:cubicBezTo>
                    <a:pt x="334" y="267"/>
                    <a:pt x="268" y="301"/>
                    <a:pt x="234" y="367"/>
                  </a:cubicBezTo>
                  <a:cubicBezTo>
                    <a:pt x="201" y="401"/>
                    <a:pt x="167" y="467"/>
                    <a:pt x="134" y="534"/>
                  </a:cubicBezTo>
                  <a:lnTo>
                    <a:pt x="134" y="34"/>
                  </a:lnTo>
                  <a:cubicBezTo>
                    <a:pt x="134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842;p56">
              <a:extLst>
                <a:ext uri="{FF2B5EF4-FFF2-40B4-BE49-F238E27FC236}">
                  <a16:creationId xmlns:a16="http://schemas.microsoft.com/office/drawing/2014/main" id="{4760AD76-27D3-4D32-87F8-ACB4139F3053}"/>
                </a:ext>
              </a:extLst>
            </p:cNvPr>
            <p:cNvSpPr/>
            <p:nvPr/>
          </p:nvSpPr>
          <p:spPr>
            <a:xfrm>
              <a:off x="4199825" y="1222975"/>
              <a:ext cx="14225" cy="37150"/>
            </a:xfrm>
            <a:custGeom>
              <a:avLst/>
              <a:gdLst/>
              <a:ahLst/>
              <a:cxnLst/>
              <a:rect l="l" t="t" r="r" b="b"/>
              <a:pathLst>
                <a:path w="569" h="1486" extrusionOk="0">
                  <a:moveTo>
                    <a:pt x="234" y="1"/>
                  </a:moveTo>
                  <a:lnTo>
                    <a:pt x="168" y="34"/>
                  </a:lnTo>
                  <a:cubicBezTo>
                    <a:pt x="168" y="34"/>
                    <a:pt x="168" y="68"/>
                    <a:pt x="134" y="68"/>
                  </a:cubicBezTo>
                  <a:cubicBezTo>
                    <a:pt x="134" y="101"/>
                    <a:pt x="134" y="101"/>
                    <a:pt x="134" y="134"/>
                  </a:cubicBezTo>
                  <a:lnTo>
                    <a:pt x="134" y="468"/>
                  </a:lnTo>
                  <a:lnTo>
                    <a:pt x="34" y="568"/>
                  </a:lnTo>
                  <a:cubicBezTo>
                    <a:pt x="1" y="568"/>
                    <a:pt x="1" y="568"/>
                    <a:pt x="1" y="601"/>
                  </a:cubicBezTo>
                  <a:cubicBezTo>
                    <a:pt x="1" y="601"/>
                    <a:pt x="1" y="635"/>
                    <a:pt x="1" y="635"/>
                  </a:cubicBezTo>
                  <a:lnTo>
                    <a:pt x="1" y="701"/>
                  </a:lnTo>
                  <a:lnTo>
                    <a:pt x="1" y="735"/>
                  </a:lnTo>
                  <a:lnTo>
                    <a:pt x="34" y="735"/>
                  </a:lnTo>
                  <a:lnTo>
                    <a:pt x="134" y="668"/>
                  </a:lnTo>
                  <a:lnTo>
                    <a:pt x="134" y="1202"/>
                  </a:lnTo>
                  <a:cubicBezTo>
                    <a:pt x="134" y="1268"/>
                    <a:pt x="168" y="1369"/>
                    <a:pt x="201" y="1435"/>
                  </a:cubicBezTo>
                  <a:cubicBezTo>
                    <a:pt x="234" y="1469"/>
                    <a:pt x="268" y="1485"/>
                    <a:pt x="305" y="1485"/>
                  </a:cubicBezTo>
                  <a:cubicBezTo>
                    <a:pt x="343" y="1485"/>
                    <a:pt x="385" y="1469"/>
                    <a:pt x="435" y="1435"/>
                  </a:cubicBezTo>
                  <a:lnTo>
                    <a:pt x="535" y="1369"/>
                  </a:lnTo>
                  <a:cubicBezTo>
                    <a:pt x="535" y="1369"/>
                    <a:pt x="535" y="1369"/>
                    <a:pt x="568" y="1335"/>
                  </a:cubicBezTo>
                  <a:cubicBezTo>
                    <a:pt x="568" y="1335"/>
                    <a:pt x="568" y="1302"/>
                    <a:pt x="568" y="1302"/>
                  </a:cubicBezTo>
                  <a:lnTo>
                    <a:pt x="568" y="1235"/>
                  </a:lnTo>
                  <a:cubicBezTo>
                    <a:pt x="568" y="1202"/>
                    <a:pt x="568" y="1202"/>
                    <a:pt x="568" y="1202"/>
                  </a:cubicBezTo>
                  <a:lnTo>
                    <a:pt x="535" y="1202"/>
                  </a:lnTo>
                  <a:lnTo>
                    <a:pt x="435" y="1235"/>
                  </a:lnTo>
                  <a:cubicBezTo>
                    <a:pt x="401" y="1268"/>
                    <a:pt x="401" y="1268"/>
                    <a:pt x="368" y="1268"/>
                  </a:cubicBezTo>
                  <a:lnTo>
                    <a:pt x="335" y="1268"/>
                  </a:lnTo>
                  <a:cubicBezTo>
                    <a:pt x="301" y="1268"/>
                    <a:pt x="301" y="1235"/>
                    <a:pt x="301" y="1235"/>
                  </a:cubicBezTo>
                  <a:cubicBezTo>
                    <a:pt x="301" y="1202"/>
                    <a:pt x="301" y="1168"/>
                    <a:pt x="301" y="1135"/>
                  </a:cubicBezTo>
                  <a:lnTo>
                    <a:pt x="268" y="601"/>
                  </a:lnTo>
                  <a:lnTo>
                    <a:pt x="468" y="468"/>
                  </a:lnTo>
                  <a:cubicBezTo>
                    <a:pt x="501" y="468"/>
                    <a:pt x="501" y="435"/>
                    <a:pt x="501" y="435"/>
                  </a:cubicBezTo>
                  <a:cubicBezTo>
                    <a:pt x="501" y="401"/>
                    <a:pt x="501" y="401"/>
                    <a:pt x="501" y="401"/>
                  </a:cubicBezTo>
                  <a:lnTo>
                    <a:pt x="501" y="301"/>
                  </a:lnTo>
                  <a:cubicBezTo>
                    <a:pt x="501" y="301"/>
                    <a:pt x="501" y="301"/>
                    <a:pt x="501" y="268"/>
                  </a:cubicBezTo>
                  <a:lnTo>
                    <a:pt x="468" y="268"/>
                  </a:lnTo>
                  <a:lnTo>
                    <a:pt x="268" y="401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843;p56">
              <a:extLst>
                <a:ext uri="{FF2B5EF4-FFF2-40B4-BE49-F238E27FC236}">
                  <a16:creationId xmlns:a16="http://schemas.microsoft.com/office/drawing/2014/main" id="{0FA6A2B0-DC66-46F5-B6C9-43C6E7C49371}"/>
                </a:ext>
              </a:extLst>
            </p:cNvPr>
            <p:cNvSpPr/>
            <p:nvPr/>
          </p:nvSpPr>
          <p:spPr>
            <a:xfrm>
              <a:off x="4215675" y="1213175"/>
              <a:ext cx="14200" cy="37475"/>
            </a:xfrm>
            <a:custGeom>
              <a:avLst/>
              <a:gdLst/>
              <a:ahLst/>
              <a:cxnLst/>
              <a:rect l="l" t="t" r="r" b="b"/>
              <a:pathLst>
                <a:path w="568" h="1499" extrusionOk="0">
                  <a:moveTo>
                    <a:pt x="272" y="1"/>
                  </a:moveTo>
                  <a:cubicBezTo>
                    <a:pt x="268" y="1"/>
                    <a:pt x="268" y="9"/>
                    <a:pt x="268" y="26"/>
                  </a:cubicBezTo>
                  <a:lnTo>
                    <a:pt x="201" y="59"/>
                  </a:lnTo>
                  <a:cubicBezTo>
                    <a:pt x="168" y="59"/>
                    <a:pt x="168" y="59"/>
                    <a:pt x="168" y="93"/>
                  </a:cubicBezTo>
                  <a:cubicBezTo>
                    <a:pt x="168" y="93"/>
                    <a:pt x="168" y="126"/>
                    <a:pt x="168" y="126"/>
                  </a:cubicBezTo>
                  <a:lnTo>
                    <a:pt x="168" y="493"/>
                  </a:lnTo>
                  <a:lnTo>
                    <a:pt x="34" y="560"/>
                  </a:lnTo>
                  <a:cubicBezTo>
                    <a:pt x="34" y="560"/>
                    <a:pt x="1" y="593"/>
                    <a:pt x="1" y="593"/>
                  </a:cubicBezTo>
                  <a:cubicBezTo>
                    <a:pt x="1" y="593"/>
                    <a:pt x="1" y="626"/>
                    <a:pt x="1" y="626"/>
                  </a:cubicBezTo>
                  <a:lnTo>
                    <a:pt x="1" y="726"/>
                  </a:lnTo>
                  <a:cubicBezTo>
                    <a:pt x="1" y="760"/>
                    <a:pt x="1" y="760"/>
                    <a:pt x="1" y="760"/>
                  </a:cubicBezTo>
                  <a:lnTo>
                    <a:pt x="34" y="760"/>
                  </a:lnTo>
                  <a:lnTo>
                    <a:pt x="168" y="660"/>
                  </a:lnTo>
                  <a:lnTo>
                    <a:pt x="168" y="1193"/>
                  </a:lnTo>
                  <a:cubicBezTo>
                    <a:pt x="168" y="1294"/>
                    <a:pt x="168" y="1394"/>
                    <a:pt x="234" y="1460"/>
                  </a:cubicBezTo>
                  <a:cubicBezTo>
                    <a:pt x="248" y="1488"/>
                    <a:pt x="268" y="1499"/>
                    <a:pt x="294" y="1499"/>
                  </a:cubicBezTo>
                  <a:cubicBezTo>
                    <a:pt x="330" y="1499"/>
                    <a:pt x="377" y="1480"/>
                    <a:pt x="434" y="1460"/>
                  </a:cubicBezTo>
                  <a:lnTo>
                    <a:pt x="534" y="1394"/>
                  </a:lnTo>
                  <a:cubicBezTo>
                    <a:pt x="534" y="1394"/>
                    <a:pt x="568" y="1360"/>
                    <a:pt x="568" y="1360"/>
                  </a:cubicBezTo>
                  <a:cubicBezTo>
                    <a:pt x="568" y="1327"/>
                    <a:pt x="568" y="1327"/>
                    <a:pt x="568" y="1294"/>
                  </a:cubicBezTo>
                  <a:lnTo>
                    <a:pt x="568" y="1227"/>
                  </a:lnTo>
                  <a:cubicBezTo>
                    <a:pt x="568" y="1227"/>
                    <a:pt x="568" y="1227"/>
                    <a:pt x="568" y="1193"/>
                  </a:cubicBezTo>
                  <a:lnTo>
                    <a:pt x="534" y="1193"/>
                  </a:lnTo>
                  <a:lnTo>
                    <a:pt x="468" y="1260"/>
                  </a:lnTo>
                  <a:cubicBezTo>
                    <a:pt x="434" y="1260"/>
                    <a:pt x="401" y="1294"/>
                    <a:pt x="368" y="1294"/>
                  </a:cubicBezTo>
                  <a:lnTo>
                    <a:pt x="334" y="1294"/>
                  </a:lnTo>
                  <a:cubicBezTo>
                    <a:pt x="334" y="1260"/>
                    <a:pt x="334" y="1260"/>
                    <a:pt x="334" y="1227"/>
                  </a:cubicBezTo>
                  <a:cubicBezTo>
                    <a:pt x="301" y="1193"/>
                    <a:pt x="301" y="1193"/>
                    <a:pt x="334" y="1160"/>
                  </a:cubicBezTo>
                  <a:lnTo>
                    <a:pt x="334" y="626"/>
                  </a:lnTo>
                  <a:lnTo>
                    <a:pt x="501" y="460"/>
                  </a:lnTo>
                  <a:cubicBezTo>
                    <a:pt x="501" y="460"/>
                    <a:pt x="534" y="460"/>
                    <a:pt x="534" y="426"/>
                  </a:cubicBezTo>
                  <a:cubicBezTo>
                    <a:pt x="534" y="426"/>
                    <a:pt x="534" y="393"/>
                    <a:pt x="534" y="393"/>
                  </a:cubicBezTo>
                  <a:lnTo>
                    <a:pt x="534" y="326"/>
                  </a:lnTo>
                  <a:cubicBezTo>
                    <a:pt x="534" y="293"/>
                    <a:pt x="534" y="293"/>
                    <a:pt x="534" y="293"/>
                  </a:cubicBezTo>
                  <a:lnTo>
                    <a:pt x="501" y="293"/>
                  </a:lnTo>
                  <a:lnTo>
                    <a:pt x="301" y="393"/>
                  </a:lnTo>
                  <a:lnTo>
                    <a:pt x="301" y="59"/>
                  </a:lnTo>
                  <a:cubicBezTo>
                    <a:pt x="301" y="26"/>
                    <a:pt x="301" y="26"/>
                    <a:pt x="301" y="26"/>
                  </a:cubicBezTo>
                  <a:cubicBezTo>
                    <a:pt x="284" y="9"/>
                    <a:pt x="276" y="1"/>
                    <a:pt x="2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844;p56">
              <a:extLst>
                <a:ext uri="{FF2B5EF4-FFF2-40B4-BE49-F238E27FC236}">
                  <a16:creationId xmlns:a16="http://schemas.microsoft.com/office/drawing/2014/main" id="{A0E78D7C-5197-4E59-8E31-221622C3D38F}"/>
                </a:ext>
              </a:extLst>
            </p:cNvPr>
            <p:cNvSpPr/>
            <p:nvPr/>
          </p:nvSpPr>
          <p:spPr>
            <a:xfrm>
              <a:off x="4234850" y="1209650"/>
              <a:ext cx="19225" cy="45875"/>
            </a:xfrm>
            <a:custGeom>
              <a:avLst/>
              <a:gdLst/>
              <a:ahLst/>
              <a:cxnLst/>
              <a:rect l="l" t="t" r="r" b="b"/>
              <a:pathLst>
                <a:path w="769" h="1835" extrusionOk="0">
                  <a:moveTo>
                    <a:pt x="464" y="209"/>
                  </a:moveTo>
                  <a:cubicBezTo>
                    <a:pt x="493" y="209"/>
                    <a:pt x="518" y="217"/>
                    <a:pt x="535" y="234"/>
                  </a:cubicBezTo>
                  <a:cubicBezTo>
                    <a:pt x="601" y="300"/>
                    <a:pt x="601" y="367"/>
                    <a:pt x="601" y="434"/>
                  </a:cubicBezTo>
                  <a:cubicBezTo>
                    <a:pt x="601" y="501"/>
                    <a:pt x="601" y="534"/>
                    <a:pt x="601" y="567"/>
                  </a:cubicBezTo>
                  <a:cubicBezTo>
                    <a:pt x="601" y="667"/>
                    <a:pt x="568" y="767"/>
                    <a:pt x="535" y="867"/>
                  </a:cubicBezTo>
                  <a:cubicBezTo>
                    <a:pt x="501" y="934"/>
                    <a:pt x="435" y="1001"/>
                    <a:pt x="368" y="1068"/>
                  </a:cubicBezTo>
                  <a:cubicBezTo>
                    <a:pt x="323" y="1068"/>
                    <a:pt x="279" y="1082"/>
                    <a:pt x="244" y="1082"/>
                  </a:cubicBezTo>
                  <a:cubicBezTo>
                    <a:pt x="227" y="1082"/>
                    <a:pt x="212" y="1079"/>
                    <a:pt x="201" y="1068"/>
                  </a:cubicBezTo>
                  <a:cubicBezTo>
                    <a:pt x="134" y="1001"/>
                    <a:pt x="134" y="934"/>
                    <a:pt x="134" y="867"/>
                  </a:cubicBezTo>
                  <a:lnTo>
                    <a:pt x="134" y="667"/>
                  </a:lnTo>
                  <a:cubicBezTo>
                    <a:pt x="134" y="601"/>
                    <a:pt x="168" y="501"/>
                    <a:pt x="201" y="434"/>
                  </a:cubicBezTo>
                  <a:cubicBezTo>
                    <a:pt x="234" y="334"/>
                    <a:pt x="301" y="267"/>
                    <a:pt x="368" y="234"/>
                  </a:cubicBezTo>
                  <a:cubicBezTo>
                    <a:pt x="401" y="217"/>
                    <a:pt x="435" y="209"/>
                    <a:pt x="464" y="209"/>
                  </a:cubicBezTo>
                  <a:close/>
                  <a:moveTo>
                    <a:pt x="535" y="0"/>
                  </a:moveTo>
                  <a:cubicBezTo>
                    <a:pt x="468" y="0"/>
                    <a:pt x="435" y="0"/>
                    <a:pt x="401" y="34"/>
                  </a:cubicBezTo>
                  <a:cubicBezTo>
                    <a:pt x="335" y="67"/>
                    <a:pt x="268" y="134"/>
                    <a:pt x="234" y="167"/>
                  </a:cubicBezTo>
                  <a:cubicBezTo>
                    <a:pt x="201" y="234"/>
                    <a:pt x="168" y="267"/>
                    <a:pt x="134" y="334"/>
                  </a:cubicBezTo>
                  <a:lnTo>
                    <a:pt x="134" y="234"/>
                  </a:lnTo>
                  <a:cubicBezTo>
                    <a:pt x="134" y="200"/>
                    <a:pt x="134" y="200"/>
                    <a:pt x="134" y="200"/>
                  </a:cubicBezTo>
                  <a:lnTo>
                    <a:pt x="101" y="200"/>
                  </a:lnTo>
                  <a:lnTo>
                    <a:pt x="34" y="234"/>
                  </a:lnTo>
                  <a:cubicBezTo>
                    <a:pt x="34" y="267"/>
                    <a:pt x="1" y="267"/>
                    <a:pt x="1" y="300"/>
                  </a:cubicBezTo>
                  <a:cubicBezTo>
                    <a:pt x="1" y="300"/>
                    <a:pt x="1" y="334"/>
                    <a:pt x="1" y="334"/>
                  </a:cubicBezTo>
                  <a:lnTo>
                    <a:pt x="1" y="1801"/>
                  </a:lnTo>
                  <a:cubicBezTo>
                    <a:pt x="1" y="1801"/>
                    <a:pt x="1" y="1801"/>
                    <a:pt x="1" y="1835"/>
                  </a:cubicBezTo>
                  <a:lnTo>
                    <a:pt x="34" y="1835"/>
                  </a:lnTo>
                  <a:lnTo>
                    <a:pt x="101" y="1801"/>
                  </a:lnTo>
                  <a:cubicBezTo>
                    <a:pt x="134" y="1768"/>
                    <a:pt x="134" y="1768"/>
                    <a:pt x="134" y="1768"/>
                  </a:cubicBezTo>
                  <a:cubicBezTo>
                    <a:pt x="134" y="1735"/>
                    <a:pt x="134" y="1701"/>
                    <a:pt x="134" y="1701"/>
                  </a:cubicBezTo>
                  <a:lnTo>
                    <a:pt x="134" y="1234"/>
                  </a:lnTo>
                  <a:cubicBezTo>
                    <a:pt x="168" y="1234"/>
                    <a:pt x="201" y="1268"/>
                    <a:pt x="234" y="1268"/>
                  </a:cubicBezTo>
                  <a:cubicBezTo>
                    <a:pt x="268" y="1268"/>
                    <a:pt x="335" y="1234"/>
                    <a:pt x="401" y="1234"/>
                  </a:cubicBezTo>
                  <a:cubicBezTo>
                    <a:pt x="435" y="1201"/>
                    <a:pt x="501" y="1134"/>
                    <a:pt x="535" y="1101"/>
                  </a:cubicBezTo>
                  <a:cubicBezTo>
                    <a:pt x="568" y="1068"/>
                    <a:pt x="601" y="1001"/>
                    <a:pt x="635" y="934"/>
                  </a:cubicBezTo>
                  <a:cubicBezTo>
                    <a:pt x="668" y="867"/>
                    <a:pt x="701" y="801"/>
                    <a:pt x="735" y="734"/>
                  </a:cubicBezTo>
                  <a:cubicBezTo>
                    <a:pt x="735" y="634"/>
                    <a:pt x="768" y="567"/>
                    <a:pt x="768" y="501"/>
                  </a:cubicBezTo>
                  <a:lnTo>
                    <a:pt x="768" y="400"/>
                  </a:lnTo>
                  <a:lnTo>
                    <a:pt x="768" y="334"/>
                  </a:lnTo>
                  <a:cubicBezTo>
                    <a:pt x="768" y="267"/>
                    <a:pt x="735" y="200"/>
                    <a:pt x="735" y="134"/>
                  </a:cubicBezTo>
                  <a:cubicBezTo>
                    <a:pt x="701" y="100"/>
                    <a:pt x="668" y="67"/>
                    <a:pt x="635" y="34"/>
                  </a:cubicBezTo>
                  <a:cubicBezTo>
                    <a:pt x="601" y="0"/>
                    <a:pt x="568" y="0"/>
                    <a:pt x="5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845;p56">
              <a:extLst>
                <a:ext uri="{FF2B5EF4-FFF2-40B4-BE49-F238E27FC236}">
                  <a16:creationId xmlns:a16="http://schemas.microsoft.com/office/drawing/2014/main" id="{70797951-65CF-455F-9298-F3D9F20B7F50}"/>
                </a:ext>
              </a:extLst>
            </p:cNvPr>
            <p:cNvSpPr/>
            <p:nvPr/>
          </p:nvSpPr>
          <p:spPr>
            <a:xfrm>
              <a:off x="4259050" y="1202975"/>
              <a:ext cx="5025" cy="27550"/>
            </a:xfrm>
            <a:custGeom>
              <a:avLst/>
              <a:gdLst/>
              <a:ahLst/>
              <a:cxnLst/>
              <a:rect l="l" t="t" r="r" b="b"/>
              <a:pathLst>
                <a:path w="201" h="1102" extrusionOk="0">
                  <a:moveTo>
                    <a:pt x="167" y="0"/>
                  </a:moveTo>
                  <a:lnTo>
                    <a:pt x="34" y="100"/>
                  </a:lnTo>
                  <a:cubicBezTo>
                    <a:pt x="34" y="100"/>
                    <a:pt x="0" y="134"/>
                    <a:pt x="0" y="134"/>
                  </a:cubicBezTo>
                  <a:cubicBezTo>
                    <a:pt x="0" y="134"/>
                    <a:pt x="0" y="167"/>
                    <a:pt x="0" y="200"/>
                  </a:cubicBezTo>
                  <a:lnTo>
                    <a:pt x="0" y="301"/>
                  </a:lnTo>
                  <a:cubicBezTo>
                    <a:pt x="0" y="301"/>
                    <a:pt x="0" y="334"/>
                    <a:pt x="0" y="334"/>
                  </a:cubicBezTo>
                  <a:lnTo>
                    <a:pt x="34" y="334"/>
                  </a:ln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cubicBezTo>
                    <a:pt x="167" y="234"/>
                    <a:pt x="167" y="200"/>
                    <a:pt x="167" y="200"/>
                  </a:cubicBezTo>
                  <a:lnTo>
                    <a:pt x="167" y="34"/>
                  </a:lnTo>
                  <a:cubicBezTo>
                    <a:pt x="200" y="34"/>
                    <a:pt x="200" y="34"/>
                    <a:pt x="167" y="0"/>
                  </a:cubicBezTo>
                  <a:close/>
                  <a:moveTo>
                    <a:pt x="167" y="768"/>
                  </a:moveTo>
                  <a:lnTo>
                    <a:pt x="34" y="834"/>
                  </a:lnTo>
                  <a:cubicBezTo>
                    <a:pt x="34" y="868"/>
                    <a:pt x="0" y="868"/>
                    <a:pt x="0" y="868"/>
                  </a:cubicBezTo>
                  <a:cubicBezTo>
                    <a:pt x="0" y="901"/>
                    <a:pt x="0" y="901"/>
                    <a:pt x="0" y="934"/>
                  </a:cubicBezTo>
                  <a:lnTo>
                    <a:pt x="0" y="1068"/>
                  </a:lnTo>
                  <a:lnTo>
                    <a:pt x="0" y="1101"/>
                  </a:lnTo>
                  <a:lnTo>
                    <a:pt x="34" y="1101"/>
                  </a:lnTo>
                  <a:lnTo>
                    <a:pt x="167" y="1034"/>
                  </a:lnTo>
                  <a:cubicBezTo>
                    <a:pt x="167" y="1034"/>
                    <a:pt x="167" y="1034"/>
                    <a:pt x="167" y="1001"/>
                  </a:cubicBezTo>
                  <a:cubicBezTo>
                    <a:pt x="167" y="1001"/>
                    <a:pt x="167" y="968"/>
                    <a:pt x="167" y="968"/>
                  </a:cubicBezTo>
                  <a:lnTo>
                    <a:pt x="167" y="801"/>
                  </a:lnTo>
                  <a:cubicBezTo>
                    <a:pt x="200" y="801"/>
                    <a:pt x="200" y="801"/>
                    <a:pt x="167" y="76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846;p56">
              <a:extLst>
                <a:ext uri="{FF2B5EF4-FFF2-40B4-BE49-F238E27FC236}">
                  <a16:creationId xmlns:a16="http://schemas.microsoft.com/office/drawing/2014/main" id="{B194C502-A48C-49E5-8DDF-A6EBD81764D0}"/>
                </a:ext>
              </a:extLst>
            </p:cNvPr>
            <p:cNvSpPr/>
            <p:nvPr/>
          </p:nvSpPr>
          <p:spPr>
            <a:xfrm>
              <a:off x="4268225" y="1173775"/>
              <a:ext cx="17525" cy="55900"/>
            </a:xfrm>
            <a:custGeom>
              <a:avLst/>
              <a:gdLst/>
              <a:ahLst/>
              <a:cxnLst/>
              <a:rect l="l" t="t" r="r" b="b"/>
              <a:pathLst>
                <a:path w="701" h="2236" extrusionOk="0">
                  <a:moveTo>
                    <a:pt x="601" y="1"/>
                  </a:moveTo>
                  <a:cubicBezTo>
                    <a:pt x="567" y="34"/>
                    <a:pt x="534" y="68"/>
                    <a:pt x="534" y="134"/>
                  </a:cubicBezTo>
                  <a:lnTo>
                    <a:pt x="0" y="2169"/>
                  </a:lnTo>
                  <a:cubicBezTo>
                    <a:pt x="0" y="2202"/>
                    <a:pt x="0" y="2202"/>
                    <a:pt x="0" y="2202"/>
                  </a:cubicBezTo>
                  <a:cubicBezTo>
                    <a:pt x="0" y="2202"/>
                    <a:pt x="0" y="2236"/>
                    <a:pt x="0" y="2236"/>
                  </a:cubicBezTo>
                  <a:lnTo>
                    <a:pt x="67" y="2202"/>
                  </a:lnTo>
                  <a:cubicBezTo>
                    <a:pt x="67" y="2202"/>
                    <a:pt x="100" y="2169"/>
                    <a:pt x="100" y="2169"/>
                  </a:cubicBezTo>
                  <a:cubicBezTo>
                    <a:pt x="134" y="2136"/>
                    <a:pt x="134" y="2102"/>
                    <a:pt x="134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847;p56">
              <a:extLst>
                <a:ext uri="{FF2B5EF4-FFF2-40B4-BE49-F238E27FC236}">
                  <a16:creationId xmlns:a16="http://schemas.microsoft.com/office/drawing/2014/main" id="{CCC50056-8C24-4916-A8F0-D4891C16CB9A}"/>
                </a:ext>
              </a:extLst>
            </p:cNvPr>
            <p:cNvSpPr/>
            <p:nvPr/>
          </p:nvSpPr>
          <p:spPr>
            <a:xfrm>
              <a:off x="4279050" y="1167100"/>
              <a:ext cx="17550" cy="55900"/>
            </a:xfrm>
            <a:custGeom>
              <a:avLst/>
              <a:gdLst/>
              <a:ahLst/>
              <a:cxnLst/>
              <a:rect l="l" t="t" r="r" b="b"/>
              <a:pathLst>
                <a:path w="702" h="2236" extrusionOk="0">
                  <a:moveTo>
                    <a:pt x="635" y="1"/>
                  </a:moveTo>
                  <a:cubicBezTo>
                    <a:pt x="601" y="34"/>
                    <a:pt x="601" y="34"/>
                    <a:pt x="601" y="68"/>
                  </a:cubicBezTo>
                  <a:cubicBezTo>
                    <a:pt x="568" y="68"/>
                    <a:pt x="568" y="101"/>
                    <a:pt x="568" y="134"/>
                  </a:cubicBezTo>
                  <a:lnTo>
                    <a:pt x="1" y="2203"/>
                  </a:lnTo>
                  <a:cubicBezTo>
                    <a:pt x="1" y="2203"/>
                    <a:pt x="1" y="2236"/>
                    <a:pt x="1" y="2236"/>
                  </a:cubicBezTo>
                  <a:lnTo>
                    <a:pt x="34" y="2236"/>
                  </a:lnTo>
                  <a:lnTo>
                    <a:pt x="101" y="2203"/>
                  </a:lnTo>
                  <a:cubicBezTo>
                    <a:pt x="101" y="2203"/>
                    <a:pt x="134" y="2169"/>
                    <a:pt x="134" y="2169"/>
                  </a:cubicBezTo>
                  <a:cubicBezTo>
                    <a:pt x="134" y="2136"/>
                    <a:pt x="168" y="2102"/>
                    <a:pt x="168" y="2102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848;p56">
              <a:extLst>
                <a:ext uri="{FF2B5EF4-FFF2-40B4-BE49-F238E27FC236}">
                  <a16:creationId xmlns:a16="http://schemas.microsoft.com/office/drawing/2014/main" id="{A0138587-7B04-423D-B097-3C5A0D982BF2}"/>
                </a:ext>
              </a:extLst>
            </p:cNvPr>
            <p:cNvSpPr/>
            <p:nvPr/>
          </p:nvSpPr>
          <p:spPr>
            <a:xfrm>
              <a:off x="4301575" y="1164200"/>
              <a:ext cx="29225" cy="42975"/>
            </a:xfrm>
            <a:custGeom>
              <a:avLst/>
              <a:gdLst/>
              <a:ahLst/>
              <a:cxnLst/>
              <a:rect l="l" t="t" r="r" b="b"/>
              <a:pathLst>
                <a:path w="1169" h="1719" extrusionOk="0">
                  <a:moveTo>
                    <a:pt x="989" y="0"/>
                  </a:moveTo>
                  <a:cubicBezTo>
                    <a:pt x="951" y="0"/>
                    <a:pt x="901" y="17"/>
                    <a:pt x="834" y="50"/>
                  </a:cubicBezTo>
                  <a:cubicBezTo>
                    <a:pt x="801" y="84"/>
                    <a:pt x="768" y="84"/>
                    <a:pt x="734" y="117"/>
                  </a:cubicBezTo>
                  <a:cubicBezTo>
                    <a:pt x="701" y="184"/>
                    <a:pt x="634" y="217"/>
                    <a:pt x="601" y="284"/>
                  </a:cubicBezTo>
                  <a:cubicBezTo>
                    <a:pt x="601" y="317"/>
                    <a:pt x="568" y="350"/>
                    <a:pt x="568" y="384"/>
                  </a:cubicBezTo>
                  <a:cubicBezTo>
                    <a:pt x="568" y="350"/>
                    <a:pt x="501" y="317"/>
                    <a:pt x="468" y="317"/>
                  </a:cubicBezTo>
                  <a:cubicBezTo>
                    <a:pt x="401" y="317"/>
                    <a:pt x="334" y="317"/>
                    <a:pt x="301" y="350"/>
                  </a:cubicBezTo>
                  <a:cubicBezTo>
                    <a:pt x="267" y="384"/>
                    <a:pt x="234" y="417"/>
                    <a:pt x="234" y="417"/>
                  </a:cubicBezTo>
                  <a:lnTo>
                    <a:pt x="167" y="484"/>
                  </a:lnTo>
                  <a:cubicBezTo>
                    <a:pt x="134" y="517"/>
                    <a:pt x="134" y="551"/>
                    <a:pt x="134" y="551"/>
                  </a:cubicBezTo>
                  <a:lnTo>
                    <a:pt x="101" y="551"/>
                  </a:lnTo>
                  <a:lnTo>
                    <a:pt x="67" y="584"/>
                  </a:lnTo>
                  <a:cubicBezTo>
                    <a:pt x="34" y="584"/>
                    <a:pt x="34" y="617"/>
                    <a:pt x="34" y="617"/>
                  </a:cubicBezTo>
                  <a:cubicBezTo>
                    <a:pt x="34" y="617"/>
                    <a:pt x="34" y="651"/>
                    <a:pt x="34" y="651"/>
                  </a:cubicBezTo>
                  <a:lnTo>
                    <a:pt x="34" y="1685"/>
                  </a:lnTo>
                  <a:cubicBezTo>
                    <a:pt x="34" y="1718"/>
                    <a:pt x="1" y="1718"/>
                    <a:pt x="34" y="1718"/>
                  </a:cubicBezTo>
                  <a:lnTo>
                    <a:pt x="67" y="1718"/>
                  </a:lnTo>
                  <a:lnTo>
                    <a:pt x="101" y="1685"/>
                  </a:lnTo>
                  <a:cubicBezTo>
                    <a:pt x="134" y="1651"/>
                    <a:pt x="134" y="1651"/>
                    <a:pt x="134" y="1651"/>
                  </a:cubicBezTo>
                  <a:cubicBezTo>
                    <a:pt x="134" y="1618"/>
                    <a:pt x="134" y="1618"/>
                    <a:pt x="134" y="1585"/>
                  </a:cubicBezTo>
                  <a:lnTo>
                    <a:pt x="134" y="984"/>
                  </a:lnTo>
                  <a:cubicBezTo>
                    <a:pt x="134" y="884"/>
                    <a:pt x="167" y="817"/>
                    <a:pt x="201" y="717"/>
                  </a:cubicBezTo>
                  <a:cubicBezTo>
                    <a:pt x="234" y="651"/>
                    <a:pt x="267" y="617"/>
                    <a:pt x="334" y="551"/>
                  </a:cubicBezTo>
                  <a:cubicBezTo>
                    <a:pt x="367" y="534"/>
                    <a:pt x="392" y="526"/>
                    <a:pt x="413" y="526"/>
                  </a:cubicBezTo>
                  <a:cubicBezTo>
                    <a:pt x="434" y="526"/>
                    <a:pt x="451" y="534"/>
                    <a:pt x="468" y="551"/>
                  </a:cubicBezTo>
                  <a:cubicBezTo>
                    <a:pt x="534" y="617"/>
                    <a:pt x="534" y="717"/>
                    <a:pt x="534" y="784"/>
                  </a:cubicBezTo>
                  <a:lnTo>
                    <a:pt x="534" y="1385"/>
                  </a:lnTo>
                  <a:cubicBezTo>
                    <a:pt x="534" y="1385"/>
                    <a:pt x="534" y="1385"/>
                    <a:pt x="534" y="1418"/>
                  </a:cubicBezTo>
                  <a:lnTo>
                    <a:pt x="568" y="1418"/>
                  </a:lnTo>
                  <a:lnTo>
                    <a:pt x="634" y="1385"/>
                  </a:lnTo>
                  <a:cubicBezTo>
                    <a:pt x="668" y="1351"/>
                    <a:pt x="668" y="1351"/>
                    <a:pt x="668" y="1351"/>
                  </a:cubicBezTo>
                  <a:cubicBezTo>
                    <a:pt x="668" y="1318"/>
                    <a:pt x="668" y="1318"/>
                    <a:pt x="668" y="1284"/>
                  </a:cubicBezTo>
                  <a:lnTo>
                    <a:pt x="668" y="684"/>
                  </a:lnTo>
                  <a:cubicBezTo>
                    <a:pt x="634" y="584"/>
                    <a:pt x="668" y="517"/>
                    <a:pt x="701" y="417"/>
                  </a:cubicBezTo>
                  <a:cubicBezTo>
                    <a:pt x="734" y="350"/>
                    <a:pt x="768" y="284"/>
                    <a:pt x="834" y="250"/>
                  </a:cubicBezTo>
                  <a:cubicBezTo>
                    <a:pt x="868" y="234"/>
                    <a:pt x="901" y="225"/>
                    <a:pt x="930" y="225"/>
                  </a:cubicBezTo>
                  <a:cubicBezTo>
                    <a:pt x="960" y="225"/>
                    <a:pt x="985" y="234"/>
                    <a:pt x="1001" y="250"/>
                  </a:cubicBezTo>
                  <a:cubicBezTo>
                    <a:pt x="1035" y="317"/>
                    <a:pt x="1035" y="417"/>
                    <a:pt x="1035" y="484"/>
                  </a:cubicBezTo>
                  <a:lnTo>
                    <a:pt x="1035" y="1084"/>
                  </a:lnTo>
                  <a:lnTo>
                    <a:pt x="1135" y="1084"/>
                  </a:lnTo>
                  <a:cubicBezTo>
                    <a:pt x="1135" y="1051"/>
                    <a:pt x="1168" y="1051"/>
                    <a:pt x="1168" y="1018"/>
                  </a:cubicBezTo>
                  <a:cubicBezTo>
                    <a:pt x="1168" y="1018"/>
                    <a:pt x="1168" y="984"/>
                    <a:pt x="1168" y="984"/>
                  </a:cubicBezTo>
                  <a:lnTo>
                    <a:pt x="1168" y="384"/>
                  </a:lnTo>
                  <a:cubicBezTo>
                    <a:pt x="1168" y="250"/>
                    <a:pt x="1135" y="150"/>
                    <a:pt x="1068" y="50"/>
                  </a:cubicBezTo>
                  <a:cubicBezTo>
                    <a:pt x="1051" y="17"/>
                    <a:pt x="1026" y="0"/>
                    <a:pt x="98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849;p56">
              <a:extLst>
                <a:ext uri="{FF2B5EF4-FFF2-40B4-BE49-F238E27FC236}">
                  <a16:creationId xmlns:a16="http://schemas.microsoft.com/office/drawing/2014/main" id="{B65A7D0C-318E-4F52-A5D2-23DF73021460}"/>
                </a:ext>
              </a:extLst>
            </p:cNvPr>
            <p:cNvSpPr/>
            <p:nvPr/>
          </p:nvSpPr>
          <p:spPr>
            <a:xfrm>
              <a:off x="4334100" y="1148775"/>
              <a:ext cx="19200" cy="46725"/>
            </a:xfrm>
            <a:custGeom>
              <a:avLst/>
              <a:gdLst/>
              <a:ahLst/>
              <a:cxnLst/>
              <a:rect l="l" t="t" r="r" b="b"/>
              <a:pathLst>
                <a:path w="768" h="1869" extrusionOk="0">
                  <a:moveTo>
                    <a:pt x="734" y="0"/>
                  </a:moveTo>
                  <a:lnTo>
                    <a:pt x="668" y="33"/>
                  </a:lnTo>
                  <a:cubicBezTo>
                    <a:pt x="668" y="67"/>
                    <a:pt x="634" y="67"/>
                    <a:pt x="634" y="100"/>
                  </a:cubicBezTo>
                  <a:cubicBezTo>
                    <a:pt x="634" y="100"/>
                    <a:pt x="634" y="100"/>
                    <a:pt x="634" y="134"/>
                  </a:cubicBezTo>
                  <a:lnTo>
                    <a:pt x="367" y="1034"/>
                  </a:lnTo>
                  <a:lnTo>
                    <a:pt x="134" y="434"/>
                  </a:lnTo>
                  <a:lnTo>
                    <a:pt x="134" y="400"/>
                  </a:lnTo>
                  <a:lnTo>
                    <a:pt x="101" y="400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0"/>
                    <a:pt x="0" y="500"/>
                  </a:cubicBezTo>
                  <a:lnTo>
                    <a:pt x="334" y="1301"/>
                  </a:lnTo>
                  <a:lnTo>
                    <a:pt x="167" y="1835"/>
                  </a:lnTo>
                  <a:cubicBezTo>
                    <a:pt x="167" y="1835"/>
                    <a:pt x="167" y="1868"/>
                    <a:pt x="167" y="1868"/>
                  </a:cubicBezTo>
                  <a:lnTo>
                    <a:pt x="234" y="1868"/>
                  </a:lnTo>
                  <a:lnTo>
                    <a:pt x="301" y="1835"/>
                  </a:lnTo>
                  <a:cubicBezTo>
                    <a:pt x="334" y="1835"/>
                    <a:pt x="334" y="1801"/>
                    <a:pt x="334" y="1801"/>
                  </a:cubicBezTo>
                  <a:cubicBezTo>
                    <a:pt x="334" y="1768"/>
                    <a:pt x="334" y="1768"/>
                    <a:pt x="334" y="1735"/>
                  </a:cubicBezTo>
                  <a:lnTo>
                    <a:pt x="768" y="33"/>
                  </a:lnTo>
                  <a:cubicBezTo>
                    <a:pt x="768" y="33"/>
                    <a:pt x="768" y="33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850;p56">
              <a:extLst>
                <a:ext uri="{FF2B5EF4-FFF2-40B4-BE49-F238E27FC236}">
                  <a16:creationId xmlns:a16="http://schemas.microsoft.com/office/drawing/2014/main" id="{CD52B351-3323-421E-85AE-8AF3FED0688E}"/>
                </a:ext>
              </a:extLst>
            </p:cNvPr>
            <p:cNvSpPr/>
            <p:nvPr/>
          </p:nvSpPr>
          <p:spPr>
            <a:xfrm>
              <a:off x="4359125" y="1137925"/>
              <a:ext cx="18375" cy="45900"/>
            </a:xfrm>
            <a:custGeom>
              <a:avLst/>
              <a:gdLst/>
              <a:ahLst/>
              <a:cxnLst/>
              <a:rect l="l" t="t" r="r" b="b"/>
              <a:pathLst>
                <a:path w="735" h="1836" extrusionOk="0">
                  <a:moveTo>
                    <a:pt x="463" y="242"/>
                  </a:moveTo>
                  <a:cubicBezTo>
                    <a:pt x="492" y="242"/>
                    <a:pt x="517" y="251"/>
                    <a:pt x="534" y="267"/>
                  </a:cubicBezTo>
                  <a:cubicBezTo>
                    <a:pt x="601" y="334"/>
                    <a:pt x="601" y="401"/>
                    <a:pt x="601" y="467"/>
                  </a:cubicBezTo>
                  <a:lnTo>
                    <a:pt x="601" y="601"/>
                  </a:lnTo>
                  <a:cubicBezTo>
                    <a:pt x="601" y="701"/>
                    <a:pt x="601" y="801"/>
                    <a:pt x="534" y="868"/>
                  </a:cubicBezTo>
                  <a:cubicBezTo>
                    <a:pt x="501" y="968"/>
                    <a:pt x="434" y="1035"/>
                    <a:pt x="367" y="1068"/>
                  </a:cubicBezTo>
                  <a:cubicBezTo>
                    <a:pt x="334" y="1085"/>
                    <a:pt x="300" y="1093"/>
                    <a:pt x="271" y="1093"/>
                  </a:cubicBezTo>
                  <a:cubicBezTo>
                    <a:pt x="242" y="1093"/>
                    <a:pt x="217" y="1085"/>
                    <a:pt x="200" y="1068"/>
                  </a:cubicBezTo>
                  <a:cubicBezTo>
                    <a:pt x="134" y="1035"/>
                    <a:pt x="134" y="934"/>
                    <a:pt x="134" y="868"/>
                  </a:cubicBezTo>
                  <a:lnTo>
                    <a:pt x="134" y="701"/>
                  </a:lnTo>
                  <a:cubicBezTo>
                    <a:pt x="134" y="601"/>
                    <a:pt x="167" y="534"/>
                    <a:pt x="200" y="434"/>
                  </a:cubicBezTo>
                  <a:cubicBezTo>
                    <a:pt x="234" y="367"/>
                    <a:pt x="300" y="301"/>
                    <a:pt x="367" y="267"/>
                  </a:cubicBezTo>
                  <a:cubicBezTo>
                    <a:pt x="400" y="251"/>
                    <a:pt x="434" y="242"/>
                    <a:pt x="463" y="242"/>
                  </a:cubicBezTo>
                  <a:close/>
                  <a:moveTo>
                    <a:pt x="534" y="0"/>
                  </a:moveTo>
                  <a:cubicBezTo>
                    <a:pt x="467" y="0"/>
                    <a:pt x="434" y="0"/>
                    <a:pt x="367" y="34"/>
                  </a:cubicBezTo>
                  <a:cubicBezTo>
                    <a:pt x="300" y="67"/>
                    <a:pt x="267" y="134"/>
                    <a:pt x="234" y="167"/>
                  </a:cubicBezTo>
                  <a:cubicBezTo>
                    <a:pt x="167" y="234"/>
                    <a:pt x="134" y="267"/>
                    <a:pt x="134" y="334"/>
                  </a:cubicBezTo>
                  <a:lnTo>
                    <a:pt x="134" y="267"/>
                  </a:lnTo>
                  <a:cubicBezTo>
                    <a:pt x="134" y="234"/>
                    <a:pt x="134" y="234"/>
                    <a:pt x="134" y="234"/>
                  </a:cubicBezTo>
                  <a:lnTo>
                    <a:pt x="100" y="234"/>
                  </a:lnTo>
                  <a:lnTo>
                    <a:pt x="34" y="267"/>
                  </a:lnTo>
                  <a:cubicBezTo>
                    <a:pt x="0" y="267"/>
                    <a:pt x="0" y="301"/>
                    <a:pt x="0" y="301"/>
                  </a:cubicBezTo>
                  <a:cubicBezTo>
                    <a:pt x="0" y="334"/>
                    <a:pt x="0" y="334"/>
                    <a:pt x="0" y="367"/>
                  </a:cubicBezTo>
                  <a:lnTo>
                    <a:pt x="0" y="1802"/>
                  </a:lnTo>
                  <a:cubicBezTo>
                    <a:pt x="0" y="1802"/>
                    <a:pt x="0" y="1802"/>
                    <a:pt x="0" y="1835"/>
                  </a:cubicBezTo>
                  <a:lnTo>
                    <a:pt x="34" y="1835"/>
                  </a:lnTo>
                  <a:lnTo>
                    <a:pt x="100" y="1802"/>
                  </a:lnTo>
                  <a:cubicBezTo>
                    <a:pt x="134" y="1802"/>
                    <a:pt x="134" y="1768"/>
                    <a:pt x="134" y="1768"/>
                  </a:cubicBezTo>
                  <a:cubicBezTo>
                    <a:pt x="134" y="1735"/>
                    <a:pt x="134" y="1735"/>
                    <a:pt x="134" y="1702"/>
                  </a:cubicBezTo>
                  <a:lnTo>
                    <a:pt x="134" y="1235"/>
                  </a:lnTo>
                  <a:cubicBezTo>
                    <a:pt x="167" y="1235"/>
                    <a:pt x="200" y="1268"/>
                    <a:pt x="234" y="1268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1"/>
                    <a:pt x="467" y="1135"/>
                    <a:pt x="534" y="1101"/>
                  </a:cubicBezTo>
                  <a:cubicBezTo>
                    <a:pt x="567" y="1068"/>
                    <a:pt x="601" y="1001"/>
                    <a:pt x="634" y="934"/>
                  </a:cubicBezTo>
                  <a:cubicBezTo>
                    <a:pt x="667" y="868"/>
                    <a:pt x="701" y="801"/>
                    <a:pt x="701" y="734"/>
                  </a:cubicBezTo>
                  <a:cubicBezTo>
                    <a:pt x="734" y="634"/>
                    <a:pt x="734" y="568"/>
                    <a:pt x="734" y="501"/>
                  </a:cubicBezTo>
                  <a:lnTo>
                    <a:pt x="734" y="334"/>
                  </a:lnTo>
                  <a:cubicBezTo>
                    <a:pt x="734" y="267"/>
                    <a:pt x="734" y="201"/>
                    <a:pt x="701" y="134"/>
                  </a:cubicBezTo>
                  <a:cubicBezTo>
                    <a:pt x="701" y="101"/>
                    <a:pt x="667" y="67"/>
                    <a:pt x="634" y="34"/>
                  </a:cubicBezTo>
                  <a:cubicBezTo>
                    <a:pt x="601" y="0"/>
                    <a:pt x="567" y="0"/>
                    <a:pt x="5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851;p56">
              <a:extLst>
                <a:ext uri="{FF2B5EF4-FFF2-40B4-BE49-F238E27FC236}">
                  <a16:creationId xmlns:a16="http://schemas.microsoft.com/office/drawing/2014/main" id="{978B4850-7FE6-49F8-B552-C375D430B461}"/>
                </a:ext>
              </a:extLst>
            </p:cNvPr>
            <p:cNvSpPr/>
            <p:nvPr/>
          </p:nvSpPr>
          <p:spPr>
            <a:xfrm>
              <a:off x="4381625" y="1124575"/>
              <a:ext cx="18375" cy="33175"/>
            </a:xfrm>
            <a:custGeom>
              <a:avLst/>
              <a:gdLst/>
              <a:ahLst/>
              <a:cxnLst/>
              <a:rect l="l" t="t" r="r" b="b"/>
              <a:pathLst>
                <a:path w="735" h="1327" extrusionOk="0">
                  <a:moveTo>
                    <a:pt x="568" y="568"/>
                  </a:moveTo>
                  <a:lnTo>
                    <a:pt x="568" y="601"/>
                  </a:lnTo>
                  <a:cubicBezTo>
                    <a:pt x="568" y="668"/>
                    <a:pt x="568" y="701"/>
                    <a:pt x="568" y="768"/>
                  </a:cubicBezTo>
                  <a:cubicBezTo>
                    <a:pt x="535" y="801"/>
                    <a:pt x="535" y="835"/>
                    <a:pt x="501" y="901"/>
                  </a:cubicBezTo>
                  <a:cubicBezTo>
                    <a:pt x="468" y="935"/>
                    <a:pt x="434" y="968"/>
                    <a:pt x="401" y="1001"/>
                  </a:cubicBezTo>
                  <a:cubicBezTo>
                    <a:pt x="368" y="1035"/>
                    <a:pt x="334" y="1068"/>
                    <a:pt x="301" y="1102"/>
                  </a:cubicBezTo>
                  <a:lnTo>
                    <a:pt x="201" y="1102"/>
                  </a:lnTo>
                  <a:cubicBezTo>
                    <a:pt x="201" y="1118"/>
                    <a:pt x="193" y="1127"/>
                    <a:pt x="184" y="1127"/>
                  </a:cubicBezTo>
                  <a:cubicBezTo>
                    <a:pt x="176" y="1127"/>
                    <a:pt x="168" y="1118"/>
                    <a:pt x="168" y="1102"/>
                  </a:cubicBezTo>
                  <a:lnTo>
                    <a:pt x="134" y="1102"/>
                  </a:lnTo>
                  <a:cubicBezTo>
                    <a:pt x="134" y="1068"/>
                    <a:pt x="134" y="1068"/>
                    <a:pt x="134" y="1035"/>
                  </a:cubicBezTo>
                  <a:cubicBezTo>
                    <a:pt x="134" y="968"/>
                    <a:pt x="168" y="935"/>
                    <a:pt x="201" y="868"/>
                  </a:cubicBezTo>
                  <a:cubicBezTo>
                    <a:pt x="234" y="801"/>
                    <a:pt x="301" y="768"/>
                    <a:pt x="368" y="701"/>
                  </a:cubicBezTo>
                  <a:lnTo>
                    <a:pt x="568" y="568"/>
                  </a:lnTo>
                  <a:close/>
                  <a:moveTo>
                    <a:pt x="535" y="1"/>
                  </a:moveTo>
                  <a:cubicBezTo>
                    <a:pt x="468" y="1"/>
                    <a:pt x="434" y="34"/>
                    <a:pt x="401" y="67"/>
                  </a:cubicBezTo>
                  <a:cubicBezTo>
                    <a:pt x="334" y="67"/>
                    <a:pt x="301" y="101"/>
                    <a:pt x="268" y="168"/>
                  </a:cubicBezTo>
                  <a:cubicBezTo>
                    <a:pt x="234" y="201"/>
                    <a:pt x="201" y="234"/>
                    <a:pt x="168" y="268"/>
                  </a:cubicBezTo>
                  <a:cubicBezTo>
                    <a:pt x="134" y="301"/>
                    <a:pt x="134" y="368"/>
                    <a:pt x="101" y="401"/>
                  </a:cubicBezTo>
                  <a:cubicBezTo>
                    <a:pt x="101" y="434"/>
                    <a:pt x="68" y="468"/>
                    <a:pt x="68" y="534"/>
                  </a:cubicBezTo>
                  <a:cubicBezTo>
                    <a:pt x="68" y="568"/>
                    <a:pt x="68" y="568"/>
                    <a:pt x="68" y="568"/>
                  </a:cubicBezTo>
                  <a:lnTo>
                    <a:pt x="101" y="568"/>
                  </a:lnTo>
                  <a:lnTo>
                    <a:pt x="168" y="534"/>
                  </a:lnTo>
                  <a:cubicBezTo>
                    <a:pt x="168" y="501"/>
                    <a:pt x="168" y="501"/>
                    <a:pt x="201" y="501"/>
                  </a:cubicBezTo>
                  <a:lnTo>
                    <a:pt x="201" y="468"/>
                  </a:lnTo>
                  <a:cubicBezTo>
                    <a:pt x="234" y="434"/>
                    <a:pt x="234" y="368"/>
                    <a:pt x="268" y="334"/>
                  </a:cubicBezTo>
                  <a:cubicBezTo>
                    <a:pt x="301" y="301"/>
                    <a:pt x="334" y="268"/>
                    <a:pt x="368" y="234"/>
                  </a:cubicBezTo>
                  <a:cubicBezTo>
                    <a:pt x="401" y="218"/>
                    <a:pt x="426" y="209"/>
                    <a:pt x="451" y="209"/>
                  </a:cubicBezTo>
                  <a:cubicBezTo>
                    <a:pt x="476" y="209"/>
                    <a:pt x="501" y="218"/>
                    <a:pt x="535" y="234"/>
                  </a:cubicBezTo>
                  <a:cubicBezTo>
                    <a:pt x="568" y="234"/>
                    <a:pt x="568" y="268"/>
                    <a:pt x="568" y="368"/>
                  </a:cubicBezTo>
                  <a:lnTo>
                    <a:pt x="568" y="401"/>
                  </a:lnTo>
                  <a:lnTo>
                    <a:pt x="334" y="568"/>
                  </a:lnTo>
                  <a:lnTo>
                    <a:pt x="201" y="701"/>
                  </a:lnTo>
                  <a:cubicBezTo>
                    <a:pt x="168" y="735"/>
                    <a:pt x="134" y="768"/>
                    <a:pt x="101" y="835"/>
                  </a:cubicBezTo>
                  <a:cubicBezTo>
                    <a:pt x="68" y="868"/>
                    <a:pt x="34" y="935"/>
                    <a:pt x="34" y="968"/>
                  </a:cubicBezTo>
                  <a:cubicBezTo>
                    <a:pt x="1" y="1035"/>
                    <a:pt x="1" y="1102"/>
                    <a:pt x="1" y="1135"/>
                  </a:cubicBezTo>
                  <a:cubicBezTo>
                    <a:pt x="1" y="1202"/>
                    <a:pt x="34" y="1235"/>
                    <a:pt x="68" y="1235"/>
                  </a:cubicBezTo>
                  <a:cubicBezTo>
                    <a:pt x="68" y="1268"/>
                    <a:pt x="101" y="1302"/>
                    <a:pt x="134" y="1302"/>
                  </a:cubicBezTo>
                  <a:cubicBezTo>
                    <a:pt x="134" y="1318"/>
                    <a:pt x="143" y="1327"/>
                    <a:pt x="155" y="1327"/>
                  </a:cubicBezTo>
                  <a:cubicBezTo>
                    <a:pt x="168" y="1327"/>
                    <a:pt x="184" y="1318"/>
                    <a:pt x="201" y="1302"/>
                  </a:cubicBezTo>
                  <a:cubicBezTo>
                    <a:pt x="234" y="1302"/>
                    <a:pt x="301" y="1302"/>
                    <a:pt x="334" y="1268"/>
                  </a:cubicBezTo>
                  <a:cubicBezTo>
                    <a:pt x="368" y="1268"/>
                    <a:pt x="368" y="1235"/>
                    <a:pt x="401" y="1202"/>
                  </a:cubicBezTo>
                  <a:cubicBezTo>
                    <a:pt x="434" y="1202"/>
                    <a:pt x="468" y="1168"/>
                    <a:pt x="501" y="1135"/>
                  </a:cubicBezTo>
                  <a:cubicBezTo>
                    <a:pt x="535" y="1102"/>
                    <a:pt x="535" y="1068"/>
                    <a:pt x="568" y="1035"/>
                  </a:cubicBezTo>
                  <a:cubicBezTo>
                    <a:pt x="601" y="1001"/>
                    <a:pt x="601" y="968"/>
                    <a:pt x="601" y="935"/>
                  </a:cubicBezTo>
                  <a:lnTo>
                    <a:pt x="601" y="1035"/>
                  </a:lnTo>
                  <a:lnTo>
                    <a:pt x="601" y="1068"/>
                  </a:lnTo>
                  <a:lnTo>
                    <a:pt x="635" y="1068"/>
                  </a:lnTo>
                  <a:lnTo>
                    <a:pt x="701" y="1035"/>
                  </a:lnTo>
                  <a:cubicBezTo>
                    <a:pt x="701" y="1001"/>
                    <a:pt x="735" y="1001"/>
                    <a:pt x="735" y="1001"/>
                  </a:cubicBezTo>
                  <a:cubicBezTo>
                    <a:pt x="735" y="968"/>
                    <a:pt x="735" y="968"/>
                    <a:pt x="735" y="935"/>
                  </a:cubicBezTo>
                  <a:lnTo>
                    <a:pt x="735" y="268"/>
                  </a:lnTo>
                  <a:cubicBezTo>
                    <a:pt x="735" y="201"/>
                    <a:pt x="735" y="168"/>
                    <a:pt x="701" y="101"/>
                  </a:cubicBezTo>
                  <a:cubicBezTo>
                    <a:pt x="701" y="67"/>
                    <a:pt x="668" y="34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852;p56">
              <a:extLst>
                <a:ext uri="{FF2B5EF4-FFF2-40B4-BE49-F238E27FC236}">
                  <a16:creationId xmlns:a16="http://schemas.microsoft.com/office/drawing/2014/main" id="{D7E7D26D-C6DE-42C3-9A97-4A8A56E400BE}"/>
                </a:ext>
              </a:extLst>
            </p:cNvPr>
            <p:cNvSpPr/>
            <p:nvPr/>
          </p:nvSpPr>
          <p:spPr>
            <a:xfrm>
              <a:off x="4403325" y="1107900"/>
              <a:ext cx="20025" cy="47550"/>
            </a:xfrm>
            <a:custGeom>
              <a:avLst/>
              <a:gdLst/>
              <a:ahLst/>
              <a:cxnLst/>
              <a:rect l="l" t="t" r="r" b="b"/>
              <a:pathLst>
                <a:path w="801" h="1902" extrusionOk="0">
                  <a:moveTo>
                    <a:pt x="530" y="342"/>
                  </a:moveTo>
                  <a:cubicBezTo>
                    <a:pt x="559" y="342"/>
                    <a:pt x="584" y="351"/>
                    <a:pt x="601" y="368"/>
                  </a:cubicBezTo>
                  <a:cubicBezTo>
                    <a:pt x="667" y="401"/>
                    <a:pt x="701" y="501"/>
                    <a:pt x="701" y="568"/>
                  </a:cubicBezTo>
                  <a:lnTo>
                    <a:pt x="701" y="701"/>
                  </a:lnTo>
                  <a:cubicBezTo>
                    <a:pt x="667" y="801"/>
                    <a:pt x="667" y="901"/>
                    <a:pt x="601" y="1001"/>
                  </a:cubicBezTo>
                  <a:cubicBezTo>
                    <a:pt x="567" y="1068"/>
                    <a:pt x="500" y="1135"/>
                    <a:pt x="434" y="1168"/>
                  </a:cubicBezTo>
                  <a:cubicBezTo>
                    <a:pt x="400" y="1185"/>
                    <a:pt x="367" y="1193"/>
                    <a:pt x="338" y="1193"/>
                  </a:cubicBezTo>
                  <a:cubicBezTo>
                    <a:pt x="309" y="1193"/>
                    <a:pt x="284" y="1185"/>
                    <a:pt x="267" y="1168"/>
                  </a:cubicBezTo>
                  <a:cubicBezTo>
                    <a:pt x="234" y="1101"/>
                    <a:pt x="200" y="1035"/>
                    <a:pt x="200" y="968"/>
                  </a:cubicBezTo>
                  <a:cubicBezTo>
                    <a:pt x="200" y="935"/>
                    <a:pt x="200" y="868"/>
                    <a:pt x="200" y="835"/>
                  </a:cubicBezTo>
                  <a:cubicBezTo>
                    <a:pt x="200" y="734"/>
                    <a:pt x="234" y="634"/>
                    <a:pt x="267" y="568"/>
                  </a:cubicBezTo>
                  <a:cubicBezTo>
                    <a:pt x="300" y="468"/>
                    <a:pt x="367" y="401"/>
                    <a:pt x="434" y="368"/>
                  </a:cubicBezTo>
                  <a:cubicBezTo>
                    <a:pt x="467" y="351"/>
                    <a:pt x="500" y="342"/>
                    <a:pt x="530" y="342"/>
                  </a:cubicBezTo>
                  <a:close/>
                  <a:moveTo>
                    <a:pt x="767" y="1"/>
                  </a:moveTo>
                  <a:lnTo>
                    <a:pt x="701" y="34"/>
                  </a:lnTo>
                  <a:cubicBezTo>
                    <a:pt x="701" y="67"/>
                    <a:pt x="701" y="67"/>
                    <a:pt x="701" y="67"/>
                  </a:cubicBezTo>
                  <a:cubicBezTo>
                    <a:pt x="667" y="101"/>
                    <a:pt x="667" y="101"/>
                    <a:pt x="701" y="134"/>
                  </a:cubicBezTo>
                  <a:lnTo>
                    <a:pt x="701" y="201"/>
                  </a:lnTo>
                  <a:cubicBezTo>
                    <a:pt x="667" y="167"/>
                    <a:pt x="634" y="167"/>
                    <a:pt x="601" y="134"/>
                  </a:cubicBezTo>
                  <a:cubicBezTo>
                    <a:pt x="534" y="134"/>
                    <a:pt x="467" y="167"/>
                    <a:pt x="434" y="201"/>
                  </a:cubicBezTo>
                  <a:cubicBezTo>
                    <a:pt x="367" y="234"/>
                    <a:pt x="334" y="267"/>
                    <a:pt x="267" y="301"/>
                  </a:cubicBezTo>
                  <a:cubicBezTo>
                    <a:pt x="234" y="368"/>
                    <a:pt x="200" y="434"/>
                    <a:pt x="167" y="501"/>
                  </a:cubicBezTo>
                  <a:cubicBezTo>
                    <a:pt x="134" y="534"/>
                    <a:pt x="100" y="634"/>
                    <a:pt x="100" y="701"/>
                  </a:cubicBezTo>
                  <a:cubicBezTo>
                    <a:pt x="67" y="768"/>
                    <a:pt x="67" y="835"/>
                    <a:pt x="67" y="935"/>
                  </a:cubicBezTo>
                  <a:cubicBezTo>
                    <a:pt x="67" y="968"/>
                    <a:pt x="0" y="968"/>
                    <a:pt x="0" y="1001"/>
                  </a:cubicBezTo>
                  <a:lnTo>
                    <a:pt x="0" y="1068"/>
                  </a:lnTo>
                  <a:cubicBezTo>
                    <a:pt x="0" y="1135"/>
                    <a:pt x="0" y="1201"/>
                    <a:pt x="33" y="1268"/>
                  </a:cubicBezTo>
                  <a:cubicBezTo>
                    <a:pt x="33" y="1302"/>
                    <a:pt x="67" y="1335"/>
                    <a:pt x="100" y="1368"/>
                  </a:cubicBezTo>
                  <a:cubicBezTo>
                    <a:pt x="134" y="1402"/>
                    <a:pt x="167" y="1402"/>
                    <a:pt x="234" y="1402"/>
                  </a:cubicBezTo>
                  <a:cubicBezTo>
                    <a:pt x="267" y="1402"/>
                    <a:pt x="334" y="1402"/>
                    <a:pt x="367" y="1368"/>
                  </a:cubicBezTo>
                  <a:cubicBezTo>
                    <a:pt x="434" y="1335"/>
                    <a:pt x="500" y="1268"/>
                    <a:pt x="534" y="1235"/>
                  </a:cubicBezTo>
                  <a:cubicBezTo>
                    <a:pt x="567" y="1168"/>
                    <a:pt x="601" y="1135"/>
                    <a:pt x="634" y="1068"/>
                  </a:cubicBezTo>
                  <a:lnTo>
                    <a:pt x="634" y="1235"/>
                  </a:lnTo>
                  <a:cubicBezTo>
                    <a:pt x="634" y="1302"/>
                    <a:pt x="634" y="1335"/>
                    <a:pt x="601" y="1368"/>
                  </a:cubicBezTo>
                  <a:cubicBezTo>
                    <a:pt x="601" y="1435"/>
                    <a:pt x="567" y="1468"/>
                    <a:pt x="534" y="1502"/>
                  </a:cubicBezTo>
                  <a:cubicBezTo>
                    <a:pt x="534" y="1535"/>
                    <a:pt x="500" y="1568"/>
                    <a:pt x="467" y="1602"/>
                  </a:cubicBezTo>
                  <a:cubicBezTo>
                    <a:pt x="434" y="1635"/>
                    <a:pt x="400" y="1635"/>
                    <a:pt x="367" y="1668"/>
                  </a:cubicBezTo>
                  <a:cubicBezTo>
                    <a:pt x="334" y="1702"/>
                    <a:pt x="300" y="1702"/>
                    <a:pt x="267" y="1702"/>
                  </a:cubicBezTo>
                  <a:lnTo>
                    <a:pt x="200" y="1702"/>
                  </a:lnTo>
                  <a:cubicBezTo>
                    <a:pt x="200" y="1702"/>
                    <a:pt x="200" y="1702"/>
                    <a:pt x="167" y="1668"/>
                  </a:cubicBezTo>
                  <a:cubicBezTo>
                    <a:pt x="167" y="1635"/>
                    <a:pt x="167" y="1635"/>
                    <a:pt x="134" y="1635"/>
                  </a:cubicBezTo>
                  <a:lnTo>
                    <a:pt x="67" y="1635"/>
                  </a:lnTo>
                  <a:cubicBezTo>
                    <a:pt x="67" y="1668"/>
                    <a:pt x="33" y="1668"/>
                    <a:pt x="33" y="1668"/>
                  </a:cubicBezTo>
                  <a:cubicBezTo>
                    <a:pt x="33" y="1702"/>
                    <a:pt x="33" y="1735"/>
                    <a:pt x="33" y="1735"/>
                  </a:cubicBezTo>
                  <a:cubicBezTo>
                    <a:pt x="33" y="1769"/>
                    <a:pt x="33" y="1802"/>
                    <a:pt x="67" y="1835"/>
                  </a:cubicBezTo>
                  <a:cubicBezTo>
                    <a:pt x="67" y="1869"/>
                    <a:pt x="100" y="1869"/>
                    <a:pt x="134" y="1902"/>
                  </a:cubicBezTo>
                  <a:lnTo>
                    <a:pt x="234" y="1902"/>
                  </a:lnTo>
                  <a:cubicBezTo>
                    <a:pt x="300" y="1869"/>
                    <a:pt x="367" y="1869"/>
                    <a:pt x="400" y="1835"/>
                  </a:cubicBezTo>
                  <a:cubicBezTo>
                    <a:pt x="534" y="1769"/>
                    <a:pt x="634" y="1668"/>
                    <a:pt x="701" y="1535"/>
                  </a:cubicBezTo>
                  <a:cubicBezTo>
                    <a:pt x="767" y="1402"/>
                    <a:pt x="801" y="1268"/>
                    <a:pt x="801" y="1101"/>
                  </a:cubicBezTo>
                  <a:lnTo>
                    <a:pt x="801" y="34"/>
                  </a:lnTo>
                  <a:cubicBezTo>
                    <a:pt x="801" y="34"/>
                    <a:pt x="801" y="34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853;p56">
              <a:extLst>
                <a:ext uri="{FF2B5EF4-FFF2-40B4-BE49-F238E27FC236}">
                  <a16:creationId xmlns:a16="http://schemas.microsoft.com/office/drawing/2014/main" id="{E972DC70-56E7-4120-9535-E61C0B6D104F}"/>
                </a:ext>
              </a:extLst>
            </p:cNvPr>
            <p:cNvSpPr/>
            <p:nvPr/>
          </p:nvSpPr>
          <p:spPr>
            <a:xfrm>
              <a:off x="4429175" y="1097050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451" y="218"/>
                  </a:moveTo>
                  <a:cubicBezTo>
                    <a:pt x="476" y="218"/>
                    <a:pt x="501" y="234"/>
                    <a:pt x="534" y="268"/>
                  </a:cubicBezTo>
                  <a:cubicBezTo>
                    <a:pt x="601" y="301"/>
                    <a:pt x="601" y="335"/>
                    <a:pt x="601" y="401"/>
                  </a:cubicBezTo>
                  <a:lnTo>
                    <a:pt x="167" y="668"/>
                  </a:lnTo>
                  <a:lnTo>
                    <a:pt x="134" y="668"/>
                  </a:lnTo>
                  <a:cubicBezTo>
                    <a:pt x="134" y="635"/>
                    <a:pt x="134" y="601"/>
                    <a:pt x="167" y="535"/>
                  </a:cubicBezTo>
                  <a:cubicBezTo>
                    <a:pt x="167" y="468"/>
                    <a:pt x="234" y="401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25" y="218"/>
                    <a:pt x="451" y="218"/>
                  </a:cubicBezTo>
                  <a:close/>
                  <a:moveTo>
                    <a:pt x="534" y="1"/>
                  </a:moveTo>
                  <a:cubicBezTo>
                    <a:pt x="501" y="1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168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100" y="401"/>
                    <a:pt x="67" y="468"/>
                    <a:pt x="34" y="535"/>
                  </a:cubicBezTo>
                  <a:cubicBezTo>
                    <a:pt x="34" y="601"/>
                    <a:pt x="0" y="701"/>
                    <a:pt x="0" y="768"/>
                  </a:cubicBezTo>
                  <a:cubicBezTo>
                    <a:pt x="0" y="835"/>
                    <a:pt x="0" y="902"/>
                    <a:pt x="0" y="968"/>
                  </a:cubicBezTo>
                  <a:cubicBezTo>
                    <a:pt x="0" y="1035"/>
                    <a:pt x="34" y="1102"/>
                    <a:pt x="34" y="1135"/>
                  </a:cubicBezTo>
                  <a:cubicBezTo>
                    <a:pt x="67" y="1202"/>
                    <a:pt x="100" y="1235"/>
                    <a:pt x="134" y="1269"/>
                  </a:cubicBezTo>
                  <a:cubicBezTo>
                    <a:pt x="167" y="1269"/>
                    <a:pt x="200" y="1302"/>
                    <a:pt x="234" y="1302"/>
                  </a:cubicBezTo>
                  <a:cubicBezTo>
                    <a:pt x="300" y="1302"/>
                    <a:pt x="334" y="1269"/>
                    <a:pt x="367" y="1269"/>
                  </a:cubicBezTo>
                  <a:cubicBezTo>
                    <a:pt x="434" y="1235"/>
                    <a:pt x="501" y="1168"/>
                    <a:pt x="534" y="1135"/>
                  </a:cubicBezTo>
                  <a:cubicBezTo>
                    <a:pt x="567" y="1102"/>
                    <a:pt x="601" y="1068"/>
                    <a:pt x="634" y="1002"/>
                  </a:cubicBezTo>
                  <a:cubicBezTo>
                    <a:pt x="667" y="968"/>
                    <a:pt x="701" y="935"/>
                    <a:pt x="701" y="868"/>
                  </a:cubicBezTo>
                  <a:cubicBezTo>
                    <a:pt x="734" y="835"/>
                    <a:pt x="734" y="802"/>
                    <a:pt x="734" y="768"/>
                  </a:cubicBezTo>
                  <a:cubicBezTo>
                    <a:pt x="734" y="768"/>
                    <a:pt x="734" y="735"/>
                    <a:pt x="734" y="735"/>
                  </a:cubicBezTo>
                  <a:lnTo>
                    <a:pt x="701" y="735"/>
                  </a:lnTo>
                  <a:lnTo>
                    <a:pt x="667" y="768"/>
                  </a:lnTo>
                  <a:lnTo>
                    <a:pt x="634" y="802"/>
                  </a:lnTo>
                  <a:lnTo>
                    <a:pt x="601" y="835"/>
                  </a:lnTo>
                  <a:cubicBezTo>
                    <a:pt x="567" y="868"/>
                    <a:pt x="567" y="902"/>
                    <a:pt x="534" y="935"/>
                  </a:cubicBezTo>
                  <a:cubicBezTo>
                    <a:pt x="501" y="1002"/>
                    <a:pt x="434" y="1035"/>
                    <a:pt x="400" y="1068"/>
                  </a:cubicBezTo>
                  <a:cubicBezTo>
                    <a:pt x="367" y="1085"/>
                    <a:pt x="342" y="1093"/>
                    <a:pt x="317" y="1093"/>
                  </a:cubicBezTo>
                  <a:cubicBezTo>
                    <a:pt x="292" y="1093"/>
                    <a:pt x="267" y="1085"/>
                    <a:pt x="234" y="1068"/>
                  </a:cubicBezTo>
                  <a:cubicBezTo>
                    <a:pt x="200" y="1035"/>
                    <a:pt x="167" y="968"/>
                    <a:pt x="167" y="868"/>
                  </a:cubicBezTo>
                  <a:lnTo>
                    <a:pt x="734" y="535"/>
                  </a:lnTo>
                  <a:cubicBezTo>
                    <a:pt x="734" y="535"/>
                    <a:pt x="767" y="501"/>
                    <a:pt x="767" y="501"/>
                  </a:cubicBezTo>
                  <a:cubicBezTo>
                    <a:pt x="767" y="501"/>
                    <a:pt x="767" y="468"/>
                    <a:pt x="767" y="435"/>
                  </a:cubicBezTo>
                  <a:lnTo>
                    <a:pt x="767" y="401"/>
                  </a:lnTo>
                  <a:cubicBezTo>
                    <a:pt x="767" y="335"/>
                    <a:pt x="767" y="234"/>
                    <a:pt x="734" y="168"/>
                  </a:cubicBezTo>
                  <a:cubicBezTo>
                    <a:pt x="734" y="134"/>
                    <a:pt x="701" y="68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854;p56">
              <a:extLst>
                <a:ext uri="{FF2B5EF4-FFF2-40B4-BE49-F238E27FC236}">
                  <a16:creationId xmlns:a16="http://schemas.microsoft.com/office/drawing/2014/main" id="{52DCCC98-EB2C-4908-BDB9-88A33953809B}"/>
                </a:ext>
              </a:extLst>
            </p:cNvPr>
            <p:cNvSpPr/>
            <p:nvPr/>
          </p:nvSpPr>
          <p:spPr>
            <a:xfrm>
              <a:off x="4452525" y="1110400"/>
              <a:ext cx="5025" cy="8375"/>
            </a:xfrm>
            <a:custGeom>
              <a:avLst/>
              <a:gdLst/>
              <a:ahLst/>
              <a:cxnLst/>
              <a:rect l="l" t="t" r="r" b="b"/>
              <a:pathLst>
                <a:path w="201" h="335" extrusionOk="0">
                  <a:moveTo>
                    <a:pt x="167" y="1"/>
                  </a:moveTo>
                  <a:lnTo>
                    <a:pt x="67" y="67"/>
                  </a:lnTo>
                  <a:cubicBezTo>
                    <a:pt x="34" y="67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7"/>
                  </a:cubicBezTo>
                  <a:lnTo>
                    <a:pt x="34" y="301"/>
                  </a:lnTo>
                  <a:cubicBezTo>
                    <a:pt x="0" y="301"/>
                    <a:pt x="0" y="334"/>
                    <a:pt x="34" y="334"/>
                  </a:cubicBezTo>
                  <a:lnTo>
                    <a:pt x="67" y="334"/>
                  </a:lnTo>
                  <a:lnTo>
                    <a:pt x="167" y="268"/>
                  </a:lnTo>
                  <a:cubicBezTo>
                    <a:pt x="200" y="268"/>
                    <a:pt x="200" y="234"/>
                    <a:pt x="200" y="234"/>
                  </a:cubicBezTo>
                  <a:cubicBezTo>
                    <a:pt x="200" y="234"/>
                    <a:pt x="200" y="201"/>
                    <a:pt x="200" y="201"/>
                  </a:cubicBezTo>
                  <a:lnTo>
                    <a:pt x="200" y="34"/>
                  </a:lnTo>
                  <a:cubicBezTo>
                    <a:pt x="200" y="34"/>
                    <a:pt x="200" y="34"/>
                    <a:pt x="2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855;p56">
              <a:extLst>
                <a:ext uri="{FF2B5EF4-FFF2-40B4-BE49-F238E27FC236}">
                  <a16:creationId xmlns:a16="http://schemas.microsoft.com/office/drawing/2014/main" id="{802F0F1B-9055-4AFE-824F-ACC30CB2F654}"/>
                </a:ext>
              </a:extLst>
            </p:cNvPr>
            <p:cNvSpPr/>
            <p:nvPr/>
          </p:nvSpPr>
          <p:spPr>
            <a:xfrm>
              <a:off x="4461700" y="107787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34" y="1"/>
                  </a:moveTo>
                  <a:cubicBezTo>
                    <a:pt x="500" y="1"/>
                    <a:pt x="434" y="34"/>
                    <a:pt x="400" y="67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4"/>
                    <a:pt x="67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cubicBezTo>
                    <a:pt x="0" y="801"/>
                    <a:pt x="0" y="835"/>
                    <a:pt x="0" y="868"/>
                  </a:cubicBezTo>
                  <a:lnTo>
                    <a:pt x="0" y="968"/>
                  </a:lnTo>
                  <a:cubicBezTo>
                    <a:pt x="0" y="1001"/>
                    <a:pt x="0" y="1068"/>
                    <a:pt x="33" y="1135"/>
                  </a:cubicBezTo>
                  <a:cubicBezTo>
                    <a:pt x="33" y="1168"/>
                    <a:pt x="67" y="1235"/>
                    <a:pt x="100" y="1268"/>
                  </a:cubicBezTo>
                  <a:cubicBezTo>
                    <a:pt x="134" y="1268"/>
                    <a:pt x="167" y="1302"/>
                    <a:pt x="234" y="1302"/>
                  </a:cubicBezTo>
                  <a:cubicBezTo>
                    <a:pt x="267" y="1268"/>
                    <a:pt x="334" y="1268"/>
                    <a:pt x="400" y="1235"/>
                  </a:cubicBezTo>
                  <a:cubicBezTo>
                    <a:pt x="434" y="1202"/>
                    <a:pt x="500" y="1168"/>
                    <a:pt x="534" y="1102"/>
                  </a:cubicBezTo>
                  <a:cubicBezTo>
                    <a:pt x="601" y="1068"/>
                    <a:pt x="634" y="1001"/>
                    <a:pt x="667" y="935"/>
                  </a:cubicBezTo>
                  <a:cubicBezTo>
                    <a:pt x="701" y="901"/>
                    <a:pt x="701" y="835"/>
                    <a:pt x="734" y="801"/>
                  </a:cubicBezTo>
                  <a:cubicBezTo>
                    <a:pt x="734" y="768"/>
                    <a:pt x="767" y="701"/>
                    <a:pt x="767" y="668"/>
                  </a:cubicBezTo>
                  <a:cubicBezTo>
                    <a:pt x="767" y="668"/>
                    <a:pt x="767" y="635"/>
                    <a:pt x="767" y="635"/>
                  </a:cubicBezTo>
                  <a:lnTo>
                    <a:pt x="734" y="635"/>
                  </a:lnTo>
                  <a:lnTo>
                    <a:pt x="667" y="668"/>
                  </a:lnTo>
                  <a:lnTo>
                    <a:pt x="634" y="701"/>
                  </a:lnTo>
                  <a:lnTo>
                    <a:pt x="634" y="735"/>
                  </a:lnTo>
                  <a:cubicBezTo>
                    <a:pt x="601" y="801"/>
                    <a:pt x="567" y="868"/>
                    <a:pt x="534" y="935"/>
                  </a:cubicBezTo>
                  <a:cubicBezTo>
                    <a:pt x="500" y="968"/>
                    <a:pt x="467" y="1001"/>
                    <a:pt x="400" y="1035"/>
                  </a:cubicBezTo>
                  <a:cubicBezTo>
                    <a:pt x="367" y="1068"/>
                    <a:pt x="334" y="1068"/>
                    <a:pt x="334" y="1068"/>
                  </a:cubicBezTo>
                  <a:lnTo>
                    <a:pt x="234" y="1068"/>
                  </a:lnTo>
                  <a:cubicBezTo>
                    <a:pt x="234" y="1068"/>
                    <a:pt x="200" y="1035"/>
                    <a:pt x="200" y="1001"/>
                  </a:cubicBezTo>
                  <a:cubicBezTo>
                    <a:pt x="167" y="968"/>
                    <a:pt x="167" y="901"/>
                    <a:pt x="167" y="868"/>
                  </a:cubicBezTo>
                  <a:cubicBezTo>
                    <a:pt x="167" y="801"/>
                    <a:pt x="167" y="735"/>
                    <a:pt x="167" y="701"/>
                  </a:cubicBezTo>
                  <a:cubicBezTo>
                    <a:pt x="167" y="635"/>
                    <a:pt x="167" y="568"/>
                    <a:pt x="200" y="534"/>
                  </a:cubicBezTo>
                  <a:cubicBezTo>
                    <a:pt x="200" y="468"/>
                    <a:pt x="234" y="434"/>
                    <a:pt x="234" y="401"/>
                  </a:cubicBezTo>
                  <a:cubicBezTo>
                    <a:pt x="267" y="368"/>
                    <a:pt x="300" y="334"/>
                    <a:pt x="334" y="301"/>
                  </a:cubicBezTo>
                  <a:cubicBezTo>
                    <a:pt x="334" y="268"/>
                    <a:pt x="367" y="234"/>
                    <a:pt x="400" y="234"/>
                  </a:cubicBezTo>
                  <a:cubicBezTo>
                    <a:pt x="434" y="201"/>
                    <a:pt x="500" y="201"/>
                    <a:pt x="534" y="201"/>
                  </a:cubicBezTo>
                  <a:cubicBezTo>
                    <a:pt x="567" y="201"/>
                    <a:pt x="601" y="234"/>
                    <a:pt x="634" y="268"/>
                  </a:cubicBezTo>
                  <a:lnTo>
                    <a:pt x="634" y="301"/>
                  </a:lnTo>
                  <a:lnTo>
                    <a:pt x="667" y="301"/>
                  </a:lnTo>
                  <a:lnTo>
                    <a:pt x="734" y="268"/>
                  </a:lnTo>
                  <a:cubicBezTo>
                    <a:pt x="767" y="268"/>
                    <a:pt x="767" y="234"/>
                    <a:pt x="767" y="234"/>
                  </a:cubicBezTo>
                  <a:cubicBezTo>
                    <a:pt x="767" y="234"/>
                    <a:pt x="767" y="201"/>
                    <a:pt x="767" y="201"/>
                  </a:cubicBezTo>
                  <a:cubicBezTo>
                    <a:pt x="767" y="167"/>
                    <a:pt x="734" y="134"/>
                    <a:pt x="734" y="101"/>
                  </a:cubicBezTo>
                  <a:cubicBezTo>
                    <a:pt x="701" y="67"/>
                    <a:pt x="701" y="34"/>
                    <a:pt x="667" y="34"/>
                  </a:cubicBezTo>
                  <a:cubicBezTo>
                    <a:pt x="634" y="1"/>
                    <a:pt x="601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856;p56">
              <a:extLst>
                <a:ext uri="{FF2B5EF4-FFF2-40B4-BE49-F238E27FC236}">
                  <a16:creationId xmlns:a16="http://schemas.microsoft.com/office/drawing/2014/main" id="{48D9518A-C1A1-488A-8944-1601390E759A}"/>
                </a:ext>
              </a:extLst>
            </p:cNvPr>
            <p:cNvSpPr/>
            <p:nvPr/>
          </p:nvSpPr>
          <p:spPr>
            <a:xfrm>
              <a:off x="4485050" y="1064525"/>
              <a:ext cx="19200" cy="32550"/>
            </a:xfrm>
            <a:custGeom>
              <a:avLst/>
              <a:gdLst/>
              <a:ahLst/>
              <a:cxnLst/>
              <a:rect l="l" t="t" r="r" b="b"/>
              <a:pathLst>
                <a:path w="768" h="1302" extrusionOk="0">
                  <a:moveTo>
                    <a:pt x="567" y="234"/>
                  </a:moveTo>
                  <a:cubicBezTo>
                    <a:pt x="567" y="268"/>
                    <a:pt x="601" y="301"/>
                    <a:pt x="601" y="335"/>
                  </a:cubicBezTo>
                  <a:cubicBezTo>
                    <a:pt x="601" y="368"/>
                    <a:pt x="634" y="401"/>
                    <a:pt x="634" y="435"/>
                  </a:cubicBezTo>
                  <a:cubicBezTo>
                    <a:pt x="634" y="468"/>
                    <a:pt x="634" y="501"/>
                    <a:pt x="634" y="535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68"/>
                    <a:pt x="601" y="701"/>
                    <a:pt x="601" y="735"/>
                  </a:cubicBezTo>
                  <a:cubicBezTo>
                    <a:pt x="601" y="802"/>
                    <a:pt x="567" y="835"/>
                    <a:pt x="567" y="868"/>
                  </a:cubicBezTo>
                  <a:cubicBezTo>
                    <a:pt x="534" y="902"/>
                    <a:pt x="500" y="935"/>
                    <a:pt x="467" y="968"/>
                  </a:cubicBezTo>
                  <a:cubicBezTo>
                    <a:pt x="467" y="1002"/>
                    <a:pt x="434" y="1035"/>
                    <a:pt x="367" y="1068"/>
                  </a:cubicBezTo>
                  <a:cubicBezTo>
                    <a:pt x="367" y="1068"/>
                    <a:pt x="334" y="1102"/>
                    <a:pt x="267" y="1102"/>
                  </a:cubicBezTo>
                  <a:cubicBezTo>
                    <a:pt x="267" y="1102"/>
                    <a:pt x="234" y="1102"/>
                    <a:pt x="200" y="1068"/>
                  </a:cubicBezTo>
                  <a:cubicBezTo>
                    <a:pt x="200" y="1068"/>
                    <a:pt x="167" y="1035"/>
                    <a:pt x="167" y="1002"/>
                  </a:cubicBezTo>
                  <a:cubicBezTo>
                    <a:pt x="167" y="968"/>
                    <a:pt x="134" y="935"/>
                    <a:pt x="134" y="902"/>
                  </a:cubicBezTo>
                  <a:lnTo>
                    <a:pt x="134" y="802"/>
                  </a:lnTo>
                  <a:lnTo>
                    <a:pt x="134" y="701"/>
                  </a:lnTo>
                  <a:cubicBezTo>
                    <a:pt x="134" y="668"/>
                    <a:pt x="167" y="601"/>
                    <a:pt x="167" y="568"/>
                  </a:cubicBezTo>
                  <a:cubicBezTo>
                    <a:pt x="167" y="535"/>
                    <a:pt x="200" y="501"/>
                    <a:pt x="200" y="435"/>
                  </a:cubicBezTo>
                  <a:cubicBezTo>
                    <a:pt x="234" y="401"/>
                    <a:pt x="267" y="368"/>
                    <a:pt x="267" y="335"/>
                  </a:cubicBezTo>
                  <a:cubicBezTo>
                    <a:pt x="300" y="301"/>
                    <a:pt x="334" y="268"/>
                    <a:pt x="367" y="268"/>
                  </a:cubicBezTo>
                  <a:cubicBezTo>
                    <a:pt x="400" y="234"/>
                    <a:pt x="434" y="234"/>
                    <a:pt x="467" y="234"/>
                  </a:cubicBezTo>
                  <a:close/>
                  <a:moveTo>
                    <a:pt x="534" y="1"/>
                  </a:moveTo>
                  <a:cubicBezTo>
                    <a:pt x="500" y="34"/>
                    <a:pt x="434" y="34"/>
                    <a:pt x="400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34"/>
                    <a:pt x="134" y="301"/>
                    <a:pt x="100" y="368"/>
                  </a:cubicBezTo>
                  <a:cubicBezTo>
                    <a:pt x="67" y="435"/>
                    <a:pt x="33" y="501"/>
                    <a:pt x="33" y="568"/>
                  </a:cubicBezTo>
                  <a:cubicBezTo>
                    <a:pt x="0" y="635"/>
                    <a:pt x="0" y="701"/>
                    <a:pt x="0" y="768"/>
                  </a:cubicBezTo>
                  <a:lnTo>
                    <a:pt x="0" y="835"/>
                  </a:lnTo>
                  <a:lnTo>
                    <a:pt x="0" y="902"/>
                  </a:lnTo>
                  <a:lnTo>
                    <a:pt x="0" y="935"/>
                  </a:lnTo>
                  <a:lnTo>
                    <a:pt x="0" y="1002"/>
                  </a:lnTo>
                  <a:cubicBezTo>
                    <a:pt x="0" y="1035"/>
                    <a:pt x="0" y="1102"/>
                    <a:pt x="33" y="1169"/>
                  </a:cubicBezTo>
                  <a:cubicBezTo>
                    <a:pt x="33" y="1202"/>
                    <a:pt x="67" y="1235"/>
                    <a:pt x="100" y="1269"/>
                  </a:cubicBezTo>
                  <a:cubicBezTo>
                    <a:pt x="134" y="1302"/>
                    <a:pt x="200" y="1302"/>
                    <a:pt x="234" y="1302"/>
                  </a:cubicBezTo>
                  <a:cubicBezTo>
                    <a:pt x="267" y="1302"/>
                    <a:pt x="334" y="1269"/>
                    <a:pt x="400" y="1235"/>
                  </a:cubicBezTo>
                  <a:cubicBezTo>
                    <a:pt x="434" y="1235"/>
                    <a:pt x="500" y="1169"/>
                    <a:pt x="534" y="1135"/>
                  </a:cubicBezTo>
                  <a:cubicBezTo>
                    <a:pt x="601" y="1068"/>
                    <a:pt x="634" y="1002"/>
                    <a:pt x="667" y="968"/>
                  </a:cubicBezTo>
                  <a:cubicBezTo>
                    <a:pt x="701" y="902"/>
                    <a:pt x="734" y="835"/>
                    <a:pt x="734" y="768"/>
                  </a:cubicBezTo>
                  <a:cubicBezTo>
                    <a:pt x="767" y="701"/>
                    <a:pt x="767" y="601"/>
                    <a:pt x="767" y="535"/>
                  </a:cubicBezTo>
                  <a:cubicBezTo>
                    <a:pt x="767" y="535"/>
                    <a:pt x="767" y="501"/>
                    <a:pt x="767" y="501"/>
                  </a:cubicBezTo>
                  <a:lnTo>
                    <a:pt x="767" y="368"/>
                  </a:lnTo>
                  <a:cubicBezTo>
                    <a:pt x="767" y="368"/>
                    <a:pt x="767" y="335"/>
                    <a:pt x="767" y="335"/>
                  </a:cubicBezTo>
                  <a:cubicBezTo>
                    <a:pt x="767" y="268"/>
                    <a:pt x="767" y="201"/>
                    <a:pt x="734" y="168"/>
                  </a:cubicBezTo>
                  <a:cubicBezTo>
                    <a:pt x="734" y="101"/>
                    <a:pt x="701" y="68"/>
                    <a:pt x="667" y="34"/>
                  </a:cubicBezTo>
                  <a:cubicBezTo>
                    <a:pt x="634" y="34"/>
                    <a:pt x="567" y="1"/>
                    <a:pt x="5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857;p56">
              <a:extLst>
                <a:ext uri="{FF2B5EF4-FFF2-40B4-BE49-F238E27FC236}">
                  <a16:creationId xmlns:a16="http://schemas.microsoft.com/office/drawing/2014/main" id="{564E4EA3-2B02-4A6A-A0BE-7710BAEA516B}"/>
                </a:ext>
              </a:extLst>
            </p:cNvPr>
            <p:cNvSpPr/>
            <p:nvPr/>
          </p:nvSpPr>
          <p:spPr>
            <a:xfrm>
              <a:off x="4511725" y="1043275"/>
              <a:ext cx="28375" cy="42125"/>
            </a:xfrm>
            <a:custGeom>
              <a:avLst/>
              <a:gdLst/>
              <a:ahLst/>
              <a:cxnLst/>
              <a:rect l="l" t="t" r="r" b="b"/>
              <a:pathLst>
                <a:path w="1135" h="1685" extrusionOk="0">
                  <a:moveTo>
                    <a:pt x="964" y="0"/>
                  </a:moveTo>
                  <a:cubicBezTo>
                    <a:pt x="926" y="0"/>
                    <a:pt x="885" y="17"/>
                    <a:pt x="834" y="50"/>
                  </a:cubicBezTo>
                  <a:cubicBezTo>
                    <a:pt x="801" y="50"/>
                    <a:pt x="768" y="84"/>
                    <a:pt x="734" y="117"/>
                  </a:cubicBezTo>
                  <a:cubicBezTo>
                    <a:pt x="701" y="150"/>
                    <a:pt x="668" y="184"/>
                    <a:pt x="668" y="217"/>
                  </a:cubicBezTo>
                  <a:cubicBezTo>
                    <a:pt x="634" y="217"/>
                    <a:pt x="601" y="251"/>
                    <a:pt x="601" y="284"/>
                  </a:cubicBezTo>
                  <a:cubicBezTo>
                    <a:pt x="568" y="317"/>
                    <a:pt x="568" y="351"/>
                    <a:pt x="568" y="384"/>
                  </a:cubicBezTo>
                  <a:cubicBezTo>
                    <a:pt x="534" y="351"/>
                    <a:pt x="501" y="317"/>
                    <a:pt x="434" y="317"/>
                  </a:cubicBezTo>
                  <a:cubicBezTo>
                    <a:pt x="401" y="317"/>
                    <a:pt x="334" y="317"/>
                    <a:pt x="301" y="351"/>
                  </a:cubicBezTo>
                  <a:cubicBezTo>
                    <a:pt x="267" y="384"/>
                    <a:pt x="234" y="384"/>
                    <a:pt x="201" y="417"/>
                  </a:cubicBezTo>
                  <a:cubicBezTo>
                    <a:pt x="167" y="451"/>
                    <a:pt x="167" y="451"/>
                    <a:pt x="134" y="484"/>
                  </a:cubicBezTo>
                  <a:cubicBezTo>
                    <a:pt x="134" y="517"/>
                    <a:pt x="101" y="551"/>
                    <a:pt x="101" y="551"/>
                  </a:cubicBezTo>
                  <a:lnTo>
                    <a:pt x="34" y="551"/>
                  </a:lnTo>
                  <a:cubicBezTo>
                    <a:pt x="1" y="584"/>
                    <a:pt x="1" y="584"/>
                    <a:pt x="1" y="617"/>
                  </a:cubicBezTo>
                  <a:cubicBezTo>
                    <a:pt x="1" y="617"/>
                    <a:pt x="1" y="651"/>
                    <a:pt x="1" y="651"/>
                  </a:cubicBezTo>
                  <a:lnTo>
                    <a:pt x="1" y="1652"/>
                  </a:lnTo>
                  <a:cubicBezTo>
                    <a:pt x="1" y="1685"/>
                    <a:pt x="1" y="1685"/>
                    <a:pt x="1" y="1685"/>
                  </a:cubicBezTo>
                  <a:lnTo>
                    <a:pt x="34" y="1685"/>
                  </a:lnTo>
                  <a:lnTo>
                    <a:pt x="101" y="1652"/>
                  </a:lnTo>
                  <a:cubicBezTo>
                    <a:pt x="134" y="1652"/>
                    <a:pt x="134" y="1618"/>
                    <a:pt x="134" y="1618"/>
                  </a:cubicBezTo>
                  <a:cubicBezTo>
                    <a:pt x="134" y="1618"/>
                    <a:pt x="134" y="1585"/>
                    <a:pt x="134" y="1585"/>
                  </a:cubicBezTo>
                  <a:lnTo>
                    <a:pt x="134" y="984"/>
                  </a:lnTo>
                  <a:cubicBezTo>
                    <a:pt x="101" y="884"/>
                    <a:pt x="134" y="784"/>
                    <a:pt x="167" y="718"/>
                  </a:cubicBezTo>
                  <a:cubicBezTo>
                    <a:pt x="201" y="651"/>
                    <a:pt x="267" y="584"/>
                    <a:pt x="301" y="551"/>
                  </a:cubicBezTo>
                  <a:cubicBezTo>
                    <a:pt x="334" y="534"/>
                    <a:pt x="367" y="526"/>
                    <a:pt x="397" y="526"/>
                  </a:cubicBezTo>
                  <a:cubicBezTo>
                    <a:pt x="426" y="526"/>
                    <a:pt x="451" y="534"/>
                    <a:pt x="468" y="551"/>
                  </a:cubicBezTo>
                  <a:cubicBezTo>
                    <a:pt x="501" y="617"/>
                    <a:pt x="501" y="684"/>
                    <a:pt x="501" y="784"/>
                  </a:cubicBezTo>
                  <a:lnTo>
                    <a:pt x="501" y="1351"/>
                  </a:lnTo>
                  <a:lnTo>
                    <a:pt x="501" y="1385"/>
                  </a:lnTo>
                  <a:cubicBezTo>
                    <a:pt x="501" y="1401"/>
                    <a:pt x="509" y="1410"/>
                    <a:pt x="518" y="1410"/>
                  </a:cubicBezTo>
                  <a:cubicBezTo>
                    <a:pt x="526" y="1410"/>
                    <a:pt x="534" y="1401"/>
                    <a:pt x="534" y="1385"/>
                  </a:cubicBezTo>
                  <a:lnTo>
                    <a:pt x="601" y="1351"/>
                  </a:lnTo>
                  <a:cubicBezTo>
                    <a:pt x="601" y="1351"/>
                    <a:pt x="634" y="1351"/>
                    <a:pt x="634" y="1318"/>
                  </a:cubicBezTo>
                  <a:cubicBezTo>
                    <a:pt x="634" y="1318"/>
                    <a:pt x="634" y="1285"/>
                    <a:pt x="634" y="1285"/>
                  </a:cubicBezTo>
                  <a:lnTo>
                    <a:pt x="634" y="684"/>
                  </a:lnTo>
                  <a:cubicBezTo>
                    <a:pt x="634" y="584"/>
                    <a:pt x="634" y="484"/>
                    <a:pt x="701" y="417"/>
                  </a:cubicBezTo>
                  <a:cubicBezTo>
                    <a:pt x="701" y="351"/>
                    <a:pt x="768" y="284"/>
                    <a:pt x="834" y="251"/>
                  </a:cubicBezTo>
                  <a:cubicBezTo>
                    <a:pt x="868" y="234"/>
                    <a:pt x="893" y="226"/>
                    <a:pt x="914" y="226"/>
                  </a:cubicBezTo>
                  <a:cubicBezTo>
                    <a:pt x="935" y="226"/>
                    <a:pt x="951" y="234"/>
                    <a:pt x="968" y="251"/>
                  </a:cubicBezTo>
                  <a:cubicBezTo>
                    <a:pt x="1001" y="317"/>
                    <a:pt x="1035" y="384"/>
                    <a:pt x="1035" y="484"/>
                  </a:cubicBezTo>
                  <a:lnTo>
                    <a:pt x="1035" y="1051"/>
                  </a:lnTo>
                  <a:cubicBezTo>
                    <a:pt x="1001" y="1084"/>
                    <a:pt x="1001" y="1084"/>
                    <a:pt x="1035" y="1084"/>
                  </a:cubicBezTo>
                  <a:lnTo>
                    <a:pt x="1101" y="1051"/>
                  </a:lnTo>
                  <a:cubicBezTo>
                    <a:pt x="1135" y="1051"/>
                    <a:pt x="1135" y="1018"/>
                    <a:pt x="1135" y="1018"/>
                  </a:cubicBezTo>
                  <a:cubicBezTo>
                    <a:pt x="1135" y="1018"/>
                    <a:pt x="1135" y="984"/>
                    <a:pt x="1135" y="984"/>
                  </a:cubicBezTo>
                  <a:lnTo>
                    <a:pt x="1135" y="351"/>
                  </a:lnTo>
                  <a:cubicBezTo>
                    <a:pt x="1135" y="251"/>
                    <a:pt x="1135" y="150"/>
                    <a:pt x="1068" y="50"/>
                  </a:cubicBezTo>
                  <a:cubicBezTo>
                    <a:pt x="1035" y="17"/>
                    <a:pt x="1001" y="0"/>
                    <a:pt x="9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858;p56">
              <a:extLst>
                <a:ext uri="{FF2B5EF4-FFF2-40B4-BE49-F238E27FC236}">
                  <a16:creationId xmlns:a16="http://schemas.microsoft.com/office/drawing/2014/main" id="{A0D4759E-D84E-4D53-9801-AC28C51B3DF2}"/>
                </a:ext>
              </a:extLst>
            </p:cNvPr>
            <p:cNvSpPr/>
            <p:nvPr/>
          </p:nvSpPr>
          <p:spPr>
            <a:xfrm>
              <a:off x="4544250" y="1013675"/>
              <a:ext cx="17525" cy="56725"/>
            </a:xfrm>
            <a:custGeom>
              <a:avLst/>
              <a:gdLst/>
              <a:ahLst/>
              <a:cxnLst/>
              <a:rect l="l" t="t" r="r" b="b"/>
              <a:pathLst>
                <a:path w="701" h="2269" extrusionOk="0">
                  <a:moveTo>
                    <a:pt x="668" y="0"/>
                  </a:moveTo>
                  <a:lnTo>
                    <a:pt x="634" y="34"/>
                  </a:lnTo>
                  <a:cubicBezTo>
                    <a:pt x="601" y="34"/>
                    <a:pt x="601" y="67"/>
                    <a:pt x="568" y="67"/>
                  </a:cubicBezTo>
                  <a:cubicBezTo>
                    <a:pt x="568" y="100"/>
                    <a:pt x="568" y="134"/>
                    <a:pt x="568" y="134"/>
                  </a:cubicBezTo>
                  <a:lnTo>
                    <a:pt x="0" y="2235"/>
                  </a:lnTo>
                  <a:cubicBezTo>
                    <a:pt x="0" y="2268"/>
                    <a:pt x="0" y="2268"/>
                    <a:pt x="0" y="2268"/>
                  </a:cubicBezTo>
                  <a:lnTo>
                    <a:pt x="34" y="2268"/>
                  </a:lnTo>
                  <a:lnTo>
                    <a:pt x="67" y="2235"/>
                  </a:lnTo>
                  <a:cubicBezTo>
                    <a:pt x="101" y="2235"/>
                    <a:pt x="101" y="2235"/>
                    <a:pt x="134" y="2202"/>
                  </a:cubicBezTo>
                  <a:cubicBezTo>
                    <a:pt x="134" y="2168"/>
                    <a:pt x="134" y="2168"/>
                    <a:pt x="134" y="2135"/>
                  </a:cubicBezTo>
                  <a:lnTo>
                    <a:pt x="701" y="67"/>
                  </a:lnTo>
                  <a:cubicBezTo>
                    <a:pt x="701" y="34"/>
                    <a:pt x="701" y="34"/>
                    <a:pt x="701" y="34"/>
                  </a:cubicBezTo>
                  <a:cubicBezTo>
                    <a:pt x="701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859;p56">
              <a:extLst>
                <a:ext uri="{FF2B5EF4-FFF2-40B4-BE49-F238E27FC236}">
                  <a16:creationId xmlns:a16="http://schemas.microsoft.com/office/drawing/2014/main" id="{1CBC656A-59B3-435F-A62B-10AABCE634F2}"/>
                </a:ext>
              </a:extLst>
            </p:cNvPr>
            <p:cNvSpPr/>
            <p:nvPr/>
          </p:nvSpPr>
          <p:spPr>
            <a:xfrm>
              <a:off x="4565925" y="1009500"/>
              <a:ext cx="10875" cy="16700"/>
            </a:xfrm>
            <a:custGeom>
              <a:avLst/>
              <a:gdLst/>
              <a:ahLst/>
              <a:cxnLst/>
              <a:rect l="l" t="t" r="r" b="b"/>
              <a:pathLst>
                <a:path w="435" h="668" extrusionOk="0">
                  <a:moveTo>
                    <a:pt x="401" y="0"/>
                  </a:moveTo>
                  <a:lnTo>
                    <a:pt x="301" y="34"/>
                  </a:lnTo>
                  <a:cubicBezTo>
                    <a:pt x="301" y="67"/>
                    <a:pt x="268" y="67"/>
                    <a:pt x="268" y="100"/>
                  </a:cubicBezTo>
                  <a:cubicBezTo>
                    <a:pt x="268" y="100"/>
                    <a:pt x="268" y="134"/>
                    <a:pt x="268" y="134"/>
                  </a:cubicBezTo>
                  <a:lnTo>
                    <a:pt x="301" y="467"/>
                  </a:lnTo>
                  <a:cubicBezTo>
                    <a:pt x="301" y="501"/>
                    <a:pt x="301" y="501"/>
                    <a:pt x="301" y="501"/>
                  </a:cubicBezTo>
                  <a:cubicBezTo>
                    <a:pt x="301" y="517"/>
                    <a:pt x="301" y="526"/>
                    <a:pt x="305" y="526"/>
                  </a:cubicBezTo>
                  <a:cubicBezTo>
                    <a:pt x="309" y="526"/>
                    <a:pt x="318" y="517"/>
                    <a:pt x="334" y="501"/>
                  </a:cubicBezTo>
                  <a:lnTo>
                    <a:pt x="401" y="501"/>
                  </a:lnTo>
                  <a:cubicBezTo>
                    <a:pt x="401" y="467"/>
                    <a:pt x="401" y="434"/>
                    <a:pt x="401" y="434"/>
                  </a:cubicBezTo>
                  <a:lnTo>
                    <a:pt x="434" y="34"/>
                  </a:lnTo>
                  <a:cubicBezTo>
                    <a:pt x="434" y="0"/>
                    <a:pt x="434" y="0"/>
                    <a:pt x="434" y="0"/>
                  </a:cubicBezTo>
                  <a:close/>
                  <a:moveTo>
                    <a:pt x="134" y="134"/>
                  </a:moveTo>
                  <a:lnTo>
                    <a:pt x="34" y="201"/>
                  </a:lnTo>
                  <a:cubicBezTo>
                    <a:pt x="34" y="201"/>
                    <a:pt x="1" y="234"/>
                    <a:pt x="1" y="234"/>
                  </a:cubicBezTo>
                  <a:cubicBezTo>
                    <a:pt x="1" y="267"/>
                    <a:pt x="1" y="267"/>
                    <a:pt x="1" y="301"/>
                  </a:cubicBezTo>
                  <a:lnTo>
                    <a:pt x="34" y="634"/>
                  </a:lnTo>
                  <a:cubicBezTo>
                    <a:pt x="34" y="634"/>
                    <a:pt x="34" y="668"/>
                    <a:pt x="34" y="668"/>
                  </a:cubicBezTo>
                  <a:lnTo>
                    <a:pt x="101" y="668"/>
                  </a:lnTo>
                  <a:cubicBezTo>
                    <a:pt x="101" y="668"/>
                    <a:pt x="101" y="668"/>
                    <a:pt x="134" y="634"/>
                  </a:cubicBezTo>
                  <a:cubicBezTo>
                    <a:pt x="134" y="634"/>
                    <a:pt x="134" y="601"/>
                    <a:pt x="134" y="567"/>
                  </a:cubicBezTo>
                  <a:lnTo>
                    <a:pt x="168" y="201"/>
                  </a:lnTo>
                  <a:cubicBezTo>
                    <a:pt x="168" y="167"/>
                    <a:pt x="168" y="134"/>
                    <a:pt x="168" y="1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860;p56">
              <a:extLst>
                <a:ext uri="{FF2B5EF4-FFF2-40B4-BE49-F238E27FC236}">
                  <a16:creationId xmlns:a16="http://schemas.microsoft.com/office/drawing/2014/main" id="{CB45B12C-FC86-4ADE-8CD2-937DD6C2EC36}"/>
                </a:ext>
              </a:extLst>
            </p:cNvPr>
            <p:cNvSpPr/>
            <p:nvPr/>
          </p:nvSpPr>
          <p:spPr>
            <a:xfrm>
              <a:off x="4720200" y="884650"/>
              <a:ext cx="65075" cy="83400"/>
            </a:xfrm>
            <a:custGeom>
              <a:avLst/>
              <a:gdLst/>
              <a:ahLst/>
              <a:cxnLst/>
              <a:rect l="l" t="t" r="r" b="b"/>
              <a:pathLst>
                <a:path w="2603" h="3336" extrusionOk="0">
                  <a:moveTo>
                    <a:pt x="1769" y="458"/>
                  </a:moveTo>
                  <a:cubicBezTo>
                    <a:pt x="1835" y="491"/>
                    <a:pt x="1869" y="525"/>
                    <a:pt x="1902" y="591"/>
                  </a:cubicBezTo>
                  <a:cubicBezTo>
                    <a:pt x="1936" y="658"/>
                    <a:pt x="1936" y="725"/>
                    <a:pt x="1936" y="825"/>
                  </a:cubicBezTo>
                  <a:cubicBezTo>
                    <a:pt x="1936" y="891"/>
                    <a:pt x="1936" y="992"/>
                    <a:pt x="1902" y="1058"/>
                  </a:cubicBezTo>
                  <a:cubicBezTo>
                    <a:pt x="1869" y="1125"/>
                    <a:pt x="1869" y="1192"/>
                    <a:pt x="1835" y="1258"/>
                  </a:cubicBezTo>
                  <a:cubicBezTo>
                    <a:pt x="1802" y="1292"/>
                    <a:pt x="1769" y="1358"/>
                    <a:pt x="1735" y="1425"/>
                  </a:cubicBezTo>
                  <a:lnTo>
                    <a:pt x="1635" y="1592"/>
                  </a:lnTo>
                  <a:cubicBezTo>
                    <a:pt x="1602" y="1625"/>
                    <a:pt x="1569" y="1692"/>
                    <a:pt x="1535" y="1725"/>
                  </a:cubicBezTo>
                  <a:cubicBezTo>
                    <a:pt x="1535" y="1792"/>
                    <a:pt x="1502" y="1825"/>
                    <a:pt x="1502" y="1892"/>
                  </a:cubicBezTo>
                  <a:cubicBezTo>
                    <a:pt x="1469" y="1926"/>
                    <a:pt x="1469" y="1926"/>
                    <a:pt x="1469" y="1959"/>
                  </a:cubicBezTo>
                  <a:cubicBezTo>
                    <a:pt x="1469" y="1992"/>
                    <a:pt x="1435" y="1992"/>
                    <a:pt x="1435" y="2026"/>
                  </a:cubicBezTo>
                  <a:lnTo>
                    <a:pt x="1135" y="2159"/>
                  </a:lnTo>
                  <a:cubicBezTo>
                    <a:pt x="1135" y="2176"/>
                    <a:pt x="1127" y="2184"/>
                    <a:pt x="1118" y="2184"/>
                  </a:cubicBezTo>
                  <a:cubicBezTo>
                    <a:pt x="1110" y="2184"/>
                    <a:pt x="1102" y="2176"/>
                    <a:pt x="1102" y="2159"/>
                  </a:cubicBezTo>
                  <a:cubicBezTo>
                    <a:pt x="1102" y="2159"/>
                    <a:pt x="1102" y="2126"/>
                    <a:pt x="1102" y="2126"/>
                  </a:cubicBezTo>
                  <a:cubicBezTo>
                    <a:pt x="1102" y="2059"/>
                    <a:pt x="1102" y="1992"/>
                    <a:pt x="1135" y="1926"/>
                  </a:cubicBezTo>
                  <a:cubicBezTo>
                    <a:pt x="1168" y="1859"/>
                    <a:pt x="1168" y="1792"/>
                    <a:pt x="1202" y="1725"/>
                  </a:cubicBezTo>
                  <a:cubicBezTo>
                    <a:pt x="1235" y="1659"/>
                    <a:pt x="1268" y="1625"/>
                    <a:pt x="1302" y="1559"/>
                  </a:cubicBezTo>
                  <a:cubicBezTo>
                    <a:pt x="1335" y="1492"/>
                    <a:pt x="1368" y="1425"/>
                    <a:pt x="1402" y="1392"/>
                  </a:cubicBezTo>
                  <a:cubicBezTo>
                    <a:pt x="1435" y="1325"/>
                    <a:pt x="1469" y="1292"/>
                    <a:pt x="1502" y="1225"/>
                  </a:cubicBezTo>
                  <a:cubicBezTo>
                    <a:pt x="1502" y="1192"/>
                    <a:pt x="1502" y="1158"/>
                    <a:pt x="1502" y="1092"/>
                  </a:cubicBezTo>
                  <a:cubicBezTo>
                    <a:pt x="1502" y="1058"/>
                    <a:pt x="1502" y="1025"/>
                    <a:pt x="1469" y="992"/>
                  </a:cubicBezTo>
                  <a:cubicBezTo>
                    <a:pt x="1402" y="992"/>
                    <a:pt x="1368" y="992"/>
                    <a:pt x="1302" y="1025"/>
                  </a:cubicBezTo>
                  <a:cubicBezTo>
                    <a:pt x="1268" y="1058"/>
                    <a:pt x="1202" y="1125"/>
                    <a:pt x="1168" y="1158"/>
                  </a:cubicBezTo>
                  <a:cubicBezTo>
                    <a:pt x="1135" y="1192"/>
                    <a:pt x="1102" y="1258"/>
                    <a:pt x="1102" y="1292"/>
                  </a:cubicBezTo>
                  <a:lnTo>
                    <a:pt x="1068" y="1392"/>
                  </a:lnTo>
                  <a:cubicBezTo>
                    <a:pt x="1068" y="1425"/>
                    <a:pt x="1035" y="1459"/>
                    <a:pt x="1002" y="1492"/>
                  </a:cubicBezTo>
                  <a:lnTo>
                    <a:pt x="735" y="1659"/>
                  </a:lnTo>
                  <a:lnTo>
                    <a:pt x="668" y="1659"/>
                  </a:lnTo>
                  <a:cubicBezTo>
                    <a:pt x="668" y="1625"/>
                    <a:pt x="668" y="1625"/>
                    <a:pt x="668" y="1592"/>
                  </a:cubicBezTo>
                  <a:cubicBezTo>
                    <a:pt x="701" y="1525"/>
                    <a:pt x="701" y="1425"/>
                    <a:pt x="735" y="1358"/>
                  </a:cubicBezTo>
                  <a:cubicBezTo>
                    <a:pt x="801" y="1125"/>
                    <a:pt x="901" y="958"/>
                    <a:pt x="1068" y="791"/>
                  </a:cubicBezTo>
                  <a:cubicBezTo>
                    <a:pt x="1135" y="691"/>
                    <a:pt x="1235" y="625"/>
                    <a:pt x="1335" y="558"/>
                  </a:cubicBezTo>
                  <a:cubicBezTo>
                    <a:pt x="1402" y="525"/>
                    <a:pt x="1469" y="491"/>
                    <a:pt x="1569" y="458"/>
                  </a:cubicBezTo>
                  <a:close/>
                  <a:moveTo>
                    <a:pt x="1502" y="2192"/>
                  </a:moveTo>
                  <a:cubicBezTo>
                    <a:pt x="1502" y="2226"/>
                    <a:pt x="1502" y="2226"/>
                    <a:pt x="1502" y="2259"/>
                  </a:cubicBezTo>
                  <a:lnTo>
                    <a:pt x="1502" y="2559"/>
                  </a:lnTo>
                  <a:cubicBezTo>
                    <a:pt x="1502" y="2593"/>
                    <a:pt x="1502" y="2593"/>
                    <a:pt x="1502" y="2626"/>
                  </a:cubicBezTo>
                  <a:cubicBezTo>
                    <a:pt x="1502" y="2659"/>
                    <a:pt x="1502" y="2659"/>
                    <a:pt x="1469" y="2693"/>
                  </a:cubicBezTo>
                  <a:lnTo>
                    <a:pt x="1168" y="2860"/>
                  </a:lnTo>
                  <a:lnTo>
                    <a:pt x="1135" y="2860"/>
                  </a:lnTo>
                  <a:cubicBezTo>
                    <a:pt x="1135" y="2826"/>
                    <a:pt x="1135" y="2826"/>
                    <a:pt x="1135" y="2793"/>
                  </a:cubicBezTo>
                  <a:lnTo>
                    <a:pt x="1135" y="2493"/>
                  </a:lnTo>
                  <a:cubicBezTo>
                    <a:pt x="1135" y="2459"/>
                    <a:pt x="1135" y="2459"/>
                    <a:pt x="1135" y="2426"/>
                  </a:cubicBezTo>
                  <a:cubicBezTo>
                    <a:pt x="1135" y="2393"/>
                    <a:pt x="1168" y="2393"/>
                    <a:pt x="1168" y="2359"/>
                  </a:cubicBezTo>
                  <a:lnTo>
                    <a:pt x="1469" y="2192"/>
                  </a:lnTo>
                  <a:close/>
                  <a:moveTo>
                    <a:pt x="1888" y="1"/>
                  </a:moveTo>
                  <a:cubicBezTo>
                    <a:pt x="1710" y="1"/>
                    <a:pt x="1511" y="62"/>
                    <a:pt x="1302" y="191"/>
                  </a:cubicBezTo>
                  <a:cubicBezTo>
                    <a:pt x="535" y="691"/>
                    <a:pt x="68" y="1492"/>
                    <a:pt x="1" y="2426"/>
                  </a:cubicBezTo>
                  <a:cubicBezTo>
                    <a:pt x="1" y="3013"/>
                    <a:pt x="298" y="3335"/>
                    <a:pt x="719" y="3335"/>
                  </a:cubicBezTo>
                  <a:cubicBezTo>
                    <a:pt x="896" y="3335"/>
                    <a:pt x="1094" y="3278"/>
                    <a:pt x="1302" y="3160"/>
                  </a:cubicBezTo>
                  <a:cubicBezTo>
                    <a:pt x="2069" y="2659"/>
                    <a:pt x="2536" y="1825"/>
                    <a:pt x="2603" y="925"/>
                  </a:cubicBezTo>
                  <a:cubicBezTo>
                    <a:pt x="2603" y="339"/>
                    <a:pt x="2307" y="1"/>
                    <a:pt x="18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861;p56">
              <a:extLst>
                <a:ext uri="{FF2B5EF4-FFF2-40B4-BE49-F238E27FC236}">
                  <a16:creationId xmlns:a16="http://schemas.microsoft.com/office/drawing/2014/main" id="{83657D82-644C-43B1-92CF-B05646B0D919}"/>
                </a:ext>
              </a:extLst>
            </p:cNvPr>
            <p:cNvSpPr/>
            <p:nvPr/>
          </p:nvSpPr>
          <p:spPr>
            <a:xfrm>
              <a:off x="4856150" y="81935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862;p56">
              <a:extLst>
                <a:ext uri="{FF2B5EF4-FFF2-40B4-BE49-F238E27FC236}">
                  <a16:creationId xmlns:a16="http://schemas.microsoft.com/office/drawing/2014/main" id="{4C53A463-8577-4A0C-BB89-02C6829DDA54}"/>
                </a:ext>
              </a:extLst>
            </p:cNvPr>
            <p:cNvSpPr/>
            <p:nvPr/>
          </p:nvSpPr>
          <p:spPr>
            <a:xfrm>
              <a:off x="4880325" y="8051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701" y="80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863;p56">
              <a:extLst>
                <a:ext uri="{FF2B5EF4-FFF2-40B4-BE49-F238E27FC236}">
                  <a16:creationId xmlns:a16="http://schemas.microsoft.com/office/drawing/2014/main" id="{77A40273-839B-499C-9EC4-6B746CEA2C29}"/>
                </a:ext>
              </a:extLst>
            </p:cNvPr>
            <p:cNvSpPr/>
            <p:nvPr/>
          </p:nvSpPr>
          <p:spPr>
            <a:xfrm>
              <a:off x="4905350" y="79100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1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864;p56">
              <a:extLst>
                <a:ext uri="{FF2B5EF4-FFF2-40B4-BE49-F238E27FC236}">
                  <a16:creationId xmlns:a16="http://schemas.microsoft.com/office/drawing/2014/main" id="{18D10599-B671-4A9B-9307-D7B4667B50AF}"/>
                </a:ext>
              </a:extLst>
            </p:cNvPr>
            <p:cNvSpPr/>
            <p:nvPr/>
          </p:nvSpPr>
          <p:spPr>
            <a:xfrm>
              <a:off x="4856150" y="847725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865;p56">
              <a:extLst>
                <a:ext uri="{FF2B5EF4-FFF2-40B4-BE49-F238E27FC236}">
                  <a16:creationId xmlns:a16="http://schemas.microsoft.com/office/drawing/2014/main" id="{5E5D3243-F4C1-4D94-AF5B-DF9454A3CEC7}"/>
                </a:ext>
              </a:extLst>
            </p:cNvPr>
            <p:cNvSpPr/>
            <p:nvPr/>
          </p:nvSpPr>
          <p:spPr>
            <a:xfrm>
              <a:off x="4880325" y="833550"/>
              <a:ext cx="17525" cy="30025"/>
            </a:xfrm>
            <a:custGeom>
              <a:avLst/>
              <a:gdLst/>
              <a:ahLst/>
              <a:cxnLst/>
              <a:rect l="l" t="t" r="r" b="b"/>
              <a:pathLst>
                <a:path w="701" h="1201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866;p56">
              <a:extLst>
                <a:ext uri="{FF2B5EF4-FFF2-40B4-BE49-F238E27FC236}">
                  <a16:creationId xmlns:a16="http://schemas.microsoft.com/office/drawing/2014/main" id="{95FA07C2-6A87-4B90-B28F-D2D62EC95A58}"/>
                </a:ext>
              </a:extLst>
            </p:cNvPr>
            <p:cNvSpPr/>
            <p:nvPr/>
          </p:nvSpPr>
          <p:spPr>
            <a:xfrm>
              <a:off x="4905350" y="8193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7" y="1"/>
                  </a:moveTo>
                  <a:lnTo>
                    <a:pt x="0" y="401"/>
                  </a:lnTo>
                  <a:lnTo>
                    <a:pt x="0" y="1202"/>
                  </a:lnTo>
                  <a:lnTo>
                    <a:pt x="667" y="802"/>
                  </a:lnTo>
                  <a:lnTo>
                    <a:pt x="66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867;p56">
              <a:extLst>
                <a:ext uri="{FF2B5EF4-FFF2-40B4-BE49-F238E27FC236}">
                  <a16:creationId xmlns:a16="http://schemas.microsoft.com/office/drawing/2014/main" id="{C91AE836-EC26-4500-9746-F7EE1159CE0A}"/>
                </a:ext>
              </a:extLst>
            </p:cNvPr>
            <p:cNvSpPr/>
            <p:nvPr/>
          </p:nvSpPr>
          <p:spPr>
            <a:xfrm>
              <a:off x="4856150" y="876075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1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868;p56">
              <a:extLst>
                <a:ext uri="{FF2B5EF4-FFF2-40B4-BE49-F238E27FC236}">
                  <a16:creationId xmlns:a16="http://schemas.microsoft.com/office/drawing/2014/main" id="{E5EC1711-BF67-46B8-BEC2-86C24FEE4717}"/>
                </a:ext>
              </a:extLst>
            </p:cNvPr>
            <p:cNvSpPr/>
            <p:nvPr/>
          </p:nvSpPr>
          <p:spPr>
            <a:xfrm>
              <a:off x="4880325" y="861900"/>
              <a:ext cx="17525" cy="30050"/>
            </a:xfrm>
            <a:custGeom>
              <a:avLst/>
              <a:gdLst/>
              <a:ahLst/>
              <a:cxnLst/>
              <a:rect l="l" t="t" r="r" b="b"/>
              <a:pathLst>
                <a:path w="701" h="1202" extrusionOk="0">
                  <a:moveTo>
                    <a:pt x="701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701" y="80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869;p56">
              <a:extLst>
                <a:ext uri="{FF2B5EF4-FFF2-40B4-BE49-F238E27FC236}">
                  <a16:creationId xmlns:a16="http://schemas.microsoft.com/office/drawing/2014/main" id="{D07DA2C2-3229-4B26-BBE2-4AFC1414B544}"/>
                </a:ext>
              </a:extLst>
            </p:cNvPr>
            <p:cNvSpPr/>
            <p:nvPr/>
          </p:nvSpPr>
          <p:spPr>
            <a:xfrm>
              <a:off x="4905350" y="847725"/>
              <a:ext cx="16700" cy="30025"/>
            </a:xfrm>
            <a:custGeom>
              <a:avLst/>
              <a:gdLst/>
              <a:ahLst/>
              <a:cxnLst/>
              <a:rect l="l" t="t" r="r" b="b"/>
              <a:pathLst>
                <a:path w="668" h="1201" extrusionOk="0">
                  <a:moveTo>
                    <a:pt x="667" y="0"/>
                  </a:moveTo>
                  <a:lnTo>
                    <a:pt x="0" y="400"/>
                  </a:lnTo>
                  <a:lnTo>
                    <a:pt x="0" y="1201"/>
                  </a:lnTo>
                  <a:lnTo>
                    <a:pt x="667" y="801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870;p56">
              <a:extLst>
                <a:ext uri="{FF2B5EF4-FFF2-40B4-BE49-F238E27FC236}">
                  <a16:creationId xmlns:a16="http://schemas.microsoft.com/office/drawing/2014/main" id="{D12D0DFC-9978-4FA3-A6E3-2B3EDABE7942}"/>
                </a:ext>
              </a:extLst>
            </p:cNvPr>
            <p:cNvSpPr/>
            <p:nvPr/>
          </p:nvSpPr>
          <p:spPr>
            <a:xfrm>
              <a:off x="4985400" y="714450"/>
              <a:ext cx="76750" cy="110950"/>
            </a:xfrm>
            <a:custGeom>
              <a:avLst/>
              <a:gdLst/>
              <a:ahLst/>
              <a:cxnLst/>
              <a:rect l="l" t="t" r="r" b="b"/>
              <a:pathLst>
                <a:path w="3070" h="4438" extrusionOk="0">
                  <a:moveTo>
                    <a:pt x="2154" y="0"/>
                  </a:moveTo>
                  <a:cubicBezTo>
                    <a:pt x="1964" y="0"/>
                    <a:pt x="1754" y="63"/>
                    <a:pt x="1535" y="194"/>
                  </a:cubicBezTo>
                  <a:cubicBezTo>
                    <a:pt x="668" y="661"/>
                    <a:pt x="0" y="1962"/>
                    <a:pt x="0" y="3096"/>
                  </a:cubicBezTo>
                  <a:cubicBezTo>
                    <a:pt x="0" y="3944"/>
                    <a:pt x="373" y="4438"/>
                    <a:pt x="924" y="4438"/>
                  </a:cubicBezTo>
                  <a:cubicBezTo>
                    <a:pt x="1110" y="4438"/>
                    <a:pt x="1316" y="4382"/>
                    <a:pt x="1535" y="4264"/>
                  </a:cubicBezTo>
                  <a:cubicBezTo>
                    <a:pt x="2369" y="3763"/>
                    <a:pt x="3069" y="2462"/>
                    <a:pt x="3069" y="1328"/>
                  </a:cubicBezTo>
                  <a:cubicBezTo>
                    <a:pt x="3069" y="492"/>
                    <a:pt x="2688" y="0"/>
                    <a:pt x="21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71;p56">
              <a:extLst>
                <a:ext uri="{FF2B5EF4-FFF2-40B4-BE49-F238E27FC236}">
                  <a16:creationId xmlns:a16="http://schemas.microsoft.com/office/drawing/2014/main" id="{C14DFCF0-2A8E-40D5-BC12-5BACA1AAB550}"/>
                </a:ext>
              </a:extLst>
            </p:cNvPr>
            <p:cNvSpPr/>
            <p:nvPr/>
          </p:nvSpPr>
          <p:spPr>
            <a:xfrm>
              <a:off x="5007925" y="727825"/>
              <a:ext cx="30875" cy="43925"/>
            </a:xfrm>
            <a:custGeom>
              <a:avLst/>
              <a:gdLst/>
              <a:ahLst/>
              <a:cxnLst/>
              <a:rect l="l" t="t" r="r" b="b"/>
              <a:pathLst>
                <a:path w="1235" h="1757" extrusionOk="0">
                  <a:moveTo>
                    <a:pt x="858" y="1"/>
                  </a:moveTo>
                  <a:cubicBezTo>
                    <a:pt x="789" y="1"/>
                    <a:pt x="713" y="20"/>
                    <a:pt x="634" y="59"/>
                  </a:cubicBezTo>
                  <a:cubicBezTo>
                    <a:pt x="234" y="326"/>
                    <a:pt x="33" y="760"/>
                    <a:pt x="0" y="1227"/>
                  </a:cubicBezTo>
                  <a:cubicBezTo>
                    <a:pt x="0" y="1576"/>
                    <a:pt x="167" y="1757"/>
                    <a:pt x="391" y="1757"/>
                  </a:cubicBezTo>
                  <a:cubicBezTo>
                    <a:pt x="467" y="1757"/>
                    <a:pt x="549" y="1736"/>
                    <a:pt x="634" y="1694"/>
                  </a:cubicBezTo>
                  <a:cubicBezTo>
                    <a:pt x="1001" y="1427"/>
                    <a:pt x="1201" y="993"/>
                    <a:pt x="1234" y="526"/>
                  </a:cubicBezTo>
                  <a:cubicBezTo>
                    <a:pt x="1234" y="196"/>
                    <a:pt x="1079" y="1"/>
                    <a:pt x="85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72;p56">
              <a:extLst>
                <a:ext uri="{FF2B5EF4-FFF2-40B4-BE49-F238E27FC236}">
                  <a16:creationId xmlns:a16="http://schemas.microsoft.com/office/drawing/2014/main" id="{3E4D5983-9825-4D3E-BD4B-A710ED8E82B8}"/>
                </a:ext>
              </a:extLst>
            </p:cNvPr>
            <p:cNvSpPr/>
            <p:nvPr/>
          </p:nvSpPr>
          <p:spPr>
            <a:xfrm>
              <a:off x="5001250" y="769575"/>
              <a:ext cx="44225" cy="47000"/>
            </a:xfrm>
            <a:custGeom>
              <a:avLst/>
              <a:gdLst/>
              <a:ahLst/>
              <a:cxnLst/>
              <a:rect l="l" t="t" r="r" b="b"/>
              <a:pathLst>
                <a:path w="1769" h="1880" extrusionOk="0">
                  <a:moveTo>
                    <a:pt x="1328" y="1"/>
                  </a:moveTo>
                  <a:cubicBezTo>
                    <a:pt x="1238" y="1"/>
                    <a:pt x="1138" y="30"/>
                    <a:pt x="1034" y="91"/>
                  </a:cubicBezTo>
                  <a:lnTo>
                    <a:pt x="734" y="257"/>
                  </a:lnTo>
                  <a:cubicBezTo>
                    <a:pt x="300" y="591"/>
                    <a:pt x="34" y="1125"/>
                    <a:pt x="0" y="1692"/>
                  </a:cubicBezTo>
                  <a:lnTo>
                    <a:pt x="0" y="1758"/>
                  </a:lnTo>
                  <a:cubicBezTo>
                    <a:pt x="128" y="1838"/>
                    <a:pt x="278" y="1880"/>
                    <a:pt x="429" y="1880"/>
                  </a:cubicBezTo>
                  <a:cubicBezTo>
                    <a:pt x="594" y="1880"/>
                    <a:pt x="761" y="1830"/>
                    <a:pt x="901" y="1725"/>
                  </a:cubicBezTo>
                  <a:cubicBezTo>
                    <a:pt x="1268" y="1492"/>
                    <a:pt x="1568" y="1125"/>
                    <a:pt x="1768" y="724"/>
                  </a:cubicBezTo>
                  <a:lnTo>
                    <a:pt x="1768" y="658"/>
                  </a:lnTo>
                  <a:cubicBezTo>
                    <a:pt x="1768" y="238"/>
                    <a:pt x="1585" y="1"/>
                    <a:pt x="13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73;p56">
              <a:extLst>
                <a:ext uri="{FF2B5EF4-FFF2-40B4-BE49-F238E27FC236}">
                  <a16:creationId xmlns:a16="http://schemas.microsoft.com/office/drawing/2014/main" id="{A908554D-75F3-44EF-9F3B-4F83F6C11622}"/>
                </a:ext>
              </a:extLst>
            </p:cNvPr>
            <p:cNvSpPr/>
            <p:nvPr/>
          </p:nvSpPr>
          <p:spPr>
            <a:xfrm>
              <a:off x="2065825" y="4171750"/>
              <a:ext cx="522875" cy="507275"/>
            </a:xfrm>
            <a:custGeom>
              <a:avLst/>
              <a:gdLst/>
              <a:ahLst/>
              <a:cxnLst/>
              <a:rect l="l" t="t" r="r" b="b"/>
              <a:pathLst>
                <a:path w="20915" h="20291" extrusionOk="0">
                  <a:moveTo>
                    <a:pt x="2969" y="1"/>
                  </a:moveTo>
                  <a:cubicBezTo>
                    <a:pt x="0" y="2469"/>
                    <a:pt x="1801" y="15145"/>
                    <a:pt x="4803" y="18281"/>
                  </a:cubicBezTo>
                  <a:lnTo>
                    <a:pt x="4904" y="18381"/>
                  </a:lnTo>
                  <a:lnTo>
                    <a:pt x="5004" y="18481"/>
                  </a:lnTo>
                  <a:cubicBezTo>
                    <a:pt x="5070" y="18548"/>
                    <a:pt x="5170" y="18648"/>
                    <a:pt x="5270" y="18714"/>
                  </a:cubicBezTo>
                  <a:lnTo>
                    <a:pt x="5337" y="18781"/>
                  </a:lnTo>
                  <a:lnTo>
                    <a:pt x="5571" y="18948"/>
                  </a:lnTo>
                  <a:cubicBezTo>
                    <a:pt x="5704" y="19048"/>
                    <a:pt x="5838" y="19115"/>
                    <a:pt x="5971" y="19215"/>
                  </a:cubicBezTo>
                  <a:cubicBezTo>
                    <a:pt x="7222" y="19932"/>
                    <a:pt x="8848" y="20290"/>
                    <a:pt x="10474" y="20290"/>
                  </a:cubicBezTo>
                  <a:cubicBezTo>
                    <a:pt x="12100" y="20290"/>
                    <a:pt x="13726" y="19932"/>
                    <a:pt x="14977" y="19215"/>
                  </a:cubicBezTo>
                  <a:cubicBezTo>
                    <a:pt x="15111" y="19115"/>
                    <a:pt x="15244" y="19048"/>
                    <a:pt x="15378" y="18948"/>
                  </a:cubicBezTo>
                  <a:lnTo>
                    <a:pt x="15578" y="18781"/>
                  </a:lnTo>
                  <a:lnTo>
                    <a:pt x="15678" y="18714"/>
                  </a:lnTo>
                  <a:lnTo>
                    <a:pt x="15945" y="18481"/>
                  </a:lnTo>
                  <a:lnTo>
                    <a:pt x="16045" y="18347"/>
                  </a:lnTo>
                  <a:lnTo>
                    <a:pt x="16112" y="18281"/>
                  </a:lnTo>
                  <a:cubicBezTo>
                    <a:pt x="19147" y="15179"/>
                    <a:pt x="20915" y="2469"/>
                    <a:pt x="179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74;p56">
              <a:extLst>
                <a:ext uri="{FF2B5EF4-FFF2-40B4-BE49-F238E27FC236}">
                  <a16:creationId xmlns:a16="http://schemas.microsoft.com/office/drawing/2014/main" id="{FB770424-09C2-4D56-84C0-C6991204060A}"/>
                </a:ext>
              </a:extLst>
            </p:cNvPr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75;p56">
              <a:extLst>
                <a:ext uri="{FF2B5EF4-FFF2-40B4-BE49-F238E27FC236}">
                  <a16:creationId xmlns:a16="http://schemas.microsoft.com/office/drawing/2014/main" id="{902B71EB-1404-43B5-98AA-F32BECDF0361}"/>
                </a:ext>
              </a:extLst>
            </p:cNvPr>
            <p:cNvSpPr/>
            <p:nvPr/>
          </p:nvSpPr>
          <p:spPr>
            <a:xfrm>
              <a:off x="2086650" y="4109225"/>
              <a:ext cx="481225" cy="256025"/>
            </a:xfrm>
            <a:custGeom>
              <a:avLst/>
              <a:gdLst/>
              <a:ahLst/>
              <a:cxnLst/>
              <a:rect l="l" t="t" r="r" b="b"/>
              <a:pathLst>
                <a:path w="19249" h="10241" extrusionOk="0">
                  <a:moveTo>
                    <a:pt x="9641" y="0"/>
                  </a:moveTo>
                  <a:cubicBezTo>
                    <a:pt x="7398" y="0"/>
                    <a:pt x="5155" y="501"/>
                    <a:pt x="3437" y="1501"/>
                  </a:cubicBezTo>
                  <a:cubicBezTo>
                    <a:pt x="1" y="3503"/>
                    <a:pt x="1" y="6738"/>
                    <a:pt x="3437" y="8740"/>
                  </a:cubicBezTo>
                  <a:cubicBezTo>
                    <a:pt x="5155" y="9740"/>
                    <a:pt x="7398" y="10241"/>
                    <a:pt x="9641" y="10241"/>
                  </a:cubicBezTo>
                  <a:cubicBezTo>
                    <a:pt x="11884" y="10241"/>
                    <a:pt x="14128" y="9740"/>
                    <a:pt x="15846" y="8740"/>
                  </a:cubicBezTo>
                  <a:cubicBezTo>
                    <a:pt x="19248" y="6738"/>
                    <a:pt x="19248" y="3503"/>
                    <a:pt x="15846" y="1501"/>
                  </a:cubicBezTo>
                  <a:cubicBezTo>
                    <a:pt x="14128" y="501"/>
                    <a:pt x="1188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76;p56">
              <a:extLst>
                <a:ext uri="{FF2B5EF4-FFF2-40B4-BE49-F238E27FC236}">
                  <a16:creationId xmlns:a16="http://schemas.microsoft.com/office/drawing/2014/main" id="{E2ABABCE-B8C1-42B1-948A-C63BA51A06C6}"/>
                </a:ext>
              </a:extLst>
            </p:cNvPr>
            <p:cNvSpPr/>
            <p:nvPr/>
          </p:nvSpPr>
          <p:spPr>
            <a:xfrm>
              <a:off x="2150875" y="4143100"/>
              <a:ext cx="352775" cy="187975"/>
            </a:xfrm>
            <a:custGeom>
              <a:avLst/>
              <a:gdLst/>
              <a:ahLst/>
              <a:cxnLst/>
              <a:rect l="l" t="t" r="r" b="b"/>
              <a:pathLst>
                <a:path w="14111" h="7519" extrusionOk="0">
                  <a:moveTo>
                    <a:pt x="7096" y="0"/>
                  </a:moveTo>
                  <a:cubicBezTo>
                    <a:pt x="5440" y="0"/>
                    <a:pt x="3777" y="376"/>
                    <a:pt x="2502" y="1114"/>
                  </a:cubicBezTo>
                  <a:cubicBezTo>
                    <a:pt x="0" y="2581"/>
                    <a:pt x="0" y="4950"/>
                    <a:pt x="2502" y="6417"/>
                  </a:cubicBezTo>
                  <a:cubicBezTo>
                    <a:pt x="3753" y="7151"/>
                    <a:pt x="5404" y="7518"/>
                    <a:pt x="7055" y="7518"/>
                  </a:cubicBezTo>
                  <a:cubicBezTo>
                    <a:pt x="8707" y="7518"/>
                    <a:pt x="10358" y="7151"/>
                    <a:pt x="11609" y="6417"/>
                  </a:cubicBezTo>
                  <a:cubicBezTo>
                    <a:pt x="14111" y="4950"/>
                    <a:pt x="14111" y="2581"/>
                    <a:pt x="11609" y="1114"/>
                  </a:cubicBezTo>
                  <a:cubicBezTo>
                    <a:pt x="10365" y="367"/>
                    <a:pt x="8733" y="0"/>
                    <a:pt x="70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77;p56">
              <a:extLst>
                <a:ext uri="{FF2B5EF4-FFF2-40B4-BE49-F238E27FC236}">
                  <a16:creationId xmlns:a16="http://schemas.microsoft.com/office/drawing/2014/main" id="{5444AD45-31B7-4418-84A4-3C3BF2CCBBE2}"/>
                </a:ext>
              </a:extLst>
            </p:cNvPr>
            <p:cNvSpPr/>
            <p:nvPr/>
          </p:nvSpPr>
          <p:spPr>
            <a:xfrm>
              <a:off x="2175900" y="4205950"/>
              <a:ext cx="303575" cy="125125"/>
            </a:xfrm>
            <a:custGeom>
              <a:avLst/>
              <a:gdLst/>
              <a:ahLst/>
              <a:cxnLst/>
              <a:rect l="l" t="t" r="r" b="b"/>
              <a:pathLst>
                <a:path w="12143" h="5005" extrusionOk="0">
                  <a:moveTo>
                    <a:pt x="6054" y="1"/>
                  </a:moveTo>
                  <a:cubicBezTo>
                    <a:pt x="4403" y="1"/>
                    <a:pt x="2752" y="368"/>
                    <a:pt x="1501" y="1101"/>
                  </a:cubicBezTo>
                  <a:cubicBezTo>
                    <a:pt x="901" y="1435"/>
                    <a:pt x="367" y="1935"/>
                    <a:pt x="0" y="2502"/>
                  </a:cubicBezTo>
                  <a:cubicBezTo>
                    <a:pt x="367" y="3103"/>
                    <a:pt x="901" y="3570"/>
                    <a:pt x="1501" y="3903"/>
                  </a:cubicBezTo>
                  <a:cubicBezTo>
                    <a:pt x="2752" y="4637"/>
                    <a:pt x="4403" y="5004"/>
                    <a:pt x="6054" y="5004"/>
                  </a:cubicBezTo>
                  <a:cubicBezTo>
                    <a:pt x="7706" y="5004"/>
                    <a:pt x="9357" y="4637"/>
                    <a:pt x="10608" y="3903"/>
                  </a:cubicBezTo>
                  <a:cubicBezTo>
                    <a:pt x="11242" y="3570"/>
                    <a:pt x="11742" y="3103"/>
                    <a:pt x="12142" y="2502"/>
                  </a:cubicBezTo>
                  <a:cubicBezTo>
                    <a:pt x="11742" y="1935"/>
                    <a:pt x="11208" y="1435"/>
                    <a:pt x="10608" y="1101"/>
                  </a:cubicBezTo>
                  <a:cubicBezTo>
                    <a:pt x="9357" y="368"/>
                    <a:pt x="7706" y="1"/>
                    <a:pt x="6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878;p56">
              <a:extLst>
                <a:ext uri="{FF2B5EF4-FFF2-40B4-BE49-F238E27FC236}">
                  <a16:creationId xmlns:a16="http://schemas.microsoft.com/office/drawing/2014/main" id="{7C5816E4-0352-4855-880F-42E84B31C1F1}"/>
                </a:ext>
              </a:extLst>
            </p:cNvPr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879;p56">
              <a:extLst>
                <a:ext uri="{FF2B5EF4-FFF2-40B4-BE49-F238E27FC236}">
                  <a16:creationId xmlns:a16="http://schemas.microsoft.com/office/drawing/2014/main" id="{8598C867-B61D-4023-A3CE-7812E14B0C7B}"/>
                </a:ext>
              </a:extLst>
            </p:cNvPr>
            <p:cNvSpPr/>
            <p:nvPr/>
          </p:nvSpPr>
          <p:spPr>
            <a:xfrm>
              <a:off x="2028275" y="3404550"/>
              <a:ext cx="390325" cy="706350"/>
            </a:xfrm>
            <a:custGeom>
              <a:avLst/>
              <a:gdLst/>
              <a:ahLst/>
              <a:cxnLst/>
              <a:rect l="l" t="t" r="r" b="b"/>
              <a:pathLst>
                <a:path w="15613" h="28254" extrusionOk="0">
                  <a:moveTo>
                    <a:pt x="1" y="0"/>
                  </a:moveTo>
                  <a:cubicBezTo>
                    <a:pt x="1569" y="1768"/>
                    <a:pt x="2803" y="3836"/>
                    <a:pt x="3637" y="6038"/>
                  </a:cubicBezTo>
                  <a:lnTo>
                    <a:pt x="9641" y="10141"/>
                  </a:lnTo>
                  <a:lnTo>
                    <a:pt x="3970" y="8006"/>
                  </a:lnTo>
                  <a:lnTo>
                    <a:pt x="3970" y="8006"/>
                  </a:lnTo>
                  <a:cubicBezTo>
                    <a:pt x="4037" y="9507"/>
                    <a:pt x="4404" y="11008"/>
                    <a:pt x="5105" y="12343"/>
                  </a:cubicBezTo>
                  <a:cubicBezTo>
                    <a:pt x="5105" y="12343"/>
                    <a:pt x="8841" y="14177"/>
                    <a:pt x="10875" y="16112"/>
                  </a:cubicBezTo>
                  <a:lnTo>
                    <a:pt x="5872" y="14544"/>
                  </a:lnTo>
                  <a:lnTo>
                    <a:pt x="5872" y="14544"/>
                  </a:lnTo>
                  <a:cubicBezTo>
                    <a:pt x="5738" y="15411"/>
                    <a:pt x="5772" y="16312"/>
                    <a:pt x="6039" y="17146"/>
                  </a:cubicBezTo>
                  <a:lnTo>
                    <a:pt x="6139" y="17513"/>
                  </a:lnTo>
                  <a:cubicBezTo>
                    <a:pt x="6406" y="18313"/>
                    <a:pt x="6772" y="19815"/>
                    <a:pt x="7440" y="21582"/>
                  </a:cubicBezTo>
                  <a:cubicBezTo>
                    <a:pt x="7973" y="23150"/>
                    <a:pt x="8674" y="24685"/>
                    <a:pt x="9508" y="26119"/>
                  </a:cubicBezTo>
                  <a:cubicBezTo>
                    <a:pt x="9908" y="26820"/>
                    <a:pt x="10375" y="27487"/>
                    <a:pt x="10875" y="28120"/>
                  </a:cubicBezTo>
                  <a:lnTo>
                    <a:pt x="10975" y="28254"/>
                  </a:lnTo>
                  <a:cubicBezTo>
                    <a:pt x="11909" y="27620"/>
                    <a:pt x="12877" y="27020"/>
                    <a:pt x="13878" y="26453"/>
                  </a:cubicBezTo>
                  <a:cubicBezTo>
                    <a:pt x="14445" y="24985"/>
                    <a:pt x="15078" y="21382"/>
                    <a:pt x="15212" y="18480"/>
                  </a:cubicBezTo>
                  <a:cubicBezTo>
                    <a:pt x="15612" y="7372"/>
                    <a:pt x="6873" y="16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880;p56">
              <a:extLst>
                <a:ext uri="{FF2B5EF4-FFF2-40B4-BE49-F238E27FC236}">
                  <a16:creationId xmlns:a16="http://schemas.microsoft.com/office/drawing/2014/main" id="{FCF98642-02CC-4781-93A2-B5E6518A5E35}"/>
                </a:ext>
              </a:extLst>
            </p:cNvPr>
            <p:cNvSpPr/>
            <p:nvPr/>
          </p:nvSpPr>
          <p:spPr>
            <a:xfrm>
              <a:off x="2239275" y="3558825"/>
              <a:ext cx="120100" cy="466200"/>
            </a:xfrm>
            <a:custGeom>
              <a:avLst/>
              <a:gdLst/>
              <a:ahLst/>
              <a:cxnLst/>
              <a:rect l="l" t="t" r="r" b="b"/>
              <a:pathLst>
                <a:path w="4804" h="18648" extrusionOk="0">
                  <a:moveTo>
                    <a:pt x="0" y="0"/>
                  </a:moveTo>
                  <a:cubicBezTo>
                    <a:pt x="601" y="534"/>
                    <a:pt x="1134" y="1168"/>
                    <a:pt x="1568" y="1868"/>
                  </a:cubicBezTo>
                  <a:cubicBezTo>
                    <a:pt x="1968" y="2569"/>
                    <a:pt x="2335" y="3303"/>
                    <a:pt x="2636" y="4070"/>
                  </a:cubicBezTo>
                  <a:cubicBezTo>
                    <a:pt x="3269" y="5571"/>
                    <a:pt x="3736" y="7139"/>
                    <a:pt x="4003" y="8773"/>
                  </a:cubicBezTo>
                  <a:cubicBezTo>
                    <a:pt x="4604" y="11976"/>
                    <a:pt x="4403" y="15278"/>
                    <a:pt x="3503" y="18447"/>
                  </a:cubicBezTo>
                  <a:cubicBezTo>
                    <a:pt x="3469" y="18514"/>
                    <a:pt x="3503" y="18614"/>
                    <a:pt x="3603" y="18647"/>
                  </a:cubicBezTo>
                  <a:cubicBezTo>
                    <a:pt x="3670" y="18647"/>
                    <a:pt x="3770" y="18614"/>
                    <a:pt x="3803" y="18514"/>
                  </a:cubicBezTo>
                  <a:cubicBezTo>
                    <a:pt x="4670" y="15345"/>
                    <a:pt x="4804" y="11976"/>
                    <a:pt x="4170" y="8740"/>
                  </a:cubicBezTo>
                  <a:cubicBezTo>
                    <a:pt x="3870" y="7139"/>
                    <a:pt x="3369" y="5538"/>
                    <a:pt x="2736" y="4037"/>
                  </a:cubicBezTo>
                  <a:cubicBezTo>
                    <a:pt x="2402" y="3269"/>
                    <a:pt x="2035" y="2569"/>
                    <a:pt x="1601" y="1868"/>
                  </a:cubicBezTo>
                  <a:cubicBezTo>
                    <a:pt x="1168" y="1168"/>
                    <a:pt x="6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81;p56">
              <a:extLst>
                <a:ext uri="{FF2B5EF4-FFF2-40B4-BE49-F238E27FC236}">
                  <a16:creationId xmlns:a16="http://schemas.microsoft.com/office/drawing/2014/main" id="{6C746691-EB78-429E-BAF9-E156FB877E7B}"/>
                </a:ext>
              </a:extLst>
            </p:cNvPr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82;p56">
              <a:extLst>
                <a:ext uri="{FF2B5EF4-FFF2-40B4-BE49-F238E27FC236}">
                  <a16:creationId xmlns:a16="http://schemas.microsoft.com/office/drawing/2014/main" id="{B53570DC-7A42-4092-9C22-213D0F7D4FA9}"/>
                </a:ext>
              </a:extLst>
            </p:cNvPr>
            <p:cNvSpPr/>
            <p:nvPr/>
          </p:nvSpPr>
          <p:spPr>
            <a:xfrm>
              <a:off x="2285125" y="3697250"/>
              <a:ext cx="479550" cy="583250"/>
            </a:xfrm>
            <a:custGeom>
              <a:avLst/>
              <a:gdLst/>
              <a:ahLst/>
              <a:cxnLst/>
              <a:rect l="l" t="t" r="r" b="b"/>
              <a:pathLst>
                <a:path w="19182" h="23330" extrusionOk="0">
                  <a:moveTo>
                    <a:pt x="19181" y="1"/>
                  </a:moveTo>
                  <a:lnTo>
                    <a:pt x="19181" y="1"/>
                  </a:lnTo>
                  <a:cubicBezTo>
                    <a:pt x="15212" y="101"/>
                    <a:pt x="7373" y="2669"/>
                    <a:pt x="3337" y="7506"/>
                  </a:cubicBezTo>
                  <a:cubicBezTo>
                    <a:pt x="2636" y="8340"/>
                    <a:pt x="2069" y="9274"/>
                    <a:pt x="1635" y="10275"/>
                  </a:cubicBezTo>
                  <a:cubicBezTo>
                    <a:pt x="1" y="13977"/>
                    <a:pt x="168" y="16980"/>
                    <a:pt x="535" y="18814"/>
                  </a:cubicBezTo>
                  <a:cubicBezTo>
                    <a:pt x="902" y="20682"/>
                    <a:pt x="1068" y="22750"/>
                    <a:pt x="1469" y="23084"/>
                  </a:cubicBezTo>
                  <a:cubicBezTo>
                    <a:pt x="1652" y="23244"/>
                    <a:pt x="1875" y="23330"/>
                    <a:pt x="2157" y="23330"/>
                  </a:cubicBezTo>
                  <a:cubicBezTo>
                    <a:pt x="2697" y="23330"/>
                    <a:pt x="3454" y="23017"/>
                    <a:pt x="4571" y="22317"/>
                  </a:cubicBezTo>
                  <a:cubicBezTo>
                    <a:pt x="7673" y="20382"/>
                    <a:pt x="8741" y="16012"/>
                    <a:pt x="8741" y="16012"/>
                  </a:cubicBezTo>
                  <a:lnTo>
                    <a:pt x="4304" y="15445"/>
                  </a:lnTo>
                  <a:lnTo>
                    <a:pt x="9941" y="14044"/>
                  </a:lnTo>
                  <a:lnTo>
                    <a:pt x="12410" y="9741"/>
                  </a:lnTo>
                  <a:lnTo>
                    <a:pt x="7039" y="9241"/>
                  </a:lnTo>
                  <a:lnTo>
                    <a:pt x="13644" y="7573"/>
                  </a:lnTo>
                  <a:cubicBezTo>
                    <a:pt x="16913" y="2036"/>
                    <a:pt x="19015" y="201"/>
                    <a:pt x="19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83;p56">
              <a:extLst>
                <a:ext uri="{FF2B5EF4-FFF2-40B4-BE49-F238E27FC236}">
                  <a16:creationId xmlns:a16="http://schemas.microsoft.com/office/drawing/2014/main" id="{51387A78-CA3D-4F17-8FA7-D172F3C51C5C}"/>
                </a:ext>
              </a:extLst>
            </p:cNvPr>
            <p:cNvSpPr/>
            <p:nvPr/>
          </p:nvSpPr>
          <p:spPr>
            <a:xfrm>
              <a:off x="2285125" y="3697250"/>
              <a:ext cx="478700" cy="581275"/>
            </a:xfrm>
            <a:custGeom>
              <a:avLst/>
              <a:gdLst/>
              <a:ahLst/>
              <a:cxnLst/>
              <a:rect l="l" t="t" r="r" b="b"/>
              <a:pathLst>
                <a:path w="19148" h="23251" extrusionOk="0">
                  <a:moveTo>
                    <a:pt x="19148" y="1"/>
                  </a:moveTo>
                  <a:cubicBezTo>
                    <a:pt x="15212" y="101"/>
                    <a:pt x="7373" y="2636"/>
                    <a:pt x="3337" y="7506"/>
                  </a:cubicBezTo>
                  <a:cubicBezTo>
                    <a:pt x="2636" y="8307"/>
                    <a:pt x="2069" y="9241"/>
                    <a:pt x="1602" y="10241"/>
                  </a:cubicBezTo>
                  <a:cubicBezTo>
                    <a:pt x="1" y="13944"/>
                    <a:pt x="168" y="16980"/>
                    <a:pt x="535" y="18814"/>
                  </a:cubicBezTo>
                  <a:cubicBezTo>
                    <a:pt x="902" y="20649"/>
                    <a:pt x="1068" y="22717"/>
                    <a:pt x="1469" y="23051"/>
                  </a:cubicBezTo>
                  <a:cubicBezTo>
                    <a:pt x="1569" y="23151"/>
                    <a:pt x="1669" y="23217"/>
                    <a:pt x="1802" y="23251"/>
                  </a:cubicBezTo>
                  <a:cubicBezTo>
                    <a:pt x="1635" y="21149"/>
                    <a:pt x="1602" y="19081"/>
                    <a:pt x="1702" y="16980"/>
                  </a:cubicBezTo>
                  <a:cubicBezTo>
                    <a:pt x="1869" y="15345"/>
                    <a:pt x="2236" y="13711"/>
                    <a:pt x="2836" y="12176"/>
                  </a:cubicBezTo>
                  <a:cubicBezTo>
                    <a:pt x="3103" y="11509"/>
                    <a:pt x="3437" y="10875"/>
                    <a:pt x="3804" y="10275"/>
                  </a:cubicBezTo>
                  <a:cubicBezTo>
                    <a:pt x="6839" y="5471"/>
                    <a:pt x="13144" y="1202"/>
                    <a:pt x="191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84;p56">
              <a:extLst>
                <a:ext uri="{FF2B5EF4-FFF2-40B4-BE49-F238E27FC236}">
                  <a16:creationId xmlns:a16="http://schemas.microsoft.com/office/drawing/2014/main" id="{3CF491AB-260F-4CBE-8F2B-F569C7C7FF3B}"/>
                </a:ext>
              </a:extLst>
            </p:cNvPr>
            <p:cNvSpPr/>
            <p:nvPr/>
          </p:nvSpPr>
          <p:spPr>
            <a:xfrm>
              <a:off x="2327675" y="3750625"/>
              <a:ext cx="286900" cy="371125"/>
            </a:xfrm>
            <a:custGeom>
              <a:avLst/>
              <a:gdLst/>
              <a:ahLst/>
              <a:cxnLst/>
              <a:rect l="l" t="t" r="r" b="b"/>
              <a:pathLst>
                <a:path w="11476" h="14845" extrusionOk="0">
                  <a:moveTo>
                    <a:pt x="11475" y="1"/>
                  </a:moveTo>
                  <a:cubicBezTo>
                    <a:pt x="11302" y="91"/>
                    <a:pt x="11130" y="183"/>
                    <a:pt x="10960" y="276"/>
                  </a:cubicBezTo>
                  <a:lnTo>
                    <a:pt x="10960" y="276"/>
                  </a:lnTo>
                  <a:cubicBezTo>
                    <a:pt x="11130" y="194"/>
                    <a:pt x="11302" y="113"/>
                    <a:pt x="11475" y="34"/>
                  </a:cubicBezTo>
                  <a:cubicBezTo>
                    <a:pt x="11475" y="1"/>
                    <a:pt x="11475" y="1"/>
                    <a:pt x="11475" y="1"/>
                  </a:cubicBezTo>
                  <a:close/>
                  <a:moveTo>
                    <a:pt x="10960" y="276"/>
                  </a:moveTo>
                  <a:lnTo>
                    <a:pt x="10960" y="276"/>
                  </a:lnTo>
                  <a:cubicBezTo>
                    <a:pt x="8171" y="1630"/>
                    <a:pt x="5713" y="3514"/>
                    <a:pt x="3669" y="5871"/>
                  </a:cubicBezTo>
                  <a:cubicBezTo>
                    <a:pt x="2569" y="7106"/>
                    <a:pt x="1701" y="8507"/>
                    <a:pt x="1068" y="10041"/>
                  </a:cubicBezTo>
                  <a:cubicBezTo>
                    <a:pt x="434" y="11576"/>
                    <a:pt x="67" y="13210"/>
                    <a:pt x="0" y="14845"/>
                  </a:cubicBezTo>
                  <a:cubicBezTo>
                    <a:pt x="234" y="13243"/>
                    <a:pt x="667" y="11676"/>
                    <a:pt x="1334" y="10175"/>
                  </a:cubicBezTo>
                  <a:cubicBezTo>
                    <a:pt x="1968" y="8673"/>
                    <a:pt x="2802" y="7272"/>
                    <a:pt x="3836" y="6005"/>
                  </a:cubicBezTo>
                  <a:cubicBezTo>
                    <a:pt x="4870" y="4737"/>
                    <a:pt x="6038" y="3603"/>
                    <a:pt x="7339" y="2636"/>
                  </a:cubicBezTo>
                  <a:cubicBezTo>
                    <a:pt x="8486" y="1753"/>
                    <a:pt x="9686" y="974"/>
                    <a:pt x="10960" y="27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885;p56">
              <a:extLst>
                <a:ext uri="{FF2B5EF4-FFF2-40B4-BE49-F238E27FC236}">
                  <a16:creationId xmlns:a16="http://schemas.microsoft.com/office/drawing/2014/main" id="{EB40DB2B-9BF7-4D7E-8C06-9F0091865AA6}"/>
                </a:ext>
              </a:extLst>
            </p:cNvPr>
            <p:cNvSpPr/>
            <p:nvPr/>
          </p:nvSpPr>
          <p:spPr>
            <a:xfrm>
              <a:off x="1889025" y="3801700"/>
              <a:ext cx="458675" cy="479525"/>
            </a:xfrm>
            <a:custGeom>
              <a:avLst/>
              <a:gdLst/>
              <a:ahLst/>
              <a:cxnLst/>
              <a:rect l="l" t="t" r="r" b="b"/>
              <a:pathLst>
                <a:path w="18347" h="19181" extrusionOk="0">
                  <a:moveTo>
                    <a:pt x="717" y="1"/>
                  </a:moveTo>
                  <a:cubicBezTo>
                    <a:pt x="476" y="1"/>
                    <a:pt x="234" y="9"/>
                    <a:pt x="0" y="26"/>
                  </a:cubicBezTo>
                  <a:lnTo>
                    <a:pt x="0" y="59"/>
                  </a:lnTo>
                  <a:cubicBezTo>
                    <a:pt x="2035" y="2261"/>
                    <a:pt x="3936" y="4629"/>
                    <a:pt x="5671" y="7064"/>
                  </a:cubicBezTo>
                  <a:lnTo>
                    <a:pt x="10841" y="7564"/>
                  </a:lnTo>
                  <a:lnTo>
                    <a:pt x="7105" y="8465"/>
                  </a:lnTo>
                  <a:lnTo>
                    <a:pt x="9340" y="11534"/>
                  </a:lnTo>
                  <a:lnTo>
                    <a:pt x="14411" y="12268"/>
                  </a:lnTo>
                  <a:lnTo>
                    <a:pt x="10541" y="13168"/>
                  </a:lnTo>
                  <a:cubicBezTo>
                    <a:pt x="10541" y="13168"/>
                    <a:pt x="11842" y="17071"/>
                    <a:pt x="14778" y="18506"/>
                  </a:cubicBezTo>
                  <a:cubicBezTo>
                    <a:pt x="15718" y="18965"/>
                    <a:pt x="16371" y="19180"/>
                    <a:pt x="16832" y="19180"/>
                  </a:cubicBezTo>
                  <a:cubicBezTo>
                    <a:pt x="17074" y="19180"/>
                    <a:pt x="17263" y="19121"/>
                    <a:pt x="17413" y="19006"/>
                  </a:cubicBezTo>
                  <a:cubicBezTo>
                    <a:pt x="17479" y="18973"/>
                    <a:pt x="17513" y="18939"/>
                    <a:pt x="17580" y="18906"/>
                  </a:cubicBezTo>
                  <a:cubicBezTo>
                    <a:pt x="17880" y="18572"/>
                    <a:pt x="18347" y="16671"/>
                    <a:pt x="18313" y="15003"/>
                  </a:cubicBezTo>
                  <a:cubicBezTo>
                    <a:pt x="18347" y="12635"/>
                    <a:pt x="17780" y="10300"/>
                    <a:pt x="16679" y="8232"/>
                  </a:cubicBezTo>
                  <a:cubicBezTo>
                    <a:pt x="16545" y="7965"/>
                    <a:pt x="16412" y="7731"/>
                    <a:pt x="16279" y="7498"/>
                  </a:cubicBezTo>
                  <a:cubicBezTo>
                    <a:pt x="16245" y="7398"/>
                    <a:pt x="16179" y="7298"/>
                    <a:pt x="16112" y="7198"/>
                  </a:cubicBezTo>
                  <a:cubicBezTo>
                    <a:pt x="15678" y="6497"/>
                    <a:pt x="15144" y="5830"/>
                    <a:pt x="14544" y="5229"/>
                  </a:cubicBezTo>
                  <a:cubicBezTo>
                    <a:pt x="13243" y="3995"/>
                    <a:pt x="11742" y="2995"/>
                    <a:pt x="10108" y="2261"/>
                  </a:cubicBezTo>
                  <a:cubicBezTo>
                    <a:pt x="9774" y="2094"/>
                    <a:pt x="9440" y="1960"/>
                    <a:pt x="9107" y="1794"/>
                  </a:cubicBezTo>
                  <a:cubicBezTo>
                    <a:pt x="8440" y="1527"/>
                    <a:pt x="7739" y="1293"/>
                    <a:pt x="7072" y="1060"/>
                  </a:cubicBezTo>
                  <a:cubicBezTo>
                    <a:pt x="5237" y="493"/>
                    <a:pt x="3336" y="159"/>
                    <a:pt x="1435" y="26"/>
                  </a:cubicBezTo>
                  <a:cubicBezTo>
                    <a:pt x="1201" y="9"/>
                    <a:pt x="959" y="1"/>
                    <a:pt x="717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886;p56">
              <a:extLst>
                <a:ext uri="{FF2B5EF4-FFF2-40B4-BE49-F238E27FC236}">
                  <a16:creationId xmlns:a16="http://schemas.microsoft.com/office/drawing/2014/main" id="{BEBF724C-B3B1-49BC-9D34-EB659CCB3422}"/>
                </a:ext>
              </a:extLst>
            </p:cNvPr>
            <p:cNvSpPr/>
            <p:nvPr/>
          </p:nvSpPr>
          <p:spPr>
            <a:xfrm>
              <a:off x="1888175" y="3801700"/>
              <a:ext cx="458700" cy="478500"/>
            </a:xfrm>
            <a:custGeom>
              <a:avLst/>
              <a:gdLst/>
              <a:ahLst/>
              <a:cxnLst/>
              <a:rect l="l" t="t" r="r" b="b"/>
              <a:pathLst>
                <a:path w="18348" h="19140" extrusionOk="0">
                  <a:moveTo>
                    <a:pt x="722" y="1"/>
                  </a:moveTo>
                  <a:cubicBezTo>
                    <a:pt x="476" y="1"/>
                    <a:pt x="234" y="9"/>
                    <a:pt x="1" y="26"/>
                  </a:cubicBezTo>
                  <a:cubicBezTo>
                    <a:pt x="6572" y="1060"/>
                    <a:pt x="11509" y="4863"/>
                    <a:pt x="13677" y="7531"/>
                  </a:cubicBezTo>
                  <a:cubicBezTo>
                    <a:pt x="15712" y="10100"/>
                    <a:pt x="17347" y="16538"/>
                    <a:pt x="17147" y="19139"/>
                  </a:cubicBezTo>
                  <a:cubicBezTo>
                    <a:pt x="17247" y="19106"/>
                    <a:pt x="17347" y="19073"/>
                    <a:pt x="17447" y="19006"/>
                  </a:cubicBezTo>
                  <a:cubicBezTo>
                    <a:pt x="17480" y="18973"/>
                    <a:pt x="17547" y="18939"/>
                    <a:pt x="17580" y="18873"/>
                  </a:cubicBezTo>
                  <a:cubicBezTo>
                    <a:pt x="17914" y="18539"/>
                    <a:pt x="18347" y="16638"/>
                    <a:pt x="18314" y="14970"/>
                  </a:cubicBezTo>
                  <a:cubicBezTo>
                    <a:pt x="18347" y="12601"/>
                    <a:pt x="17780" y="10300"/>
                    <a:pt x="16680" y="8198"/>
                  </a:cubicBezTo>
                  <a:cubicBezTo>
                    <a:pt x="16579" y="7965"/>
                    <a:pt x="16446" y="7731"/>
                    <a:pt x="16313" y="7464"/>
                  </a:cubicBezTo>
                  <a:cubicBezTo>
                    <a:pt x="16246" y="7364"/>
                    <a:pt x="16179" y="7298"/>
                    <a:pt x="16146" y="7198"/>
                  </a:cubicBezTo>
                  <a:cubicBezTo>
                    <a:pt x="15679" y="6464"/>
                    <a:pt x="15145" y="5797"/>
                    <a:pt x="14545" y="5196"/>
                  </a:cubicBezTo>
                  <a:cubicBezTo>
                    <a:pt x="13244" y="3962"/>
                    <a:pt x="11743" y="2961"/>
                    <a:pt x="10108" y="2227"/>
                  </a:cubicBezTo>
                  <a:cubicBezTo>
                    <a:pt x="9775" y="2094"/>
                    <a:pt x="9441" y="1927"/>
                    <a:pt x="9107" y="1794"/>
                  </a:cubicBezTo>
                  <a:cubicBezTo>
                    <a:pt x="8440" y="1527"/>
                    <a:pt x="7773" y="1260"/>
                    <a:pt x="7073" y="1060"/>
                  </a:cubicBezTo>
                  <a:cubicBezTo>
                    <a:pt x="5271" y="493"/>
                    <a:pt x="3370" y="126"/>
                    <a:pt x="1469" y="26"/>
                  </a:cubicBezTo>
                  <a:cubicBezTo>
                    <a:pt x="1218" y="9"/>
                    <a:pt x="968" y="1"/>
                    <a:pt x="7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887;p56">
              <a:extLst>
                <a:ext uri="{FF2B5EF4-FFF2-40B4-BE49-F238E27FC236}">
                  <a16:creationId xmlns:a16="http://schemas.microsoft.com/office/drawing/2014/main" id="{162B1CCC-C9A4-4835-B215-28C612A881A1}"/>
                </a:ext>
              </a:extLst>
            </p:cNvPr>
            <p:cNvSpPr/>
            <p:nvPr/>
          </p:nvSpPr>
          <p:spPr>
            <a:xfrm>
              <a:off x="2017450" y="3839025"/>
              <a:ext cx="300225" cy="441175"/>
            </a:xfrm>
            <a:custGeom>
              <a:avLst/>
              <a:gdLst/>
              <a:ahLst/>
              <a:cxnLst/>
              <a:rect l="l" t="t" r="r" b="b"/>
              <a:pathLst>
                <a:path w="12009" h="17647" extrusionOk="0">
                  <a:moveTo>
                    <a:pt x="0" y="0"/>
                  </a:moveTo>
                  <a:lnTo>
                    <a:pt x="0" y="0"/>
                  </a:lnTo>
                  <a:cubicBezTo>
                    <a:pt x="1735" y="801"/>
                    <a:pt x="3369" y="1768"/>
                    <a:pt x="4904" y="2903"/>
                  </a:cubicBezTo>
                  <a:cubicBezTo>
                    <a:pt x="5671" y="3470"/>
                    <a:pt x="6372" y="4070"/>
                    <a:pt x="7072" y="4704"/>
                  </a:cubicBezTo>
                  <a:cubicBezTo>
                    <a:pt x="7773" y="5338"/>
                    <a:pt x="8373" y="6071"/>
                    <a:pt x="8907" y="6839"/>
                  </a:cubicBezTo>
                  <a:cubicBezTo>
                    <a:pt x="9941" y="8440"/>
                    <a:pt x="10675" y="10174"/>
                    <a:pt x="11175" y="12009"/>
                  </a:cubicBezTo>
                  <a:cubicBezTo>
                    <a:pt x="11675" y="13844"/>
                    <a:pt x="11942" y="15745"/>
                    <a:pt x="11942" y="17646"/>
                  </a:cubicBezTo>
                  <a:lnTo>
                    <a:pt x="11976" y="17646"/>
                  </a:lnTo>
                  <a:cubicBezTo>
                    <a:pt x="12009" y="15745"/>
                    <a:pt x="11775" y="13844"/>
                    <a:pt x="11308" y="11976"/>
                  </a:cubicBezTo>
                  <a:cubicBezTo>
                    <a:pt x="10841" y="10108"/>
                    <a:pt x="10108" y="8340"/>
                    <a:pt x="9107" y="6705"/>
                  </a:cubicBezTo>
                  <a:cubicBezTo>
                    <a:pt x="8573" y="5905"/>
                    <a:pt x="7973" y="5137"/>
                    <a:pt x="7272" y="4504"/>
                  </a:cubicBezTo>
                  <a:cubicBezTo>
                    <a:pt x="6605" y="3803"/>
                    <a:pt x="5838" y="3203"/>
                    <a:pt x="5071" y="2636"/>
                  </a:cubicBezTo>
                  <a:cubicBezTo>
                    <a:pt x="3503" y="1535"/>
                    <a:pt x="1802" y="6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888;p56">
              <a:extLst>
                <a:ext uri="{FF2B5EF4-FFF2-40B4-BE49-F238E27FC236}">
                  <a16:creationId xmlns:a16="http://schemas.microsoft.com/office/drawing/2014/main" id="{500BA3D6-FE67-4B04-AEF4-EF6377D18D41}"/>
                </a:ext>
              </a:extLst>
            </p:cNvPr>
            <p:cNvSpPr/>
            <p:nvPr/>
          </p:nvSpPr>
          <p:spPr>
            <a:xfrm>
              <a:off x="5326475" y="3383700"/>
              <a:ext cx="316925" cy="121725"/>
            </a:xfrm>
            <a:custGeom>
              <a:avLst/>
              <a:gdLst/>
              <a:ahLst/>
              <a:cxnLst/>
              <a:rect l="l" t="t" r="r" b="b"/>
              <a:pathLst>
                <a:path w="12677" h="4869" extrusionOk="0">
                  <a:moveTo>
                    <a:pt x="12643" y="0"/>
                  </a:moveTo>
                  <a:lnTo>
                    <a:pt x="167" y="2902"/>
                  </a:lnTo>
                  <a:cubicBezTo>
                    <a:pt x="0" y="3269"/>
                    <a:pt x="101" y="3736"/>
                    <a:pt x="401" y="4003"/>
                  </a:cubicBezTo>
                  <a:cubicBezTo>
                    <a:pt x="1292" y="4580"/>
                    <a:pt x="2307" y="4868"/>
                    <a:pt x="3348" y="4868"/>
                  </a:cubicBezTo>
                  <a:cubicBezTo>
                    <a:pt x="3632" y="4868"/>
                    <a:pt x="3918" y="4847"/>
                    <a:pt x="4203" y="4804"/>
                  </a:cubicBezTo>
                  <a:cubicBezTo>
                    <a:pt x="6071" y="4570"/>
                    <a:pt x="7106" y="4037"/>
                    <a:pt x="7839" y="3470"/>
                  </a:cubicBezTo>
                  <a:cubicBezTo>
                    <a:pt x="8573" y="2902"/>
                    <a:pt x="9674" y="2069"/>
                    <a:pt x="10508" y="1902"/>
                  </a:cubicBezTo>
                  <a:cubicBezTo>
                    <a:pt x="11175" y="1802"/>
                    <a:pt x="11842" y="1568"/>
                    <a:pt x="12409" y="1201"/>
                  </a:cubicBezTo>
                  <a:cubicBezTo>
                    <a:pt x="12676" y="968"/>
                    <a:pt x="12643" y="0"/>
                    <a:pt x="126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889;p56">
              <a:extLst>
                <a:ext uri="{FF2B5EF4-FFF2-40B4-BE49-F238E27FC236}">
                  <a16:creationId xmlns:a16="http://schemas.microsoft.com/office/drawing/2014/main" id="{72DBE692-B7F6-4C55-95E9-1CD99CD117B6}"/>
                </a:ext>
              </a:extLst>
            </p:cNvPr>
            <p:cNvSpPr/>
            <p:nvPr/>
          </p:nvSpPr>
          <p:spPr>
            <a:xfrm>
              <a:off x="5321475" y="3287800"/>
              <a:ext cx="321925" cy="205175"/>
            </a:xfrm>
            <a:custGeom>
              <a:avLst/>
              <a:gdLst/>
              <a:ahLst/>
              <a:cxnLst/>
              <a:rect l="l" t="t" r="r" b="b"/>
              <a:pathLst>
                <a:path w="12877" h="8207" extrusionOk="0">
                  <a:moveTo>
                    <a:pt x="12076" y="0"/>
                  </a:moveTo>
                  <a:cubicBezTo>
                    <a:pt x="12076" y="200"/>
                    <a:pt x="12076" y="334"/>
                    <a:pt x="11942" y="434"/>
                  </a:cubicBezTo>
                  <a:cubicBezTo>
                    <a:pt x="11842" y="534"/>
                    <a:pt x="11709" y="567"/>
                    <a:pt x="11575" y="634"/>
                  </a:cubicBezTo>
                  <a:cubicBezTo>
                    <a:pt x="11475" y="734"/>
                    <a:pt x="11342" y="834"/>
                    <a:pt x="11242" y="968"/>
                  </a:cubicBezTo>
                  <a:cubicBezTo>
                    <a:pt x="11075" y="1201"/>
                    <a:pt x="10875" y="1401"/>
                    <a:pt x="10675" y="1601"/>
                  </a:cubicBezTo>
                  <a:cubicBezTo>
                    <a:pt x="10626" y="1650"/>
                    <a:pt x="10559" y="1681"/>
                    <a:pt x="10514" y="1681"/>
                  </a:cubicBezTo>
                  <a:cubicBezTo>
                    <a:pt x="10497" y="1681"/>
                    <a:pt x="10483" y="1677"/>
                    <a:pt x="10474" y="1668"/>
                  </a:cubicBezTo>
                  <a:cubicBezTo>
                    <a:pt x="10408" y="1601"/>
                    <a:pt x="10441" y="1535"/>
                    <a:pt x="10474" y="1435"/>
                  </a:cubicBezTo>
                  <a:cubicBezTo>
                    <a:pt x="10508" y="1335"/>
                    <a:pt x="10541" y="1235"/>
                    <a:pt x="10541" y="1101"/>
                  </a:cubicBezTo>
                  <a:cubicBezTo>
                    <a:pt x="10541" y="768"/>
                    <a:pt x="10141" y="634"/>
                    <a:pt x="9841" y="501"/>
                  </a:cubicBezTo>
                  <a:cubicBezTo>
                    <a:pt x="9507" y="367"/>
                    <a:pt x="9174" y="267"/>
                    <a:pt x="8807" y="200"/>
                  </a:cubicBezTo>
                  <a:cubicBezTo>
                    <a:pt x="8754" y="185"/>
                    <a:pt x="8701" y="177"/>
                    <a:pt x="8649" y="177"/>
                  </a:cubicBezTo>
                  <a:cubicBezTo>
                    <a:pt x="8374" y="177"/>
                    <a:pt x="8129" y="387"/>
                    <a:pt x="8073" y="667"/>
                  </a:cubicBezTo>
                  <a:cubicBezTo>
                    <a:pt x="7472" y="2002"/>
                    <a:pt x="6171" y="3069"/>
                    <a:pt x="4837" y="3803"/>
                  </a:cubicBezTo>
                  <a:cubicBezTo>
                    <a:pt x="4370" y="4103"/>
                    <a:pt x="2936" y="4870"/>
                    <a:pt x="2502" y="5037"/>
                  </a:cubicBezTo>
                  <a:cubicBezTo>
                    <a:pt x="367" y="5938"/>
                    <a:pt x="0" y="6405"/>
                    <a:pt x="467" y="7139"/>
                  </a:cubicBezTo>
                  <a:cubicBezTo>
                    <a:pt x="834" y="7773"/>
                    <a:pt x="2469" y="8206"/>
                    <a:pt x="3936" y="8206"/>
                  </a:cubicBezTo>
                  <a:cubicBezTo>
                    <a:pt x="5337" y="8106"/>
                    <a:pt x="6705" y="7639"/>
                    <a:pt x="7906" y="6839"/>
                  </a:cubicBezTo>
                  <a:cubicBezTo>
                    <a:pt x="8707" y="6205"/>
                    <a:pt x="9607" y="5704"/>
                    <a:pt x="10575" y="5304"/>
                  </a:cubicBezTo>
                  <a:cubicBezTo>
                    <a:pt x="11408" y="5037"/>
                    <a:pt x="12709" y="4670"/>
                    <a:pt x="12809" y="4170"/>
                  </a:cubicBezTo>
                  <a:cubicBezTo>
                    <a:pt x="12876" y="3369"/>
                    <a:pt x="12809" y="2535"/>
                    <a:pt x="12609" y="1768"/>
                  </a:cubicBezTo>
                  <a:cubicBezTo>
                    <a:pt x="12476" y="1301"/>
                    <a:pt x="12443" y="501"/>
                    <a:pt x="12376" y="234"/>
                  </a:cubicBezTo>
                  <a:cubicBezTo>
                    <a:pt x="12342" y="100"/>
                    <a:pt x="12209" y="0"/>
                    <a:pt x="120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890;p56">
              <a:extLst>
                <a:ext uri="{FF2B5EF4-FFF2-40B4-BE49-F238E27FC236}">
                  <a16:creationId xmlns:a16="http://schemas.microsoft.com/office/drawing/2014/main" id="{0DA203A7-9D9B-4E43-8C39-8D0BE7C64196}"/>
                </a:ext>
              </a:extLst>
            </p:cNvPr>
            <p:cNvSpPr/>
            <p:nvPr/>
          </p:nvSpPr>
          <p:spPr>
            <a:xfrm>
              <a:off x="5320625" y="3405375"/>
              <a:ext cx="227700" cy="88425"/>
            </a:xfrm>
            <a:custGeom>
              <a:avLst/>
              <a:gdLst/>
              <a:ahLst/>
              <a:cxnLst/>
              <a:rect l="l" t="t" r="r" b="b"/>
              <a:pathLst>
                <a:path w="9108" h="3537" extrusionOk="0">
                  <a:moveTo>
                    <a:pt x="3237" y="1"/>
                  </a:moveTo>
                  <a:lnTo>
                    <a:pt x="2403" y="334"/>
                  </a:lnTo>
                  <a:cubicBezTo>
                    <a:pt x="268" y="1235"/>
                    <a:pt x="1" y="1702"/>
                    <a:pt x="468" y="2436"/>
                  </a:cubicBezTo>
                  <a:cubicBezTo>
                    <a:pt x="868" y="3070"/>
                    <a:pt x="2036" y="3537"/>
                    <a:pt x="3904" y="3537"/>
                  </a:cubicBezTo>
                  <a:cubicBezTo>
                    <a:pt x="5338" y="3436"/>
                    <a:pt x="6739" y="2969"/>
                    <a:pt x="7940" y="2169"/>
                  </a:cubicBezTo>
                  <a:cubicBezTo>
                    <a:pt x="8307" y="1869"/>
                    <a:pt x="8707" y="1602"/>
                    <a:pt x="9107" y="1368"/>
                  </a:cubicBezTo>
                  <a:lnTo>
                    <a:pt x="9107" y="1368"/>
                  </a:lnTo>
                  <a:cubicBezTo>
                    <a:pt x="9107" y="1369"/>
                    <a:pt x="7453" y="2282"/>
                    <a:pt x="6290" y="2282"/>
                  </a:cubicBezTo>
                  <a:cubicBezTo>
                    <a:pt x="6013" y="2282"/>
                    <a:pt x="5764" y="2230"/>
                    <a:pt x="5572" y="2102"/>
                  </a:cubicBezTo>
                  <a:cubicBezTo>
                    <a:pt x="5171" y="1902"/>
                    <a:pt x="5005" y="1435"/>
                    <a:pt x="5238" y="1035"/>
                  </a:cubicBezTo>
                  <a:cubicBezTo>
                    <a:pt x="5238" y="901"/>
                    <a:pt x="3904" y="67"/>
                    <a:pt x="3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891;p56">
              <a:extLst>
                <a:ext uri="{FF2B5EF4-FFF2-40B4-BE49-F238E27FC236}">
                  <a16:creationId xmlns:a16="http://schemas.microsoft.com/office/drawing/2014/main" id="{02AFD563-715F-482D-82D2-B3CAC84C5D54}"/>
                </a:ext>
              </a:extLst>
            </p:cNvPr>
            <p:cNvSpPr/>
            <p:nvPr/>
          </p:nvSpPr>
          <p:spPr>
            <a:xfrm>
              <a:off x="5804325" y="3513800"/>
              <a:ext cx="136775" cy="108350"/>
            </a:xfrm>
            <a:custGeom>
              <a:avLst/>
              <a:gdLst/>
              <a:ahLst/>
              <a:cxnLst/>
              <a:rect l="l" t="t" r="r" b="b"/>
              <a:pathLst>
                <a:path w="5471" h="4334" extrusionOk="0">
                  <a:moveTo>
                    <a:pt x="5337" y="0"/>
                  </a:moveTo>
                  <a:lnTo>
                    <a:pt x="100" y="734"/>
                  </a:lnTo>
                  <a:cubicBezTo>
                    <a:pt x="0" y="1635"/>
                    <a:pt x="134" y="2569"/>
                    <a:pt x="534" y="3403"/>
                  </a:cubicBezTo>
                  <a:cubicBezTo>
                    <a:pt x="844" y="4024"/>
                    <a:pt x="1489" y="4334"/>
                    <a:pt x="2206" y="4334"/>
                  </a:cubicBezTo>
                  <a:cubicBezTo>
                    <a:pt x="2336" y="4334"/>
                    <a:pt x="2469" y="4324"/>
                    <a:pt x="2602" y="4303"/>
                  </a:cubicBezTo>
                  <a:cubicBezTo>
                    <a:pt x="3503" y="4170"/>
                    <a:pt x="4670" y="3769"/>
                    <a:pt x="5037" y="2769"/>
                  </a:cubicBezTo>
                  <a:cubicBezTo>
                    <a:pt x="5371" y="1901"/>
                    <a:pt x="5471" y="934"/>
                    <a:pt x="5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892;p56">
              <a:extLst>
                <a:ext uri="{FF2B5EF4-FFF2-40B4-BE49-F238E27FC236}">
                  <a16:creationId xmlns:a16="http://schemas.microsoft.com/office/drawing/2014/main" id="{D04FADDA-D482-4F47-8BDF-47EFB17210A4}"/>
                </a:ext>
              </a:extLst>
            </p:cNvPr>
            <p:cNvSpPr/>
            <p:nvPr/>
          </p:nvSpPr>
          <p:spPr>
            <a:xfrm>
              <a:off x="5802650" y="3329500"/>
              <a:ext cx="136775" cy="280250"/>
            </a:xfrm>
            <a:custGeom>
              <a:avLst/>
              <a:gdLst/>
              <a:ahLst/>
              <a:cxnLst/>
              <a:rect l="l" t="t" r="r" b="b"/>
              <a:pathLst>
                <a:path w="5471" h="11210" extrusionOk="0">
                  <a:moveTo>
                    <a:pt x="1268" y="0"/>
                  </a:moveTo>
                  <a:cubicBezTo>
                    <a:pt x="968" y="100"/>
                    <a:pt x="901" y="1268"/>
                    <a:pt x="868" y="2435"/>
                  </a:cubicBezTo>
                  <a:cubicBezTo>
                    <a:pt x="768" y="3770"/>
                    <a:pt x="601" y="5104"/>
                    <a:pt x="334" y="6405"/>
                  </a:cubicBezTo>
                  <a:cubicBezTo>
                    <a:pt x="100" y="7973"/>
                    <a:pt x="0" y="9207"/>
                    <a:pt x="734" y="10374"/>
                  </a:cubicBezTo>
                  <a:cubicBezTo>
                    <a:pt x="1105" y="10978"/>
                    <a:pt x="1702" y="11210"/>
                    <a:pt x="2325" y="11210"/>
                  </a:cubicBezTo>
                  <a:cubicBezTo>
                    <a:pt x="3215" y="11210"/>
                    <a:pt x="4158" y="10737"/>
                    <a:pt x="4570" y="10207"/>
                  </a:cubicBezTo>
                  <a:cubicBezTo>
                    <a:pt x="5304" y="9307"/>
                    <a:pt x="5471" y="8640"/>
                    <a:pt x="5404" y="7039"/>
                  </a:cubicBezTo>
                  <a:cubicBezTo>
                    <a:pt x="5371" y="5638"/>
                    <a:pt x="4904" y="4904"/>
                    <a:pt x="4871" y="3202"/>
                  </a:cubicBezTo>
                  <a:cubicBezTo>
                    <a:pt x="4837" y="1635"/>
                    <a:pt x="4904" y="67"/>
                    <a:pt x="4537" y="0"/>
                  </a:cubicBezTo>
                  <a:cubicBezTo>
                    <a:pt x="4537" y="100"/>
                    <a:pt x="4470" y="200"/>
                    <a:pt x="4470" y="300"/>
                  </a:cubicBezTo>
                  <a:lnTo>
                    <a:pt x="4470" y="667"/>
                  </a:lnTo>
                  <a:cubicBezTo>
                    <a:pt x="4437" y="867"/>
                    <a:pt x="4437" y="1001"/>
                    <a:pt x="4437" y="1201"/>
                  </a:cubicBezTo>
                  <a:cubicBezTo>
                    <a:pt x="4437" y="1234"/>
                    <a:pt x="4437" y="1268"/>
                    <a:pt x="4370" y="1301"/>
                  </a:cubicBezTo>
                  <a:cubicBezTo>
                    <a:pt x="4337" y="1301"/>
                    <a:pt x="4304" y="1234"/>
                    <a:pt x="4304" y="1201"/>
                  </a:cubicBezTo>
                  <a:cubicBezTo>
                    <a:pt x="4270" y="1068"/>
                    <a:pt x="4270" y="968"/>
                    <a:pt x="4304" y="867"/>
                  </a:cubicBezTo>
                  <a:cubicBezTo>
                    <a:pt x="4304" y="801"/>
                    <a:pt x="4304" y="734"/>
                    <a:pt x="4304" y="701"/>
                  </a:cubicBezTo>
                  <a:cubicBezTo>
                    <a:pt x="4270" y="601"/>
                    <a:pt x="4203" y="534"/>
                    <a:pt x="4103" y="501"/>
                  </a:cubicBezTo>
                  <a:cubicBezTo>
                    <a:pt x="3970" y="467"/>
                    <a:pt x="3837" y="434"/>
                    <a:pt x="3670" y="400"/>
                  </a:cubicBezTo>
                  <a:cubicBezTo>
                    <a:pt x="3503" y="367"/>
                    <a:pt x="3303" y="367"/>
                    <a:pt x="3136" y="367"/>
                  </a:cubicBezTo>
                  <a:cubicBezTo>
                    <a:pt x="2769" y="367"/>
                    <a:pt x="2402" y="400"/>
                    <a:pt x="2069" y="434"/>
                  </a:cubicBezTo>
                  <a:cubicBezTo>
                    <a:pt x="1902" y="434"/>
                    <a:pt x="1768" y="467"/>
                    <a:pt x="1635" y="567"/>
                  </a:cubicBezTo>
                  <a:cubicBezTo>
                    <a:pt x="1535" y="667"/>
                    <a:pt x="1501" y="801"/>
                    <a:pt x="1501" y="934"/>
                  </a:cubicBezTo>
                  <a:cubicBezTo>
                    <a:pt x="1501" y="1068"/>
                    <a:pt x="1468" y="1234"/>
                    <a:pt x="1435" y="1368"/>
                  </a:cubicBezTo>
                  <a:cubicBezTo>
                    <a:pt x="1235" y="1334"/>
                    <a:pt x="1268" y="734"/>
                    <a:pt x="1268" y="567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893;p56">
              <a:extLst>
                <a:ext uri="{FF2B5EF4-FFF2-40B4-BE49-F238E27FC236}">
                  <a16:creationId xmlns:a16="http://schemas.microsoft.com/office/drawing/2014/main" id="{C01CF4BB-56F3-4281-AF22-F70B825C6736}"/>
                </a:ext>
              </a:extLst>
            </p:cNvPr>
            <p:cNvSpPr/>
            <p:nvPr/>
          </p:nvSpPr>
          <p:spPr>
            <a:xfrm>
              <a:off x="5803475" y="3492950"/>
              <a:ext cx="136800" cy="116800"/>
            </a:xfrm>
            <a:custGeom>
              <a:avLst/>
              <a:gdLst/>
              <a:ahLst/>
              <a:cxnLst/>
              <a:rect l="l" t="t" r="r" b="b"/>
              <a:pathLst>
                <a:path w="5472" h="4672" extrusionOk="0">
                  <a:moveTo>
                    <a:pt x="301" y="0"/>
                  </a:moveTo>
                  <a:lnTo>
                    <a:pt x="301" y="0"/>
                  </a:lnTo>
                  <a:cubicBezTo>
                    <a:pt x="67" y="1501"/>
                    <a:pt x="1" y="2702"/>
                    <a:pt x="735" y="3836"/>
                  </a:cubicBezTo>
                  <a:cubicBezTo>
                    <a:pt x="1105" y="4440"/>
                    <a:pt x="1702" y="4672"/>
                    <a:pt x="2325" y="4672"/>
                  </a:cubicBezTo>
                  <a:cubicBezTo>
                    <a:pt x="3215" y="4672"/>
                    <a:pt x="4159" y="4199"/>
                    <a:pt x="4571" y="3669"/>
                  </a:cubicBezTo>
                  <a:cubicBezTo>
                    <a:pt x="5271" y="2769"/>
                    <a:pt x="5471" y="2102"/>
                    <a:pt x="5405" y="501"/>
                  </a:cubicBezTo>
                  <a:cubicBezTo>
                    <a:pt x="5371" y="334"/>
                    <a:pt x="5371" y="200"/>
                    <a:pt x="5338" y="34"/>
                  </a:cubicBezTo>
                  <a:lnTo>
                    <a:pt x="5338" y="34"/>
                  </a:lnTo>
                  <a:cubicBezTo>
                    <a:pt x="5338" y="267"/>
                    <a:pt x="5405" y="1801"/>
                    <a:pt x="4938" y="2035"/>
                  </a:cubicBezTo>
                  <a:cubicBezTo>
                    <a:pt x="4896" y="2056"/>
                    <a:pt x="4855" y="2065"/>
                    <a:pt x="4815" y="2065"/>
                  </a:cubicBezTo>
                  <a:cubicBezTo>
                    <a:pt x="4403" y="2065"/>
                    <a:pt x="4070" y="1068"/>
                    <a:pt x="4070" y="1068"/>
                  </a:cubicBezTo>
                  <a:cubicBezTo>
                    <a:pt x="3648" y="909"/>
                    <a:pt x="3198" y="825"/>
                    <a:pt x="2749" y="825"/>
                  </a:cubicBezTo>
                  <a:cubicBezTo>
                    <a:pt x="2347" y="825"/>
                    <a:pt x="1947" y="892"/>
                    <a:pt x="1569" y="1034"/>
                  </a:cubicBezTo>
                  <a:cubicBezTo>
                    <a:pt x="1509" y="1332"/>
                    <a:pt x="1238" y="2000"/>
                    <a:pt x="872" y="2000"/>
                  </a:cubicBezTo>
                  <a:cubicBezTo>
                    <a:pt x="828" y="2000"/>
                    <a:pt x="782" y="1990"/>
                    <a:pt x="735" y="1968"/>
                  </a:cubicBezTo>
                  <a:cubicBezTo>
                    <a:pt x="268" y="1768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894;p56">
              <a:extLst>
                <a:ext uri="{FF2B5EF4-FFF2-40B4-BE49-F238E27FC236}">
                  <a16:creationId xmlns:a16="http://schemas.microsoft.com/office/drawing/2014/main" id="{9B818390-6E6E-4D42-AE0B-51D6F32271AB}"/>
                </a:ext>
              </a:extLst>
            </p:cNvPr>
            <p:cNvSpPr/>
            <p:nvPr/>
          </p:nvSpPr>
          <p:spPr>
            <a:xfrm>
              <a:off x="5495750" y="2123625"/>
              <a:ext cx="467025" cy="1344225"/>
            </a:xfrm>
            <a:custGeom>
              <a:avLst/>
              <a:gdLst/>
              <a:ahLst/>
              <a:cxnLst/>
              <a:rect l="l" t="t" r="r" b="b"/>
              <a:pathLst>
                <a:path w="18681" h="53769" extrusionOk="0">
                  <a:moveTo>
                    <a:pt x="14645" y="1"/>
                  </a:moveTo>
                  <a:lnTo>
                    <a:pt x="535" y="2869"/>
                  </a:lnTo>
                  <a:cubicBezTo>
                    <a:pt x="335" y="9040"/>
                    <a:pt x="1" y="20349"/>
                    <a:pt x="134" y="26420"/>
                  </a:cubicBezTo>
                  <a:cubicBezTo>
                    <a:pt x="168" y="29522"/>
                    <a:pt x="101" y="48702"/>
                    <a:pt x="101" y="48702"/>
                  </a:cubicBezTo>
                  <a:cubicBezTo>
                    <a:pt x="753" y="49667"/>
                    <a:pt x="1729" y="49968"/>
                    <a:pt x="2694" y="49968"/>
                  </a:cubicBezTo>
                  <a:cubicBezTo>
                    <a:pt x="4298" y="49968"/>
                    <a:pt x="5872" y="49136"/>
                    <a:pt x="5872" y="49136"/>
                  </a:cubicBezTo>
                  <a:cubicBezTo>
                    <a:pt x="5872" y="49136"/>
                    <a:pt x="7006" y="35526"/>
                    <a:pt x="7139" y="32958"/>
                  </a:cubicBezTo>
                  <a:cubicBezTo>
                    <a:pt x="7239" y="30723"/>
                    <a:pt x="7406" y="27620"/>
                    <a:pt x="7406" y="27620"/>
                  </a:cubicBezTo>
                  <a:lnTo>
                    <a:pt x="8374" y="16579"/>
                  </a:lnTo>
                  <a:cubicBezTo>
                    <a:pt x="8374" y="16579"/>
                    <a:pt x="9441" y="22950"/>
                    <a:pt x="9941" y="26753"/>
                  </a:cubicBezTo>
                  <a:cubicBezTo>
                    <a:pt x="10475" y="31090"/>
                    <a:pt x="12677" y="53039"/>
                    <a:pt x="12677" y="53039"/>
                  </a:cubicBezTo>
                  <a:cubicBezTo>
                    <a:pt x="13300" y="53580"/>
                    <a:pt x="14017" y="53768"/>
                    <a:pt x="14713" y="53768"/>
                  </a:cubicBezTo>
                  <a:cubicBezTo>
                    <a:pt x="16287" y="53768"/>
                    <a:pt x="17747" y="52805"/>
                    <a:pt x="17747" y="52805"/>
                  </a:cubicBezTo>
                  <a:cubicBezTo>
                    <a:pt x="17747" y="52805"/>
                    <a:pt x="18681" y="37027"/>
                    <a:pt x="18281" y="32624"/>
                  </a:cubicBezTo>
                  <a:cubicBezTo>
                    <a:pt x="17914" y="28921"/>
                    <a:pt x="17380" y="27020"/>
                    <a:pt x="17313" y="26186"/>
                  </a:cubicBezTo>
                  <a:cubicBezTo>
                    <a:pt x="17313" y="26186"/>
                    <a:pt x="16980" y="14478"/>
                    <a:pt x="16379" y="6405"/>
                  </a:cubicBezTo>
                  <a:cubicBezTo>
                    <a:pt x="16113" y="4204"/>
                    <a:pt x="15545" y="2035"/>
                    <a:pt x="146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895;p56">
              <a:extLst>
                <a:ext uri="{FF2B5EF4-FFF2-40B4-BE49-F238E27FC236}">
                  <a16:creationId xmlns:a16="http://schemas.microsoft.com/office/drawing/2014/main" id="{42DD160C-87BD-447A-99FE-BC02AC8157F1}"/>
                </a:ext>
              </a:extLst>
            </p:cNvPr>
            <p:cNvSpPr/>
            <p:nvPr/>
          </p:nvSpPr>
          <p:spPr>
            <a:xfrm>
              <a:off x="5565800" y="2349625"/>
              <a:ext cx="139300" cy="431175"/>
            </a:xfrm>
            <a:custGeom>
              <a:avLst/>
              <a:gdLst/>
              <a:ahLst/>
              <a:cxnLst/>
              <a:rect l="l" t="t" r="r" b="b"/>
              <a:pathLst>
                <a:path w="5572" h="17247" extrusionOk="0">
                  <a:moveTo>
                    <a:pt x="1" y="0"/>
                  </a:moveTo>
                  <a:lnTo>
                    <a:pt x="1" y="0"/>
                  </a:lnTo>
                  <a:cubicBezTo>
                    <a:pt x="868" y="1335"/>
                    <a:pt x="2269" y="2235"/>
                    <a:pt x="3837" y="2436"/>
                  </a:cubicBezTo>
                  <a:lnTo>
                    <a:pt x="4437" y="5938"/>
                  </a:lnTo>
                  <a:lnTo>
                    <a:pt x="4704" y="17246"/>
                  </a:lnTo>
                  <a:lnTo>
                    <a:pt x="5572" y="7539"/>
                  </a:lnTo>
                  <a:lnTo>
                    <a:pt x="4738" y="1835"/>
                  </a:lnTo>
                  <a:cubicBezTo>
                    <a:pt x="4738" y="1835"/>
                    <a:pt x="1469" y="1401"/>
                    <a:pt x="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896;p56">
              <a:extLst>
                <a:ext uri="{FF2B5EF4-FFF2-40B4-BE49-F238E27FC236}">
                  <a16:creationId xmlns:a16="http://schemas.microsoft.com/office/drawing/2014/main" id="{89EE5E12-4D55-4C61-95D8-AF0BC8597C76}"/>
                </a:ext>
              </a:extLst>
            </p:cNvPr>
            <p:cNvSpPr/>
            <p:nvPr/>
          </p:nvSpPr>
          <p:spPr>
            <a:xfrm>
              <a:off x="5448225" y="2067750"/>
              <a:ext cx="108450" cy="150150"/>
            </a:xfrm>
            <a:custGeom>
              <a:avLst/>
              <a:gdLst/>
              <a:ahLst/>
              <a:cxnLst/>
              <a:rect l="l" t="t" r="r" b="b"/>
              <a:pathLst>
                <a:path w="4338" h="6006" extrusionOk="0">
                  <a:moveTo>
                    <a:pt x="2002" y="1"/>
                  </a:moveTo>
                  <a:lnTo>
                    <a:pt x="1" y="3336"/>
                  </a:lnTo>
                  <a:lnTo>
                    <a:pt x="2369" y="6005"/>
                  </a:lnTo>
                  <a:cubicBezTo>
                    <a:pt x="2369" y="6005"/>
                    <a:pt x="4337" y="3570"/>
                    <a:pt x="4270" y="3570"/>
                  </a:cubicBezTo>
                  <a:cubicBezTo>
                    <a:pt x="4170" y="3570"/>
                    <a:pt x="2002" y="1"/>
                    <a:pt x="200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897;p56">
              <a:extLst>
                <a:ext uri="{FF2B5EF4-FFF2-40B4-BE49-F238E27FC236}">
                  <a16:creationId xmlns:a16="http://schemas.microsoft.com/office/drawing/2014/main" id="{79A83083-B7DA-4FF7-8F62-85B09DE0F3C6}"/>
                </a:ext>
              </a:extLst>
            </p:cNvPr>
            <p:cNvSpPr/>
            <p:nvPr/>
          </p:nvSpPr>
          <p:spPr>
            <a:xfrm>
              <a:off x="5313125" y="1673300"/>
              <a:ext cx="281900" cy="482875"/>
            </a:xfrm>
            <a:custGeom>
              <a:avLst/>
              <a:gdLst/>
              <a:ahLst/>
              <a:cxnLst/>
              <a:rect l="l" t="t" r="r" b="b"/>
              <a:pathLst>
                <a:path w="11276" h="19315" extrusionOk="0">
                  <a:moveTo>
                    <a:pt x="11275" y="1"/>
                  </a:moveTo>
                  <a:cubicBezTo>
                    <a:pt x="8107" y="901"/>
                    <a:pt x="8073" y="668"/>
                    <a:pt x="6038" y="3370"/>
                  </a:cubicBezTo>
                  <a:cubicBezTo>
                    <a:pt x="4637" y="5238"/>
                    <a:pt x="1869" y="8674"/>
                    <a:pt x="1035" y="10108"/>
                  </a:cubicBezTo>
                  <a:cubicBezTo>
                    <a:pt x="134" y="11709"/>
                    <a:pt x="1" y="12343"/>
                    <a:pt x="735" y="13544"/>
                  </a:cubicBezTo>
                  <a:cubicBezTo>
                    <a:pt x="1402" y="14711"/>
                    <a:pt x="5405" y="19315"/>
                    <a:pt x="5405" y="19315"/>
                  </a:cubicBezTo>
                  <a:cubicBezTo>
                    <a:pt x="6372" y="18547"/>
                    <a:pt x="7439" y="17847"/>
                    <a:pt x="7973" y="16513"/>
                  </a:cubicBezTo>
                  <a:lnTo>
                    <a:pt x="5405" y="12243"/>
                  </a:lnTo>
                  <a:lnTo>
                    <a:pt x="10708" y="6806"/>
                  </a:lnTo>
                  <a:lnTo>
                    <a:pt x="1127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898;p56">
              <a:extLst>
                <a:ext uri="{FF2B5EF4-FFF2-40B4-BE49-F238E27FC236}">
                  <a16:creationId xmlns:a16="http://schemas.microsoft.com/office/drawing/2014/main" id="{CAA786F0-0662-4E13-8339-4EBA3942D8D0}"/>
                </a:ext>
              </a:extLst>
            </p:cNvPr>
            <p:cNvSpPr/>
            <p:nvPr/>
          </p:nvSpPr>
          <p:spPr>
            <a:xfrm>
              <a:off x="5764275" y="1311125"/>
              <a:ext cx="97600" cy="266300"/>
            </a:xfrm>
            <a:custGeom>
              <a:avLst/>
              <a:gdLst/>
              <a:ahLst/>
              <a:cxnLst/>
              <a:rect l="l" t="t" r="r" b="b"/>
              <a:pathLst>
                <a:path w="3904" h="10652" extrusionOk="0">
                  <a:moveTo>
                    <a:pt x="3010" y="1"/>
                  </a:moveTo>
                  <a:cubicBezTo>
                    <a:pt x="2884" y="1"/>
                    <a:pt x="2757" y="26"/>
                    <a:pt x="2636" y="77"/>
                  </a:cubicBezTo>
                  <a:cubicBezTo>
                    <a:pt x="2269" y="244"/>
                    <a:pt x="2069" y="645"/>
                    <a:pt x="2169" y="1045"/>
                  </a:cubicBezTo>
                  <a:cubicBezTo>
                    <a:pt x="2102" y="1045"/>
                    <a:pt x="2036" y="1045"/>
                    <a:pt x="1969" y="1011"/>
                  </a:cubicBezTo>
                  <a:lnTo>
                    <a:pt x="335" y="2279"/>
                  </a:lnTo>
                  <a:cubicBezTo>
                    <a:pt x="335" y="2279"/>
                    <a:pt x="1" y="2913"/>
                    <a:pt x="168" y="4414"/>
                  </a:cubicBezTo>
                  <a:cubicBezTo>
                    <a:pt x="268" y="5615"/>
                    <a:pt x="1335" y="7049"/>
                    <a:pt x="1335" y="7049"/>
                  </a:cubicBezTo>
                  <a:lnTo>
                    <a:pt x="1235" y="8684"/>
                  </a:lnTo>
                  <a:lnTo>
                    <a:pt x="1235" y="10652"/>
                  </a:lnTo>
                  <a:cubicBezTo>
                    <a:pt x="1235" y="10652"/>
                    <a:pt x="1635" y="10652"/>
                    <a:pt x="1869" y="10051"/>
                  </a:cubicBezTo>
                  <a:cubicBezTo>
                    <a:pt x="2303" y="8850"/>
                    <a:pt x="2670" y="7650"/>
                    <a:pt x="2936" y="6382"/>
                  </a:cubicBezTo>
                  <a:cubicBezTo>
                    <a:pt x="3437" y="4414"/>
                    <a:pt x="3904" y="2813"/>
                    <a:pt x="3537" y="2046"/>
                  </a:cubicBezTo>
                  <a:cubicBezTo>
                    <a:pt x="3337" y="1645"/>
                    <a:pt x="2970" y="1345"/>
                    <a:pt x="2536" y="1178"/>
                  </a:cubicBezTo>
                  <a:lnTo>
                    <a:pt x="3870" y="578"/>
                  </a:lnTo>
                  <a:cubicBezTo>
                    <a:pt x="3722" y="207"/>
                    <a:pt x="3372" y="1"/>
                    <a:pt x="30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899;p56">
              <a:extLst>
                <a:ext uri="{FF2B5EF4-FFF2-40B4-BE49-F238E27FC236}">
                  <a16:creationId xmlns:a16="http://schemas.microsoft.com/office/drawing/2014/main" id="{14A09FBD-EBA2-44B4-88A1-DBCBA36EEBF4}"/>
                </a:ext>
              </a:extLst>
            </p:cNvPr>
            <p:cNvSpPr/>
            <p:nvPr/>
          </p:nvSpPr>
          <p:spPr>
            <a:xfrm>
              <a:off x="5548300" y="1293875"/>
              <a:ext cx="195175" cy="167150"/>
            </a:xfrm>
            <a:custGeom>
              <a:avLst/>
              <a:gdLst/>
              <a:ahLst/>
              <a:cxnLst/>
              <a:rect l="l" t="t" r="r" b="b"/>
              <a:pathLst>
                <a:path w="7807" h="6686" extrusionOk="0">
                  <a:moveTo>
                    <a:pt x="3336" y="0"/>
                  </a:moveTo>
                  <a:cubicBezTo>
                    <a:pt x="1502" y="0"/>
                    <a:pt x="0" y="1501"/>
                    <a:pt x="0" y="3336"/>
                  </a:cubicBezTo>
                  <a:cubicBezTo>
                    <a:pt x="0" y="5347"/>
                    <a:pt x="1654" y="6685"/>
                    <a:pt x="3374" y="6685"/>
                  </a:cubicBezTo>
                  <a:cubicBezTo>
                    <a:pt x="4193" y="6685"/>
                    <a:pt x="5027" y="6382"/>
                    <a:pt x="5705" y="5704"/>
                  </a:cubicBezTo>
                  <a:cubicBezTo>
                    <a:pt x="7806" y="3603"/>
                    <a:pt x="6305" y="0"/>
                    <a:pt x="3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00;p56">
              <a:extLst>
                <a:ext uri="{FF2B5EF4-FFF2-40B4-BE49-F238E27FC236}">
                  <a16:creationId xmlns:a16="http://schemas.microsoft.com/office/drawing/2014/main" id="{7A604FBF-106D-4172-A56A-DC48B002BE9D}"/>
                </a:ext>
              </a:extLst>
            </p:cNvPr>
            <p:cNvSpPr/>
            <p:nvPr/>
          </p:nvSpPr>
          <p:spPr>
            <a:xfrm>
              <a:off x="5558300" y="1333550"/>
              <a:ext cx="326100" cy="374800"/>
            </a:xfrm>
            <a:custGeom>
              <a:avLst/>
              <a:gdLst/>
              <a:ahLst/>
              <a:cxnLst/>
              <a:rect l="l" t="t" r="r" b="b"/>
              <a:pathLst>
                <a:path w="13044" h="14992" extrusionOk="0">
                  <a:moveTo>
                    <a:pt x="3300" y="1"/>
                  </a:moveTo>
                  <a:cubicBezTo>
                    <a:pt x="2163" y="1"/>
                    <a:pt x="1200" y="204"/>
                    <a:pt x="701" y="581"/>
                  </a:cubicBezTo>
                  <a:cubicBezTo>
                    <a:pt x="1" y="4217"/>
                    <a:pt x="101" y="7386"/>
                    <a:pt x="635" y="9254"/>
                  </a:cubicBezTo>
                  <a:cubicBezTo>
                    <a:pt x="935" y="10422"/>
                    <a:pt x="1535" y="11322"/>
                    <a:pt x="2603" y="11489"/>
                  </a:cubicBezTo>
                  <a:cubicBezTo>
                    <a:pt x="2736" y="11498"/>
                    <a:pt x="2872" y="11502"/>
                    <a:pt x="3008" y="11502"/>
                  </a:cubicBezTo>
                  <a:cubicBezTo>
                    <a:pt x="3418" y="11502"/>
                    <a:pt x="3837" y="11464"/>
                    <a:pt x="4237" y="11389"/>
                  </a:cubicBezTo>
                  <a:lnTo>
                    <a:pt x="4237" y="13024"/>
                  </a:lnTo>
                  <a:cubicBezTo>
                    <a:pt x="4104" y="13524"/>
                    <a:pt x="4304" y="13958"/>
                    <a:pt x="4537" y="14858"/>
                  </a:cubicBezTo>
                  <a:cubicBezTo>
                    <a:pt x="5805" y="14525"/>
                    <a:pt x="8240" y="14992"/>
                    <a:pt x="9474" y="12723"/>
                  </a:cubicBezTo>
                  <a:lnTo>
                    <a:pt x="9474" y="7787"/>
                  </a:lnTo>
                  <a:cubicBezTo>
                    <a:pt x="9666" y="8267"/>
                    <a:pt x="10136" y="8557"/>
                    <a:pt x="10632" y="8557"/>
                  </a:cubicBezTo>
                  <a:cubicBezTo>
                    <a:pt x="10825" y="8557"/>
                    <a:pt x="11022" y="8514"/>
                    <a:pt x="11209" y="8420"/>
                  </a:cubicBezTo>
                  <a:cubicBezTo>
                    <a:pt x="12009" y="8053"/>
                    <a:pt x="13043" y="6486"/>
                    <a:pt x="12510" y="5318"/>
                  </a:cubicBezTo>
                  <a:cubicBezTo>
                    <a:pt x="12257" y="4766"/>
                    <a:pt x="11878" y="4587"/>
                    <a:pt x="11513" y="4587"/>
                  </a:cubicBezTo>
                  <a:cubicBezTo>
                    <a:pt x="11106" y="4587"/>
                    <a:pt x="10717" y="4809"/>
                    <a:pt x="10542" y="4985"/>
                  </a:cubicBezTo>
                  <a:cubicBezTo>
                    <a:pt x="10260" y="5294"/>
                    <a:pt x="10002" y="5960"/>
                    <a:pt x="9688" y="5960"/>
                  </a:cubicBezTo>
                  <a:cubicBezTo>
                    <a:pt x="9630" y="5960"/>
                    <a:pt x="9570" y="5937"/>
                    <a:pt x="9508" y="5885"/>
                  </a:cubicBezTo>
                  <a:cubicBezTo>
                    <a:pt x="9107" y="5552"/>
                    <a:pt x="8373" y="4618"/>
                    <a:pt x="8540" y="1415"/>
                  </a:cubicBezTo>
                  <a:cubicBezTo>
                    <a:pt x="7030" y="442"/>
                    <a:pt x="4975" y="1"/>
                    <a:pt x="33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01;p56">
              <a:extLst>
                <a:ext uri="{FF2B5EF4-FFF2-40B4-BE49-F238E27FC236}">
                  <a16:creationId xmlns:a16="http://schemas.microsoft.com/office/drawing/2014/main" id="{08215AD9-5868-4D4A-B752-C0862F5431A3}"/>
                </a:ext>
              </a:extLst>
            </p:cNvPr>
            <p:cNvSpPr/>
            <p:nvPr/>
          </p:nvSpPr>
          <p:spPr>
            <a:xfrm>
              <a:off x="5682550" y="1448150"/>
              <a:ext cx="30050" cy="25650"/>
            </a:xfrm>
            <a:custGeom>
              <a:avLst/>
              <a:gdLst/>
              <a:ahLst/>
              <a:cxnLst/>
              <a:rect l="l" t="t" r="r" b="b"/>
              <a:pathLst>
                <a:path w="1202" h="1026" extrusionOk="0">
                  <a:moveTo>
                    <a:pt x="535" y="0"/>
                  </a:moveTo>
                  <a:cubicBezTo>
                    <a:pt x="234" y="0"/>
                    <a:pt x="1" y="234"/>
                    <a:pt x="34" y="534"/>
                  </a:cubicBezTo>
                  <a:cubicBezTo>
                    <a:pt x="34" y="825"/>
                    <a:pt x="275" y="1026"/>
                    <a:pt x="533" y="1026"/>
                  </a:cubicBezTo>
                  <a:cubicBezTo>
                    <a:pt x="660" y="1026"/>
                    <a:pt x="792" y="977"/>
                    <a:pt x="902" y="868"/>
                  </a:cubicBezTo>
                  <a:cubicBezTo>
                    <a:pt x="1202" y="567"/>
                    <a:pt x="968" y="0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02;p56">
              <a:extLst>
                <a:ext uri="{FF2B5EF4-FFF2-40B4-BE49-F238E27FC236}">
                  <a16:creationId xmlns:a16="http://schemas.microsoft.com/office/drawing/2014/main" id="{54338354-B6E9-4168-B1CD-B3DB8FB6FE6C}"/>
                </a:ext>
              </a:extLst>
            </p:cNvPr>
            <p:cNvSpPr/>
            <p:nvPr/>
          </p:nvSpPr>
          <p:spPr>
            <a:xfrm>
              <a:off x="5586650" y="1443975"/>
              <a:ext cx="30050" cy="25100"/>
            </a:xfrm>
            <a:custGeom>
              <a:avLst/>
              <a:gdLst/>
              <a:ahLst/>
              <a:cxnLst/>
              <a:rect l="l" t="t" r="r" b="b"/>
              <a:pathLst>
                <a:path w="1202" h="1004" extrusionOk="0">
                  <a:moveTo>
                    <a:pt x="535" y="1"/>
                  </a:moveTo>
                  <a:cubicBezTo>
                    <a:pt x="234" y="1"/>
                    <a:pt x="1" y="201"/>
                    <a:pt x="34" y="501"/>
                  </a:cubicBezTo>
                  <a:cubicBezTo>
                    <a:pt x="34" y="799"/>
                    <a:pt x="287" y="1003"/>
                    <a:pt x="554" y="1003"/>
                  </a:cubicBezTo>
                  <a:cubicBezTo>
                    <a:pt x="674" y="1003"/>
                    <a:pt x="798" y="961"/>
                    <a:pt x="902" y="868"/>
                  </a:cubicBezTo>
                  <a:cubicBezTo>
                    <a:pt x="1202" y="534"/>
                    <a:pt x="968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03;p56">
              <a:extLst>
                <a:ext uri="{FF2B5EF4-FFF2-40B4-BE49-F238E27FC236}">
                  <a16:creationId xmlns:a16="http://schemas.microsoft.com/office/drawing/2014/main" id="{D243AA01-65BF-4AF1-8A35-21A5E2314682}"/>
                </a:ext>
              </a:extLst>
            </p:cNvPr>
            <p:cNvSpPr/>
            <p:nvPr/>
          </p:nvSpPr>
          <p:spPr>
            <a:xfrm>
              <a:off x="5664225" y="1566575"/>
              <a:ext cx="110925" cy="67550"/>
            </a:xfrm>
            <a:custGeom>
              <a:avLst/>
              <a:gdLst/>
              <a:ahLst/>
              <a:cxnLst/>
              <a:rect l="l" t="t" r="r" b="b"/>
              <a:pathLst>
                <a:path w="4437" h="2702" extrusionOk="0">
                  <a:moveTo>
                    <a:pt x="4437" y="0"/>
                  </a:moveTo>
                  <a:cubicBezTo>
                    <a:pt x="4170" y="500"/>
                    <a:pt x="3769" y="901"/>
                    <a:pt x="3269" y="1134"/>
                  </a:cubicBezTo>
                  <a:cubicBezTo>
                    <a:pt x="2435" y="1601"/>
                    <a:pt x="0" y="2068"/>
                    <a:pt x="0" y="2068"/>
                  </a:cubicBezTo>
                  <a:lnTo>
                    <a:pt x="0" y="2702"/>
                  </a:lnTo>
                  <a:cubicBezTo>
                    <a:pt x="0" y="2702"/>
                    <a:pt x="3136" y="2135"/>
                    <a:pt x="3769" y="1368"/>
                  </a:cubicBezTo>
                  <a:cubicBezTo>
                    <a:pt x="4070" y="967"/>
                    <a:pt x="4303" y="500"/>
                    <a:pt x="443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04;p56">
              <a:extLst>
                <a:ext uri="{FF2B5EF4-FFF2-40B4-BE49-F238E27FC236}">
                  <a16:creationId xmlns:a16="http://schemas.microsoft.com/office/drawing/2014/main" id="{A8EC34D9-0792-4204-A191-3DDB4224A57A}"/>
                </a:ext>
              </a:extLst>
            </p:cNvPr>
            <p:cNvSpPr/>
            <p:nvPr/>
          </p:nvSpPr>
          <p:spPr>
            <a:xfrm>
              <a:off x="5552475" y="1241225"/>
              <a:ext cx="273550" cy="162925"/>
            </a:xfrm>
            <a:custGeom>
              <a:avLst/>
              <a:gdLst/>
              <a:ahLst/>
              <a:cxnLst/>
              <a:rect l="l" t="t" r="r" b="b"/>
              <a:pathLst>
                <a:path w="10942" h="6517" extrusionOk="0">
                  <a:moveTo>
                    <a:pt x="1987" y="0"/>
                  </a:moveTo>
                  <a:cubicBezTo>
                    <a:pt x="1970" y="0"/>
                    <a:pt x="1953" y="2"/>
                    <a:pt x="1935" y="5"/>
                  </a:cubicBezTo>
                  <a:cubicBezTo>
                    <a:pt x="1601" y="71"/>
                    <a:pt x="1535" y="672"/>
                    <a:pt x="1501" y="939"/>
                  </a:cubicBezTo>
                  <a:cubicBezTo>
                    <a:pt x="1401" y="1339"/>
                    <a:pt x="1401" y="1773"/>
                    <a:pt x="1501" y="2173"/>
                  </a:cubicBezTo>
                  <a:cubicBezTo>
                    <a:pt x="1401" y="2106"/>
                    <a:pt x="1268" y="2040"/>
                    <a:pt x="1168" y="1973"/>
                  </a:cubicBezTo>
                  <a:cubicBezTo>
                    <a:pt x="1034" y="1873"/>
                    <a:pt x="934" y="1806"/>
                    <a:pt x="834" y="1706"/>
                  </a:cubicBezTo>
                  <a:cubicBezTo>
                    <a:pt x="722" y="1622"/>
                    <a:pt x="468" y="1301"/>
                    <a:pt x="291" y="1301"/>
                  </a:cubicBezTo>
                  <a:cubicBezTo>
                    <a:pt x="257" y="1301"/>
                    <a:pt x="227" y="1313"/>
                    <a:pt x="200" y="1339"/>
                  </a:cubicBezTo>
                  <a:cubicBezTo>
                    <a:pt x="167" y="1406"/>
                    <a:pt x="134" y="1472"/>
                    <a:pt x="134" y="1573"/>
                  </a:cubicBezTo>
                  <a:lnTo>
                    <a:pt x="134" y="1673"/>
                  </a:lnTo>
                  <a:cubicBezTo>
                    <a:pt x="0" y="2573"/>
                    <a:pt x="300" y="3474"/>
                    <a:pt x="868" y="4141"/>
                  </a:cubicBezTo>
                  <a:cubicBezTo>
                    <a:pt x="1435" y="4741"/>
                    <a:pt x="2168" y="5142"/>
                    <a:pt x="2969" y="5275"/>
                  </a:cubicBezTo>
                  <a:cubicBezTo>
                    <a:pt x="3382" y="5350"/>
                    <a:pt x="3799" y="5388"/>
                    <a:pt x="4218" y="5388"/>
                  </a:cubicBezTo>
                  <a:cubicBezTo>
                    <a:pt x="4916" y="5388"/>
                    <a:pt x="5617" y="5284"/>
                    <a:pt x="6305" y="5075"/>
                  </a:cubicBezTo>
                  <a:cubicBezTo>
                    <a:pt x="6672" y="4975"/>
                    <a:pt x="6939" y="4808"/>
                    <a:pt x="7339" y="4741"/>
                  </a:cubicBezTo>
                  <a:cubicBezTo>
                    <a:pt x="7374" y="4727"/>
                    <a:pt x="7412" y="4721"/>
                    <a:pt x="7448" y="4721"/>
                  </a:cubicBezTo>
                  <a:cubicBezTo>
                    <a:pt x="7584" y="4721"/>
                    <a:pt x="7713" y="4810"/>
                    <a:pt x="7739" y="4942"/>
                  </a:cubicBezTo>
                  <a:cubicBezTo>
                    <a:pt x="7739" y="5108"/>
                    <a:pt x="7839" y="5342"/>
                    <a:pt x="7873" y="5475"/>
                  </a:cubicBezTo>
                  <a:cubicBezTo>
                    <a:pt x="8028" y="6097"/>
                    <a:pt x="8589" y="6516"/>
                    <a:pt x="9205" y="6516"/>
                  </a:cubicBezTo>
                  <a:cubicBezTo>
                    <a:pt x="9250" y="6516"/>
                    <a:pt x="9295" y="6514"/>
                    <a:pt x="9340" y="6509"/>
                  </a:cubicBezTo>
                  <a:cubicBezTo>
                    <a:pt x="9173" y="6509"/>
                    <a:pt x="9474" y="5242"/>
                    <a:pt x="9507" y="5142"/>
                  </a:cubicBezTo>
                  <a:cubicBezTo>
                    <a:pt x="9707" y="4741"/>
                    <a:pt x="10041" y="4741"/>
                    <a:pt x="10408" y="4475"/>
                  </a:cubicBezTo>
                  <a:cubicBezTo>
                    <a:pt x="10941" y="4074"/>
                    <a:pt x="10908" y="3441"/>
                    <a:pt x="10641" y="2840"/>
                  </a:cubicBezTo>
                  <a:cubicBezTo>
                    <a:pt x="10007" y="1573"/>
                    <a:pt x="8406" y="1005"/>
                    <a:pt x="7072" y="972"/>
                  </a:cubicBezTo>
                  <a:cubicBezTo>
                    <a:pt x="7026" y="971"/>
                    <a:pt x="6979" y="971"/>
                    <a:pt x="6933" y="971"/>
                  </a:cubicBezTo>
                  <a:cubicBezTo>
                    <a:pt x="6237" y="971"/>
                    <a:pt x="5513" y="1074"/>
                    <a:pt x="4811" y="1074"/>
                  </a:cubicBezTo>
                  <a:cubicBezTo>
                    <a:pt x="3968" y="1074"/>
                    <a:pt x="3158" y="925"/>
                    <a:pt x="2469" y="272"/>
                  </a:cubicBezTo>
                  <a:cubicBezTo>
                    <a:pt x="2317" y="150"/>
                    <a:pt x="2164" y="0"/>
                    <a:pt x="19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05;p56">
              <a:extLst>
                <a:ext uri="{FF2B5EF4-FFF2-40B4-BE49-F238E27FC236}">
                  <a16:creationId xmlns:a16="http://schemas.microsoft.com/office/drawing/2014/main" id="{92EBF665-A9CC-42DA-A794-227C1C262BB3}"/>
                </a:ext>
              </a:extLst>
            </p:cNvPr>
            <p:cNvSpPr/>
            <p:nvPr/>
          </p:nvSpPr>
          <p:spPr>
            <a:xfrm>
              <a:off x="5700075" y="1418400"/>
              <a:ext cx="29200" cy="23100"/>
            </a:xfrm>
            <a:custGeom>
              <a:avLst/>
              <a:gdLst/>
              <a:ahLst/>
              <a:cxnLst/>
              <a:rect l="l" t="t" r="r" b="b"/>
              <a:pathLst>
                <a:path w="1168" h="924" extrusionOk="0">
                  <a:moveTo>
                    <a:pt x="499" y="0"/>
                  </a:moveTo>
                  <a:cubicBezTo>
                    <a:pt x="298" y="0"/>
                    <a:pt x="108" y="97"/>
                    <a:pt x="0" y="290"/>
                  </a:cubicBezTo>
                  <a:lnTo>
                    <a:pt x="1001" y="923"/>
                  </a:lnTo>
                  <a:cubicBezTo>
                    <a:pt x="1168" y="623"/>
                    <a:pt x="1101" y="256"/>
                    <a:pt x="834" y="90"/>
                  </a:cubicBezTo>
                  <a:cubicBezTo>
                    <a:pt x="727" y="30"/>
                    <a:pt x="611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06;p56">
              <a:extLst>
                <a:ext uri="{FF2B5EF4-FFF2-40B4-BE49-F238E27FC236}">
                  <a16:creationId xmlns:a16="http://schemas.microsoft.com/office/drawing/2014/main" id="{C1879761-4ECE-48FF-8A70-7C74B517B1C5}"/>
                </a:ext>
              </a:extLst>
            </p:cNvPr>
            <p:cNvSpPr/>
            <p:nvPr/>
          </p:nvSpPr>
          <p:spPr>
            <a:xfrm>
              <a:off x="5641700" y="1539875"/>
              <a:ext cx="43400" cy="26400"/>
            </a:xfrm>
            <a:custGeom>
              <a:avLst/>
              <a:gdLst/>
              <a:ahLst/>
              <a:cxnLst/>
              <a:rect l="l" t="t" r="r" b="b"/>
              <a:pathLst>
                <a:path w="1736" h="1056" extrusionOk="0">
                  <a:moveTo>
                    <a:pt x="1635" y="1"/>
                  </a:moveTo>
                  <a:lnTo>
                    <a:pt x="0" y="401"/>
                  </a:lnTo>
                  <a:cubicBezTo>
                    <a:pt x="86" y="802"/>
                    <a:pt x="419" y="1056"/>
                    <a:pt x="807" y="1056"/>
                  </a:cubicBezTo>
                  <a:cubicBezTo>
                    <a:pt x="870" y="1056"/>
                    <a:pt x="935" y="1049"/>
                    <a:pt x="1001" y="1035"/>
                  </a:cubicBezTo>
                  <a:cubicBezTo>
                    <a:pt x="1468" y="901"/>
                    <a:pt x="1735" y="434"/>
                    <a:pt x="1635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07;p56">
              <a:extLst>
                <a:ext uri="{FF2B5EF4-FFF2-40B4-BE49-F238E27FC236}">
                  <a16:creationId xmlns:a16="http://schemas.microsoft.com/office/drawing/2014/main" id="{A1FFD8F5-E70A-47B7-8F42-597A492C802A}"/>
                </a:ext>
              </a:extLst>
            </p:cNvPr>
            <p:cNvSpPr/>
            <p:nvPr/>
          </p:nvSpPr>
          <p:spPr>
            <a:xfrm>
              <a:off x="5659200" y="1547325"/>
              <a:ext cx="24225" cy="19275"/>
            </a:xfrm>
            <a:custGeom>
              <a:avLst/>
              <a:gdLst/>
              <a:ahLst/>
              <a:cxnLst/>
              <a:rect l="l" t="t" r="r" b="b"/>
              <a:pathLst>
                <a:path w="969" h="771" extrusionOk="0">
                  <a:moveTo>
                    <a:pt x="813" y="1"/>
                  </a:moveTo>
                  <a:cubicBezTo>
                    <a:pt x="401" y="1"/>
                    <a:pt x="33" y="355"/>
                    <a:pt x="1" y="770"/>
                  </a:cubicBezTo>
                  <a:cubicBezTo>
                    <a:pt x="101" y="770"/>
                    <a:pt x="201" y="770"/>
                    <a:pt x="335" y="737"/>
                  </a:cubicBezTo>
                  <a:cubicBezTo>
                    <a:pt x="668" y="637"/>
                    <a:pt x="902" y="336"/>
                    <a:pt x="968" y="3"/>
                  </a:cubicBezTo>
                  <a:lnTo>
                    <a:pt x="868" y="3"/>
                  </a:lnTo>
                  <a:cubicBezTo>
                    <a:pt x="850" y="1"/>
                    <a:pt x="832" y="1"/>
                    <a:pt x="81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08;p56">
              <a:extLst>
                <a:ext uri="{FF2B5EF4-FFF2-40B4-BE49-F238E27FC236}">
                  <a16:creationId xmlns:a16="http://schemas.microsoft.com/office/drawing/2014/main" id="{950E3FD2-A394-4E52-A66E-B2567270D692}"/>
                </a:ext>
              </a:extLst>
            </p:cNvPr>
            <p:cNvSpPr/>
            <p:nvPr/>
          </p:nvSpPr>
          <p:spPr>
            <a:xfrm>
              <a:off x="5573325" y="1412300"/>
              <a:ext cx="30050" cy="21700"/>
            </a:xfrm>
            <a:custGeom>
              <a:avLst/>
              <a:gdLst/>
              <a:ahLst/>
              <a:cxnLst/>
              <a:rect l="l" t="t" r="r" b="b"/>
              <a:pathLst>
                <a:path w="1202" h="868" extrusionOk="0">
                  <a:moveTo>
                    <a:pt x="687" y="1"/>
                  </a:moveTo>
                  <a:cubicBezTo>
                    <a:pt x="602" y="1"/>
                    <a:pt x="516" y="21"/>
                    <a:pt x="434" y="67"/>
                  </a:cubicBezTo>
                  <a:cubicBezTo>
                    <a:pt x="134" y="200"/>
                    <a:pt x="0" y="534"/>
                    <a:pt x="134" y="867"/>
                  </a:cubicBezTo>
                  <a:lnTo>
                    <a:pt x="1201" y="367"/>
                  </a:lnTo>
                  <a:cubicBezTo>
                    <a:pt x="1128" y="148"/>
                    <a:pt x="914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09;p56">
              <a:extLst>
                <a:ext uri="{FF2B5EF4-FFF2-40B4-BE49-F238E27FC236}">
                  <a16:creationId xmlns:a16="http://schemas.microsoft.com/office/drawing/2014/main" id="{D5E46551-3137-4E7A-838C-44E2D3D458A8}"/>
                </a:ext>
              </a:extLst>
            </p:cNvPr>
            <p:cNvSpPr/>
            <p:nvPr/>
          </p:nvSpPr>
          <p:spPr>
            <a:xfrm>
              <a:off x="5603350" y="1443975"/>
              <a:ext cx="50050" cy="80925"/>
            </a:xfrm>
            <a:custGeom>
              <a:avLst/>
              <a:gdLst/>
              <a:ahLst/>
              <a:cxnLst/>
              <a:rect l="l" t="t" r="r" b="b"/>
              <a:pathLst>
                <a:path w="2002" h="3237" extrusionOk="0">
                  <a:moveTo>
                    <a:pt x="2001" y="1"/>
                  </a:moveTo>
                  <a:lnTo>
                    <a:pt x="0" y="2636"/>
                  </a:lnTo>
                  <a:lnTo>
                    <a:pt x="1701" y="3236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10;p56">
              <a:extLst>
                <a:ext uri="{FF2B5EF4-FFF2-40B4-BE49-F238E27FC236}">
                  <a16:creationId xmlns:a16="http://schemas.microsoft.com/office/drawing/2014/main" id="{69F7F625-E1CF-4B96-8B30-BCA569890F44}"/>
                </a:ext>
              </a:extLst>
            </p:cNvPr>
            <p:cNvSpPr/>
            <p:nvPr/>
          </p:nvSpPr>
          <p:spPr>
            <a:xfrm>
              <a:off x="5501600" y="1651625"/>
              <a:ext cx="457850" cy="607675"/>
            </a:xfrm>
            <a:custGeom>
              <a:avLst/>
              <a:gdLst/>
              <a:ahLst/>
              <a:cxnLst/>
              <a:rect l="l" t="t" r="r" b="b"/>
              <a:pathLst>
                <a:path w="18314" h="24307" extrusionOk="0">
                  <a:moveTo>
                    <a:pt x="13877" y="0"/>
                  </a:moveTo>
                  <a:cubicBezTo>
                    <a:pt x="13877" y="0"/>
                    <a:pt x="7939" y="1568"/>
                    <a:pt x="6805" y="2135"/>
                  </a:cubicBezTo>
                  <a:cubicBezTo>
                    <a:pt x="6472" y="1535"/>
                    <a:pt x="6238" y="901"/>
                    <a:pt x="6105" y="234"/>
                  </a:cubicBezTo>
                  <a:cubicBezTo>
                    <a:pt x="6105" y="234"/>
                    <a:pt x="2903" y="1001"/>
                    <a:pt x="2135" y="1435"/>
                  </a:cubicBezTo>
                  <a:cubicBezTo>
                    <a:pt x="901" y="2202"/>
                    <a:pt x="701" y="4937"/>
                    <a:pt x="401" y="10141"/>
                  </a:cubicBezTo>
                  <a:cubicBezTo>
                    <a:pt x="0" y="17179"/>
                    <a:pt x="201" y="22817"/>
                    <a:pt x="201" y="22817"/>
                  </a:cubicBezTo>
                  <a:cubicBezTo>
                    <a:pt x="2202" y="23651"/>
                    <a:pt x="4337" y="24151"/>
                    <a:pt x="6505" y="24251"/>
                  </a:cubicBezTo>
                  <a:cubicBezTo>
                    <a:pt x="7015" y="24288"/>
                    <a:pt x="7523" y="24307"/>
                    <a:pt x="8030" y="24307"/>
                  </a:cubicBezTo>
                  <a:cubicBezTo>
                    <a:pt x="10711" y="24307"/>
                    <a:pt x="13349" y="23788"/>
                    <a:pt x="15845" y="22750"/>
                  </a:cubicBezTo>
                  <a:cubicBezTo>
                    <a:pt x="15845" y="22750"/>
                    <a:pt x="16212" y="13810"/>
                    <a:pt x="16879" y="11208"/>
                  </a:cubicBezTo>
                  <a:cubicBezTo>
                    <a:pt x="17780" y="7673"/>
                    <a:pt x="18314" y="2135"/>
                    <a:pt x="18314" y="2135"/>
                  </a:cubicBezTo>
                  <a:cubicBezTo>
                    <a:pt x="16879" y="1335"/>
                    <a:pt x="15412" y="634"/>
                    <a:pt x="1387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11;p56">
              <a:extLst>
                <a:ext uri="{FF2B5EF4-FFF2-40B4-BE49-F238E27FC236}">
                  <a16:creationId xmlns:a16="http://schemas.microsoft.com/office/drawing/2014/main" id="{583DD0F8-6085-4644-87F1-A2D4C433151B}"/>
                </a:ext>
              </a:extLst>
            </p:cNvPr>
            <p:cNvSpPr/>
            <p:nvPr/>
          </p:nvSpPr>
          <p:spPr>
            <a:xfrm>
              <a:off x="5609175" y="1705000"/>
              <a:ext cx="62575" cy="551250"/>
            </a:xfrm>
            <a:custGeom>
              <a:avLst/>
              <a:gdLst/>
              <a:ahLst/>
              <a:cxnLst/>
              <a:rect l="l" t="t" r="r" b="b"/>
              <a:pathLst>
                <a:path w="2503" h="22050" extrusionOk="0">
                  <a:moveTo>
                    <a:pt x="2502" y="0"/>
                  </a:moveTo>
                  <a:cubicBezTo>
                    <a:pt x="1" y="9374"/>
                    <a:pt x="401" y="18247"/>
                    <a:pt x="734" y="21983"/>
                  </a:cubicBezTo>
                  <a:cubicBezTo>
                    <a:pt x="1001" y="22016"/>
                    <a:pt x="1235" y="22049"/>
                    <a:pt x="1502" y="22049"/>
                  </a:cubicBezTo>
                  <a:cubicBezTo>
                    <a:pt x="368" y="11076"/>
                    <a:pt x="2502" y="2"/>
                    <a:pt x="2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12;p56">
              <a:extLst>
                <a:ext uri="{FF2B5EF4-FFF2-40B4-BE49-F238E27FC236}">
                  <a16:creationId xmlns:a16="http://schemas.microsoft.com/office/drawing/2014/main" id="{8161D32B-88D5-44F5-90B5-308167A4ADE8}"/>
                </a:ext>
              </a:extLst>
            </p:cNvPr>
            <p:cNvSpPr/>
            <p:nvPr/>
          </p:nvSpPr>
          <p:spPr>
            <a:xfrm>
              <a:off x="5620025" y="1624100"/>
              <a:ext cx="51725" cy="99200"/>
            </a:xfrm>
            <a:custGeom>
              <a:avLst/>
              <a:gdLst/>
              <a:ahLst/>
              <a:cxnLst/>
              <a:rect l="l" t="t" r="r" b="b"/>
              <a:pathLst>
                <a:path w="2069" h="3968" extrusionOk="0">
                  <a:moveTo>
                    <a:pt x="1768" y="1"/>
                  </a:moveTo>
                  <a:cubicBezTo>
                    <a:pt x="1034" y="201"/>
                    <a:pt x="0" y="3703"/>
                    <a:pt x="167" y="3937"/>
                  </a:cubicBezTo>
                  <a:cubicBezTo>
                    <a:pt x="180" y="3958"/>
                    <a:pt x="197" y="3967"/>
                    <a:pt x="217" y="3967"/>
                  </a:cubicBezTo>
                  <a:cubicBezTo>
                    <a:pt x="416" y="3967"/>
                    <a:pt x="952" y="3087"/>
                    <a:pt x="1612" y="3087"/>
                  </a:cubicBezTo>
                  <a:cubicBezTo>
                    <a:pt x="1759" y="3087"/>
                    <a:pt x="1912" y="3130"/>
                    <a:pt x="2068" y="3236"/>
                  </a:cubicBezTo>
                  <a:cubicBezTo>
                    <a:pt x="1935" y="2636"/>
                    <a:pt x="1835" y="2002"/>
                    <a:pt x="1768" y="1402"/>
                  </a:cubicBezTo>
                  <a:lnTo>
                    <a:pt x="176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13;p56">
              <a:extLst>
                <a:ext uri="{FF2B5EF4-FFF2-40B4-BE49-F238E27FC236}">
                  <a16:creationId xmlns:a16="http://schemas.microsoft.com/office/drawing/2014/main" id="{1648410E-0254-4927-BD00-512A412735A0}"/>
                </a:ext>
              </a:extLst>
            </p:cNvPr>
            <p:cNvSpPr/>
            <p:nvPr/>
          </p:nvSpPr>
          <p:spPr>
            <a:xfrm>
              <a:off x="5671725" y="1599075"/>
              <a:ext cx="176825" cy="150975"/>
            </a:xfrm>
            <a:custGeom>
              <a:avLst/>
              <a:gdLst/>
              <a:ahLst/>
              <a:cxnLst/>
              <a:rect l="l" t="t" r="r" b="b"/>
              <a:pathLst>
                <a:path w="7073" h="6039" extrusionOk="0">
                  <a:moveTo>
                    <a:pt x="4937" y="1"/>
                  </a:moveTo>
                  <a:lnTo>
                    <a:pt x="4937" y="401"/>
                  </a:lnTo>
                  <a:cubicBezTo>
                    <a:pt x="4870" y="768"/>
                    <a:pt x="4137" y="1635"/>
                    <a:pt x="2302" y="2469"/>
                  </a:cubicBezTo>
                  <a:cubicBezTo>
                    <a:pt x="467" y="3270"/>
                    <a:pt x="0" y="4237"/>
                    <a:pt x="0" y="4237"/>
                  </a:cubicBezTo>
                  <a:cubicBezTo>
                    <a:pt x="0" y="4237"/>
                    <a:pt x="126" y="4170"/>
                    <a:pt x="357" y="4170"/>
                  </a:cubicBezTo>
                  <a:cubicBezTo>
                    <a:pt x="554" y="4170"/>
                    <a:pt x="829" y="4219"/>
                    <a:pt x="1168" y="4404"/>
                  </a:cubicBezTo>
                  <a:cubicBezTo>
                    <a:pt x="1868" y="4838"/>
                    <a:pt x="2702" y="6039"/>
                    <a:pt x="3103" y="6039"/>
                  </a:cubicBezTo>
                  <a:cubicBezTo>
                    <a:pt x="3503" y="6039"/>
                    <a:pt x="4704" y="4671"/>
                    <a:pt x="5771" y="3570"/>
                  </a:cubicBezTo>
                  <a:cubicBezTo>
                    <a:pt x="6638" y="2670"/>
                    <a:pt x="7072" y="2102"/>
                    <a:pt x="7072" y="2102"/>
                  </a:cubicBezTo>
                  <a:cubicBezTo>
                    <a:pt x="7072" y="2102"/>
                    <a:pt x="5638" y="34"/>
                    <a:pt x="49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14;p56">
              <a:extLst>
                <a:ext uri="{FF2B5EF4-FFF2-40B4-BE49-F238E27FC236}">
                  <a16:creationId xmlns:a16="http://schemas.microsoft.com/office/drawing/2014/main" id="{4D7A2746-0AA3-43E3-A98F-0560B7DE768E}"/>
                </a:ext>
              </a:extLst>
            </p:cNvPr>
            <p:cNvSpPr/>
            <p:nvPr/>
          </p:nvSpPr>
          <p:spPr>
            <a:xfrm>
              <a:off x="5736775" y="1816750"/>
              <a:ext cx="483700" cy="814775"/>
            </a:xfrm>
            <a:custGeom>
              <a:avLst/>
              <a:gdLst/>
              <a:ahLst/>
              <a:cxnLst/>
              <a:rect l="l" t="t" r="r" b="b"/>
              <a:pathLst>
                <a:path w="19348" h="32591" extrusionOk="0">
                  <a:moveTo>
                    <a:pt x="18380" y="0"/>
                  </a:moveTo>
                  <a:cubicBezTo>
                    <a:pt x="18313" y="34"/>
                    <a:pt x="18247" y="34"/>
                    <a:pt x="18180" y="67"/>
                  </a:cubicBezTo>
                  <a:lnTo>
                    <a:pt x="8907" y="5437"/>
                  </a:lnTo>
                  <a:lnTo>
                    <a:pt x="7806" y="6071"/>
                  </a:lnTo>
                  <a:lnTo>
                    <a:pt x="6138" y="7005"/>
                  </a:lnTo>
                  <a:lnTo>
                    <a:pt x="6105" y="7039"/>
                  </a:lnTo>
                  <a:lnTo>
                    <a:pt x="467" y="10308"/>
                  </a:lnTo>
                  <a:cubicBezTo>
                    <a:pt x="434" y="10308"/>
                    <a:pt x="400" y="10341"/>
                    <a:pt x="367" y="10374"/>
                  </a:cubicBezTo>
                  <a:cubicBezTo>
                    <a:pt x="267" y="10441"/>
                    <a:pt x="200" y="10541"/>
                    <a:pt x="167" y="10641"/>
                  </a:cubicBezTo>
                  <a:cubicBezTo>
                    <a:pt x="67" y="10775"/>
                    <a:pt x="34" y="10908"/>
                    <a:pt x="34" y="11075"/>
                  </a:cubicBezTo>
                  <a:lnTo>
                    <a:pt x="34" y="31856"/>
                  </a:lnTo>
                  <a:cubicBezTo>
                    <a:pt x="0" y="31956"/>
                    <a:pt x="34" y="32056"/>
                    <a:pt x="134" y="32123"/>
                  </a:cubicBezTo>
                  <a:lnTo>
                    <a:pt x="834" y="32557"/>
                  </a:lnTo>
                  <a:cubicBezTo>
                    <a:pt x="867" y="32557"/>
                    <a:pt x="934" y="32590"/>
                    <a:pt x="968" y="32590"/>
                  </a:cubicBezTo>
                  <a:cubicBezTo>
                    <a:pt x="1034" y="32557"/>
                    <a:pt x="1101" y="32557"/>
                    <a:pt x="1168" y="32523"/>
                  </a:cubicBezTo>
                  <a:lnTo>
                    <a:pt x="18880" y="22283"/>
                  </a:lnTo>
                  <a:cubicBezTo>
                    <a:pt x="19147" y="22116"/>
                    <a:pt x="19314" y="21816"/>
                    <a:pt x="19347" y="21482"/>
                  </a:cubicBezTo>
                  <a:lnTo>
                    <a:pt x="19347" y="734"/>
                  </a:lnTo>
                  <a:cubicBezTo>
                    <a:pt x="19347" y="601"/>
                    <a:pt x="19281" y="501"/>
                    <a:pt x="19214" y="434"/>
                  </a:cubicBezTo>
                  <a:lnTo>
                    <a:pt x="19181" y="434"/>
                  </a:lnTo>
                  <a:lnTo>
                    <a:pt x="18513" y="67"/>
                  </a:lnTo>
                  <a:cubicBezTo>
                    <a:pt x="18480" y="34"/>
                    <a:pt x="18447" y="34"/>
                    <a:pt x="1838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15;p56">
              <a:extLst>
                <a:ext uri="{FF2B5EF4-FFF2-40B4-BE49-F238E27FC236}">
                  <a16:creationId xmlns:a16="http://schemas.microsoft.com/office/drawing/2014/main" id="{A78B57DE-5751-4F59-B49C-A4DB1E7B97AF}"/>
                </a:ext>
              </a:extLst>
            </p:cNvPr>
            <p:cNvSpPr/>
            <p:nvPr/>
          </p:nvSpPr>
          <p:spPr>
            <a:xfrm>
              <a:off x="5740925" y="1816750"/>
              <a:ext cx="474550" cy="275225"/>
            </a:xfrm>
            <a:custGeom>
              <a:avLst/>
              <a:gdLst/>
              <a:ahLst/>
              <a:cxnLst/>
              <a:rect l="l" t="t" r="r" b="b"/>
              <a:pathLst>
                <a:path w="18982" h="11009" extrusionOk="0">
                  <a:moveTo>
                    <a:pt x="18214" y="0"/>
                  </a:moveTo>
                  <a:cubicBezTo>
                    <a:pt x="18147" y="0"/>
                    <a:pt x="18081" y="34"/>
                    <a:pt x="18014" y="67"/>
                  </a:cubicBezTo>
                  <a:lnTo>
                    <a:pt x="8707" y="5404"/>
                  </a:lnTo>
                  <a:lnTo>
                    <a:pt x="7640" y="6071"/>
                  </a:lnTo>
                  <a:lnTo>
                    <a:pt x="5972" y="7005"/>
                  </a:lnTo>
                  <a:lnTo>
                    <a:pt x="5939" y="7039"/>
                  </a:lnTo>
                  <a:lnTo>
                    <a:pt x="301" y="10308"/>
                  </a:lnTo>
                  <a:cubicBezTo>
                    <a:pt x="268" y="10308"/>
                    <a:pt x="234" y="10341"/>
                    <a:pt x="201" y="10374"/>
                  </a:cubicBezTo>
                  <a:cubicBezTo>
                    <a:pt x="134" y="10441"/>
                    <a:pt x="34" y="10508"/>
                    <a:pt x="1" y="10608"/>
                  </a:cubicBezTo>
                  <a:lnTo>
                    <a:pt x="668" y="11008"/>
                  </a:lnTo>
                  <a:cubicBezTo>
                    <a:pt x="701" y="10975"/>
                    <a:pt x="701" y="10941"/>
                    <a:pt x="735" y="10908"/>
                  </a:cubicBezTo>
                  <a:cubicBezTo>
                    <a:pt x="768" y="10841"/>
                    <a:pt x="835" y="10775"/>
                    <a:pt x="902" y="10741"/>
                  </a:cubicBezTo>
                  <a:lnTo>
                    <a:pt x="1002" y="10675"/>
                  </a:lnTo>
                  <a:lnTo>
                    <a:pt x="6639" y="7406"/>
                  </a:lnTo>
                  <a:cubicBezTo>
                    <a:pt x="6773" y="7339"/>
                    <a:pt x="8040" y="6605"/>
                    <a:pt x="8307" y="6472"/>
                  </a:cubicBezTo>
                  <a:lnTo>
                    <a:pt x="8974" y="6071"/>
                  </a:lnTo>
                  <a:lnTo>
                    <a:pt x="18714" y="467"/>
                  </a:lnTo>
                  <a:cubicBezTo>
                    <a:pt x="18753" y="428"/>
                    <a:pt x="18804" y="412"/>
                    <a:pt x="18859" y="412"/>
                  </a:cubicBezTo>
                  <a:cubicBezTo>
                    <a:pt x="18898" y="412"/>
                    <a:pt x="18940" y="420"/>
                    <a:pt x="18981" y="434"/>
                  </a:cubicBezTo>
                  <a:lnTo>
                    <a:pt x="18347" y="34"/>
                  </a:lnTo>
                  <a:cubicBezTo>
                    <a:pt x="18281" y="0"/>
                    <a:pt x="18247" y="0"/>
                    <a:pt x="18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16;p56">
              <a:extLst>
                <a:ext uri="{FF2B5EF4-FFF2-40B4-BE49-F238E27FC236}">
                  <a16:creationId xmlns:a16="http://schemas.microsoft.com/office/drawing/2014/main" id="{5EB65B8F-C84C-41BB-8CAB-AED4A3E48A3E}"/>
                </a:ext>
              </a:extLst>
            </p:cNvPr>
            <p:cNvSpPr/>
            <p:nvPr/>
          </p:nvSpPr>
          <p:spPr>
            <a:xfrm>
              <a:off x="5753450" y="1826400"/>
              <a:ext cx="467025" cy="804775"/>
            </a:xfrm>
            <a:custGeom>
              <a:avLst/>
              <a:gdLst/>
              <a:ahLst/>
              <a:cxnLst/>
              <a:rect l="l" t="t" r="r" b="b"/>
              <a:pathLst>
                <a:path w="18681" h="32191" extrusionOk="0">
                  <a:moveTo>
                    <a:pt x="18386" y="1"/>
                  </a:moveTo>
                  <a:cubicBezTo>
                    <a:pt x="18308" y="1"/>
                    <a:pt x="18227" y="24"/>
                    <a:pt x="18180" y="48"/>
                  </a:cubicBezTo>
                  <a:lnTo>
                    <a:pt x="7773" y="6052"/>
                  </a:lnTo>
                  <a:lnTo>
                    <a:pt x="6105" y="7020"/>
                  </a:lnTo>
                  <a:lnTo>
                    <a:pt x="467" y="10289"/>
                  </a:lnTo>
                  <a:cubicBezTo>
                    <a:pt x="334" y="10355"/>
                    <a:pt x="234" y="10489"/>
                    <a:pt x="134" y="10622"/>
                  </a:cubicBezTo>
                  <a:cubicBezTo>
                    <a:pt x="67" y="10756"/>
                    <a:pt x="34" y="10889"/>
                    <a:pt x="0" y="11056"/>
                  </a:cubicBezTo>
                  <a:lnTo>
                    <a:pt x="0" y="31904"/>
                  </a:lnTo>
                  <a:cubicBezTo>
                    <a:pt x="0" y="32074"/>
                    <a:pt x="124" y="32190"/>
                    <a:pt x="268" y="32190"/>
                  </a:cubicBezTo>
                  <a:cubicBezTo>
                    <a:pt x="322" y="32190"/>
                    <a:pt x="379" y="32174"/>
                    <a:pt x="434" y="32137"/>
                  </a:cubicBezTo>
                  <a:lnTo>
                    <a:pt x="18213" y="21897"/>
                  </a:lnTo>
                  <a:cubicBezTo>
                    <a:pt x="18480" y="21697"/>
                    <a:pt x="18647" y="21430"/>
                    <a:pt x="18647" y="21096"/>
                  </a:cubicBezTo>
                  <a:lnTo>
                    <a:pt x="18647" y="348"/>
                  </a:lnTo>
                  <a:cubicBezTo>
                    <a:pt x="18680" y="215"/>
                    <a:pt x="18614" y="81"/>
                    <a:pt x="18480" y="14"/>
                  </a:cubicBezTo>
                  <a:cubicBezTo>
                    <a:pt x="18451" y="5"/>
                    <a:pt x="18419" y="1"/>
                    <a:pt x="1838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17;p56">
              <a:extLst>
                <a:ext uri="{FF2B5EF4-FFF2-40B4-BE49-F238E27FC236}">
                  <a16:creationId xmlns:a16="http://schemas.microsoft.com/office/drawing/2014/main" id="{0B220431-56D5-40B2-8C67-DCEA45D604C7}"/>
                </a:ext>
              </a:extLst>
            </p:cNvPr>
            <p:cNvSpPr/>
            <p:nvPr/>
          </p:nvSpPr>
          <p:spPr>
            <a:xfrm>
              <a:off x="5786800" y="2175550"/>
              <a:ext cx="126775" cy="270000"/>
            </a:xfrm>
            <a:custGeom>
              <a:avLst/>
              <a:gdLst/>
              <a:ahLst/>
              <a:cxnLst/>
              <a:rect l="l" t="t" r="r" b="b"/>
              <a:pathLst>
                <a:path w="5071" h="10800" extrusionOk="0">
                  <a:moveTo>
                    <a:pt x="4938" y="0"/>
                  </a:moveTo>
                  <a:cubicBezTo>
                    <a:pt x="4912" y="0"/>
                    <a:pt x="4887" y="8"/>
                    <a:pt x="4871" y="25"/>
                  </a:cubicBezTo>
                  <a:lnTo>
                    <a:pt x="3737" y="659"/>
                  </a:lnTo>
                  <a:cubicBezTo>
                    <a:pt x="3637" y="726"/>
                    <a:pt x="3570" y="826"/>
                    <a:pt x="3537" y="926"/>
                  </a:cubicBezTo>
                  <a:lnTo>
                    <a:pt x="3436" y="1126"/>
                  </a:lnTo>
                  <a:lnTo>
                    <a:pt x="2569" y="3594"/>
                  </a:lnTo>
                  <a:lnTo>
                    <a:pt x="1635" y="2160"/>
                  </a:lnTo>
                  <a:cubicBezTo>
                    <a:pt x="1635" y="2127"/>
                    <a:pt x="1602" y="2093"/>
                    <a:pt x="1568" y="2060"/>
                  </a:cubicBezTo>
                  <a:cubicBezTo>
                    <a:pt x="1535" y="2027"/>
                    <a:pt x="1502" y="2010"/>
                    <a:pt x="1464" y="2010"/>
                  </a:cubicBezTo>
                  <a:cubicBezTo>
                    <a:pt x="1427" y="2010"/>
                    <a:pt x="1385" y="2027"/>
                    <a:pt x="1335" y="2060"/>
                  </a:cubicBezTo>
                  <a:lnTo>
                    <a:pt x="201" y="2694"/>
                  </a:lnTo>
                  <a:cubicBezTo>
                    <a:pt x="167" y="2727"/>
                    <a:pt x="134" y="2794"/>
                    <a:pt x="101" y="2861"/>
                  </a:cubicBezTo>
                  <a:cubicBezTo>
                    <a:pt x="67" y="2927"/>
                    <a:pt x="34" y="2994"/>
                    <a:pt x="34" y="3061"/>
                  </a:cubicBezTo>
                  <a:cubicBezTo>
                    <a:pt x="34" y="3094"/>
                    <a:pt x="67" y="3127"/>
                    <a:pt x="67" y="3161"/>
                  </a:cubicBezTo>
                  <a:lnTo>
                    <a:pt x="1735" y="5796"/>
                  </a:lnTo>
                  <a:lnTo>
                    <a:pt x="1" y="10499"/>
                  </a:lnTo>
                  <a:cubicBezTo>
                    <a:pt x="1" y="10533"/>
                    <a:pt x="1" y="10566"/>
                    <a:pt x="1" y="10566"/>
                  </a:cubicBezTo>
                  <a:cubicBezTo>
                    <a:pt x="1" y="10599"/>
                    <a:pt x="1" y="10633"/>
                    <a:pt x="1" y="10633"/>
                  </a:cubicBezTo>
                  <a:cubicBezTo>
                    <a:pt x="1" y="10699"/>
                    <a:pt x="34" y="10733"/>
                    <a:pt x="67" y="10800"/>
                  </a:cubicBezTo>
                  <a:lnTo>
                    <a:pt x="167" y="10800"/>
                  </a:lnTo>
                  <a:lnTo>
                    <a:pt x="1302" y="10132"/>
                  </a:lnTo>
                  <a:cubicBezTo>
                    <a:pt x="1402" y="10099"/>
                    <a:pt x="1468" y="10032"/>
                    <a:pt x="1502" y="9932"/>
                  </a:cubicBezTo>
                  <a:cubicBezTo>
                    <a:pt x="1568" y="9866"/>
                    <a:pt x="1602" y="9765"/>
                    <a:pt x="1602" y="9699"/>
                  </a:cubicBezTo>
                  <a:lnTo>
                    <a:pt x="2569" y="7064"/>
                  </a:lnTo>
                  <a:lnTo>
                    <a:pt x="3470" y="8598"/>
                  </a:lnTo>
                  <a:cubicBezTo>
                    <a:pt x="3503" y="8631"/>
                    <a:pt x="3537" y="8698"/>
                    <a:pt x="3570" y="8731"/>
                  </a:cubicBezTo>
                  <a:cubicBezTo>
                    <a:pt x="3580" y="8741"/>
                    <a:pt x="3592" y="8745"/>
                    <a:pt x="3608" y="8745"/>
                  </a:cubicBezTo>
                  <a:cubicBezTo>
                    <a:pt x="3645" y="8745"/>
                    <a:pt x="3699" y="8722"/>
                    <a:pt x="3770" y="8698"/>
                  </a:cubicBezTo>
                  <a:lnTo>
                    <a:pt x="4904" y="8031"/>
                  </a:lnTo>
                  <a:cubicBezTo>
                    <a:pt x="4971" y="7998"/>
                    <a:pt x="5004" y="7964"/>
                    <a:pt x="5004" y="7897"/>
                  </a:cubicBezTo>
                  <a:cubicBezTo>
                    <a:pt x="5038" y="7831"/>
                    <a:pt x="5071" y="7764"/>
                    <a:pt x="5071" y="7697"/>
                  </a:cubicBezTo>
                  <a:lnTo>
                    <a:pt x="5071" y="7631"/>
                  </a:lnTo>
                  <a:lnTo>
                    <a:pt x="5071" y="7564"/>
                  </a:lnTo>
                  <a:lnTo>
                    <a:pt x="3370" y="4895"/>
                  </a:lnTo>
                  <a:lnTo>
                    <a:pt x="5038" y="292"/>
                  </a:lnTo>
                  <a:cubicBezTo>
                    <a:pt x="5038" y="259"/>
                    <a:pt x="5038" y="225"/>
                    <a:pt x="5038" y="159"/>
                  </a:cubicBezTo>
                  <a:cubicBezTo>
                    <a:pt x="5071" y="125"/>
                    <a:pt x="5038" y="59"/>
                    <a:pt x="5004" y="25"/>
                  </a:cubicBezTo>
                  <a:cubicBezTo>
                    <a:pt x="4988" y="8"/>
                    <a:pt x="4963" y="0"/>
                    <a:pt x="493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18;p56">
              <a:extLst>
                <a:ext uri="{FF2B5EF4-FFF2-40B4-BE49-F238E27FC236}">
                  <a16:creationId xmlns:a16="http://schemas.microsoft.com/office/drawing/2014/main" id="{AAD5D829-6078-4258-A7B1-9A85C5506A98}"/>
                </a:ext>
              </a:extLst>
            </p:cNvPr>
            <p:cNvSpPr/>
            <p:nvPr/>
          </p:nvSpPr>
          <p:spPr>
            <a:xfrm>
              <a:off x="5940250" y="2085675"/>
              <a:ext cx="130125" cy="271275"/>
            </a:xfrm>
            <a:custGeom>
              <a:avLst/>
              <a:gdLst/>
              <a:ahLst/>
              <a:cxnLst/>
              <a:rect l="l" t="t" r="r" b="b"/>
              <a:pathLst>
                <a:path w="5205" h="10851" extrusionOk="0">
                  <a:moveTo>
                    <a:pt x="5071" y="1"/>
                  </a:moveTo>
                  <a:cubicBezTo>
                    <a:pt x="5046" y="1"/>
                    <a:pt x="5021" y="18"/>
                    <a:pt x="5004" y="51"/>
                  </a:cubicBezTo>
                  <a:lnTo>
                    <a:pt x="4137" y="551"/>
                  </a:lnTo>
                  <a:cubicBezTo>
                    <a:pt x="4037" y="585"/>
                    <a:pt x="3937" y="685"/>
                    <a:pt x="3903" y="785"/>
                  </a:cubicBezTo>
                  <a:cubicBezTo>
                    <a:pt x="3870" y="918"/>
                    <a:pt x="3803" y="985"/>
                    <a:pt x="3803" y="1018"/>
                  </a:cubicBezTo>
                  <a:lnTo>
                    <a:pt x="2602" y="4921"/>
                  </a:lnTo>
                  <a:lnTo>
                    <a:pt x="1401" y="2419"/>
                  </a:lnTo>
                  <a:cubicBezTo>
                    <a:pt x="1368" y="2353"/>
                    <a:pt x="1335" y="2319"/>
                    <a:pt x="1301" y="2286"/>
                  </a:cubicBezTo>
                  <a:cubicBezTo>
                    <a:pt x="1268" y="2253"/>
                    <a:pt x="1235" y="2236"/>
                    <a:pt x="1197" y="2236"/>
                  </a:cubicBezTo>
                  <a:cubicBezTo>
                    <a:pt x="1160" y="2236"/>
                    <a:pt x="1118" y="2253"/>
                    <a:pt x="1068" y="2286"/>
                  </a:cubicBezTo>
                  <a:lnTo>
                    <a:pt x="201" y="2786"/>
                  </a:lnTo>
                  <a:cubicBezTo>
                    <a:pt x="134" y="2820"/>
                    <a:pt x="100" y="2886"/>
                    <a:pt x="67" y="2953"/>
                  </a:cubicBezTo>
                  <a:cubicBezTo>
                    <a:pt x="34" y="3020"/>
                    <a:pt x="0" y="3120"/>
                    <a:pt x="0" y="3220"/>
                  </a:cubicBezTo>
                  <a:lnTo>
                    <a:pt x="0" y="10659"/>
                  </a:lnTo>
                  <a:cubicBezTo>
                    <a:pt x="0" y="10692"/>
                    <a:pt x="34" y="10759"/>
                    <a:pt x="67" y="10825"/>
                  </a:cubicBezTo>
                  <a:cubicBezTo>
                    <a:pt x="84" y="10842"/>
                    <a:pt x="109" y="10850"/>
                    <a:pt x="134" y="10850"/>
                  </a:cubicBezTo>
                  <a:cubicBezTo>
                    <a:pt x="159" y="10850"/>
                    <a:pt x="184" y="10842"/>
                    <a:pt x="201" y="10825"/>
                  </a:cubicBezTo>
                  <a:lnTo>
                    <a:pt x="1168" y="10258"/>
                  </a:lnTo>
                  <a:cubicBezTo>
                    <a:pt x="1235" y="10225"/>
                    <a:pt x="1301" y="10158"/>
                    <a:pt x="1335" y="10091"/>
                  </a:cubicBezTo>
                  <a:cubicBezTo>
                    <a:pt x="1368" y="10025"/>
                    <a:pt x="1368" y="9925"/>
                    <a:pt x="1401" y="9825"/>
                  </a:cubicBezTo>
                  <a:lnTo>
                    <a:pt x="1401" y="6022"/>
                  </a:lnTo>
                  <a:lnTo>
                    <a:pt x="2069" y="7523"/>
                  </a:lnTo>
                  <a:cubicBezTo>
                    <a:pt x="2102" y="7556"/>
                    <a:pt x="2135" y="7623"/>
                    <a:pt x="2169" y="7656"/>
                  </a:cubicBezTo>
                  <a:cubicBezTo>
                    <a:pt x="2202" y="7673"/>
                    <a:pt x="2227" y="7681"/>
                    <a:pt x="2256" y="7681"/>
                  </a:cubicBezTo>
                  <a:cubicBezTo>
                    <a:pt x="2285" y="7681"/>
                    <a:pt x="2319" y="7673"/>
                    <a:pt x="2369" y="7656"/>
                  </a:cubicBezTo>
                  <a:lnTo>
                    <a:pt x="2836" y="7390"/>
                  </a:lnTo>
                  <a:cubicBezTo>
                    <a:pt x="2902" y="7356"/>
                    <a:pt x="2969" y="7289"/>
                    <a:pt x="3003" y="7189"/>
                  </a:cubicBezTo>
                  <a:cubicBezTo>
                    <a:pt x="3069" y="7123"/>
                    <a:pt x="3103" y="7023"/>
                    <a:pt x="3103" y="6956"/>
                  </a:cubicBezTo>
                  <a:lnTo>
                    <a:pt x="3803" y="4654"/>
                  </a:lnTo>
                  <a:lnTo>
                    <a:pt x="3803" y="8457"/>
                  </a:lnTo>
                  <a:cubicBezTo>
                    <a:pt x="3803" y="8524"/>
                    <a:pt x="3836" y="8590"/>
                    <a:pt x="3870" y="8624"/>
                  </a:cubicBezTo>
                  <a:cubicBezTo>
                    <a:pt x="3886" y="8640"/>
                    <a:pt x="3911" y="8649"/>
                    <a:pt x="3941" y="8649"/>
                  </a:cubicBezTo>
                  <a:cubicBezTo>
                    <a:pt x="3970" y="8649"/>
                    <a:pt x="4003" y="8640"/>
                    <a:pt x="4037" y="8624"/>
                  </a:cubicBezTo>
                  <a:lnTo>
                    <a:pt x="5004" y="8057"/>
                  </a:lnTo>
                  <a:cubicBezTo>
                    <a:pt x="5071" y="8023"/>
                    <a:pt x="5104" y="7957"/>
                    <a:pt x="5137" y="7890"/>
                  </a:cubicBezTo>
                  <a:cubicBezTo>
                    <a:pt x="5171" y="7823"/>
                    <a:pt x="5204" y="7723"/>
                    <a:pt x="5204" y="7656"/>
                  </a:cubicBezTo>
                  <a:lnTo>
                    <a:pt x="5204" y="218"/>
                  </a:lnTo>
                  <a:cubicBezTo>
                    <a:pt x="5204" y="151"/>
                    <a:pt x="5171" y="84"/>
                    <a:pt x="5137" y="51"/>
                  </a:cubicBezTo>
                  <a:cubicBezTo>
                    <a:pt x="5121" y="18"/>
                    <a:pt x="5096" y="1"/>
                    <a:pt x="5071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19;p56">
              <a:extLst>
                <a:ext uri="{FF2B5EF4-FFF2-40B4-BE49-F238E27FC236}">
                  <a16:creationId xmlns:a16="http://schemas.microsoft.com/office/drawing/2014/main" id="{CDBD8A37-58A4-4DD7-9DE7-914A8864B7AB}"/>
                </a:ext>
              </a:extLst>
            </p:cNvPr>
            <p:cNvSpPr/>
            <p:nvPr/>
          </p:nvSpPr>
          <p:spPr>
            <a:xfrm>
              <a:off x="6105375" y="2044825"/>
              <a:ext cx="96750" cy="216225"/>
            </a:xfrm>
            <a:custGeom>
              <a:avLst/>
              <a:gdLst/>
              <a:ahLst/>
              <a:cxnLst/>
              <a:rect l="l" t="t" r="r" b="b"/>
              <a:pathLst>
                <a:path w="3870" h="8649" extrusionOk="0">
                  <a:moveTo>
                    <a:pt x="1234" y="0"/>
                  </a:moveTo>
                  <a:cubicBezTo>
                    <a:pt x="1209" y="0"/>
                    <a:pt x="1184" y="17"/>
                    <a:pt x="1168" y="50"/>
                  </a:cubicBezTo>
                  <a:lnTo>
                    <a:pt x="200" y="584"/>
                  </a:lnTo>
                  <a:cubicBezTo>
                    <a:pt x="134" y="651"/>
                    <a:pt x="100" y="684"/>
                    <a:pt x="67" y="784"/>
                  </a:cubicBezTo>
                  <a:cubicBezTo>
                    <a:pt x="33" y="851"/>
                    <a:pt x="0" y="951"/>
                    <a:pt x="0" y="1018"/>
                  </a:cubicBezTo>
                  <a:lnTo>
                    <a:pt x="0" y="8456"/>
                  </a:lnTo>
                  <a:cubicBezTo>
                    <a:pt x="0" y="8490"/>
                    <a:pt x="0" y="8557"/>
                    <a:pt x="67" y="8623"/>
                  </a:cubicBezTo>
                  <a:cubicBezTo>
                    <a:pt x="83" y="8640"/>
                    <a:pt x="108" y="8648"/>
                    <a:pt x="134" y="8648"/>
                  </a:cubicBezTo>
                  <a:cubicBezTo>
                    <a:pt x="159" y="8648"/>
                    <a:pt x="184" y="8640"/>
                    <a:pt x="200" y="8623"/>
                  </a:cubicBezTo>
                  <a:lnTo>
                    <a:pt x="3669" y="6622"/>
                  </a:lnTo>
                  <a:cubicBezTo>
                    <a:pt x="3736" y="6588"/>
                    <a:pt x="3769" y="6522"/>
                    <a:pt x="3803" y="6455"/>
                  </a:cubicBezTo>
                  <a:cubicBezTo>
                    <a:pt x="3836" y="6388"/>
                    <a:pt x="3870" y="6288"/>
                    <a:pt x="3870" y="6222"/>
                  </a:cubicBezTo>
                  <a:lnTo>
                    <a:pt x="3870" y="4987"/>
                  </a:lnTo>
                  <a:cubicBezTo>
                    <a:pt x="3870" y="4921"/>
                    <a:pt x="3836" y="4854"/>
                    <a:pt x="3803" y="4821"/>
                  </a:cubicBezTo>
                  <a:cubicBezTo>
                    <a:pt x="3786" y="4804"/>
                    <a:pt x="3761" y="4796"/>
                    <a:pt x="3736" y="4796"/>
                  </a:cubicBezTo>
                  <a:cubicBezTo>
                    <a:pt x="3711" y="4796"/>
                    <a:pt x="3686" y="4804"/>
                    <a:pt x="3669" y="4821"/>
                  </a:cubicBezTo>
                  <a:lnTo>
                    <a:pt x="1368" y="6121"/>
                  </a:lnTo>
                  <a:lnTo>
                    <a:pt x="1368" y="217"/>
                  </a:lnTo>
                  <a:cubicBezTo>
                    <a:pt x="1401" y="151"/>
                    <a:pt x="1368" y="84"/>
                    <a:pt x="1301" y="50"/>
                  </a:cubicBezTo>
                  <a:cubicBezTo>
                    <a:pt x="1284" y="17"/>
                    <a:pt x="1259" y="0"/>
                    <a:pt x="12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20;p56">
              <a:extLst>
                <a:ext uri="{FF2B5EF4-FFF2-40B4-BE49-F238E27FC236}">
                  <a16:creationId xmlns:a16="http://schemas.microsoft.com/office/drawing/2014/main" id="{58101988-A83E-4528-8CBC-26B09C4505C1}"/>
                </a:ext>
              </a:extLst>
            </p:cNvPr>
            <p:cNvSpPr/>
            <p:nvPr/>
          </p:nvSpPr>
          <p:spPr>
            <a:xfrm>
              <a:off x="5757625" y="2089450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0" y="100"/>
                  </a:moveTo>
                  <a:lnTo>
                    <a:pt x="0" y="100"/>
                  </a:lnTo>
                  <a:cubicBezTo>
                    <a:pt x="33" y="67"/>
                    <a:pt x="33" y="33"/>
                    <a:pt x="67" y="0"/>
                  </a:cubicBezTo>
                  <a:cubicBezTo>
                    <a:pt x="33" y="33"/>
                    <a:pt x="33" y="67"/>
                    <a:pt x="0" y="10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21;p56">
              <a:extLst>
                <a:ext uri="{FF2B5EF4-FFF2-40B4-BE49-F238E27FC236}">
                  <a16:creationId xmlns:a16="http://schemas.microsoft.com/office/drawing/2014/main" id="{5A66768E-FB36-4F26-81C5-898CDB06B96F}"/>
                </a:ext>
              </a:extLst>
            </p:cNvPr>
            <p:cNvSpPr/>
            <p:nvPr/>
          </p:nvSpPr>
          <p:spPr>
            <a:xfrm>
              <a:off x="5736775" y="2082775"/>
              <a:ext cx="21700" cy="547900"/>
            </a:xfrm>
            <a:custGeom>
              <a:avLst/>
              <a:gdLst/>
              <a:ahLst/>
              <a:cxnLst/>
              <a:rect l="l" t="t" r="r" b="b"/>
              <a:pathLst>
                <a:path w="868" h="21916" extrusionOk="0">
                  <a:moveTo>
                    <a:pt x="167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21215"/>
                  </a:lnTo>
                  <a:cubicBezTo>
                    <a:pt x="0" y="21315"/>
                    <a:pt x="34" y="21415"/>
                    <a:pt x="134" y="21482"/>
                  </a:cubicBezTo>
                  <a:lnTo>
                    <a:pt x="834" y="21916"/>
                  </a:lnTo>
                  <a:lnTo>
                    <a:pt x="867" y="21916"/>
                  </a:lnTo>
                  <a:cubicBezTo>
                    <a:pt x="767" y="21882"/>
                    <a:pt x="701" y="21782"/>
                    <a:pt x="701" y="21716"/>
                  </a:cubicBezTo>
                  <a:lnTo>
                    <a:pt x="701" y="867"/>
                  </a:lnTo>
                  <a:cubicBezTo>
                    <a:pt x="701" y="701"/>
                    <a:pt x="767" y="534"/>
                    <a:pt x="834" y="400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22;p56">
              <a:extLst>
                <a:ext uri="{FF2B5EF4-FFF2-40B4-BE49-F238E27FC236}">
                  <a16:creationId xmlns:a16="http://schemas.microsoft.com/office/drawing/2014/main" id="{15D82453-A6FE-4414-A78A-7E3331BBCEEE}"/>
                </a:ext>
              </a:extLst>
            </p:cNvPr>
            <p:cNvSpPr/>
            <p:nvPr/>
          </p:nvSpPr>
          <p:spPr>
            <a:xfrm>
              <a:off x="5853525" y="1690800"/>
              <a:ext cx="261025" cy="824375"/>
            </a:xfrm>
            <a:custGeom>
              <a:avLst/>
              <a:gdLst/>
              <a:ahLst/>
              <a:cxnLst/>
              <a:rect l="l" t="t" r="r" b="b"/>
              <a:pathLst>
                <a:path w="10441" h="32975" extrusionOk="0">
                  <a:moveTo>
                    <a:pt x="1162" y="0"/>
                  </a:moveTo>
                  <a:cubicBezTo>
                    <a:pt x="1130" y="0"/>
                    <a:pt x="1099" y="1"/>
                    <a:pt x="1068" y="1"/>
                  </a:cubicBezTo>
                  <a:cubicBezTo>
                    <a:pt x="0" y="1269"/>
                    <a:pt x="1134" y="5272"/>
                    <a:pt x="1835" y="7206"/>
                  </a:cubicBezTo>
                  <a:cubicBezTo>
                    <a:pt x="1835" y="7206"/>
                    <a:pt x="5071" y="15145"/>
                    <a:pt x="5671" y="17981"/>
                  </a:cubicBezTo>
                  <a:cubicBezTo>
                    <a:pt x="6205" y="20483"/>
                    <a:pt x="6805" y="23618"/>
                    <a:pt x="6772" y="25753"/>
                  </a:cubicBezTo>
                  <a:cubicBezTo>
                    <a:pt x="6772" y="26120"/>
                    <a:pt x="6605" y="26487"/>
                    <a:pt x="6371" y="26787"/>
                  </a:cubicBezTo>
                  <a:cubicBezTo>
                    <a:pt x="5671" y="27521"/>
                    <a:pt x="5671" y="28121"/>
                    <a:pt x="5204" y="28955"/>
                  </a:cubicBezTo>
                  <a:cubicBezTo>
                    <a:pt x="4870" y="29589"/>
                    <a:pt x="4470" y="29856"/>
                    <a:pt x="4604" y="29989"/>
                  </a:cubicBezTo>
                  <a:cubicBezTo>
                    <a:pt x="4765" y="30169"/>
                    <a:pt x="4986" y="30262"/>
                    <a:pt x="5206" y="30262"/>
                  </a:cubicBezTo>
                  <a:cubicBezTo>
                    <a:pt x="5395" y="30262"/>
                    <a:pt x="5584" y="30194"/>
                    <a:pt x="5738" y="30056"/>
                  </a:cubicBezTo>
                  <a:cubicBezTo>
                    <a:pt x="6071" y="29823"/>
                    <a:pt x="6338" y="29556"/>
                    <a:pt x="6605" y="29222"/>
                  </a:cubicBezTo>
                  <a:lnTo>
                    <a:pt x="6605" y="29222"/>
                  </a:lnTo>
                  <a:cubicBezTo>
                    <a:pt x="6505" y="30223"/>
                    <a:pt x="6271" y="31190"/>
                    <a:pt x="5904" y="32091"/>
                  </a:cubicBezTo>
                  <a:lnTo>
                    <a:pt x="5137" y="32525"/>
                  </a:lnTo>
                  <a:cubicBezTo>
                    <a:pt x="5137" y="32525"/>
                    <a:pt x="5269" y="32975"/>
                    <a:pt x="6122" y="32975"/>
                  </a:cubicBezTo>
                  <a:cubicBezTo>
                    <a:pt x="6407" y="32975"/>
                    <a:pt x="6772" y="32925"/>
                    <a:pt x="7239" y="32791"/>
                  </a:cubicBezTo>
                  <a:cubicBezTo>
                    <a:pt x="9307" y="32191"/>
                    <a:pt x="10074" y="31924"/>
                    <a:pt x="10308" y="28355"/>
                  </a:cubicBezTo>
                  <a:cubicBezTo>
                    <a:pt x="10408" y="27054"/>
                    <a:pt x="10441" y="25753"/>
                    <a:pt x="10341" y="24419"/>
                  </a:cubicBezTo>
                  <a:cubicBezTo>
                    <a:pt x="10041" y="21083"/>
                    <a:pt x="9807" y="18114"/>
                    <a:pt x="9307" y="16113"/>
                  </a:cubicBezTo>
                  <a:cubicBezTo>
                    <a:pt x="6330" y="3843"/>
                    <a:pt x="4764" y="0"/>
                    <a:pt x="116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23;p56">
              <a:extLst>
                <a:ext uri="{FF2B5EF4-FFF2-40B4-BE49-F238E27FC236}">
                  <a16:creationId xmlns:a16="http://schemas.microsoft.com/office/drawing/2014/main" id="{BA8803B0-A447-4561-B83A-4DC13F27E9AA}"/>
                </a:ext>
              </a:extLst>
            </p:cNvPr>
            <p:cNvSpPr/>
            <p:nvPr/>
          </p:nvSpPr>
          <p:spPr>
            <a:xfrm>
              <a:off x="5842675" y="1664975"/>
              <a:ext cx="278550" cy="662125"/>
            </a:xfrm>
            <a:custGeom>
              <a:avLst/>
              <a:gdLst/>
              <a:ahLst/>
              <a:cxnLst/>
              <a:rect l="l" t="t" r="r" b="b"/>
              <a:pathLst>
                <a:path w="11142" h="26485" extrusionOk="0">
                  <a:moveTo>
                    <a:pt x="1402" y="0"/>
                  </a:moveTo>
                  <a:cubicBezTo>
                    <a:pt x="1" y="4270"/>
                    <a:pt x="2002" y="8773"/>
                    <a:pt x="2002" y="8773"/>
                  </a:cubicBezTo>
                  <a:cubicBezTo>
                    <a:pt x="2002" y="8773"/>
                    <a:pt x="4504" y="14911"/>
                    <a:pt x="5304" y="17746"/>
                  </a:cubicBezTo>
                  <a:cubicBezTo>
                    <a:pt x="6072" y="20582"/>
                    <a:pt x="6972" y="25919"/>
                    <a:pt x="6972" y="25919"/>
                  </a:cubicBezTo>
                  <a:cubicBezTo>
                    <a:pt x="7710" y="26349"/>
                    <a:pt x="8470" y="26485"/>
                    <a:pt x="9135" y="26485"/>
                  </a:cubicBezTo>
                  <a:cubicBezTo>
                    <a:pt x="10277" y="26485"/>
                    <a:pt x="11142" y="26086"/>
                    <a:pt x="11142" y="26086"/>
                  </a:cubicBezTo>
                  <a:cubicBezTo>
                    <a:pt x="11109" y="21282"/>
                    <a:pt x="10408" y="16545"/>
                    <a:pt x="9140" y="11942"/>
                  </a:cubicBezTo>
                  <a:cubicBezTo>
                    <a:pt x="7406" y="5804"/>
                    <a:pt x="7006" y="3770"/>
                    <a:pt x="5972" y="2202"/>
                  </a:cubicBezTo>
                  <a:cubicBezTo>
                    <a:pt x="5104" y="834"/>
                    <a:pt x="1402" y="0"/>
                    <a:pt x="14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24;p56">
              <a:extLst>
                <a:ext uri="{FF2B5EF4-FFF2-40B4-BE49-F238E27FC236}">
                  <a16:creationId xmlns:a16="http://schemas.microsoft.com/office/drawing/2014/main" id="{78D1D3A8-0E39-4CF2-B605-215069CF5DBC}"/>
                </a:ext>
              </a:extLst>
            </p:cNvPr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25;p56">
              <a:extLst>
                <a:ext uri="{FF2B5EF4-FFF2-40B4-BE49-F238E27FC236}">
                  <a16:creationId xmlns:a16="http://schemas.microsoft.com/office/drawing/2014/main" id="{897C7845-C010-4D01-91C6-05158F40B990}"/>
                </a:ext>
              </a:extLst>
            </p:cNvPr>
            <p:cNvSpPr/>
            <p:nvPr/>
          </p:nvSpPr>
          <p:spPr>
            <a:xfrm>
              <a:off x="5685075" y="985325"/>
              <a:ext cx="67550" cy="142625"/>
            </a:xfrm>
            <a:custGeom>
              <a:avLst/>
              <a:gdLst/>
              <a:ahLst/>
              <a:cxnLst/>
              <a:rect l="l" t="t" r="r" b="b"/>
              <a:pathLst>
                <a:path w="2702" h="5705" extrusionOk="0">
                  <a:moveTo>
                    <a:pt x="200" y="0"/>
                  </a:moveTo>
                  <a:lnTo>
                    <a:pt x="200" y="1434"/>
                  </a:lnTo>
                  <a:lnTo>
                    <a:pt x="1001" y="3769"/>
                  </a:lnTo>
                  <a:lnTo>
                    <a:pt x="0" y="5704"/>
                  </a:lnTo>
                  <a:lnTo>
                    <a:pt x="1534" y="4804"/>
                  </a:lnTo>
                  <a:cubicBezTo>
                    <a:pt x="1568" y="4770"/>
                    <a:pt x="1601" y="4737"/>
                    <a:pt x="1601" y="4737"/>
                  </a:cubicBezTo>
                  <a:lnTo>
                    <a:pt x="2702" y="2869"/>
                  </a:lnTo>
                  <a:lnTo>
                    <a:pt x="2702" y="143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26;p56">
              <a:extLst>
                <a:ext uri="{FF2B5EF4-FFF2-40B4-BE49-F238E27FC236}">
                  <a16:creationId xmlns:a16="http://schemas.microsoft.com/office/drawing/2014/main" id="{795201DA-9039-4C10-99C1-0AD5D960F062}"/>
                </a:ext>
              </a:extLst>
            </p:cNvPr>
            <p:cNvSpPr/>
            <p:nvPr/>
          </p:nvSpPr>
          <p:spPr>
            <a:xfrm>
              <a:off x="5523275" y="552300"/>
              <a:ext cx="387800" cy="605875"/>
            </a:xfrm>
            <a:custGeom>
              <a:avLst/>
              <a:gdLst/>
              <a:ahLst/>
              <a:cxnLst/>
              <a:rect l="l" t="t" r="r" b="b"/>
              <a:pathLst>
                <a:path w="15512" h="24235" extrusionOk="0">
                  <a:moveTo>
                    <a:pt x="2119" y="0"/>
                  </a:moveTo>
                  <a:cubicBezTo>
                    <a:pt x="1860" y="0"/>
                    <a:pt x="1602" y="59"/>
                    <a:pt x="1368" y="175"/>
                  </a:cubicBezTo>
                  <a:lnTo>
                    <a:pt x="768" y="542"/>
                  </a:lnTo>
                  <a:cubicBezTo>
                    <a:pt x="334" y="809"/>
                    <a:pt x="34" y="1310"/>
                    <a:pt x="1" y="1843"/>
                  </a:cubicBezTo>
                  <a:lnTo>
                    <a:pt x="1" y="15887"/>
                  </a:lnTo>
                  <a:cubicBezTo>
                    <a:pt x="34" y="16387"/>
                    <a:pt x="334" y="16887"/>
                    <a:pt x="768" y="17188"/>
                  </a:cubicBezTo>
                  <a:lnTo>
                    <a:pt x="5104" y="19689"/>
                  </a:lnTo>
                  <a:lnTo>
                    <a:pt x="6239" y="22925"/>
                  </a:lnTo>
                  <a:cubicBezTo>
                    <a:pt x="6257" y="23000"/>
                    <a:pt x="6318" y="23043"/>
                    <a:pt x="6386" y="23043"/>
                  </a:cubicBezTo>
                  <a:cubicBezTo>
                    <a:pt x="6438" y="23043"/>
                    <a:pt x="6495" y="23017"/>
                    <a:pt x="6539" y="22958"/>
                  </a:cubicBezTo>
                  <a:lnTo>
                    <a:pt x="7606" y="21124"/>
                  </a:lnTo>
                  <a:lnTo>
                    <a:pt x="12643" y="24059"/>
                  </a:lnTo>
                  <a:cubicBezTo>
                    <a:pt x="12877" y="24176"/>
                    <a:pt x="13135" y="24234"/>
                    <a:pt x="13394" y="24234"/>
                  </a:cubicBezTo>
                  <a:cubicBezTo>
                    <a:pt x="13652" y="24234"/>
                    <a:pt x="13911" y="24176"/>
                    <a:pt x="14144" y="24059"/>
                  </a:cubicBezTo>
                  <a:lnTo>
                    <a:pt x="14778" y="23726"/>
                  </a:lnTo>
                  <a:cubicBezTo>
                    <a:pt x="15212" y="23425"/>
                    <a:pt x="15479" y="22925"/>
                    <a:pt x="15512" y="22391"/>
                  </a:cubicBezTo>
                  <a:lnTo>
                    <a:pt x="15512" y="8348"/>
                  </a:lnTo>
                  <a:cubicBezTo>
                    <a:pt x="15479" y="7814"/>
                    <a:pt x="15212" y="7347"/>
                    <a:pt x="14745" y="7047"/>
                  </a:cubicBezTo>
                  <a:lnTo>
                    <a:pt x="2869" y="175"/>
                  </a:lnTo>
                  <a:cubicBezTo>
                    <a:pt x="2636" y="59"/>
                    <a:pt x="2377" y="0"/>
                    <a:pt x="211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27;p56">
              <a:extLst>
                <a:ext uri="{FF2B5EF4-FFF2-40B4-BE49-F238E27FC236}">
                  <a16:creationId xmlns:a16="http://schemas.microsoft.com/office/drawing/2014/main" id="{D9F11ABC-11F2-4C7A-9707-8C612FA355AE}"/>
                </a:ext>
              </a:extLst>
            </p:cNvPr>
            <p:cNvSpPr/>
            <p:nvPr/>
          </p:nvSpPr>
          <p:spPr>
            <a:xfrm>
              <a:off x="5842675" y="742650"/>
              <a:ext cx="68400" cy="415475"/>
            </a:xfrm>
            <a:custGeom>
              <a:avLst/>
              <a:gdLst/>
              <a:ahLst/>
              <a:cxnLst/>
              <a:rect l="l" t="t" r="r" b="b"/>
              <a:pathLst>
                <a:path w="2736" h="16619" extrusionOk="0">
                  <a:moveTo>
                    <a:pt x="1" y="16512"/>
                  </a:moveTo>
                  <a:cubicBezTo>
                    <a:pt x="6" y="16514"/>
                    <a:pt x="11" y="16516"/>
                    <a:pt x="16" y="16517"/>
                  </a:cubicBezTo>
                  <a:lnTo>
                    <a:pt x="16" y="16517"/>
                  </a:lnTo>
                  <a:cubicBezTo>
                    <a:pt x="11" y="16515"/>
                    <a:pt x="6" y="16514"/>
                    <a:pt x="1" y="16512"/>
                  </a:cubicBezTo>
                  <a:close/>
                  <a:moveTo>
                    <a:pt x="2502" y="0"/>
                  </a:moveTo>
                  <a:lnTo>
                    <a:pt x="401" y="1201"/>
                  </a:lnTo>
                  <a:cubicBezTo>
                    <a:pt x="534" y="1434"/>
                    <a:pt x="601" y="1701"/>
                    <a:pt x="634" y="1935"/>
                  </a:cubicBezTo>
                  <a:lnTo>
                    <a:pt x="634" y="16012"/>
                  </a:lnTo>
                  <a:cubicBezTo>
                    <a:pt x="634" y="16356"/>
                    <a:pt x="466" y="16553"/>
                    <a:pt x="214" y="16553"/>
                  </a:cubicBezTo>
                  <a:cubicBezTo>
                    <a:pt x="152" y="16553"/>
                    <a:pt x="86" y="16541"/>
                    <a:pt x="16" y="16517"/>
                  </a:cubicBezTo>
                  <a:lnTo>
                    <a:pt x="16" y="16517"/>
                  </a:lnTo>
                  <a:cubicBezTo>
                    <a:pt x="212" y="16586"/>
                    <a:pt x="409" y="16619"/>
                    <a:pt x="603" y="16619"/>
                  </a:cubicBezTo>
                  <a:cubicBezTo>
                    <a:pt x="865" y="16619"/>
                    <a:pt x="1122" y="16559"/>
                    <a:pt x="1368" y="16445"/>
                  </a:cubicBezTo>
                  <a:lnTo>
                    <a:pt x="2002" y="16112"/>
                  </a:lnTo>
                  <a:cubicBezTo>
                    <a:pt x="2436" y="15811"/>
                    <a:pt x="2703" y="15311"/>
                    <a:pt x="2736" y="14777"/>
                  </a:cubicBezTo>
                  <a:lnTo>
                    <a:pt x="2736" y="734"/>
                  </a:lnTo>
                  <a:cubicBezTo>
                    <a:pt x="2736" y="467"/>
                    <a:pt x="2636" y="234"/>
                    <a:pt x="25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28;p56">
              <a:extLst>
                <a:ext uri="{FF2B5EF4-FFF2-40B4-BE49-F238E27FC236}">
                  <a16:creationId xmlns:a16="http://schemas.microsoft.com/office/drawing/2014/main" id="{22758C61-2F54-4930-8590-537BD8D1BCAC}"/>
                </a:ext>
              </a:extLst>
            </p:cNvPr>
            <p:cNvSpPr/>
            <p:nvPr/>
          </p:nvSpPr>
          <p:spPr>
            <a:xfrm>
              <a:off x="5524125" y="552300"/>
              <a:ext cx="380275" cy="221225"/>
            </a:xfrm>
            <a:custGeom>
              <a:avLst/>
              <a:gdLst/>
              <a:ahLst/>
              <a:cxnLst/>
              <a:rect l="l" t="t" r="r" b="b"/>
              <a:pathLst>
                <a:path w="15211" h="8849" extrusionOk="0">
                  <a:moveTo>
                    <a:pt x="2085" y="0"/>
                  </a:moveTo>
                  <a:cubicBezTo>
                    <a:pt x="1826" y="0"/>
                    <a:pt x="1568" y="59"/>
                    <a:pt x="1334" y="175"/>
                  </a:cubicBezTo>
                  <a:lnTo>
                    <a:pt x="734" y="542"/>
                  </a:lnTo>
                  <a:cubicBezTo>
                    <a:pt x="334" y="776"/>
                    <a:pt x="100" y="1176"/>
                    <a:pt x="0" y="1610"/>
                  </a:cubicBezTo>
                  <a:cubicBezTo>
                    <a:pt x="68" y="1407"/>
                    <a:pt x="211" y="1296"/>
                    <a:pt x="410" y="1296"/>
                  </a:cubicBezTo>
                  <a:cubicBezTo>
                    <a:pt x="506" y="1296"/>
                    <a:pt x="614" y="1322"/>
                    <a:pt x="734" y="1376"/>
                  </a:cubicBezTo>
                  <a:lnTo>
                    <a:pt x="12609" y="8281"/>
                  </a:lnTo>
                  <a:cubicBezTo>
                    <a:pt x="12843" y="8415"/>
                    <a:pt x="13009" y="8615"/>
                    <a:pt x="13143" y="8848"/>
                  </a:cubicBezTo>
                  <a:lnTo>
                    <a:pt x="15211" y="7614"/>
                  </a:lnTo>
                  <a:cubicBezTo>
                    <a:pt x="15111" y="7381"/>
                    <a:pt x="14911" y="7214"/>
                    <a:pt x="14711" y="7080"/>
                  </a:cubicBezTo>
                  <a:lnTo>
                    <a:pt x="2835" y="175"/>
                  </a:lnTo>
                  <a:cubicBezTo>
                    <a:pt x="2602" y="59"/>
                    <a:pt x="2343" y="0"/>
                    <a:pt x="2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929;p56">
              <a:extLst>
                <a:ext uri="{FF2B5EF4-FFF2-40B4-BE49-F238E27FC236}">
                  <a16:creationId xmlns:a16="http://schemas.microsoft.com/office/drawing/2014/main" id="{A28697F1-8665-4E8F-BAA1-26E47D69AB9F}"/>
                </a:ext>
              </a:extLst>
            </p:cNvPr>
            <p:cNvSpPr/>
            <p:nvPr/>
          </p:nvSpPr>
          <p:spPr>
            <a:xfrm>
              <a:off x="5578325" y="724125"/>
              <a:ext cx="223525" cy="302225"/>
            </a:xfrm>
            <a:custGeom>
              <a:avLst/>
              <a:gdLst/>
              <a:ahLst/>
              <a:cxnLst/>
              <a:rect l="l" t="t" r="r" b="b"/>
              <a:pathLst>
                <a:path w="8941" h="12089" extrusionOk="0">
                  <a:moveTo>
                    <a:pt x="3703" y="3643"/>
                  </a:moveTo>
                  <a:cubicBezTo>
                    <a:pt x="4137" y="3677"/>
                    <a:pt x="4537" y="3877"/>
                    <a:pt x="4837" y="4177"/>
                  </a:cubicBezTo>
                  <a:cubicBezTo>
                    <a:pt x="5804" y="5044"/>
                    <a:pt x="6372" y="6579"/>
                    <a:pt x="6138" y="7613"/>
                  </a:cubicBezTo>
                  <a:cubicBezTo>
                    <a:pt x="6071" y="7980"/>
                    <a:pt x="5838" y="8280"/>
                    <a:pt x="5504" y="8413"/>
                  </a:cubicBezTo>
                  <a:cubicBezTo>
                    <a:pt x="5422" y="8441"/>
                    <a:pt x="5335" y="8454"/>
                    <a:pt x="5245" y="8454"/>
                  </a:cubicBezTo>
                  <a:cubicBezTo>
                    <a:pt x="4897" y="8454"/>
                    <a:pt x="4500" y="8257"/>
                    <a:pt x="4103" y="7913"/>
                  </a:cubicBezTo>
                  <a:cubicBezTo>
                    <a:pt x="3136" y="7046"/>
                    <a:pt x="2569" y="5511"/>
                    <a:pt x="2836" y="4477"/>
                  </a:cubicBezTo>
                  <a:cubicBezTo>
                    <a:pt x="2869" y="4110"/>
                    <a:pt x="3103" y="3810"/>
                    <a:pt x="3436" y="3710"/>
                  </a:cubicBezTo>
                  <a:cubicBezTo>
                    <a:pt x="3503" y="3677"/>
                    <a:pt x="3603" y="3643"/>
                    <a:pt x="3703" y="3643"/>
                  </a:cubicBezTo>
                  <a:close/>
                  <a:moveTo>
                    <a:pt x="3687" y="3369"/>
                  </a:moveTo>
                  <a:cubicBezTo>
                    <a:pt x="3577" y="3369"/>
                    <a:pt x="3471" y="3383"/>
                    <a:pt x="3369" y="3410"/>
                  </a:cubicBezTo>
                  <a:cubicBezTo>
                    <a:pt x="2936" y="3576"/>
                    <a:pt x="2602" y="3943"/>
                    <a:pt x="2535" y="4410"/>
                  </a:cubicBezTo>
                  <a:cubicBezTo>
                    <a:pt x="2269" y="5545"/>
                    <a:pt x="2869" y="7212"/>
                    <a:pt x="3903" y="8113"/>
                  </a:cubicBezTo>
                  <a:cubicBezTo>
                    <a:pt x="4237" y="8480"/>
                    <a:pt x="4737" y="8713"/>
                    <a:pt x="5237" y="8747"/>
                  </a:cubicBezTo>
                  <a:cubicBezTo>
                    <a:pt x="5337" y="8747"/>
                    <a:pt x="5471" y="8713"/>
                    <a:pt x="5571" y="8680"/>
                  </a:cubicBezTo>
                  <a:cubicBezTo>
                    <a:pt x="6005" y="8547"/>
                    <a:pt x="6338" y="8146"/>
                    <a:pt x="6405" y="7713"/>
                  </a:cubicBezTo>
                  <a:cubicBezTo>
                    <a:pt x="6672" y="6579"/>
                    <a:pt x="6071" y="4911"/>
                    <a:pt x="5037" y="3977"/>
                  </a:cubicBezTo>
                  <a:cubicBezTo>
                    <a:pt x="4611" y="3577"/>
                    <a:pt x="4122" y="3369"/>
                    <a:pt x="3687" y="3369"/>
                  </a:cubicBezTo>
                  <a:close/>
                  <a:moveTo>
                    <a:pt x="2721" y="299"/>
                  </a:moveTo>
                  <a:cubicBezTo>
                    <a:pt x="2792" y="299"/>
                    <a:pt x="2842" y="353"/>
                    <a:pt x="2869" y="408"/>
                  </a:cubicBezTo>
                  <a:lnTo>
                    <a:pt x="3403" y="1608"/>
                  </a:lnTo>
                  <a:cubicBezTo>
                    <a:pt x="3503" y="1775"/>
                    <a:pt x="3636" y="1909"/>
                    <a:pt x="3836" y="1975"/>
                  </a:cubicBezTo>
                  <a:cubicBezTo>
                    <a:pt x="3970" y="2009"/>
                    <a:pt x="4070" y="2075"/>
                    <a:pt x="4203" y="2142"/>
                  </a:cubicBezTo>
                  <a:cubicBezTo>
                    <a:pt x="4257" y="2169"/>
                    <a:pt x="4313" y="2181"/>
                    <a:pt x="4368" y="2181"/>
                  </a:cubicBezTo>
                  <a:cubicBezTo>
                    <a:pt x="4517" y="2181"/>
                    <a:pt x="4655" y="2088"/>
                    <a:pt x="4704" y="1942"/>
                  </a:cubicBezTo>
                  <a:lnTo>
                    <a:pt x="4971" y="1208"/>
                  </a:lnTo>
                  <a:lnTo>
                    <a:pt x="5004" y="1208"/>
                  </a:lnTo>
                  <a:lnTo>
                    <a:pt x="5905" y="2042"/>
                  </a:lnTo>
                  <a:cubicBezTo>
                    <a:pt x="6005" y="2109"/>
                    <a:pt x="6038" y="2209"/>
                    <a:pt x="6038" y="2309"/>
                  </a:cubicBezTo>
                  <a:lnTo>
                    <a:pt x="5905" y="3243"/>
                  </a:lnTo>
                  <a:cubicBezTo>
                    <a:pt x="5905" y="3443"/>
                    <a:pt x="5938" y="3643"/>
                    <a:pt x="6071" y="3810"/>
                  </a:cubicBezTo>
                  <a:cubicBezTo>
                    <a:pt x="6205" y="3977"/>
                    <a:pt x="6338" y="4177"/>
                    <a:pt x="6472" y="4410"/>
                  </a:cubicBezTo>
                  <a:cubicBezTo>
                    <a:pt x="6572" y="4577"/>
                    <a:pt x="6772" y="4677"/>
                    <a:pt x="6972" y="4711"/>
                  </a:cubicBezTo>
                  <a:lnTo>
                    <a:pt x="7606" y="4711"/>
                  </a:lnTo>
                  <a:cubicBezTo>
                    <a:pt x="7672" y="4711"/>
                    <a:pt x="7773" y="4777"/>
                    <a:pt x="7806" y="4844"/>
                  </a:cubicBezTo>
                  <a:lnTo>
                    <a:pt x="8306" y="6178"/>
                  </a:lnTo>
                  <a:cubicBezTo>
                    <a:pt x="8306" y="6212"/>
                    <a:pt x="8306" y="6245"/>
                    <a:pt x="8306" y="6278"/>
                  </a:cubicBezTo>
                  <a:cubicBezTo>
                    <a:pt x="8306" y="6312"/>
                    <a:pt x="8273" y="6312"/>
                    <a:pt x="8240" y="6312"/>
                  </a:cubicBezTo>
                  <a:lnTo>
                    <a:pt x="7739" y="6512"/>
                  </a:lnTo>
                  <a:cubicBezTo>
                    <a:pt x="7539" y="6579"/>
                    <a:pt x="7406" y="6779"/>
                    <a:pt x="7439" y="7012"/>
                  </a:cubicBezTo>
                  <a:cubicBezTo>
                    <a:pt x="7472" y="7212"/>
                    <a:pt x="7506" y="7413"/>
                    <a:pt x="7506" y="7613"/>
                  </a:cubicBezTo>
                  <a:cubicBezTo>
                    <a:pt x="7506" y="7813"/>
                    <a:pt x="7606" y="7980"/>
                    <a:pt x="7706" y="8146"/>
                  </a:cubicBezTo>
                  <a:lnTo>
                    <a:pt x="8540" y="8980"/>
                  </a:lnTo>
                  <a:cubicBezTo>
                    <a:pt x="8606" y="9047"/>
                    <a:pt x="8606" y="9180"/>
                    <a:pt x="8606" y="9281"/>
                  </a:cubicBezTo>
                  <a:lnTo>
                    <a:pt x="8373" y="10181"/>
                  </a:lnTo>
                  <a:lnTo>
                    <a:pt x="8373" y="10215"/>
                  </a:lnTo>
                  <a:lnTo>
                    <a:pt x="7539" y="9614"/>
                  </a:lnTo>
                  <a:cubicBezTo>
                    <a:pt x="7439" y="9547"/>
                    <a:pt x="7372" y="9547"/>
                    <a:pt x="7272" y="9547"/>
                  </a:cubicBezTo>
                  <a:cubicBezTo>
                    <a:pt x="7139" y="9547"/>
                    <a:pt x="7039" y="9614"/>
                    <a:pt x="6939" y="9714"/>
                  </a:cubicBezTo>
                  <a:cubicBezTo>
                    <a:pt x="6905" y="9748"/>
                    <a:pt x="6839" y="9814"/>
                    <a:pt x="6772" y="9881"/>
                  </a:cubicBezTo>
                  <a:cubicBezTo>
                    <a:pt x="6638" y="10014"/>
                    <a:pt x="6572" y="10215"/>
                    <a:pt x="6638" y="10415"/>
                  </a:cubicBezTo>
                  <a:lnTo>
                    <a:pt x="6972" y="11649"/>
                  </a:lnTo>
                  <a:cubicBezTo>
                    <a:pt x="7005" y="11649"/>
                    <a:pt x="7005" y="11682"/>
                    <a:pt x="6972" y="11682"/>
                  </a:cubicBezTo>
                  <a:cubicBezTo>
                    <a:pt x="6972" y="11716"/>
                    <a:pt x="6939" y="11716"/>
                    <a:pt x="6939" y="11716"/>
                  </a:cubicBezTo>
                  <a:lnTo>
                    <a:pt x="6271" y="11849"/>
                  </a:lnTo>
                  <a:cubicBezTo>
                    <a:pt x="6171" y="11849"/>
                    <a:pt x="6071" y="11782"/>
                    <a:pt x="6071" y="11682"/>
                  </a:cubicBezTo>
                  <a:lnTo>
                    <a:pt x="5538" y="10481"/>
                  </a:lnTo>
                  <a:cubicBezTo>
                    <a:pt x="5438" y="10315"/>
                    <a:pt x="5304" y="10181"/>
                    <a:pt x="5104" y="10081"/>
                  </a:cubicBezTo>
                  <a:cubicBezTo>
                    <a:pt x="4971" y="10048"/>
                    <a:pt x="4870" y="10014"/>
                    <a:pt x="4737" y="9948"/>
                  </a:cubicBezTo>
                  <a:cubicBezTo>
                    <a:pt x="4687" y="9931"/>
                    <a:pt x="4637" y="9923"/>
                    <a:pt x="4587" y="9923"/>
                  </a:cubicBezTo>
                  <a:cubicBezTo>
                    <a:pt x="4537" y="9923"/>
                    <a:pt x="4487" y="9931"/>
                    <a:pt x="4437" y="9948"/>
                  </a:cubicBezTo>
                  <a:cubicBezTo>
                    <a:pt x="4337" y="9981"/>
                    <a:pt x="4270" y="10081"/>
                    <a:pt x="4237" y="10148"/>
                  </a:cubicBezTo>
                  <a:lnTo>
                    <a:pt x="3970" y="10882"/>
                  </a:lnTo>
                  <a:cubicBezTo>
                    <a:pt x="3970" y="10898"/>
                    <a:pt x="3962" y="10907"/>
                    <a:pt x="3953" y="10907"/>
                  </a:cubicBezTo>
                  <a:cubicBezTo>
                    <a:pt x="3945" y="10907"/>
                    <a:pt x="3936" y="10898"/>
                    <a:pt x="3936" y="10882"/>
                  </a:cubicBezTo>
                  <a:lnTo>
                    <a:pt x="3036" y="10048"/>
                  </a:lnTo>
                  <a:cubicBezTo>
                    <a:pt x="2936" y="9981"/>
                    <a:pt x="2902" y="9881"/>
                    <a:pt x="2902" y="9781"/>
                  </a:cubicBezTo>
                  <a:lnTo>
                    <a:pt x="3036" y="8847"/>
                  </a:lnTo>
                  <a:cubicBezTo>
                    <a:pt x="3036" y="8647"/>
                    <a:pt x="3002" y="8447"/>
                    <a:pt x="2869" y="8280"/>
                  </a:cubicBezTo>
                  <a:cubicBezTo>
                    <a:pt x="2736" y="8113"/>
                    <a:pt x="2602" y="7913"/>
                    <a:pt x="2469" y="7679"/>
                  </a:cubicBezTo>
                  <a:cubicBezTo>
                    <a:pt x="2369" y="7513"/>
                    <a:pt x="2169" y="7413"/>
                    <a:pt x="1968" y="7379"/>
                  </a:cubicBezTo>
                  <a:lnTo>
                    <a:pt x="1335" y="7379"/>
                  </a:lnTo>
                  <a:cubicBezTo>
                    <a:pt x="1268" y="7379"/>
                    <a:pt x="1168" y="7312"/>
                    <a:pt x="1134" y="7246"/>
                  </a:cubicBezTo>
                  <a:lnTo>
                    <a:pt x="667" y="5911"/>
                  </a:lnTo>
                  <a:cubicBezTo>
                    <a:pt x="667" y="5911"/>
                    <a:pt x="667" y="5878"/>
                    <a:pt x="667" y="5845"/>
                  </a:cubicBezTo>
                  <a:cubicBezTo>
                    <a:pt x="701" y="5811"/>
                    <a:pt x="701" y="5811"/>
                    <a:pt x="734" y="5778"/>
                  </a:cubicBezTo>
                  <a:lnTo>
                    <a:pt x="1268" y="5611"/>
                  </a:lnTo>
                  <a:cubicBezTo>
                    <a:pt x="1435" y="5511"/>
                    <a:pt x="1568" y="5311"/>
                    <a:pt x="1535" y="5111"/>
                  </a:cubicBezTo>
                  <a:cubicBezTo>
                    <a:pt x="1501" y="4911"/>
                    <a:pt x="1501" y="4711"/>
                    <a:pt x="1468" y="4510"/>
                  </a:cubicBezTo>
                  <a:cubicBezTo>
                    <a:pt x="1468" y="4310"/>
                    <a:pt x="1368" y="4110"/>
                    <a:pt x="1268" y="3977"/>
                  </a:cubicBezTo>
                  <a:lnTo>
                    <a:pt x="467" y="3143"/>
                  </a:lnTo>
                  <a:cubicBezTo>
                    <a:pt x="367" y="3043"/>
                    <a:pt x="367" y="2943"/>
                    <a:pt x="367" y="2843"/>
                  </a:cubicBezTo>
                  <a:lnTo>
                    <a:pt x="601" y="1909"/>
                  </a:lnTo>
                  <a:cubicBezTo>
                    <a:pt x="601" y="1909"/>
                    <a:pt x="601" y="1909"/>
                    <a:pt x="601" y="1875"/>
                  </a:cubicBezTo>
                  <a:lnTo>
                    <a:pt x="1435" y="2509"/>
                  </a:lnTo>
                  <a:cubicBezTo>
                    <a:pt x="1514" y="2549"/>
                    <a:pt x="1598" y="2567"/>
                    <a:pt x="1679" y="2567"/>
                  </a:cubicBezTo>
                  <a:cubicBezTo>
                    <a:pt x="1803" y="2567"/>
                    <a:pt x="1921" y="2523"/>
                    <a:pt x="2002" y="2442"/>
                  </a:cubicBezTo>
                  <a:cubicBezTo>
                    <a:pt x="2035" y="2376"/>
                    <a:pt x="2102" y="2309"/>
                    <a:pt x="2169" y="2242"/>
                  </a:cubicBezTo>
                  <a:cubicBezTo>
                    <a:pt x="2302" y="2109"/>
                    <a:pt x="2369" y="1909"/>
                    <a:pt x="2335" y="1708"/>
                  </a:cubicBezTo>
                  <a:lnTo>
                    <a:pt x="1968" y="508"/>
                  </a:lnTo>
                  <a:cubicBezTo>
                    <a:pt x="1968" y="474"/>
                    <a:pt x="1968" y="441"/>
                    <a:pt x="1968" y="441"/>
                  </a:cubicBezTo>
                  <a:cubicBezTo>
                    <a:pt x="2002" y="408"/>
                    <a:pt x="2002" y="408"/>
                    <a:pt x="2035" y="408"/>
                  </a:cubicBezTo>
                  <a:lnTo>
                    <a:pt x="2669" y="307"/>
                  </a:lnTo>
                  <a:cubicBezTo>
                    <a:pt x="2687" y="301"/>
                    <a:pt x="2705" y="299"/>
                    <a:pt x="2721" y="299"/>
                  </a:cubicBezTo>
                  <a:close/>
                  <a:moveTo>
                    <a:pt x="2680" y="1"/>
                  </a:moveTo>
                  <a:cubicBezTo>
                    <a:pt x="2654" y="1"/>
                    <a:pt x="2628" y="3"/>
                    <a:pt x="2602" y="7"/>
                  </a:cubicBezTo>
                  <a:lnTo>
                    <a:pt x="1968" y="107"/>
                  </a:lnTo>
                  <a:cubicBezTo>
                    <a:pt x="1835" y="107"/>
                    <a:pt x="1768" y="174"/>
                    <a:pt x="1702" y="274"/>
                  </a:cubicBezTo>
                  <a:cubicBezTo>
                    <a:pt x="1635" y="374"/>
                    <a:pt x="1635" y="474"/>
                    <a:pt x="1668" y="574"/>
                  </a:cubicBezTo>
                  <a:lnTo>
                    <a:pt x="2035" y="1775"/>
                  </a:lnTo>
                  <a:cubicBezTo>
                    <a:pt x="2035" y="1875"/>
                    <a:pt x="2002" y="1975"/>
                    <a:pt x="1935" y="2042"/>
                  </a:cubicBezTo>
                  <a:cubicBezTo>
                    <a:pt x="1868" y="2109"/>
                    <a:pt x="1802" y="2175"/>
                    <a:pt x="1735" y="2242"/>
                  </a:cubicBezTo>
                  <a:cubicBezTo>
                    <a:pt x="1711" y="2266"/>
                    <a:pt x="1671" y="2289"/>
                    <a:pt x="1638" y="2289"/>
                  </a:cubicBezTo>
                  <a:cubicBezTo>
                    <a:pt x="1624" y="2289"/>
                    <a:pt x="1611" y="2285"/>
                    <a:pt x="1601" y="2276"/>
                  </a:cubicBezTo>
                  <a:lnTo>
                    <a:pt x="768" y="1642"/>
                  </a:lnTo>
                  <a:cubicBezTo>
                    <a:pt x="709" y="1603"/>
                    <a:pt x="650" y="1586"/>
                    <a:pt x="592" y="1586"/>
                  </a:cubicBezTo>
                  <a:cubicBezTo>
                    <a:pt x="550" y="1586"/>
                    <a:pt x="509" y="1595"/>
                    <a:pt x="467" y="1608"/>
                  </a:cubicBezTo>
                  <a:cubicBezTo>
                    <a:pt x="367" y="1642"/>
                    <a:pt x="301" y="1708"/>
                    <a:pt x="267" y="1809"/>
                  </a:cubicBezTo>
                  <a:lnTo>
                    <a:pt x="67" y="2743"/>
                  </a:lnTo>
                  <a:cubicBezTo>
                    <a:pt x="0" y="2943"/>
                    <a:pt x="67" y="3143"/>
                    <a:pt x="200" y="3310"/>
                  </a:cubicBezTo>
                  <a:lnTo>
                    <a:pt x="1001" y="4144"/>
                  </a:lnTo>
                  <a:cubicBezTo>
                    <a:pt x="1101" y="4244"/>
                    <a:pt x="1134" y="4344"/>
                    <a:pt x="1168" y="4477"/>
                  </a:cubicBezTo>
                  <a:cubicBezTo>
                    <a:pt x="1168" y="4711"/>
                    <a:pt x="1201" y="4911"/>
                    <a:pt x="1235" y="5144"/>
                  </a:cubicBezTo>
                  <a:cubicBezTo>
                    <a:pt x="1235" y="5211"/>
                    <a:pt x="1201" y="5278"/>
                    <a:pt x="1134" y="5311"/>
                  </a:cubicBezTo>
                  <a:lnTo>
                    <a:pt x="601" y="5478"/>
                  </a:lnTo>
                  <a:cubicBezTo>
                    <a:pt x="401" y="5545"/>
                    <a:pt x="301" y="5778"/>
                    <a:pt x="367" y="6012"/>
                  </a:cubicBezTo>
                  <a:lnTo>
                    <a:pt x="834" y="7346"/>
                  </a:lnTo>
                  <a:cubicBezTo>
                    <a:pt x="934" y="7546"/>
                    <a:pt x="1101" y="7679"/>
                    <a:pt x="1335" y="7713"/>
                  </a:cubicBezTo>
                  <a:lnTo>
                    <a:pt x="1935" y="7713"/>
                  </a:lnTo>
                  <a:cubicBezTo>
                    <a:pt x="2035" y="7713"/>
                    <a:pt x="2135" y="7779"/>
                    <a:pt x="2202" y="7846"/>
                  </a:cubicBezTo>
                  <a:cubicBezTo>
                    <a:pt x="2335" y="8080"/>
                    <a:pt x="2469" y="8280"/>
                    <a:pt x="2602" y="8480"/>
                  </a:cubicBezTo>
                  <a:cubicBezTo>
                    <a:pt x="2702" y="8580"/>
                    <a:pt x="2736" y="8713"/>
                    <a:pt x="2702" y="8847"/>
                  </a:cubicBezTo>
                  <a:lnTo>
                    <a:pt x="2602" y="9748"/>
                  </a:lnTo>
                  <a:cubicBezTo>
                    <a:pt x="2569" y="9948"/>
                    <a:pt x="2636" y="10148"/>
                    <a:pt x="2802" y="10281"/>
                  </a:cubicBezTo>
                  <a:lnTo>
                    <a:pt x="3703" y="11115"/>
                  </a:lnTo>
                  <a:cubicBezTo>
                    <a:pt x="3768" y="11180"/>
                    <a:pt x="3848" y="11210"/>
                    <a:pt x="3928" y="11210"/>
                  </a:cubicBezTo>
                  <a:cubicBezTo>
                    <a:pt x="4052" y="11210"/>
                    <a:pt x="4176" y="11137"/>
                    <a:pt x="4237" y="11015"/>
                  </a:cubicBezTo>
                  <a:lnTo>
                    <a:pt x="4504" y="10281"/>
                  </a:lnTo>
                  <a:cubicBezTo>
                    <a:pt x="4504" y="10281"/>
                    <a:pt x="4504" y="10248"/>
                    <a:pt x="4537" y="10248"/>
                  </a:cubicBezTo>
                  <a:lnTo>
                    <a:pt x="4604" y="10248"/>
                  </a:lnTo>
                  <a:cubicBezTo>
                    <a:pt x="4737" y="10315"/>
                    <a:pt x="4870" y="10381"/>
                    <a:pt x="5037" y="10415"/>
                  </a:cubicBezTo>
                  <a:cubicBezTo>
                    <a:pt x="5137" y="10448"/>
                    <a:pt x="5237" y="10548"/>
                    <a:pt x="5271" y="10648"/>
                  </a:cubicBezTo>
                  <a:lnTo>
                    <a:pt x="5804" y="11849"/>
                  </a:lnTo>
                  <a:cubicBezTo>
                    <a:pt x="5892" y="11994"/>
                    <a:pt x="6029" y="12089"/>
                    <a:pt x="6196" y="12089"/>
                  </a:cubicBezTo>
                  <a:cubicBezTo>
                    <a:pt x="6220" y="12089"/>
                    <a:pt x="6246" y="12087"/>
                    <a:pt x="6271" y="12083"/>
                  </a:cubicBezTo>
                  <a:lnTo>
                    <a:pt x="6338" y="12083"/>
                  </a:lnTo>
                  <a:lnTo>
                    <a:pt x="6972" y="11982"/>
                  </a:lnTo>
                  <a:cubicBezTo>
                    <a:pt x="7072" y="11982"/>
                    <a:pt x="7172" y="11916"/>
                    <a:pt x="7239" y="11816"/>
                  </a:cubicBezTo>
                  <a:cubicBezTo>
                    <a:pt x="7306" y="11749"/>
                    <a:pt x="7306" y="11616"/>
                    <a:pt x="7272" y="11515"/>
                  </a:cubicBezTo>
                  <a:lnTo>
                    <a:pt x="6905" y="10315"/>
                  </a:lnTo>
                  <a:cubicBezTo>
                    <a:pt x="6905" y="10215"/>
                    <a:pt x="6939" y="10114"/>
                    <a:pt x="7005" y="10048"/>
                  </a:cubicBezTo>
                  <a:cubicBezTo>
                    <a:pt x="7072" y="10014"/>
                    <a:pt x="7139" y="9948"/>
                    <a:pt x="7205" y="9848"/>
                  </a:cubicBezTo>
                  <a:cubicBezTo>
                    <a:pt x="7229" y="9824"/>
                    <a:pt x="7269" y="9800"/>
                    <a:pt x="7303" y="9800"/>
                  </a:cubicBezTo>
                  <a:cubicBezTo>
                    <a:pt x="7317" y="9800"/>
                    <a:pt x="7329" y="9805"/>
                    <a:pt x="7339" y="9814"/>
                  </a:cubicBezTo>
                  <a:lnTo>
                    <a:pt x="8173" y="10448"/>
                  </a:lnTo>
                  <a:cubicBezTo>
                    <a:pt x="8242" y="10494"/>
                    <a:pt x="8318" y="10516"/>
                    <a:pt x="8390" y="10516"/>
                  </a:cubicBezTo>
                  <a:cubicBezTo>
                    <a:pt x="8529" y="10516"/>
                    <a:pt x="8651" y="10435"/>
                    <a:pt x="8673" y="10281"/>
                  </a:cubicBezTo>
                  <a:lnTo>
                    <a:pt x="8907" y="9347"/>
                  </a:lnTo>
                  <a:cubicBezTo>
                    <a:pt x="8940" y="9147"/>
                    <a:pt x="8873" y="8947"/>
                    <a:pt x="8740" y="8780"/>
                  </a:cubicBezTo>
                  <a:lnTo>
                    <a:pt x="7939" y="7946"/>
                  </a:lnTo>
                  <a:cubicBezTo>
                    <a:pt x="7873" y="7846"/>
                    <a:pt x="7806" y="7746"/>
                    <a:pt x="7806" y="7613"/>
                  </a:cubicBezTo>
                  <a:cubicBezTo>
                    <a:pt x="7773" y="7379"/>
                    <a:pt x="7773" y="7179"/>
                    <a:pt x="7739" y="6979"/>
                  </a:cubicBezTo>
                  <a:cubicBezTo>
                    <a:pt x="7739" y="6879"/>
                    <a:pt x="7773" y="6812"/>
                    <a:pt x="7839" y="6779"/>
                  </a:cubicBezTo>
                  <a:lnTo>
                    <a:pt x="8340" y="6612"/>
                  </a:lnTo>
                  <a:cubicBezTo>
                    <a:pt x="8440" y="6579"/>
                    <a:pt x="8540" y="6512"/>
                    <a:pt x="8573" y="6412"/>
                  </a:cubicBezTo>
                  <a:cubicBezTo>
                    <a:pt x="8606" y="6312"/>
                    <a:pt x="8606" y="6212"/>
                    <a:pt x="8573" y="6112"/>
                  </a:cubicBezTo>
                  <a:lnTo>
                    <a:pt x="8073" y="4744"/>
                  </a:lnTo>
                  <a:cubicBezTo>
                    <a:pt x="8006" y="4544"/>
                    <a:pt x="7806" y="4410"/>
                    <a:pt x="7606" y="4410"/>
                  </a:cubicBezTo>
                  <a:lnTo>
                    <a:pt x="6972" y="4410"/>
                  </a:lnTo>
                  <a:cubicBezTo>
                    <a:pt x="6872" y="4410"/>
                    <a:pt x="6772" y="4344"/>
                    <a:pt x="6705" y="4277"/>
                  </a:cubicBezTo>
                  <a:cubicBezTo>
                    <a:pt x="6572" y="4043"/>
                    <a:pt x="6438" y="3843"/>
                    <a:pt x="6305" y="3643"/>
                  </a:cubicBezTo>
                  <a:cubicBezTo>
                    <a:pt x="6238" y="3510"/>
                    <a:pt x="6205" y="3410"/>
                    <a:pt x="6205" y="3276"/>
                  </a:cubicBezTo>
                  <a:lnTo>
                    <a:pt x="6338" y="2376"/>
                  </a:lnTo>
                  <a:cubicBezTo>
                    <a:pt x="6338" y="2175"/>
                    <a:pt x="6271" y="1942"/>
                    <a:pt x="6138" y="1809"/>
                  </a:cubicBezTo>
                  <a:lnTo>
                    <a:pt x="5204" y="975"/>
                  </a:lnTo>
                  <a:cubicBezTo>
                    <a:pt x="5155" y="926"/>
                    <a:pt x="5089" y="895"/>
                    <a:pt x="5004" y="895"/>
                  </a:cubicBezTo>
                  <a:cubicBezTo>
                    <a:pt x="4973" y="895"/>
                    <a:pt x="4940" y="899"/>
                    <a:pt x="4904" y="908"/>
                  </a:cubicBezTo>
                  <a:cubicBezTo>
                    <a:pt x="4804" y="908"/>
                    <a:pt x="4737" y="1008"/>
                    <a:pt x="4704" y="1108"/>
                  </a:cubicBezTo>
                  <a:lnTo>
                    <a:pt x="4437" y="1809"/>
                  </a:lnTo>
                  <a:cubicBezTo>
                    <a:pt x="4437" y="1842"/>
                    <a:pt x="4403" y="1842"/>
                    <a:pt x="4403" y="1875"/>
                  </a:cubicBezTo>
                  <a:lnTo>
                    <a:pt x="4303" y="1875"/>
                  </a:lnTo>
                  <a:cubicBezTo>
                    <a:pt x="4170" y="1809"/>
                    <a:pt x="4037" y="1742"/>
                    <a:pt x="3903" y="1708"/>
                  </a:cubicBezTo>
                  <a:cubicBezTo>
                    <a:pt x="3803" y="1642"/>
                    <a:pt x="3703" y="1575"/>
                    <a:pt x="3636" y="1475"/>
                  </a:cubicBezTo>
                  <a:lnTo>
                    <a:pt x="3103" y="274"/>
                  </a:lnTo>
                  <a:cubicBezTo>
                    <a:pt x="3044" y="99"/>
                    <a:pt x="2859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4" name="Flowchart: Delay 1323">
            <a:extLst>
              <a:ext uri="{FF2B5EF4-FFF2-40B4-BE49-F238E27FC236}">
                <a16:creationId xmlns:a16="http://schemas.microsoft.com/office/drawing/2014/main" id="{48135926-3598-41DE-8321-B6EDF28CF6AF}"/>
              </a:ext>
            </a:extLst>
          </p:cNvPr>
          <p:cNvSpPr/>
          <p:nvPr/>
        </p:nvSpPr>
        <p:spPr>
          <a:xfrm rot="5400000">
            <a:off x="961346" y="6322730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25" name="Rectangle 9">
            <a:extLst>
              <a:ext uri="{FF2B5EF4-FFF2-40B4-BE49-F238E27FC236}">
                <a16:creationId xmlns:a16="http://schemas.microsoft.com/office/drawing/2014/main" id="{9DF392C4-7A52-4234-94CD-629E953A22B1}"/>
              </a:ext>
            </a:extLst>
          </p:cNvPr>
          <p:cNvSpPr/>
          <p:nvPr/>
        </p:nvSpPr>
        <p:spPr>
          <a:xfrm>
            <a:off x="1002790" y="649665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326" name="Rectangle 7">
            <a:extLst>
              <a:ext uri="{FF2B5EF4-FFF2-40B4-BE49-F238E27FC236}">
                <a16:creationId xmlns:a16="http://schemas.microsoft.com/office/drawing/2014/main" id="{628E3CE3-9D65-48D5-84FF-8F0382E82473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327" name="Parallelogram 30">
            <a:extLst>
              <a:ext uri="{FF2B5EF4-FFF2-40B4-BE49-F238E27FC236}">
                <a16:creationId xmlns:a16="http://schemas.microsoft.com/office/drawing/2014/main" id="{BDE788B6-508D-48F6-8D45-82EE1CE84416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28" name="Rectangle 30">
            <a:extLst>
              <a:ext uri="{FF2B5EF4-FFF2-40B4-BE49-F238E27FC236}">
                <a16:creationId xmlns:a16="http://schemas.microsoft.com/office/drawing/2014/main" id="{588AFF5C-1E01-432A-BD9C-98D740925901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1329" name="Google Shape;283;p37">
            <a:extLst>
              <a:ext uri="{FF2B5EF4-FFF2-40B4-BE49-F238E27FC236}">
                <a16:creationId xmlns:a16="http://schemas.microsoft.com/office/drawing/2014/main" id="{C9420C53-8621-44D5-B87A-ACF8571A2DAB}"/>
              </a:ext>
            </a:extLst>
          </p:cNvPr>
          <p:cNvGrpSpPr/>
          <p:nvPr/>
        </p:nvGrpSpPr>
        <p:grpSpPr>
          <a:xfrm>
            <a:off x="190527" y="6515707"/>
            <a:ext cx="301752" cy="228600"/>
            <a:chOff x="192331" y="1823751"/>
            <a:chExt cx="239088" cy="182056"/>
          </a:xfrm>
          <a:noFill/>
        </p:grpSpPr>
        <p:grpSp>
          <p:nvGrpSpPr>
            <p:cNvPr id="1330" name="Google Shape;284;p37">
              <a:extLst>
                <a:ext uri="{FF2B5EF4-FFF2-40B4-BE49-F238E27FC236}">
                  <a16:creationId xmlns:a16="http://schemas.microsoft.com/office/drawing/2014/main" id="{D1199375-9182-4FF5-8BDD-16AC3C4FA0AA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1332" name="Google Shape;285;p37">
                <a:extLst>
                  <a:ext uri="{FF2B5EF4-FFF2-40B4-BE49-F238E27FC236}">
                    <a16:creationId xmlns:a16="http://schemas.microsoft.com/office/drawing/2014/main" id="{8C679D0C-8EE8-4191-82C6-F2DFFE6C2E0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3" name="Google Shape;286;p37">
                <a:extLst>
                  <a:ext uri="{FF2B5EF4-FFF2-40B4-BE49-F238E27FC236}">
                    <a16:creationId xmlns:a16="http://schemas.microsoft.com/office/drawing/2014/main" id="{35F51A74-3A6D-4AEA-B44F-3C90CB63EB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31" name="Google Shape;287;p37">
              <a:extLst>
                <a:ext uri="{FF2B5EF4-FFF2-40B4-BE49-F238E27FC236}">
                  <a16:creationId xmlns:a16="http://schemas.microsoft.com/office/drawing/2014/main" id="{D18C40F1-4A92-453C-BE6D-475480264C93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314" name="Flowchart: Off-page Connector 1313">
            <a:extLst>
              <a:ext uri="{FF2B5EF4-FFF2-40B4-BE49-F238E27FC236}">
                <a16:creationId xmlns:a16="http://schemas.microsoft.com/office/drawing/2014/main" id="{0423B958-3118-4515-8A00-93F1EC915C77}"/>
              </a:ext>
            </a:extLst>
          </p:cNvPr>
          <p:cNvSpPr/>
          <p:nvPr/>
        </p:nvSpPr>
        <p:spPr>
          <a:xfrm>
            <a:off x="11049678" y="-6432"/>
            <a:ext cx="836830" cy="951419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15" name="Picture 1314" descr="Logo&#10;&#10;Description automatically generated">
            <a:extLst>
              <a:ext uri="{FF2B5EF4-FFF2-40B4-BE49-F238E27FC236}">
                <a16:creationId xmlns:a16="http://schemas.microsoft.com/office/drawing/2014/main" id="{778EE8C8-48C2-4F32-9691-5E3C1F24AF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122" y="121202"/>
            <a:ext cx="607786" cy="6077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918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30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42D452-FF30-4995-AC21-CE66BB2BEE68}"/>
              </a:ext>
            </a:extLst>
          </p:cNvPr>
          <p:cNvSpPr/>
          <p:nvPr/>
        </p:nvSpPr>
        <p:spPr>
          <a:xfrm>
            <a:off x="709498" y="1166036"/>
            <a:ext cx="2909022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6F9A53-5D8A-4C2D-AB9C-691378A1E688}"/>
              </a:ext>
            </a:extLst>
          </p:cNvPr>
          <p:cNvSpPr txBox="1">
            <a:spLocks/>
          </p:cNvSpPr>
          <p:nvPr/>
        </p:nvSpPr>
        <p:spPr>
          <a:xfrm>
            <a:off x="568816" y="862555"/>
            <a:ext cx="6647906" cy="26246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C. Model SAE HB 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Lognormal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CFFAE6B-18E5-4984-B997-6BA81C674F80}"/>
              </a:ext>
            </a:extLst>
          </p:cNvPr>
          <p:cNvSpPr txBox="1">
            <a:spLocks/>
          </p:cNvSpPr>
          <p:nvPr/>
        </p:nvSpPr>
        <p:spPr>
          <a:xfrm>
            <a:off x="582884" y="1242412"/>
            <a:ext cx="10847331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spcBef>
                <a:spcPts val="600"/>
              </a:spcBef>
              <a:tabLst>
                <a:tab pos="298450" algn="l"/>
              </a:tabLst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estimasi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koefisien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ragam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pengaruh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acak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 model SAE HB </a:t>
            </a:r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Lognormal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95% </a:t>
            </a:r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credible interval </a:t>
            </a:r>
            <a:endParaRPr lang="en-ID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A8A009-0609-4D41-82AD-E7FA71812B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4145338"/>
                  </p:ext>
                </p:extLst>
              </p:nvPr>
            </p:nvGraphicFramePr>
            <p:xfrm>
              <a:off x="682493" y="1678768"/>
              <a:ext cx="10747723" cy="29191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66282">
                      <a:extLst>
                        <a:ext uri="{9D8B030D-6E8A-4147-A177-3AD203B41FA5}">
                          <a16:colId xmlns:a16="http://schemas.microsoft.com/office/drawing/2014/main" val="718912420"/>
                        </a:ext>
                      </a:extLst>
                    </a:gridCol>
                    <a:gridCol w="2208628">
                      <a:extLst>
                        <a:ext uri="{9D8B030D-6E8A-4147-A177-3AD203B41FA5}">
                          <a16:colId xmlns:a16="http://schemas.microsoft.com/office/drawing/2014/main" val="1228270657"/>
                        </a:ext>
                      </a:extLst>
                    </a:gridCol>
                    <a:gridCol w="1790648">
                      <a:extLst>
                        <a:ext uri="{9D8B030D-6E8A-4147-A177-3AD203B41FA5}">
                          <a16:colId xmlns:a16="http://schemas.microsoft.com/office/drawing/2014/main" val="1299418264"/>
                        </a:ext>
                      </a:extLst>
                    </a:gridCol>
                    <a:gridCol w="1181212">
                      <a:extLst>
                        <a:ext uri="{9D8B030D-6E8A-4147-A177-3AD203B41FA5}">
                          <a16:colId xmlns:a16="http://schemas.microsoft.com/office/drawing/2014/main" val="1709564764"/>
                        </a:ext>
                      </a:extLst>
                    </a:gridCol>
                    <a:gridCol w="1100953">
                      <a:extLst>
                        <a:ext uri="{9D8B030D-6E8A-4147-A177-3AD203B41FA5}">
                          <a16:colId xmlns:a16="http://schemas.microsoft.com/office/drawing/2014/main" val="3247085482"/>
                        </a:ext>
                      </a:extLst>
                    </a:gridCol>
                  </a:tblGrid>
                  <a:tr h="4013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Estimasi</a:t>
                          </a: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koefisien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Standard error</a:t>
                          </a:r>
                          <a:endParaRPr lang="en-ID" sz="18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2,5%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97,5%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839713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Intercept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7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3,19199</m:t>
                                </m:r>
                              </m:oMath>
                            </m:oMathPara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6,089×</m:t>
                                </m:r>
                                <m:sSup>
                                  <m:sSupPr>
                                    <m:ctrlPr>
                                      <a:rPr lang="en-ID" sz="17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3,18011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3,20364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62830590"/>
                      </a:ext>
                    </a:extLst>
                  </a:tr>
                  <a:tr h="31571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 </a:t>
                          </a:r>
                          <a:r>
                            <a:rPr lang="en-US" sz="17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tempat</a:t>
                          </a: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7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ibadah</a:t>
                          </a: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7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7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−0,00040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2,78×</m:t>
                                </m:r>
                                <m:sSup>
                                  <m:sSupPr>
                                    <m:ctrlPr>
                                      <a:rPr lang="en-ID" sz="17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−0,00045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−0,00034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71154216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 </a:t>
                          </a:r>
                          <a:r>
                            <a:rPr lang="en-US" sz="17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sarana</a:t>
                          </a: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dan </a:t>
                          </a:r>
                          <a:r>
                            <a:rPr lang="en-US" sz="17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prasarana</a:t>
                          </a: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7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ekonomi</a:t>
                          </a: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7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7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0,00016</m:t>
                                </m:r>
                              </m:oMath>
                            </m:oMathPara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8,38×</m:t>
                                </m:r>
                                <m:sSup>
                                  <m:sSupPr>
                                    <m:ctrlPr>
                                      <a:rPr lang="en-ID" sz="17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0,00015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0,00018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630801192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Build-Up Index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7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7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0,38755</m:t>
                                </m:r>
                              </m:oMath>
                            </m:oMathPara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7,307×</m:t>
                                </m:r>
                                <m:sSup>
                                  <m:sSupPr>
                                    <m:ctrlPr>
                                      <a:rPr lang="en-ID" sz="17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0,37327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0,40186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3799509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Konsentrasi PM</a:t>
                          </a:r>
                          <a:r>
                            <a:rPr lang="en-US" sz="1700" baseline="-250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2.5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7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7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0,00661</m:t>
                                </m:r>
                              </m:oMath>
                            </m:oMathPara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1,690×</m:t>
                                </m:r>
                                <m:sSup>
                                  <m:sSupPr>
                                    <m:ctrlPr>
                                      <a:rPr lang="en-ID" sz="17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0,00628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0,00692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06654911"/>
                      </a:ext>
                    </a:extLst>
                  </a:tr>
                  <a:tr h="31571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Elevation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7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−0,00035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1,000×</m:t>
                                </m:r>
                                <m:sSup>
                                  <m:sSupPr>
                                    <m:ctrlPr>
                                      <a:rPr lang="en-ID" sz="17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−0,00037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−0,00033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0258341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i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Relative Wealth Index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D" sz="17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0,13026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8,376×</m:t>
                                </m:r>
                                <m:sSup>
                                  <m:sSupPr>
                                    <m:ctrlPr>
                                      <a:rPr lang="en-ID" sz="17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7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0,11310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0,14806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50243475"/>
                      </a:ext>
                    </a:extLst>
                  </a:tr>
                  <a:tr h="32579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Ragam pengaruh acak area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ID" sz="17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17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7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7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7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0,06995</m:t>
                                </m:r>
                              </m:oMath>
                            </m:oMathPara>
                          </a14:m>
                          <a:endParaRPr lang="en-ID" sz="17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83399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A8A009-0609-4D41-82AD-E7FA71812B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4145338"/>
                  </p:ext>
                </p:extLst>
              </p:nvPr>
            </p:nvGraphicFramePr>
            <p:xfrm>
              <a:off x="682493" y="1678768"/>
              <a:ext cx="10747723" cy="29191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466282">
                      <a:extLst>
                        <a:ext uri="{9D8B030D-6E8A-4147-A177-3AD203B41FA5}">
                          <a16:colId xmlns:a16="http://schemas.microsoft.com/office/drawing/2014/main" val="718912420"/>
                        </a:ext>
                      </a:extLst>
                    </a:gridCol>
                    <a:gridCol w="2208628">
                      <a:extLst>
                        <a:ext uri="{9D8B030D-6E8A-4147-A177-3AD203B41FA5}">
                          <a16:colId xmlns:a16="http://schemas.microsoft.com/office/drawing/2014/main" val="1228270657"/>
                        </a:ext>
                      </a:extLst>
                    </a:gridCol>
                    <a:gridCol w="1790648">
                      <a:extLst>
                        <a:ext uri="{9D8B030D-6E8A-4147-A177-3AD203B41FA5}">
                          <a16:colId xmlns:a16="http://schemas.microsoft.com/office/drawing/2014/main" val="1299418264"/>
                        </a:ext>
                      </a:extLst>
                    </a:gridCol>
                    <a:gridCol w="1181212">
                      <a:extLst>
                        <a:ext uri="{9D8B030D-6E8A-4147-A177-3AD203B41FA5}">
                          <a16:colId xmlns:a16="http://schemas.microsoft.com/office/drawing/2014/main" val="1709564764"/>
                        </a:ext>
                      </a:extLst>
                    </a:gridCol>
                    <a:gridCol w="1100953">
                      <a:extLst>
                        <a:ext uri="{9D8B030D-6E8A-4147-A177-3AD203B41FA5}">
                          <a16:colId xmlns:a16="http://schemas.microsoft.com/office/drawing/2014/main" val="3247085482"/>
                        </a:ext>
                      </a:extLst>
                    </a:gridCol>
                  </a:tblGrid>
                  <a:tr h="4013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Variabel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Estimasi</a:t>
                          </a: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koefisien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Standard error</a:t>
                          </a:r>
                          <a:endParaRPr lang="en-ID" sz="18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2,5%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97,5%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4839713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6" t="-131373" r="-141337" b="-7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2204" t="-131373" r="-185399" b="-7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73129" t="-131373" r="-128912" b="-7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17010" t="-131373" r="-95361" b="-7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75691" t="-131373" r="-2210" b="-745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2830590"/>
                      </a:ext>
                    </a:extLst>
                  </a:tr>
                  <a:tr h="3157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6" t="-226923" r="-141337" b="-6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2204" t="-226923" r="-185399" b="-6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73129" t="-226923" r="-128912" b="-6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17010" t="-226923" r="-95361" b="-6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75691" t="-226923" r="-2210" b="-6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154216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6" t="-326923" r="-141337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2204" t="-326923" r="-185399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73129" t="-326923" r="-128912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17010" t="-326923" r="-95361" b="-5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75691" t="-326923" r="-2210" b="-5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0801192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6" t="-435294" r="-141337" b="-4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2204" t="-435294" r="-185399" b="-4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73129" t="-435294" r="-128912" b="-4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17010" t="-435294" r="-95361" b="-4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75691" t="-435294" r="-2210" b="-4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3799509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6" t="-535294" r="-141337" b="-3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2204" t="-535294" r="-185399" b="-3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73129" t="-535294" r="-128912" b="-3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17010" t="-535294" r="-95361" b="-3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75691" t="-535294" r="-2210" b="-3411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6654911"/>
                      </a:ext>
                    </a:extLst>
                  </a:tr>
                  <a:tr h="3157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6" t="-623077" r="-141337" b="-2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2204" t="-623077" r="-185399" b="-2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73129" t="-623077" r="-128912" b="-2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17010" t="-623077" r="-95361" b="-2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75691" t="-623077" r="-2210" b="-23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258341"/>
                      </a:ext>
                    </a:extLst>
                  </a:tr>
                  <a:tr h="3121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6" t="-737255" r="-141337" b="-13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2204" t="-737255" r="-185399" b="-13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73129" t="-737255" r="-128912" b="-13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17010" t="-737255" r="-95361" b="-13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75691" t="-737255" r="-2210" b="-139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243475"/>
                      </a:ext>
                    </a:extLst>
                  </a:tr>
                  <a:tr h="3257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6" t="-790741" r="-141337" b="-3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02204" t="-790741" r="-185399" b="-31481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7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ID" sz="17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tx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48339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6E258FD0-326C-4758-94E7-C3C34964919A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4030846-C0E6-4E7D-88F0-E22BD1E75435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6C3EB963-6232-4574-84D4-EE774FBF24D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4D4D1F6D-48B6-4F1B-BF30-056AD673D684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DF58FDF1-C20D-48B5-9012-4F5F89115C63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9" name="Google Shape;283;p37">
            <a:extLst>
              <a:ext uri="{FF2B5EF4-FFF2-40B4-BE49-F238E27FC236}">
                <a16:creationId xmlns:a16="http://schemas.microsoft.com/office/drawing/2014/main" id="{BF859B25-57B7-4311-8035-C6B5B31F177A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40" name="Google Shape;284;p37">
              <a:extLst>
                <a:ext uri="{FF2B5EF4-FFF2-40B4-BE49-F238E27FC236}">
                  <a16:creationId xmlns:a16="http://schemas.microsoft.com/office/drawing/2014/main" id="{84041713-A370-4579-9813-58B69FE682FF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2" name="Google Shape;285;p37">
                <a:extLst>
                  <a:ext uri="{FF2B5EF4-FFF2-40B4-BE49-F238E27FC236}">
                    <a16:creationId xmlns:a16="http://schemas.microsoft.com/office/drawing/2014/main" id="{1E37DF02-4264-4078-900B-FADB2A64F5D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286;p37">
                <a:extLst>
                  <a:ext uri="{FF2B5EF4-FFF2-40B4-BE49-F238E27FC236}">
                    <a16:creationId xmlns:a16="http://schemas.microsoft.com/office/drawing/2014/main" id="{A3E02BDF-287B-4CBB-A904-A98404D81455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" name="Google Shape;287;p37">
              <a:extLst>
                <a:ext uri="{FF2B5EF4-FFF2-40B4-BE49-F238E27FC236}">
                  <a16:creationId xmlns:a16="http://schemas.microsoft.com/office/drawing/2014/main" id="{C4FA7957-6A67-4B0F-A8F4-969C10182AF3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477CADF-A6F3-4863-9835-7D5F060E0311}"/>
              </a:ext>
            </a:extLst>
          </p:cNvPr>
          <p:cNvSpPr/>
          <p:nvPr/>
        </p:nvSpPr>
        <p:spPr>
          <a:xfrm>
            <a:off x="9156430" y="2059885"/>
            <a:ext cx="2273785" cy="220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2C77B67-8584-4D45-95D0-A3AB767BA81E}"/>
              </a:ext>
            </a:extLst>
          </p:cNvPr>
          <p:cNvSpPr txBox="1">
            <a:spLocks/>
          </p:cNvSpPr>
          <p:nvPr/>
        </p:nvSpPr>
        <p:spPr>
          <a:xfrm>
            <a:off x="682493" y="4868164"/>
            <a:ext cx="10377604" cy="1075773"/>
          </a:xfrm>
          <a:prstGeom prst="rect">
            <a:avLst/>
          </a:prstGeom>
          <a:solidFill>
            <a:srgbClr val="203864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Dapat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dilihat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bahwa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95% </a:t>
            </a:r>
            <a:r>
              <a:rPr lang="en-US" sz="1700" i="1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credible interval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seluruh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parameter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tidak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mengandung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nol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sehingga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menunjukkan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seluruh</a:t>
            </a:r>
            <a:r>
              <a:rPr lang="en-US" sz="1700" b="1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700" b="1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signifikan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memengaruhi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i="1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logaritma</a:t>
            </a:r>
            <a:r>
              <a:rPr lang="en-US" sz="1700" i="1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US" sz="1700" dirty="0">
                <a:solidFill>
                  <a:schemeClr val="bg1"/>
                </a:solidFill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700" dirty="0">
              <a:solidFill>
                <a:schemeClr val="bg1"/>
              </a:solidFill>
              <a:latin typeface="Futura Bk BT" panose="020B05020202040203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0C985E1F-0514-4E64-82BB-4E8D64C62D15}"/>
              </a:ext>
            </a:extLst>
          </p:cNvPr>
          <p:cNvSpPr/>
          <p:nvPr/>
        </p:nvSpPr>
        <p:spPr>
          <a:xfrm rot="772982">
            <a:off x="11329551" y="3330775"/>
            <a:ext cx="726895" cy="2364863"/>
          </a:xfrm>
          <a:prstGeom prst="curved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BE21D5D-4CE6-4BD6-8D38-EB1A5887D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98" y="63289"/>
            <a:ext cx="625912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2: Hasil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Pemodelan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73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96E81B-4EA7-4B01-84EE-3283B963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45" y="1426484"/>
            <a:ext cx="6854586" cy="459779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31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6790" y="5170196"/>
            <a:ext cx="2851230" cy="3207734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42D452-FF30-4995-AC21-CE66BB2BEE68}"/>
              </a:ext>
            </a:extLst>
          </p:cNvPr>
          <p:cNvSpPr/>
          <p:nvPr/>
        </p:nvSpPr>
        <p:spPr>
          <a:xfrm>
            <a:off x="850177" y="1216836"/>
            <a:ext cx="332792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6F9A53-5D8A-4C2D-AB9C-691378A1E688}"/>
              </a:ext>
            </a:extLst>
          </p:cNvPr>
          <p:cNvSpPr txBox="1">
            <a:spLocks/>
          </p:cNvSpPr>
          <p:nvPr/>
        </p:nvSpPr>
        <p:spPr>
          <a:xfrm>
            <a:off x="723565" y="717391"/>
            <a:ext cx="664790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D.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Perbandingan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Hasil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Estimasi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lowchart: Delay 32">
            <a:extLst>
              <a:ext uri="{FF2B5EF4-FFF2-40B4-BE49-F238E27FC236}">
                <a16:creationId xmlns:a16="http://schemas.microsoft.com/office/drawing/2014/main" id="{2EC0ECD2-FA17-403D-989B-BAE856DAD480}"/>
              </a:ext>
            </a:extLst>
          </p:cNvPr>
          <p:cNvSpPr/>
          <p:nvPr/>
        </p:nvSpPr>
        <p:spPr>
          <a:xfrm rot="5400000">
            <a:off x="2309955" y="63927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8AD9A829-EA71-4863-894A-B1813E543F1F}"/>
              </a:ext>
            </a:extLst>
          </p:cNvPr>
          <p:cNvSpPr/>
          <p:nvPr/>
        </p:nvSpPr>
        <p:spPr>
          <a:xfrm>
            <a:off x="1002791" y="65665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8DE8069D-1B1A-4E37-9990-BF77463FB8DA}"/>
              </a:ext>
            </a:extLst>
          </p:cNvPr>
          <p:cNvSpPr/>
          <p:nvPr/>
        </p:nvSpPr>
        <p:spPr>
          <a:xfrm rot="18380475">
            <a:off x="1838852" y="65240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7" name="Parallelogram 30">
            <a:extLst>
              <a:ext uri="{FF2B5EF4-FFF2-40B4-BE49-F238E27FC236}">
                <a16:creationId xmlns:a16="http://schemas.microsoft.com/office/drawing/2014/main" id="{56EB6848-89B2-41FE-8455-BAE128406F99}"/>
              </a:ext>
            </a:extLst>
          </p:cNvPr>
          <p:cNvSpPr/>
          <p:nvPr/>
        </p:nvSpPr>
        <p:spPr>
          <a:xfrm flipH="1">
            <a:off x="2395392" y="65070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EBD28A85-BCA0-4C07-88A3-1E8D136FAAFF}"/>
              </a:ext>
            </a:extLst>
          </p:cNvPr>
          <p:cNvSpPr/>
          <p:nvPr/>
        </p:nvSpPr>
        <p:spPr>
          <a:xfrm>
            <a:off x="3038347" y="65340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0" name="Google Shape;283;p37">
            <a:extLst>
              <a:ext uri="{FF2B5EF4-FFF2-40B4-BE49-F238E27FC236}">
                <a16:creationId xmlns:a16="http://schemas.microsoft.com/office/drawing/2014/main" id="{2D9E1CF2-A934-452F-8E82-96DCC2422678}"/>
              </a:ext>
            </a:extLst>
          </p:cNvPr>
          <p:cNvGrpSpPr/>
          <p:nvPr/>
        </p:nvGrpSpPr>
        <p:grpSpPr>
          <a:xfrm>
            <a:off x="181003" y="6537933"/>
            <a:ext cx="301752" cy="228600"/>
            <a:chOff x="192331" y="1823751"/>
            <a:chExt cx="239088" cy="182056"/>
          </a:xfrm>
          <a:noFill/>
        </p:grpSpPr>
        <p:grpSp>
          <p:nvGrpSpPr>
            <p:cNvPr id="41" name="Google Shape;284;p37">
              <a:extLst>
                <a:ext uri="{FF2B5EF4-FFF2-40B4-BE49-F238E27FC236}">
                  <a16:creationId xmlns:a16="http://schemas.microsoft.com/office/drawing/2014/main" id="{FD0F952B-9288-4E19-9C73-25A11A4FFE3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" name="Google Shape;285;p37">
                <a:extLst>
                  <a:ext uri="{FF2B5EF4-FFF2-40B4-BE49-F238E27FC236}">
                    <a16:creationId xmlns:a16="http://schemas.microsoft.com/office/drawing/2014/main" id="{2C483763-5177-4D32-AA50-D98854F155F4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286;p37">
                <a:extLst>
                  <a:ext uri="{FF2B5EF4-FFF2-40B4-BE49-F238E27FC236}">
                    <a16:creationId xmlns:a16="http://schemas.microsoft.com/office/drawing/2014/main" id="{505379AA-CC00-4EF1-ACD9-FF6280B51AF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" name="Google Shape;287;p37">
              <a:extLst>
                <a:ext uri="{FF2B5EF4-FFF2-40B4-BE49-F238E27FC236}">
                  <a16:creationId xmlns:a16="http://schemas.microsoft.com/office/drawing/2014/main" id="{E2633A3F-8E47-4F16-B0E4-974073F54123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A2D8B7-BB1C-4451-AB94-0B8497422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935974"/>
              </p:ext>
            </p:extLst>
          </p:nvPr>
        </p:nvGraphicFramePr>
        <p:xfrm>
          <a:off x="6009471" y="1799114"/>
          <a:ext cx="5880981" cy="11894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9782">
                  <a:extLst>
                    <a:ext uri="{9D8B030D-6E8A-4147-A177-3AD203B41FA5}">
                      <a16:colId xmlns:a16="http://schemas.microsoft.com/office/drawing/2014/main" val="84211075"/>
                    </a:ext>
                  </a:extLst>
                </a:gridCol>
                <a:gridCol w="2026778">
                  <a:extLst>
                    <a:ext uri="{9D8B030D-6E8A-4147-A177-3AD203B41FA5}">
                      <a16:colId xmlns:a16="http://schemas.microsoft.com/office/drawing/2014/main" val="532532673"/>
                    </a:ext>
                  </a:extLst>
                </a:gridCol>
                <a:gridCol w="1111347">
                  <a:extLst>
                    <a:ext uri="{9D8B030D-6E8A-4147-A177-3AD203B41FA5}">
                      <a16:colId xmlns:a16="http://schemas.microsoft.com/office/drawing/2014/main" val="3197644167"/>
                    </a:ext>
                  </a:extLst>
                </a:gridCol>
                <a:gridCol w="1213074">
                  <a:extLst>
                    <a:ext uri="{9D8B030D-6E8A-4147-A177-3AD203B41FA5}">
                      <a16:colId xmlns:a16="http://schemas.microsoft.com/office/drawing/2014/main" val="349491545"/>
                    </a:ext>
                  </a:extLst>
                </a:gridCol>
              </a:tblGrid>
              <a:tr h="4296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Penduga</a:t>
                      </a:r>
                      <a:r>
                        <a:rPr lang="en-AU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SAE</a:t>
                      </a:r>
                      <a:endParaRPr lang="en-ID" sz="1400" dirty="0">
                        <a:solidFill>
                          <a:srgbClr val="00000A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Korelasi</a:t>
                      </a:r>
                      <a:r>
                        <a:rPr lang="en-AU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Kendall-Tau</a:t>
                      </a:r>
                      <a:endParaRPr lang="en-ID" sz="1400" dirty="0">
                        <a:solidFill>
                          <a:srgbClr val="00000A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P-value</a:t>
                      </a:r>
                      <a:endParaRPr lang="en-ID" sz="1400">
                        <a:solidFill>
                          <a:srgbClr val="00000A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Keterangan</a:t>
                      </a:r>
                      <a:endParaRPr lang="en-ID" sz="1400">
                        <a:solidFill>
                          <a:srgbClr val="00000A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968343"/>
                  </a:ext>
                </a:extLst>
              </a:tr>
              <a:tr h="2532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EBLUP-FH</a:t>
                      </a:r>
                      <a:endParaRPr lang="en-ID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0,8492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i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&lt; 0,0001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Signifikan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2263564"/>
                  </a:ext>
                </a:extLst>
              </a:tr>
              <a:tr h="2532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SEBLUP-FH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0,8502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i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&lt; 0,0001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Signifikan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396505"/>
                  </a:ext>
                </a:extLst>
              </a:tr>
              <a:tr h="25327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HB </a:t>
                      </a:r>
                      <a:r>
                        <a:rPr lang="en-US" sz="1400" b="1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Lognormal</a:t>
                      </a:r>
                      <a:endParaRPr lang="en-ID" sz="14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0,9334</a:t>
                      </a:r>
                      <a:endParaRPr lang="en-ID" sz="1400" b="1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400" b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&lt; 0,0001</a:t>
                      </a:r>
                      <a:endParaRPr lang="en-ID" sz="1400" b="1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Signifikan</a:t>
                      </a:r>
                      <a:endParaRPr lang="en-ID" sz="14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7627224"/>
                  </a:ext>
                </a:extLst>
              </a:tr>
            </a:tbl>
          </a:graphicData>
        </a:graphic>
      </p:graphicFrame>
      <p:sp>
        <p:nvSpPr>
          <p:cNvPr id="36" name="Title 1">
            <a:extLst>
              <a:ext uri="{FF2B5EF4-FFF2-40B4-BE49-F238E27FC236}">
                <a16:creationId xmlns:a16="http://schemas.microsoft.com/office/drawing/2014/main" id="{4C15F494-6562-4D0B-96A0-A6EBC3B425C2}"/>
              </a:ext>
            </a:extLst>
          </p:cNvPr>
          <p:cNvSpPr txBox="1">
            <a:spLocks/>
          </p:cNvSpPr>
          <p:nvPr/>
        </p:nvSpPr>
        <p:spPr>
          <a:xfrm>
            <a:off x="515438" y="6001339"/>
            <a:ext cx="5580562" cy="2286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estimasi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empat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pendugaan</a:t>
            </a:r>
            <a:endParaRPr lang="en-ID" sz="13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3210F1E-C8EF-4E0F-97D7-7AE956914524}"/>
              </a:ext>
            </a:extLst>
          </p:cNvPr>
          <p:cNvSpPr txBox="1">
            <a:spLocks/>
          </p:cNvSpPr>
          <p:nvPr/>
        </p:nvSpPr>
        <p:spPr>
          <a:xfrm>
            <a:off x="6009470" y="1302917"/>
            <a:ext cx="5880981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Nilai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korelasi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Kendall-Tau dan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signifikansinya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penduga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penduga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SAE</a:t>
            </a:r>
            <a:endParaRPr lang="en-ID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EF94AFBD-EE1E-48AA-B4B0-4C35A73B2FFC}"/>
              </a:ext>
            </a:extLst>
          </p:cNvPr>
          <p:cNvSpPr txBox="1">
            <a:spLocks/>
          </p:cNvSpPr>
          <p:nvPr/>
        </p:nvSpPr>
        <p:spPr>
          <a:xfrm>
            <a:off x="5990098" y="4295875"/>
            <a:ext cx="5900353" cy="11711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7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7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HB </a:t>
            </a:r>
            <a:r>
              <a:rPr lang="en-US" sz="1700" i="1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Lognormal </a:t>
            </a:r>
            <a:r>
              <a:rPr lang="en-US" sz="1700" b="1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secara</a:t>
            </a:r>
            <a:r>
              <a:rPr lang="en-US" sz="1700" b="1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statistik</a:t>
            </a:r>
            <a:r>
              <a:rPr lang="en-US" sz="1700" b="1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memiliki</a:t>
            </a:r>
            <a:r>
              <a:rPr lang="en-US" sz="17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karakteristik</a:t>
            </a:r>
            <a:r>
              <a:rPr lang="en-US" sz="17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7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yang paling </a:t>
            </a:r>
            <a:r>
              <a:rPr lang="en-US" sz="17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mendekati</a:t>
            </a:r>
            <a:r>
              <a:rPr lang="en-US" sz="17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7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7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endParaRPr lang="en-ID" sz="1700" dirty="0">
              <a:latin typeface="Futura Md BT" panose="020B06020202040203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D771EC63-3158-4421-944C-168ECA870E51}"/>
              </a:ext>
            </a:extLst>
          </p:cNvPr>
          <p:cNvSpPr/>
          <p:nvPr/>
        </p:nvSpPr>
        <p:spPr>
          <a:xfrm flipV="1">
            <a:off x="8581660" y="3149149"/>
            <a:ext cx="736600" cy="1017584"/>
          </a:xfrm>
          <a:prstGeom prst="upArrow">
            <a:avLst/>
          </a:prstGeom>
          <a:solidFill>
            <a:srgbClr val="4472C4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9D7E15FE-8A5C-4CC1-98C4-A00050EA7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498" y="63289"/>
            <a:ext cx="625912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2: Hasil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Pemodelan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SAE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387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061D215A-8CD8-430B-A777-1F24F47A636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5" y="1281725"/>
            <a:ext cx="9078883" cy="4897369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69121" y="50750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060" y="33137"/>
            <a:ext cx="6109035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3: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Evaluasi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Hasil Model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32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6790" y="5246396"/>
            <a:ext cx="2851230" cy="3207734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6F9A53-5D8A-4C2D-AB9C-691378A1E688}"/>
              </a:ext>
            </a:extLst>
          </p:cNvPr>
          <p:cNvSpPr txBox="1">
            <a:spLocks/>
          </p:cNvSpPr>
          <p:nvPr/>
        </p:nvSpPr>
        <p:spPr>
          <a:xfrm>
            <a:off x="723565" y="717392"/>
            <a:ext cx="6858335" cy="532464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A.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Terbaik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Perbandingan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PLN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lowchart: Delay 32">
            <a:extLst>
              <a:ext uri="{FF2B5EF4-FFF2-40B4-BE49-F238E27FC236}">
                <a16:creationId xmlns:a16="http://schemas.microsoft.com/office/drawing/2014/main" id="{2EC0ECD2-FA17-403D-989B-BAE856DAD480}"/>
              </a:ext>
            </a:extLst>
          </p:cNvPr>
          <p:cNvSpPr/>
          <p:nvPr/>
        </p:nvSpPr>
        <p:spPr>
          <a:xfrm rot="5400000">
            <a:off x="2309955" y="6468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8AD9A829-EA71-4863-894A-B1813E543F1F}"/>
              </a:ext>
            </a:extLst>
          </p:cNvPr>
          <p:cNvSpPr/>
          <p:nvPr/>
        </p:nvSpPr>
        <p:spPr>
          <a:xfrm>
            <a:off x="1002791" y="6642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8DE8069D-1B1A-4E37-9990-BF77463FB8DA}"/>
              </a:ext>
            </a:extLst>
          </p:cNvPr>
          <p:cNvSpPr/>
          <p:nvPr/>
        </p:nvSpPr>
        <p:spPr>
          <a:xfrm rot="18380475">
            <a:off x="1838852" y="6600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7" name="Parallelogram 30">
            <a:extLst>
              <a:ext uri="{FF2B5EF4-FFF2-40B4-BE49-F238E27FC236}">
                <a16:creationId xmlns:a16="http://schemas.microsoft.com/office/drawing/2014/main" id="{56EB6848-89B2-41FE-8455-BAE128406F99}"/>
              </a:ext>
            </a:extLst>
          </p:cNvPr>
          <p:cNvSpPr/>
          <p:nvPr/>
        </p:nvSpPr>
        <p:spPr>
          <a:xfrm flipH="1">
            <a:off x="2395392" y="6583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EBD28A85-BCA0-4C07-88A3-1E8D136FAAFF}"/>
              </a:ext>
            </a:extLst>
          </p:cNvPr>
          <p:cNvSpPr/>
          <p:nvPr/>
        </p:nvSpPr>
        <p:spPr>
          <a:xfrm>
            <a:off x="3038347" y="6610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0" name="Google Shape;283;p37">
            <a:extLst>
              <a:ext uri="{FF2B5EF4-FFF2-40B4-BE49-F238E27FC236}">
                <a16:creationId xmlns:a16="http://schemas.microsoft.com/office/drawing/2014/main" id="{2D9E1CF2-A934-452F-8E82-96DCC2422678}"/>
              </a:ext>
            </a:extLst>
          </p:cNvPr>
          <p:cNvGrpSpPr/>
          <p:nvPr/>
        </p:nvGrpSpPr>
        <p:grpSpPr>
          <a:xfrm>
            <a:off x="181003" y="6614133"/>
            <a:ext cx="301752" cy="228600"/>
            <a:chOff x="192331" y="1823751"/>
            <a:chExt cx="239088" cy="182056"/>
          </a:xfrm>
          <a:noFill/>
        </p:grpSpPr>
        <p:grpSp>
          <p:nvGrpSpPr>
            <p:cNvPr id="41" name="Google Shape;284;p37">
              <a:extLst>
                <a:ext uri="{FF2B5EF4-FFF2-40B4-BE49-F238E27FC236}">
                  <a16:creationId xmlns:a16="http://schemas.microsoft.com/office/drawing/2014/main" id="{FD0F952B-9288-4E19-9C73-25A11A4FFE3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" name="Google Shape;285;p37">
                <a:extLst>
                  <a:ext uri="{FF2B5EF4-FFF2-40B4-BE49-F238E27FC236}">
                    <a16:creationId xmlns:a16="http://schemas.microsoft.com/office/drawing/2014/main" id="{2C483763-5177-4D32-AA50-D98854F155F4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286;p37">
                <a:extLst>
                  <a:ext uri="{FF2B5EF4-FFF2-40B4-BE49-F238E27FC236}">
                    <a16:creationId xmlns:a16="http://schemas.microsoft.com/office/drawing/2014/main" id="{505379AA-CC00-4EF1-ACD9-FF6280B51AF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" name="Google Shape;287;p37">
              <a:extLst>
                <a:ext uri="{FF2B5EF4-FFF2-40B4-BE49-F238E27FC236}">
                  <a16:creationId xmlns:a16="http://schemas.microsoft.com/office/drawing/2014/main" id="{E2633A3F-8E47-4F16-B0E4-974073F54123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4AA5D-4539-4417-88D5-E35C6A7DBACC}"/>
              </a:ext>
            </a:extLst>
          </p:cNvPr>
          <p:cNvSpPr/>
          <p:nvPr/>
        </p:nvSpPr>
        <p:spPr>
          <a:xfrm>
            <a:off x="850177" y="1166036"/>
            <a:ext cx="6452323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4412C521-4FF1-46AC-8B78-0888F27C53F5}"/>
              </a:ext>
            </a:extLst>
          </p:cNvPr>
          <p:cNvSpPr txBox="1">
            <a:spLocks/>
          </p:cNvSpPr>
          <p:nvPr/>
        </p:nvSpPr>
        <p:spPr>
          <a:xfrm>
            <a:off x="9328218" y="3429000"/>
            <a:ext cx="2739487" cy="1808395"/>
          </a:xfrm>
          <a:prstGeom prst="upArrowCallout">
            <a:avLst>
              <a:gd name="adj1" fmla="val 18103"/>
              <a:gd name="adj2" fmla="val 21551"/>
              <a:gd name="adj3" fmla="val 10630"/>
              <a:gd name="adj4" fmla="val 81070"/>
            </a:avLst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6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6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HB </a:t>
            </a:r>
            <a:r>
              <a:rPr lang="en-US" sz="1600" i="1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Lognormal </a:t>
            </a:r>
            <a:r>
              <a:rPr lang="en-US" sz="16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memiliki</a:t>
            </a:r>
            <a:r>
              <a:rPr lang="en-US" sz="16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6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korelasi</a:t>
            </a:r>
            <a:r>
              <a:rPr lang="en-US" sz="16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Kendall-Tau paling </a:t>
            </a:r>
            <a:r>
              <a:rPr lang="en-US" sz="16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US" sz="16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terhadap</a:t>
            </a:r>
            <a:r>
              <a:rPr lang="en-US" sz="160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data PLN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650F27F-5A7C-4382-9B24-257A6748948D}"/>
              </a:ext>
            </a:extLst>
          </p:cNvPr>
          <p:cNvSpPr txBox="1">
            <a:spLocks/>
          </p:cNvSpPr>
          <p:nvPr/>
        </p:nvSpPr>
        <p:spPr>
          <a:xfrm>
            <a:off x="9199297" y="1507545"/>
            <a:ext cx="3086258" cy="1921454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l">
              <a:lnSpc>
                <a:spcPct val="150000"/>
              </a:lnSpc>
              <a:spcBef>
                <a:spcPts val="300"/>
              </a:spcBef>
              <a:tabLst>
                <a:tab pos="298450" algn="l"/>
              </a:tabLst>
            </a:pPr>
            <a:r>
              <a:rPr lang="en-US" sz="1400" dirty="0">
                <a:latin typeface="Futura Bk BT" panose="020B0502020204020303" pitchFamily="34" charset="0"/>
                <a:cs typeface="Times New Roman" panose="02020603050405020304" pitchFamily="18" charset="0"/>
              </a:rPr>
              <a:t>Nilai </a:t>
            </a:r>
            <a:r>
              <a:rPr lang="en-US" sz="14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korelasi</a:t>
            </a:r>
            <a:r>
              <a:rPr lang="en-US" sz="1400" dirty="0">
                <a:latin typeface="Futura Bk BT" panose="020B0502020204020303" pitchFamily="34" charset="0"/>
                <a:cs typeface="Times New Roman" panose="02020603050405020304" pitchFamily="18" charset="0"/>
              </a:rPr>
              <a:t> Kendall-Tau:</a:t>
            </a:r>
          </a:p>
          <a:p>
            <a:pPr marL="183515" marR="5080" indent="-171450" algn="l">
              <a:lnSpc>
                <a:spcPct val="150000"/>
              </a:lnSpc>
              <a:spcBef>
                <a:spcPts val="300"/>
              </a:spcBef>
              <a:buFontTx/>
              <a:buChar char="-"/>
              <a:tabLst>
                <a:tab pos="298450" algn="l"/>
              </a:tabLst>
            </a:pPr>
            <a:r>
              <a:rPr lang="en-US" sz="14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Pend.Lgsg</a:t>
            </a:r>
            <a:r>
              <a:rPr lang="en-US" sz="1400" dirty="0">
                <a:latin typeface="Futura Bk BT" panose="020B0502020204020303" pitchFamily="34" charset="0"/>
                <a:cs typeface="Times New Roman" panose="02020603050405020304" pitchFamily="18" charset="0"/>
              </a:rPr>
              <a:t> &amp; data PLN: 0,278</a:t>
            </a:r>
          </a:p>
          <a:p>
            <a:pPr marL="183515" marR="5080" indent="-171450" algn="l">
              <a:lnSpc>
                <a:spcPct val="150000"/>
              </a:lnSpc>
              <a:spcBef>
                <a:spcPts val="300"/>
              </a:spcBef>
              <a:buFontTx/>
              <a:buChar char="-"/>
              <a:tabLst>
                <a:tab pos="298450" algn="l"/>
              </a:tabLst>
            </a:pPr>
            <a:r>
              <a:rPr lang="en-US" sz="1400" dirty="0">
                <a:latin typeface="Futura Bk BT" panose="020B0502020204020303" pitchFamily="34" charset="0"/>
                <a:cs typeface="Times New Roman" panose="02020603050405020304" pitchFamily="18" charset="0"/>
              </a:rPr>
              <a:t>EBLUP-FH &amp; data PLN: 0,296 </a:t>
            </a:r>
          </a:p>
          <a:p>
            <a:pPr marL="183515" marR="5080" indent="-171450" algn="l">
              <a:lnSpc>
                <a:spcPct val="150000"/>
              </a:lnSpc>
              <a:spcBef>
                <a:spcPts val="300"/>
              </a:spcBef>
              <a:buFontTx/>
              <a:buChar char="-"/>
              <a:tabLst>
                <a:tab pos="298450" algn="l"/>
              </a:tabLst>
            </a:pPr>
            <a:r>
              <a:rPr lang="en-US" sz="1400" dirty="0">
                <a:solidFill>
                  <a:schemeClr val="tx1"/>
                </a:solidFill>
                <a:latin typeface="Futura Bk BT" panose="020B0502020204020303" pitchFamily="34" charset="0"/>
                <a:cs typeface="Times New Roman" panose="02020603050405020304" pitchFamily="18" charset="0"/>
              </a:rPr>
              <a:t>SEBLUP</a:t>
            </a:r>
            <a:r>
              <a:rPr lang="en-US" sz="1400" dirty="0">
                <a:latin typeface="Futura Bk BT" panose="020B0502020204020303" pitchFamily="34" charset="0"/>
                <a:cs typeface="Times New Roman" panose="02020603050405020304" pitchFamily="18" charset="0"/>
              </a:rPr>
              <a:t>-FH &amp; data PLN: 0,298</a:t>
            </a:r>
          </a:p>
          <a:p>
            <a:pPr marL="183515" marR="5080" indent="-171450" algn="l">
              <a:lnSpc>
                <a:spcPct val="150000"/>
              </a:lnSpc>
              <a:spcBef>
                <a:spcPts val="300"/>
              </a:spcBef>
              <a:buFontTx/>
              <a:buChar char="-"/>
              <a:tabLst>
                <a:tab pos="298450" algn="l"/>
              </a:tabLst>
            </a:pPr>
            <a:r>
              <a:rPr lang="en-US" sz="1400" b="1" dirty="0">
                <a:latin typeface="Futura Bk BT" panose="020B0502020204020303" pitchFamily="34" charset="0"/>
                <a:cs typeface="Times New Roman" panose="02020603050405020304" pitchFamily="18" charset="0"/>
              </a:rPr>
              <a:t>HB </a:t>
            </a:r>
            <a:r>
              <a:rPr lang="en-US" sz="1400" b="1" i="1" dirty="0">
                <a:latin typeface="Futura Bk BT" panose="020B0502020204020303" pitchFamily="34" charset="0"/>
                <a:cs typeface="Times New Roman" panose="02020603050405020304" pitchFamily="18" charset="0"/>
              </a:rPr>
              <a:t>Lognormal </a:t>
            </a:r>
            <a:r>
              <a:rPr lang="en-US" sz="1400" b="1" dirty="0">
                <a:latin typeface="Futura Bk BT" panose="020B0502020204020303" pitchFamily="34" charset="0"/>
                <a:cs typeface="Times New Roman" panose="02020603050405020304" pitchFamily="18" charset="0"/>
              </a:rPr>
              <a:t>&amp; data PLN: 0,3</a:t>
            </a:r>
            <a:endParaRPr lang="en-ID" sz="1400" b="1" dirty="0">
              <a:latin typeface="Futura Bk BT" panose="020B05020202040203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50513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00636B-8762-40D5-97F9-AC0419E53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209" y="1199988"/>
            <a:ext cx="5372087" cy="291066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AAD775D-3298-401A-B7A3-0F749CED753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12" y="1174794"/>
            <a:ext cx="5372087" cy="292316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3932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33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6790" y="5246396"/>
            <a:ext cx="2851230" cy="3207734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26F9A53-5D8A-4C2D-AB9C-691378A1E688}"/>
              </a:ext>
            </a:extLst>
          </p:cNvPr>
          <p:cNvSpPr txBox="1">
            <a:spLocks/>
          </p:cNvSpPr>
          <p:nvPr/>
        </p:nvSpPr>
        <p:spPr>
          <a:xfrm>
            <a:off x="723565" y="577691"/>
            <a:ext cx="11303335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B.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Terbaik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Relative Standard Error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(RSE)/</a:t>
            </a:r>
            <a:r>
              <a:rPr lang="en-US" sz="18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Relative Root Mean Squared Error 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(RRMSE)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lowchart: Delay 32">
            <a:extLst>
              <a:ext uri="{FF2B5EF4-FFF2-40B4-BE49-F238E27FC236}">
                <a16:creationId xmlns:a16="http://schemas.microsoft.com/office/drawing/2014/main" id="{2EC0ECD2-FA17-403D-989B-BAE856DAD480}"/>
              </a:ext>
            </a:extLst>
          </p:cNvPr>
          <p:cNvSpPr/>
          <p:nvPr/>
        </p:nvSpPr>
        <p:spPr>
          <a:xfrm rot="5400000">
            <a:off x="2309955" y="6468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8AD9A829-EA71-4863-894A-B1813E543F1F}"/>
              </a:ext>
            </a:extLst>
          </p:cNvPr>
          <p:cNvSpPr/>
          <p:nvPr/>
        </p:nvSpPr>
        <p:spPr>
          <a:xfrm>
            <a:off x="1002791" y="6642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8DE8069D-1B1A-4E37-9990-BF77463FB8DA}"/>
              </a:ext>
            </a:extLst>
          </p:cNvPr>
          <p:cNvSpPr/>
          <p:nvPr/>
        </p:nvSpPr>
        <p:spPr>
          <a:xfrm rot="18380475">
            <a:off x="1838852" y="6600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7" name="Parallelogram 30">
            <a:extLst>
              <a:ext uri="{FF2B5EF4-FFF2-40B4-BE49-F238E27FC236}">
                <a16:creationId xmlns:a16="http://schemas.microsoft.com/office/drawing/2014/main" id="{56EB6848-89B2-41FE-8455-BAE128406F99}"/>
              </a:ext>
            </a:extLst>
          </p:cNvPr>
          <p:cNvSpPr/>
          <p:nvPr/>
        </p:nvSpPr>
        <p:spPr>
          <a:xfrm flipH="1">
            <a:off x="2395392" y="6583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EBD28A85-BCA0-4C07-88A3-1E8D136FAAFF}"/>
              </a:ext>
            </a:extLst>
          </p:cNvPr>
          <p:cNvSpPr/>
          <p:nvPr/>
        </p:nvSpPr>
        <p:spPr>
          <a:xfrm>
            <a:off x="3038347" y="6610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0" name="Google Shape;283;p37">
            <a:extLst>
              <a:ext uri="{FF2B5EF4-FFF2-40B4-BE49-F238E27FC236}">
                <a16:creationId xmlns:a16="http://schemas.microsoft.com/office/drawing/2014/main" id="{2D9E1CF2-A934-452F-8E82-96DCC2422678}"/>
              </a:ext>
            </a:extLst>
          </p:cNvPr>
          <p:cNvGrpSpPr/>
          <p:nvPr/>
        </p:nvGrpSpPr>
        <p:grpSpPr>
          <a:xfrm>
            <a:off x="181003" y="6614133"/>
            <a:ext cx="301752" cy="228600"/>
            <a:chOff x="192331" y="1823751"/>
            <a:chExt cx="239088" cy="182056"/>
          </a:xfrm>
          <a:noFill/>
        </p:grpSpPr>
        <p:grpSp>
          <p:nvGrpSpPr>
            <p:cNvPr id="41" name="Google Shape;284;p37">
              <a:extLst>
                <a:ext uri="{FF2B5EF4-FFF2-40B4-BE49-F238E27FC236}">
                  <a16:creationId xmlns:a16="http://schemas.microsoft.com/office/drawing/2014/main" id="{FD0F952B-9288-4E19-9C73-25A11A4FFE3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" name="Google Shape;285;p37">
                <a:extLst>
                  <a:ext uri="{FF2B5EF4-FFF2-40B4-BE49-F238E27FC236}">
                    <a16:creationId xmlns:a16="http://schemas.microsoft.com/office/drawing/2014/main" id="{2C483763-5177-4D32-AA50-D98854F155F4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" name="Google Shape;286;p37">
                <a:extLst>
                  <a:ext uri="{FF2B5EF4-FFF2-40B4-BE49-F238E27FC236}">
                    <a16:creationId xmlns:a16="http://schemas.microsoft.com/office/drawing/2014/main" id="{505379AA-CC00-4EF1-ACD9-FF6280B51AF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" name="Google Shape;287;p37">
              <a:extLst>
                <a:ext uri="{FF2B5EF4-FFF2-40B4-BE49-F238E27FC236}">
                  <a16:creationId xmlns:a16="http://schemas.microsoft.com/office/drawing/2014/main" id="{E2633A3F-8E47-4F16-B0E4-974073F54123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104AA5D-4539-4417-88D5-E35C6A7DBACC}"/>
              </a:ext>
            </a:extLst>
          </p:cNvPr>
          <p:cNvSpPr/>
          <p:nvPr/>
        </p:nvSpPr>
        <p:spPr>
          <a:xfrm>
            <a:off x="837477" y="1077136"/>
            <a:ext cx="10821123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50C4295E-1068-4D9F-9171-BCBD9D045C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74753"/>
                  </p:ext>
                </p:extLst>
              </p:nvPr>
            </p:nvGraphicFramePr>
            <p:xfrm>
              <a:off x="130202" y="4847360"/>
              <a:ext cx="5908615" cy="155600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64607">
                      <a:extLst>
                        <a:ext uri="{9D8B030D-6E8A-4147-A177-3AD203B41FA5}">
                          <a16:colId xmlns:a16="http://schemas.microsoft.com/office/drawing/2014/main" val="407730821"/>
                        </a:ext>
                      </a:extLst>
                    </a:gridCol>
                    <a:gridCol w="934133">
                      <a:extLst>
                        <a:ext uri="{9D8B030D-6E8A-4147-A177-3AD203B41FA5}">
                          <a16:colId xmlns:a16="http://schemas.microsoft.com/office/drawing/2014/main" val="429536833"/>
                        </a:ext>
                      </a:extLst>
                    </a:gridCol>
                    <a:gridCol w="966334">
                      <a:extLst>
                        <a:ext uri="{9D8B030D-6E8A-4147-A177-3AD203B41FA5}">
                          <a16:colId xmlns:a16="http://schemas.microsoft.com/office/drawing/2014/main" val="1616266688"/>
                        </a:ext>
                      </a:extLst>
                    </a:gridCol>
                    <a:gridCol w="1109846">
                      <a:extLst>
                        <a:ext uri="{9D8B030D-6E8A-4147-A177-3AD203B41FA5}">
                          <a16:colId xmlns:a16="http://schemas.microsoft.com/office/drawing/2014/main" val="429293238"/>
                        </a:ext>
                      </a:extLst>
                    </a:gridCol>
                    <a:gridCol w="1033695">
                      <a:extLst>
                        <a:ext uri="{9D8B030D-6E8A-4147-A177-3AD203B41FA5}">
                          <a16:colId xmlns:a16="http://schemas.microsoft.com/office/drawing/2014/main" val="653137633"/>
                        </a:ext>
                      </a:extLst>
                    </a:gridCol>
                  </a:tblGrid>
                  <a:tr h="185315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Kategori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nilai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RSE </a:t>
                          </a: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atau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RRMSE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observasi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kecamatan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5694134"/>
                      </a:ext>
                    </a:extLst>
                  </a:tr>
                  <a:tr h="387877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 langsung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 EBLUP-FH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SEBLUP-FH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HB </a:t>
                          </a:r>
                          <a:r>
                            <a:rPr lang="en-US" sz="13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Lognormal</a:t>
                          </a:r>
                          <a:endParaRPr lang="en-ID" sz="13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1964763"/>
                      </a:ext>
                    </a:extLst>
                  </a:tr>
                  <a:tr h="2025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𝑅𝑆𝐸</m:t>
                                </m:r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=0%</m:t>
                                </m:r>
                              </m:oMath>
                            </m:oMathPara>
                          </a14:m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75361736"/>
                      </a:ext>
                    </a:extLst>
                  </a:tr>
                  <a:tr h="2025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0%&lt;</m:t>
                                </m:r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𝑅𝑆𝐸</m:t>
                                </m:r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≤25%</m:t>
                                </m:r>
                              </m:oMath>
                            </m:oMathPara>
                          </a14:m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561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561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566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0171949"/>
                      </a:ext>
                    </a:extLst>
                  </a:tr>
                  <a:tr h="2025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25%&lt;</m:t>
                                </m:r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𝑅𝑆𝐸</m:t>
                                </m:r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≤50%</m:t>
                                </m:r>
                              </m:oMath>
                            </m:oMathPara>
                          </a14:m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62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8478853"/>
                      </a:ext>
                    </a:extLst>
                  </a:tr>
                  <a:tr h="202562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𝑅𝑆𝐸</m:t>
                                </m:r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</a:rPr>
                                  <m:t>&gt;50%</m:t>
                                </m:r>
                              </m:oMath>
                            </m:oMathPara>
                          </a14:m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5687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50C4295E-1068-4D9F-9171-BCBD9D045C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974753"/>
                  </p:ext>
                </p:extLst>
              </p:nvPr>
            </p:nvGraphicFramePr>
            <p:xfrm>
              <a:off x="130202" y="4847360"/>
              <a:ext cx="5908615" cy="155600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864607">
                      <a:extLst>
                        <a:ext uri="{9D8B030D-6E8A-4147-A177-3AD203B41FA5}">
                          <a16:colId xmlns:a16="http://schemas.microsoft.com/office/drawing/2014/main" val="407730821"/>
                        </a:ext>
                      </a:extLst>
                    </a:gridCol>
                    <a:gridCol w="934133">
                      <a:extLst>
                        <a:ext uri="{9D8B030D-6E8A-4147-A177-3AD203B41FA5}">
                          <a16:colId xmlns:a16="http://schemas.microsoft.com/office/drawing/2014/main" val="429536833"/>
                        </a:ext>
                      </a:extLst>
                    </a:gridCol>
                    <a:gridCol w="966334">
                      <a:extLst>
                        <a:ext uri="{9D8B030D-6E8A-4147-A177-3AD203B41FA5}">
                          <a16:colId xmlns:a16="http://schemas.microsoft.com/office/drawing/2014/main" val="1616266688"/>
                        </a:ext>
                      </a:extLst>
                    </a:gridCol>
                    <a:gridCol w="1109846">
                      <a:extLst>
                        <a:ext uri="{9D8B030D-6E8A-4147-A177-3AD203B41FA5}">
                          <a16:colId xmlns:a16="http://schemas.microsoft.com/office/drawing/2014/main" val="429293238"/>
                        </a:ext>
                      </a:extLst>
                    </a:gridCol>
                    <a:gridCol w="1033695">
                      <a:extLst>
                        <a:ext uri="{9D8B030D-6E8A-4147-A177-3AD203B41FA5}">
                          <a16:colId xmlns:a16="http://schemas.microsoft.com/office/drawing/2014/main" val="653137633"/>
                        </a:ext>
                      </a:extLst>
                    </a:gridCol>
                  </a:tblGrid>
                  <a:tr h="20840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Kategori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nilai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RSE </a:t>
                          </a: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atau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RRMSE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Jumlah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observasi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kecamatan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5694134"/>
                      </a:ext>
                    </a:extLst>
                  </a:tr>
                  <a:tr h="436245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 langsung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 EBLUP-FH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SEBLUP-FH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Penduga</a:t>
                          </a: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HB </a:t>
                          </a:r>
                          <a:r>
                            <a:rPr lang="en-US" sz="1300" i="1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Lognormal</a:t>
                          </a:r>
                          <a:endParaRPr lang="en-ID" sz="1300" i="1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1964763"/>
                      </a:ext>
                    </a:extLst>
                  </a:tr>
                  <a:tr h="2278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27" t="-294737" r="-218301" b="-3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75361736"/>
                      </a:ext>
                    </a:extLst>
                  </a:tr>
                  <a:tr h="2278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27" t="-405405" r="-218301" b="-2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500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561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561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566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0171949"/>
                      </a:ext>
                    </a:extLst>
                  </a:tr>
                  <a:tr h="2278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27" t="-492105" r="-218301" b="-13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62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8478853"/>
                      </a:ext>
                    </a:extLst>
                  </a:tr>
                  <a:tr h="2278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27" t="-608108" r="-218301" b="-378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3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3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5687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itle 1">
            <a:extLst>
              <a:ext uri="{FF2B5EF4-FFF2-40B4-BE49-F238E27FC236}">
                <a16:creationId xmlns:a16="http://schemas.microsoft.com/office/drawing/2014/main" id="{E90C4B83-F59B-4C89-BF12-BE94E1B21976}"/>
              </a:ext>
            </a:extLst>
          </p:cNvPr>
          <p:cNvSpPr txBox="1">
            <a:spLocks/>
          </p:cNvSpPr>
          <p:nvPr/>
        </p:nvSpPr>
        <p:spPr>
          <a:xfrm>
            <a:off x="152347" y="4051404"/>
            <a:ext cx="5908615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 chart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RSE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RRMSE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empat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pendugaan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melibatkan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amatan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SE=0 pada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penduga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endParaRPr lang="en-ID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681865-A5D7-4C57-AF35-AB3F72109DDB}"/>
              </a:ext>
            </a:extLst>
          </p:cNvPr>
          <p:cNvSpPr/>
          <p:nvPr/>
        </p:nvSpPr>
        <p:spPr>
          <a:xfrm>
            <a:off x="5430160" y="4064971"/>
            <a:ext cx="5908615" cy="457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 marR="5080" algn="ctr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RSE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RRMSE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empat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pendugaan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65" marR="5080" algn="ctr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melibatkan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amatan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SE=0 pada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penduga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D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6815282-C1A2-41F1-9D12-47884BEEE7CE}"/>
              </a:ext>
            </a:extLst>
          </p:cNvPr>
          <p:cNvSpPr txBox="1">
            <a:spLocks/>
          </p:cNvSpPr>
          <p:nvPr/>
        </p:nvSpPr>
        <p:spPr>
          <a:xfrm>
            <a:off x="195168" y="4541027"/>
            <a:ext cx="5778681" cy="326757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spcBef>
                <a:spcPts val="600"/>
              </a:spcBef>
              <a:tabLst>
                <a:tab pos="298450" algn="l"/>
              </a:tabLst>
            </a:pP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kecamatan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menurut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kategori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RSE/RRMSE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empat</a:t>
            </a:r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penduga</a:t>
            </a:r>
            <a:endParaRPr lang="en-ID" sz="1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106B495A-3C11-48BE-B47C-D715D9D43C22}"/>
              </a:ext>
            </a:extLst>
          </p:cNvPr>
          <p:cNvSpPr txBox="1">
            <a:spLocks/>
          </p:cNvSpPr>
          <p:nvPr/>
        </p:nvSpPr>
        <p:spPr>
          <a:xfrm>
            <a:off x="6406860" y="4696835"/>
            <a:ext cx="5015291" cy="1613868"/>
          </a:xfrm>
          <a:prstGeom prst="flowChartAlternateProcess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D" sz="1400" dirty="0" err="1">
                <a:latin typeface="Futura"/>
              </a:rPr>
              <a:t>Jumlah</a:t>
            </a:r>
            <a:r>
              <a:rPr lang="en-ID" sz="1400" dirty="0">
                <a:latin typeface="Futura"/>
              </a:rPr>
              <a:t> </a:t>
            </a:r>
            <a:r>
              <a:rPr lang="en-ID" sz="1400" dirty="0" err="1">
                <a:latin typeface="Futura"/>
              </a:rPr>
              <a:t>kecamatan</a:t>
            </a:r>
            <a:r>
              <a:rPr lang="en-ID" sz="1400" dirty="0">
                <a:latin typeface="Futura"/>
              </a:rPr>
              <a:t> </a:t>
            </a:r>
            <a:r>
              <a:rPr lang="en-ID" sz="1400" dirty="0" err="1">
                <a:latin typeface="Futura"/>
              </a:rPr>
              <a:t>dengan</a:t>
            </a:r>
            <a:r>
              <a:rPr lang="en-ID" sz="1400" dirty="0">
                <a:latin typeface="Futura"/>
              </a:rPr>
              <a:t> RSE &gt; 25% </a:t>
            </a:r>
            <a:r>
              <a:rPr lang="en-ID" sz="1400" dirty="0" err="1">
                <a:latin typeface="Futura"/>
              </a:rPr>
              <a:t>dari</a:t>
            </a:r>
            <a:r>
              <a:rPr lang="en-ID" sz="1400" dirty="0">
                <a:latin typeface="Futura"/>
              </a:rPr>
              <a:t> </a:t>
            </a:r>
            <a:r>
              <a:rPr lang="en-ID" sz="1400" dirty="0" err="1">
                <a:latin typeface="Futura"/>
              </a:rPr>
              <a:t>penduga</a:t>
            </a:r>
            <a:r>
              <a:rPr lang="en-ID" sz="1400" dirty="0">
                <a:latin typeface="Futura"/>
              </a:rPr>
              <a:t> HB Lognormal </a:t>
            </a:r>
            <a:r>
              <a:rPr lang="en-ID" sz="1400" dirty="0" err="1">
                <a:latin typeface="Futura"/>
              </a:rPr>
              <a:t>masih</a:t>
            </a:r>
            <a:r>
              <a:rPr lang="en-ID" sz="1400" dirty="0">
                <a:latin typeface="Futura"/>
              </a:rPr>
              <a:t> </a:t>
            </a:r>
            <a:r>
              <a:rPr lang="en-ID" sz="1400" dirty="0" err="1">
                <a:latin typeface="Futura"/>
              </a:rPr>
              <a:t>lebih</a:t>
            </a:r>
            <a:r>
              <a:rPr lang="en-ID" sz="1400" dirty="0">
                <a:latin typeface="Futura"/>
              </a:rPr>
              <a:t> </a:t>
            </a:r>
            <a:r>
              <a:rPr lang="en-ID" sz="1400" dirty="0" err="1">
                <a:latin typeface="Futura"/>
              </a:rPr>
              <a:t>banyak</a:t>
            </a:r>
            <a:r>
              <a:rPr lang="en-ID" sz="1400" dirty="0">
                <a:latin typeface="Futura"/>
              </a:rPr>
              <a:t> </a:t>
            </a:r>
            <a:r>
              <a:rPr lang="en-ID" sz="1400" dirty="0" err="1">
                <a:latin typeface="Futura"/>
              </a:rPr>
              <a:t>dari</a:t>
            </a:r>
            <a:r>
              <a:rPr lang="en-ID" sz="1400" dirty="0">
                <a:latin typeface="Futura"/>
              </a:rPr>
              <a:t> </a:t>
            </a:r>
            <a:r>
              <a:rPr lang="en-ID" sz="1400" b="1" dirty="0" err="1">
                <a:latin typeface="Futura"/>
              </a:rPr>
              <a:t>penduga</a:t>
            </a:r>
            <a:r>
              <a:rPr lang="en-ID" sz="1400" b="1" dirty="0">
                <a:latin typeface="Futura"/>
              </a:rPr>
              <a:t> EBLUP-FH dan SEBLUP-FH</a:t>
            </a:r>
            <a:r>
              <a:rPr lang="en-ID" sz="1400" dirty="0">
                <a:latin typeface="Futur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>
                <a:latin typeface="Futura"/>
                <a:ea typeface="Cambria" panose="02040503050406030204" pitchFamily="18" charset="0"/>
                <a:cs typeface="Times New Roman" panose="02020603050405020304" pitchFamily="18" charset="0"/>
              </a:rPr>
              <a:t>Nilai median RRMSE HB </a:t>
            </a:r>
            <a:r>
              <a:rPr lang="en-US" sz="1400" b="1" i="1" dirty="0">
                <a:latin typeface="Futura"/>
                <a:ea typeface="Cambria" panose="02040503050406030204" pitchFamily="18" charset="0"/>
                <a:cs typeface="Times New Roman" panose="02020603050405020304" pitchFamily="18" charset="0"/>
              </a:rPr>
              <a:t>Lognormal &lt; </a:t>
            </a:r>
            <a:r>
              <a:rPr lang="en-US" sz="1400" b="1" dirty="0">
                <a:latin typeface="Futura"/>
                <a:ea typeface="Cambria" panose="02040503050406030204" pitchFamily="18" charset="0"/>
                <a:cs typeface="Times New Roman" panose="02020603050405020304" pitchFamily="18" charset="0"/>
              </a:rPr>
              <a:t>RRMSE EBLUP-FH &lt; RRMSE SEBLUP-FH &lt; RSE </a:t>
            </a:r>
            <a:r>
              <a:rPr lang="en-US" sz="1400" b="1" dirty="0" err="1">
                <a:latin typeface="Futura"/>
                <a:ea typeface="Cambria" panose="02040503050406030204" pitchFamily="18" charset="0"/>
                <a:cs typeface="Times New Roman" panose="02020603050405020304" pitchFamily="18" charset="0"/>
              </a:rPr>
              <a:t>pendugaan</a:t>
            </a:r>
            <a:r>
              <a:rPr lang="en-US" sz="1400" b="1" dirty="0">
                <a:latin typeface="Futura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Futura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US" sz="1400" b="1" dirty="0">
                <a:latin typeface="Futura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85ED81-734A-446B-A2A4-9D02CA268ED1}"/>
              </a:ext>
            </a:extLst>
          </p:cNvPr>
          <p:cNvSpPr/>
          <p:nvPr/>
        </p:nvSpPr>
        <p:spPr>
          <a:xfrm>
            <a:off x="1968500" y="5499100"/>
            <a:ext cx="4070317" cy="904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6012C2-1828-4439-96FB-8028E1361F4F}"/>
              </a:ext>
            </a:extLst>
          </p:cNvPr>
          <p:cNvCxnSpPr>
            <a:cxnSpLocks/>
            <a:stCxn id="6" idx="3"/>
            <a:endCxn id="47" idx="1"/>
          </p:cNvCxnSpPr>
          <p:nvPr/>
        </p:nvCxnSpPr>
        <p:spPr>
          <a:xfrm flipV="1">
            <a:off x="6038817" y="5503769"/>
            <a:ext cx="368043" cy="447463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Title 1">
            <a:extLst>
              <a:ext uri="{FF2B5EF4-FFF2-40B4-BE49-F238E27FC236}">
                <a16:creationId xmlns:a16="http://schemas.microsoft.com/office/drawing/2014/main" id="{50A652AC-374E-4472-8C51-455801CDB846}"/>
              </a:ext>
            </a:extLst>
          </p:cNvPr>
          <p:cNvSpPr txBox="1">
            <a:spLocks/>
          </p:cNvSpPr>
          <p:nvPr/>
        </p:nvSpPr>
        <p:spPr>
          <a:xfrm>
            <a:off x="9738421" y="2921922"/>
            <a:ext cx="2212279" cy="108149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l">
              <a:spcBef>
                <a:spcPts val="300"/>
              </a:spcBef>
              <a:tabLst>
                <a:tab pos="298450" algn="l"/>
              </a:tabLst>
            </a:pP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Nilai median:</a:t>
            </a:r>
          </a:p>
          <a:p>
            <a:pPr marL="183515" marR="5080" indent="-171450" algn="l">
              <a:spcBef>
                <a:spcPts val="300"/>
              </a:spcBef>
              <a:buFontTx/>
              <a:buChar char="-"/>
              <a:tabLst>
                <a:tab pos="298450" algn="l"/>
              </a:tabLst>
            </a:pPr>
            <a:r>
              <a:rPr lang="en-US" sz="1200" dirty="0" err="1">
                <a:latin typeface="Futura Bk BT" panose="020B0502020204020303" pitchFamily="34" charset="0"/>
                <a:cs typeface="Times New Roman" panose="02020603050405020304" pitchFamily="18" charset="0"/>
              </a:rPr>
              <a:t>Pend.Lgsg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: 14,76%</a:t>
            </a:r>
          </a:p>
          <a:p>
            <a:pPr marL="183515" marR="5080" indent="-171450" algn="l">
              <a:spcBef>
                <a:spcPts val="300"/>
              </a:spcBef>
              <a:buFontTx/>
              <a:buChar char="-"/>
              <a:tabLst>
                <a:tab pos="298450" algn="l"/>
              </a:tabLst>
            </a:pP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EBLUP-FH: 12,18%</a:t>
            </a:r>
          </a:p>
          <a:p>
            <a:pPr marL="183515" marR="5080" indent="-171450" algn="l">
              <a:spcBef>
                <a:spcPts val="300"/>
              </a:spcBef>
              <a:buFontTx/>
              <a:buChar char="-"/>
              <a:tabLst>
                <a:tab pos="298450" algn="l"/>
              </a:tabLst>
            </a:pPr>
            <a:r>
              <a:rPr lang="en-US" sz="1200" dirty="0">
                <a:solidFill>
                  <a:schemeClr val="tx1"/>
                </a:solidFill>
                <a:latin typeface="Futura Bk BT" panose="020B0502020204020303" pitchFamily="34" charset="0"/>
                <a:cs typeface="Times New Roman" panose="02020603050405020304" pitchFamily="18" charset="0"/>
              </a:rPr>
              <a:t>SEBLUP</a:t>
            </a:r>
            <a:r>
              <a:rPr lang="en-US" sz="1200" dirty="0">
                <a:latin typeface="Futura Bk BT" panose="020B0502020204020303" pitchFamily="34" charset="0"/>
                <a:cs typeface="Times New Roman" panose="02020603050405020304" pitchFamily="18" charset="0"/>
              </a:rPr>
              <a:t>-FH: 12,17%</a:t>
            </a:r>
          </a:p>
          <a:p>
            <a:pPr marL="183515" marR="5080" indent="-171450" algn="l">
              <a:spcBef>
                <a:spcPts val="300"/>
              </a:spcBef>
              <a:buFontTx/>
              <a:buChar char="-"/>
              <a:tabLst>
                <a:tab pos="298450" algn="l"/>
              </a:tabLst>
            </a:pPr>
            <a:r>
              <a:rPr lang="en-US" sz="1200" b="1" dirty="0">
                <a:latin typeface="Futura Bk BT" panose="020B0502020204020303" pitchFamily="34" charset="0"/>
                <a:cs typeface="Times New Roman" panose="02020603050405020304" pitchFamily="18" charset="0"/>
              </a:rPr>
              <a:t>HB </a:t>
            </a:r>
            <a:r>
              <a:rPr lang="en-US" sz="1200" b="1" i="1" dirty="0">
                <a:latin typeface="Futura Bk BT" panose="020B0502020204020303" pitchFamily="34" charset="0"/>
                <a:cs typeface="Times New Roman" panose="02020603050405020304" pitchFamily="18" charset="0"/>
              </a:rPr>
              <a:t>Lognormal</a:t>
            </a:r>
            <a:r>
              <a:rPr lang="en-US" sz="1200" b="1" dirty="0">
                <a:latin typeface="Futura Bk BT" panose="020B0502020204020303" pitchFamily="34" charset="0"/>
                <a:cs typeface="Times New Roman" panose="02020603050405020304" pitchFamily="18" charset="0"/>
              </a:rPr>
              <a:t>: 10,55%</a:t>
            </a:r>
            <a:endParaRPr lang="en-ID" sz="1200" b="1" dirty="0">
              <a:latin typeface="Futura Bk BT" panose="020B0502020204020303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4D33AC4-99FA-4EF7-B232-E3B33C2C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060" y="33137"/>
            <a:ext cx="6109035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3: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Evaluasi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Hasil Model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38822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Tujuan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4: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Pemetaan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Hasil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34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AF47E6EF-CB93-4524-9D88-B90C5B0CB489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2432FC0D-9F1A-4B98-B351-6B43AB76553D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896C3C14-3717-41A5-8AE7-B4B42AC93A78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7C646F14-7C0F-4E7B-83D1-ECF1C3E617D5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DFC5AD3E-16D1-44FA-89DF-14151018CFB9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6" name="Google Shape;283;p37">
            <a:extLst>
              <a:ext uri="{FF2B5EF4-FFF2-40B4-BE49-F238E27FC236}">
                <a16:creationId xmlns:a16="http://schemas.microsoft.com/office/drawing/2014/main" id="{A0D53752-DCF8-4BD9-B7FA-3CB75C14B335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37" name="Google Shape;284;p37">
              <a:extLst>
                <a:ext uri="{FF2B5EF4-FFF2-40B4-BE49-F238E27FC236}">
                  <a16:creationId xmlns:a16="http://schemas.microsoft.com/office/drawing/2014/main" id="{4CFB9526-45D5-45A4-B4F2-CDF0663A8D25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0" name="Google Shape;285;p37">
                <a:extLst>
                  <a:ext uri="{FF2B5EF4-FFF2-40B4-BE49-F238E27FC236}">
                    <a16:creationId xmlns:a16="http://schemas.microsoft.com/office/drawing/2014/main" id="{26EFB733-0E5D-491B-AB9B-867B2F4ABDF0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286;p37">
                <a:extLst>
                  <a:ext uri="{FF2B5EF4-FFF2-40B4-BE49-F238E27FC236}">
                    <a16:creationId xmlns:a16="http://schemas.microsoft.com/office/drawing/2014/main" id="{0EA36FB1-C158-4A8F-B037-69E320FE297D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9" name="Google Shape;287;p37">
              <a:extLst>
                <a:ext uri="{FF2B5EF4-FFF2-40B4-BE49-F238E27FC236}">
                  <a16:creationId xmlns:a16="http://schemas.microsoft.com/office/drawing/2014/main" id="{DAD0117D-AC77-4443-A34E-C21F0A13C770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72576" y="1178737"/>
            <a:ext cx="7839623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8320156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Pemetaan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Hasil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Estimasi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Terbaik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Model SAE HB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Lognormal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D45C1119-F849-4E85-91F2-346FA6914ED8}"/>
              </a:ext>
            </a:extLst>
          </p:cNvPr>
          <p:cNvSpPr txBox="1">
            <a:spLocks/>
          </p:cNvSpPr>
          <p:nvPr/>
        </p:nvSpPr>
        <p:spPr>
          <a:xfrm>
            <a:off x="1471729" y="5346562"/>
            <a:ext cx="4380845" cy="22860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Peta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tematik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HB </a:t>
            </a:r>
            <a:r>
              <a:rPr lang="en-US" sz="16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Lognormal</a:t>
            </a:r>
            <a:endParaRPr lang="en-ID" sz="1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9355AAA-A694-408B-94D3-7303F6474FA3}"/>
              </a:ext>
            </a:extLst>
          </p:cNvPr>
          <p:cNvSpPr txBox="1">
            <a:spLocks/>
          </p:cNvSpPr>
          <p:nvPr/>
        </p:nvSpPr>
        <p:spPr>
          <a:xfrm>
            <a:off x="7035799" y="1460637"/>
            <a:ext cx="4864101" cy="388592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21750" marR="5080" indent="-285750" algn="just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Tingkat rata-rata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per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kapita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ruta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level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Jawa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Tengah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tahun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2021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sebagian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besar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pada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rentang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antara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18,3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hingga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25,4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KWh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Kapita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21750" marR="5080" indent="-285750" algn="just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Gajah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Mungkur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tertinggi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69,91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KWh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Kapita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21750" marR="5080" indent="-285750" algn="just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Petungkriono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terendah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8,26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KWh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Kapita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321750" marR="5080" indent="-285750" algn="just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Wilayah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tingkat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ruta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relatif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sebagian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besar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daerah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perkotaan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tingkat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kesejahteraan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masyarakat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yang juga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relatif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1600" dirty="0" err="1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tinggi</a:t>
            </a:r>
            <a:r>
              <a:rPr lang="en-AU" sz="1600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AU" sz="1600" i="1" dirty="0">
                <a:latin typeface="Futura Bk BT" panose="020B05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vice versa.</a:t>
            </a:r>
            <a:endParaRPr lang="en-AU" sz="1600" dirty="0">
              <a:latin typeface="Futura Bk BT" panose="020B05020202040203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3FE8B2-EF4D-4CD4-9990-F3913D1E6FA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7"/>
          <a:stretch>
            <a:fillRect/>
          </a:stretch>
        </p:blipFill>
        <p:spPr bwMode="auto">
          <a:xfrm>
            <a:off x="463103" y="1460637"/>
            <a:ext cx="6398099" cy="3869966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2EADB9-7AAF-46A0-B36B-EC15D890EE97}"/>
              </a:ext>
            </a:extLst>
          </p:cNvPr>
          <p:cNvSpPr/>
          <p:nvPr/>
        </p:nvSpPr>
        <p:spPr>
          <a:xfrm>
            <a:off x="332055" y="5754448"/>
            <a:ext cx="11428145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700" b="1" dirty="0" err="1">
                <a:latin typeface="Aharoni" panose="02010803020104030203" pitchFamily="2" charset="-79"/>
                <a:ea typeface="Cambria" panose="02040503050406030204" pitchFamily="18" charset="0"/>
                <a:cs typeface="Aharoni" panose="02010803020104030203" pitchFamily="2" charset="-79"/>
              </a:rPr>
              <a:t>Tautan</a:t>
            </a:r>
            <a:r>
              <a:rPr lang="en-AU" sz="1700" b="1" dirty="0">
                <a:latin typeface="Aharoni" panose="02010803020104030203" pitchFamily="2" charset="-79"/>
                <a:ea typeface="Cambria" panose="02040503050406030204" pitchFamily="18" charset="0"/>
                <a:cs typeface="Aharoni" panose="02010803020104030203" pitchFamily="2" charset="-79"/>
              </a:rPr>
              <a:t> Dashboard </a:t>
            </a:r>
            <a:r>
              <a:rPr lang="en-AU" sz="1700" b="1" dirty="0" err="1">
                <a:latin typeface="Aharoni" panose="02010803020104030203" pitchFamily="2" charset="-79"/>
                <a:ea typeface="Cambria" panose="02040503050406030204" pitchFamily="18" charset="0"/>
                <a:cs typeface="Aharoni" panose="02010803020104030203" pitchFamily="2" charset="-79"/>
              </a:rPr>
              <a:t>Informasi</a:t>
            </a:r>
            <a:r>
              <a:rPr lang="en-AU" sz="1700" b="1" dirty="0">
                <a:latin typeface="Aharoni" panose="02010803020104030203" pitchFamily="2" charset="-79"/>
                <a:ea typeface="Cambria" panose="02040503050406030204" pitchFamily="18" charset="0"/>
                <a:cs typeface="Aharoni" panose="02010803020104030203" pitchFamily="2" charset="-79"/>
              </a:rPr>
              <a:t> Hasil </a:t>
            </a:r>
            <a:r>
              <a:rPr lang="en-AU" sz="1700" b="1" dirty="0" err="1">
                <a:latin typeface="Aharoni" panose="02010803020104030203" pitchFamily="2" charset="-79"/>
                <a:ea typeface="Cambria" panose="02040503050406030204" pitchFamily="18" charset="0"/>
                <a:cs typeface="Aharoni" panose="02010803020104030203" pitchFamily="2" charset="-79"/>
              </a:rPr>
              <a:t>Skripsi</a:t>
            </a:r>
            <a:r>
              <a:rPr lang="en-AU" sz="1700" b="1" dirty="0">
                <a:latin typeface="Aharoni" panose="02010803020104030203" pitchFamily="2" charset="-79"/>
                <a:ea typeface="Cambria" panose="02040503050406030204" pitchFamily="18" charset="0"/>
                <a:cs typeface="Aharoni" panose="02010803020104030203" pitchFamily="2" charset="-79"/>
              </a:rPr>
              <a:t>:</a:t>
            </a:r>
            <a:r>
              <a:rPr lang="en-ID" sz="1700" dirty="0">
                <a:latin typeface="Aharoni" panose="02010803020104030203" pitchFamily="2" charset="-79"/>
                <a:ea typeface="Cambria" panose="02040503050406030204" pitchFamily="18" charset="0"/>
                <a:cs typeface="Aharoni" panose="02010803020104030203" pitchFamily="2" charset="-79"/>
              </a:rPr>
              <a:t> </a:t>
            </a:r>
            <a:r>
              <a:rPr lang="en-ID" sz="1700" b="1" dirty="0">
                <a:latin typeface="-apple-system"/>
                <a:hlinkClick r:id="rId5"/>
              </a:rPr>
              <a:t>https://raflizal17.github.io/dashboard-hasil-skripsi/</a:t>
            </a:r>
            <a:endParaRPr lang="en-ID" sz="1700" dirty="0"/>
          </a:p>
        </p:txBody>
      </p:sp>
    </p:spTree>
    <p:extLst>
      <p:ext uri="{BB962C8B-B14F-4D97-AF65-F5344CB8AC3E}">
        <p14:creationId xmlns:p14="http://schemas.microsoft.com/office/powerpoint/2010/main" val="145350873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26" name="Diagonal Stripe 28">
            <a:extLst>
              <a:ext uri="{FF2B5EF4-FFF2-40B4-BE49-F238E27FC236}">
                <a16:creationId xmlns:a16="http://schemas.microsoft.com/office/drawing/2014/main" id="{3934983F-B28A-4A16-A307-EB093D86D2E3}"/>
              </a:ext>
            </a:extLst>
          </p:cNvPr>
          <p:cNvSpPr/>
          <p:nvPr/>
        </p:nvSpPr>
        <p:spPr>
          <a:xfrm rot="13510995">
            <a:off x="1427905" y="-3763591"/>
            <a:ext cx="7325137" cy="7672085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  <a:gd name="connsiteX0" fmla="*/ 0 w 5890116"/>
              <a:gd name="connsiteY0" fmla="*/ 5376105 h 6389875"/>
              <a:gd name="connsiteX1" fmla="*/ 5323383 w 5890116"/>
              <a:gd name="connsiteY1" fmla="*/ 0 h 6389875"/>
              <a:gd name="connsiteX2" fmla="*/ 5890116 w 5890116"/>
              <a:gd name="connsiteY2" fmla="*/ 540364 h 6389875"/>
              <a:gd name="connsiteX3" fmla="*/ 9288 w 5890116"/>
              <a:gd name="connsiteY3" fmla="*/ 6389875 h 6389875"/>
              <a:gd name="connsiteX4" fmla="*/ 0 w 5890116"/>
              <a:gd name="connsiteY4" fmla="*/ 5376105 h 6389875"/>
              <a:gd name="connsiteX0" fmla="*/ 11279 w 5880828"/>
              <a:gd name="connsiteY0" fmla="*/ 5897288 h 6389875"/>
              <a:gd name="connsiteX1" fmla="*/ 5314095 w 5880828"/>
              <a:gd name="connsiteY1" fmla="*/ 0 h 6389875"/>
              <a:gd name="connsiteX2" fmla="*/ 5880828 w 5880828"/>
              <a:gd name="connsiteY2" fmla="*/ 540364 h 6389875"/>
              <a:gd name="connsiteX3" fmla="*/ 0 w 5880828"/>
              <a:gd name="connsiteY3" fmla="*/ 6389875 h 6389875"/>
              <a:gd name="connsiteX4" fmla="*/ 11279 w 5880828"/>
              <a:gd name="connsiteY4" fmla="*/ 5897288 h 6389875"/>
              <a:gd name="connsiteX0" fmla="*/ 11279 w 5880828"/>
              <a:gd name="connsiteY0" fmla="*/ 5712083 h 6204670"/>
              <a:gd name="connsiteX1" fmla="*/ 5616713 w 5880828"/>
              <a:gd name="connsiteY1" fmla="*/ 0 h 6204670"/>
              <a:gd name="connsiteX2" fmla="*/ 5880828 w 5880828"/>
              <a:gd name="connsiteY2" fmla="*/ 355159 h 6204670"/>
              <a:gd name="connsiteX3" fmla="*/ 0 w 5880828"/>
              <a:gd name="connsiteY3" fmla="*/ 6204670 h 6204670"/>
              <a:gd name="connsiteX4" fmla="*/ 11279 w 5880828"/>
              <a:gd name="connsiteY4" fmla="*/ 5712083 h 6204670"/>
              <a:gd name="connsiteX0" fmla="*/ 11279 w 5880828"/>
              <a:gd name="connsiteY0" fmla="*/ 5619005 h 6111592"/>
              <a:gd name="connsiteX1" fmla="*/ 5617014 w 5880828"/>
              <a:gd name="connsiteY1" fmla="*/ 0 h 6111592"/>
              <a:gd name="connsiteX2" fmla="*/ 5880828 w 5880828"/>
              <a:gd name="connsiteY2" fmla="*/ 262081 h 6111592"/>
              <a:gd name="connsiteX3" fmla="*/ 0 w 5880828"/>
              <a:gd name="connsiteY3" fmla="*/ 6111592 h 6111592"/>
              <a:gd name="connsiteX4" fmla="*/ 11279 w 5880828"/>
              <a:gd name="connsiteY4" fmla="*/ 5619005 h 6111592"/>
              <a:gd name="connsiteX0" fmla="*/ 11279 w 5880828"/>
              <a:gd name="connsiteY0" fmla="*/ 5609726 h 6102313"/>
              <a:gd name="connsiteX1" fmla="*/ 5626482 w 5880828"/>
              <a:gd name="connsiteY1" fmla="*/ 0 h 6102313"/>
              <a:gd name="connsiteX2" fmla="*/ 5880828 w 5880828"/>
              <a:gd name="connsiteY2" fmla="*/ 252802 h 6102313"/>
              <a:gd name="connsiteX3" fmla="*/ 0 w 5880828"/>
              <a:gd name="connsiteY3" fmla="*/ 6102313 h 6102313"/>
              <a:gd name="connsiteX4" fmla="*/ 11279 w 5880828"/>
              <a:gd name="connsiteY4" fmla="*/ 5609726 h 6102313"/>
              <a:gd name="connsiteX0" fmla="*/ 11279 w 5880828"/>
              <a:gd name="connsiteY0" fmla="*/ 5581890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1279 w 5880828"/>
              <a:gd name="connsiteY4" fmla="*/ 5581890 h 6074477"/>
              <a:gd name="connsiteX0" fmla="*/ 190328 w 5880828"/>
              <a:gd name="connsiteY0" fmla="*/ 5497553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0328 w 5880828"/>
              <a:gd name="connsiteY4" fmla="*/ 5497553 h 6074477"/>
              <a:gd name="connsiteX0" fmla="*/ 199615 w 5880828"/>
              <a:gd name="connsiteY0" fmla="*/ 5450984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9615 w 5880828"/>
              <a:gd name="connsiteY4" fmla="*/ 5450984 h 607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0828" h="6074477">
                <a:moveTo>
                  <a:pt x="199615" y="5450984"/>
                </a:moveTo>
                <a:lnTo>
                  <a:pt x="5654887" y="0"/>
                </a:lnTo>
                <a:lnTo>
                  <a:pt x="5880828" y="224966"/>
                </a:lnTo>
                <a:lnTo>
                  <a:pt x="0" y="6074477"/>
                </a:lnTo>
                <a:lnTo>
                  <a:pt x="199615" y="5450984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5F941556-C29D-4211-A870-17ACD7C3DDB2}"/>
              </a:ext>
            </a:extLst>
          </p:cNvPr>
          <p:cNvSpPr/>
          <p:nvPr/>
        </p:nvSpPr>
        <p:spPr>
          <a:xfrm>
            <a:off x="11049678" y="-6432"/>
            <a:ext cx="836830" cy="951419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B7089909-A4CA-41C3-9979-C75FD3CC4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122" y="121202"/>
            <a:ext cx="607786" cy="6077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34735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35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2958331" y="6327895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01639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38852" y="6459155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7545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3594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73064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25" name="Flowchart: Off-page Connector 4">
            <a:extLst>
              <a:ext uri="{FF2B5EF4-FFF2-40B4-BE49-F238E27FC236}">
                <a16:creationId xmlns:a16="http://schemas.microsoft.com/office/drawing/2014/main" id="{A93D6907-2120-4033-AF0E-FF91C101307B}"/>
              </a:ext>
            </a:extLst>
          </p:cNvPr>
          <p:cNvSpPr/>
          <p:nvPr/>
        </p:nvSpPr>
        <p:spPr>
          <a:xfrm rot="5400000" flipH="1">
            <a:off x="7253194" y="-205950"/>
            <a:ext cx="2448165" cy="741495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537 h 10000"/>
              <a:gd name="connsiteX3" fmla="*/ 5000 w 10068"/>
              <a:gd name="connsiteY3" fmla="*/ 10000 h 10000"/>
              <a:gd name="connsiteX4" fmla="*/ 0 w 10068"/>
              <a:gd name="connsiteY4" fmla="*/ 8000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537 h 10000"/>
              <a:gd name="connsiteX3" fmla="*/ 5000 w 10068"/>
              <a:gd name="connsiteY3" fmla="*/ 10000 h 10000"/>
              <a:gd name="connsiteX4" fmla="*/ 137 w 10068"/>
              <a:gd name="connsiteY4" fmla="*/ 8631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911 h 10000"/>
              <a:gd name="connsiteX3" fmla="*/ 5000 w 10068"/>
              <a:gd name="connsiteY3" fmla="*/ 10000 h 10000"/>
              <a:gd name="connsiteX4" fmla="*/ 137 w 10068"/>
              <a:gd name="connsiteY4" fmla="*/ 8631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911 h 10000"/>
              <a:gd name="connsiteX3" fmla="*/ 5000 w 10068"/>
              <a:gd name="connsiteY3" fmla="*/ 10000 h 10000"/>
              <a:gd name="connsiteX4" fmla="*/ 205 w 10068"/>
              <a:gd name="connsiteY4" fmla="*/ 8841 h 10000"/>
              <a:gd name="connsiteX5" fmla="*/ 0 w 10068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68" h="10000">
                <a:moveTo>
                  <a:pt x="0" y="0"/>
                </a:moveTo>
                <a:lnTo>
                  <a:pt x="10000" y="0"/>
                </a:lnTo>
                <a:cubicBezTo>
                  <a:pt x="10023" y="2846"/>
                  <a:pt x="10045" y="6065"/>
                  <a:pt x="10068" y="8911"/>
                </a:cubicBezTo>
                <a:lnTo>
                  <a:pt x="5000" y="10000"/>
                </a:lnTo>
                <a:lnTo>
                  <a:pt x="205" y="8841"/>
                </a:lnTo>
                <a:cubicBezTo>
                  <a:pt x="159" y="5964"/>
                  <a:pt x="46" y="2877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599" y="3182380"/>
            <a:ext cx="6035040" cy="631595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PENUTUP</a:t>
            </a:r>
            <a:endParaRPr lang="id-ID" sz="5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grpSp>
        <p:nvGrpSpPr>
          <p:cNvPr id="327" name="Google Shape;4089;p75">
            <a:extLst>
              <a:ext uri="{FF2B5EF4-FFF2-40B4-BE49-F238E27FC236}">
                <a16:creationId xmlns:a16="http://schemas.microsoft.com/office/drawing/2014/main" id="{24B4933E-CB22-4C5D-8613-40C013756A8E}"/>
              </a:ext>
            </a:extLst>
          </p:cNvPr>
          <p:cNvGrpSpPr/>
          <p:nvPr/>
        </p:nvGrpSpPr>
        <p:grpSpPr>
          <a:xfrm>
            <a:off x="781525" y="1792325"/>
            <a:ext cx="3575667" cy="3793414"/>
            <a:chOff x="1356975" y="492800"/>
            <a:chExt cx="4939375" cy="4832300"/>
          </a:xfrm>
        </p:grpSpPr>
        <p:sp>
          <p:nvSpPr>
            <p:cNvPr id="328" name="Google Shape;4090;p75">
              <a:extLst>
                <a:ext uri="{FF2B5EF4-FFF2-40B4-BE49-F238E27FC236}">
                  <a16:creationId xmlns:a16="http://schemas.microsoft.com/office/drawing/2014/main" id="{999F5718-E1CF-434A-9402-A5F3CDF4084C}"/>
                </a:ext>
              </a:extLst>
            </p:cNvPr>
            <p:cNvSpPr/>
            <p:nvPr/>
          </p:nvSpPr>
          <p:spPr>
            <a:xfrm>
              <a:off x="1356975" y="2393825"/>
              <a:ext cx="4939375" cy="2931275"/>
            </a:xfrm>
            <a:custGeom>
              <a:avLst/>
              <a:gdLst/>
              <a:ahLst/>
              <a:cxnLst/>
              <a:rect l="l" t="t" r="r" b="b"/>
              <a:pathLst>
                <a:path w="197575" h="117251" extrusionOk="0">
                  <a:moveTo>
                    <a:pt x="98771" y="0"/>
                  </a:moveTo>
                  <a:cubicBezTo>
                    <a:pt x="44232" y="0"/>
                    <a:pt x="0" y="26253"/>
                    <a:pt x="0" y="58609"/>
                  </a:cubicBezTo>
                  <a:cubicBezTo>
                    <a:pt x="0" y="90999"/>
                    <a:pt x="44232" y="117251"/>
                    <a:pt x="98771" y="117251"/>
                  </a:cubicBezTo>
                  <a:cubicBezTo>
                    <a:pt x="153343" y="117251"/>
                    <a:pt x="197575" y="90999"/>
                    <a:pt x="197575" y="58609"/>
                  </a:cubicBezTo>
                  <a:cubicBezTo>
                    <a:pt x="197575" y="26253"/>
                    <a:pt x="153343" y="0"/>
                    <a:pt x="9877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091;p75">
              <a:extLst>
                <a:ext uri="{FF2B5EF4-FFF2-40B4-BE49-F238E27FC236}">
                  <a16:creationId xmlns:a16="http://schemas.microsoft.com/office/drawing/2014/main" id="{0E15B170-D5C7-4A5F-8C9C-6674344E926D}"/>
                </a:ext>
              </a:extLst>
            </p:cNvPr>
            <p:cNvSpPr/>
            <p:nvPr/>
          </p:nvSpPr>
          <p:spPr>
            <a:xfrm>
              <a:off x="3557700" y="3895150"/>
              <a:ext cx="2088200" cy="1036150"/>
            </a:xfrm>
            <a:custGeom>
              <a:avLst/>
              <a:gdLst/>
              <a:ahLst/>
              <a:cxnLst/>
              <a:rect l="l" t="t" r="r" b="b"/>
              <a:pathLst>
                <a:path w="83528" h="41446" extrusionOk="0">
                  <a:moveTo>
                    <a:pt x="18704" y="1"/>
                  </a:moveTo>
                  <a:cubicBezTo>
                    <a:pt x="18310" y="1"/>
                    <a:pt x="17922" y="53"/>
                    <a:pt x="17547" y="157"/>
                  </a:cubicBezTo>
                  <a:cubicBezTo>
                    <a:pt x="10075" y="2425"/>
                    <a:pt x="4371" y="5694"/>
                    <a:pt x="368" y="9964"/>
                  </a:cubicBezTo>
                  <a:cubicBezTo>
                    <a:pt x="1" y="10364"/>
                    <a:pt x="34" y="10998"/>
                    <a:pt x="435" y="11365"/>
                  </a:cubicBezTo>
                  <a:cubicBezTo>
                    <a:pt x="4904" y="15468"/>
                    <a:pt x="11309" y="19671"/>
                    <a:pt x="17614" y="22873"/>
                  </a:cubicBezTo>
                  <a:cubicBezTo>
                    <a:pt x="17967" y="23019"/>
                    <a:pt x="18345" y="23100"/>
                    <a:pt x="18718" y="23100"/>
                  </a:cubicBezTo>
                  <a:cubicBezTo>
                    <a:pt x="18944" y="23100"/>
                    <a:pt x="19167" y="23070"/>
                    <a:pt x="19381" y="23007"/>
                  </a:cubicBezTo>
                  <a:cubicBezTo>
                    <a:pt x="21716" y="22240"/>
                    <a:pt x="24018" y="21339"/>
                    <a:pt x="26253" y="20305"/>
                  </a:cubicBezTo>
                  <a:lnTo>
                    <a:pt x="26253" y="20305"/>
                  </a:lnTo>
                  <a:cubicBezTo>
                    <a:pt x="23117" y="25876"/>
                    <a:pt x="25386" y="32280"/>
                    <a:pt x="33058" y="36717"/>
                  </a:cubicBezTo>
                  <a:cubicBezTo>
                    <a:pt x="38512" y="39869"/>
                    <a:pt x="45667" y="41445"/>
                    <a:pt x="52822" y="41445"/>
                  </a:cubicBezTo>
                  <a:cubicBezTo>
                    <a:pt x="59977" y="41445"/>
                    <a:pt x="67132" y="39869"/>
                    <a:pt x="72586" y="36717"/>
                  </a:cubicBezTo>
                  <a:cubicBezTo>
                    <a:pt x="83527" y="30412"/>
                    <a:pt x="83527" y="20205"/>
                    <a:pt x="72586" y="13900"/>
                  </a:cubicBezTo>
                  <a:cubicBezTo>
                    <a:pt x="67132" y="10760"/>
                    <a:pt x="59991" y="9185"/>
                    <a:pt x="52845" y="9185"/>
                  </a:cubicBezTo>
                  <a:cubicBezTo>
                    <a:pt x="48759" y="9185"/>
                    <a:pt x="44671" y="9700"/>
                    <a:pt x="40897" y="10731"/>
                  </a:cubicBezTo>
                  <a:cubicBezTo>
                    <a:pt x="40997" y="10631"/>
                    <a:pt x="41097" y="10531"/>
                    <a:pt x="41197" y="10431"/>
                  </a:cubicBezTo>
                  <a:cubicBezTo>
                    <a:pt x="41597" y="10131"/>
                    <a:pt x="41564" y="9497"/>
                    <a:pt x="41130" y="9230"/>
                  </a:cubicBezTo>
                  <a:cubicBezTo>
                    <a:pt x="34926" y="4694"/>
                    <a:pt x="27721" y="1592"/>
                    <a:pt x="19415" y="57"/>
                  </a:cubicBezTo>
                  <a:cubicBezTo>
                    <a:pt x="19177" y="20"/>
                    <a:pt x="18939" y="1"/>
                    <a:pt x="18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092;p75">
              <a:extLst>
                <a:ext uri="{FF2B5EF4-FFF2-40B4-BE49-F238E27FC236}">
                  <a16:creationId xmlns:a16="http://schemas.microsoft.com/office/drawing/2014/main" id="{1E6C4EC2-79BF-49C8-8844-0458D8DD7925}"/>
                </a:ext>
              </a:extLst>
            </p:cNvPr>
            <p:cNvSpPr/>
            <p:nvPr/>
          </p:nvSpPr>
          <p:spPr>
            <a:xfrm>
              <a:off x="1933225" y="2626900"/>
              <a:ext cx="3016350" cy="1738150"/>
            </a:xfrm>
            <a:custGeom>
              <a:avLst/>
              <a:gdLst/>
              <a:ahLst/>
              <a:cxnLst/>
              <a:rect l="l" t="t" r="r" b="b"/>
              <a:pathLst>
                <a:path w="120654" h="69526" extrusionOk="0">
                  <a:moveTo>
                    <a:pt x="115549" y="1"/>
                  </a:moveTo>
                  <a:cubicBezTo>
                    <a:pt x="115208" y="1"/>
                    <a:pt x="114866" y="84"/>
                    <a:pt x="114549" y="251"/>
                  </a:cubicBezTo>
                  <a:lnTo>
                    <a:pt x="534" y="66065"/>
                  </a:lnTo>
                  <a:cubicBezTo>
                    <a:pt x="0" y="66398"/>
                    <a:pt x="0" y="66899"/>
                    <a:pt x="534" y="67232"/>
                  </a:cubicBezTo>
                  <a:lnTo>
                    <a:pt x="4170" y="69300"/>
                  </a:lnTo>
                  <a:cubicBezTo>
                    <a:pt x="4487" y="69450"/>
                    <a:pt x="4829" y="69526"/>
                    <a:pt x="5171" y="69526"/>
                  </a:cubicBezTo>
                  <a:cubicBezTo>
                    <a:pt x="5512" y="69526"/>
                    <a:pt x="5854" y="69450"/>
                    <a:pt x="6171" y="69300"/>
                  </a:cubicBezTo>
                  <a:lnTo>
                    <a:pt x="120086" y="3520"/>
                  </a:lnTo>
                  <a:cubicBezTo>
                    <a:pt x="120653" y="3220"/>
                    <a:pt x="120653" y="2686"/>
                    <a:pt x="120086" y="2352"/>
                  </a:cubicBezTo>
                  <a:lnTo>
                    <a:pt x="116550" y="251"/>
                  </a:lnTo>
                  <a:cubicBezTo>
                    <a:pt x="116233" y="84"/>
                    <a:pt x="115891" y="1"/>
                    <a:pt x="1155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093;p75">
              <a:extLst>
                <a:ext uri="{FF2B5EF4-FFF2-40B4-BE49-F238E27FC236}">
                  <a16:creationId xmlns:a16="http://schemas.microsoft.com/office/drawing/2014/main" id="{60AAD4C1-DEAB-4B78-9D2C-67A539C3F5F6}"/>
                </a:ext>
              </a:extLst>
            </p:cNvPr>
            <p:cNvSpPr/>
            <p:nvPr/>
          </p:nvSpPr>
          <p:spPr>
            <a:xfrm>
              <a:off x="2780500" y="3980800"/>
              <a:ext cx="639650" cy="369450"/>
            </a:xfrm>
            <a:custGeom>
              <a:avLst/>
              <a:gdLst/>
              <a:ahLst/>
              <a:cxnLst/>
              <a:rect l="l" t="t" r="r" b="b"/>
              <a:pathLst>
                <a:path w="25586" h="14778" extrusionOk="0">
                  <a:moveTo>
                    <a:pt x="12809" y="0"/>
                  </a:moveTo>
                  <a:cubicBezTo>
                    <a:pt x="5738" y="0"/>
                    <a:pt x="0" y="3336"/>
                    <a:pt x="0" y="7405"/>
                  </a:cubicBezTo>
                  <a:cubicBezTo>
                    <a:pt x="0" y="11475"/>
                    <a:pt x="5738" y="14777"/>
                    <a:pt x="12809" y="14777"/>
                  </a:cubicBezTo>
                  <a:cubicBezTo>
                    <a:pt x="19848" y="14777"/>
                    <a:pt x="25585" y="11475"/>
                    <a:pt x="25585" y="7405"/>
                  </a:cubicBezTo>
                  <a:cubicBezTo>
                    <a:pt x="25585" y="3336"/>
                    <a:pt x="19848" y="0"/>
                    <a:pt x="128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094;p75">
              <a:extLst>
                <a:ext uri="{FF2B5EF4-FFF2-40B4-BE49-F238E27FC236}">
                  <a16:creationId xmlns:a16="http://schemas.microsoft.com/office/drawing/2014/main" id="{A15BECBD-601F-410D-9C4D-88FE466AEFFA}"/>
                </a:ext>
              </a:extLst>
            </p:cNvPr>
            <p:cNvSpPr/>
            <p:nvPr/>
          </p:nvSpPr>
          <p:spPr>
            <a:xfrm>
              <a:off x="3247500" y="4252650"/>
              <a:ext cx="639650" cy="369450"/>
            </a:xfrm>
            <a:custGeom>
              <a:avLst/>
              <a:gdLst/>
              <a:ahLst/>
              <a:cxnLst/>
              <a:rect l="l" t="t" r="r" b="b"/>
              <a:pathLst>
                <a:path w="25586" h="14778" extrusionOk="0">
                  <a:moveTo>
                    <a:pt x="12776" y="1"/>
                  </a:moveTo>
                  <a:cubicBezTo>
                    <a:pt x="5738" y="1"/>
                    <a:pt x="0" y="3303"/>
                    <a:pt x="0" y="7406"/>
                  </a:cubicBezTo>
                  <a:cubicBezTo>
                    <a:pt x="0" y="11476"/>
                    <a:pt x="5738" y="14778"/>
                    <a:pt x="12776" y="14778"/>
                  </a:cubicBezTo>
                  <a:cubicBezTo>
                    <a:pt x="19848" y="14778"/>
                    <a:pt x="25585" y="11476"/>
                    <a:pt x="25585" y="7406"/>
                  </a:cubicBezTo>
                  <a:cubicBezTo>
                    <a:pt x="25585" y="3303"/>
                    <a:pt x="19848" y="1"/>
                    <a:pt x="12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095;p75">
              <a:extLst>
                <a:ext uri="{FF2B5EF4-FFF2-40B4-BE49-F238E27FC236}">
                  <a16:creationId xmlns:a16="http://schemas.microsoft.com/office/drawing/2014/main" id="{BDDF78FD-CB62-46DD-8023-9A736BB613FB}"/>
                </a:ext>
              </a:extLst>
            </p:cNvPr>
            <p:cNvSpPr/>
            <p:nvPr/>
          </p:nvSpPr>
          <p:spPr>
            <a:xfrm>
              <a:off x="4686025" y="2761575"/>
              <a:ext cx="638800" cy="369475"/>
            </a:xfrm>
            <a:custGeom>
              <a:avLst/>
              <a:gdLst/>
              <a:ahLst/>
              <a:cxnLst/>
              <a:rect l="l" t="t" r="r" b="b"/>
              <a:pathLst>
                <a:path w="25552" h="14779" extrusionOk="0">
                  <a:moveTo>
                    <a:pt x="12776" y="1"/>
                  </a:moveTo>
                  <a:cubicBezTo>
                    <a:pt x="5738" y="1"/>
                    <a:pt x="0" y="3303"/>
                    <a:pt x="0" y="7373"/>
                  </a:cubicBezTo>
                  <a:cubicBezTo>
                    <a:pt x="0" y="11476"/>
                    <a:pt x="5738" y="14778"/>
                    <a:pt x="12776" y="14778"/>
                  </a:cubicBezTo>
                  <a:cubicBezTo>
                    <a:pt x="19848" y="14778"/>
                    <a:pt x="25552" y="11476"/>
                    <a:pt x="25552" y="7373"/>
                  </a:cubicBezTo>
                  <a:cubicBezTo>
                    <a:pt x="25552" y="3303"/>
                    <a:pt x="19848" y="1"/>
                    <a:pt x="12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096;p75">
              <a:extLst>
                <a:ext uri="{FF2B5EF4-FFF2-40B4-BE49-F238E27FC236}">
                  <a16:creationId xmlns:a16="http://schemas.microsoft.com/office/drawing/2014/main" id="{3C86E154-B9E4-46F0-B67D-B0D789C5AC4D}"/>
                </a:ext>
              </a:extLst>
            </p:cNvPr>
            <p:cNvSpPr/>
            <p:nvPr/>
          </p:nvSpPr>
          <p:spPr>
            <a:xfrm>
              <a:off x="1793950" y="735550"/>
              <a:ext cx="619625" cy="468475"/>
            </a:xfrm>
            <a:custGeom>
              <a:avLst/>
              <a:gdLst/>
              <a:ahLst/>
              <a:cxnLst/>
              <a:rect l="l" t="t" r="r" b="b"/>
              <a:pathLst>
                <a:path w="24785" h="18739" extrusionOk="0">
                  <a:moveTo>
                    <a:pt x="11471" y="0"/>
                  </a:moveTo>
                  <a:cubicBezTo>
                    <a:pt x="10831" y="0"/>
                    <a:pt x="10107" y="210"/>
                    <a:pt x="9341" y="651"/>
                  </a:cubicBezTo>
                  <a:cubicBezTo>
                    <a:pt x="6705" y="2152"/>
                    <a:pt x="4604" y="5855"/>
                    <a:pt x="4604" y="8890"/>
                  </a:cubicBezTo>
                  <a:lnTo>
                    <a:pt x="4604" y="10591"/>
                  </a:lnTo>
                  <a:cubicBezTo>
                    <a:pt x="4571" y="11259"/>
                    <a:pt x="4737" y="11926"/>
                    <a:pt x="5004" y="12560"/>
                  </a:cubicBezTo>
                  <a:lnTo>
                    <a:pt x="1769" y="14428"/>
                  </a:lnTo>
                  <a:cubicBezTo>
                    <a:pt x="701" y="15095"/>
                    <a:pt x="67" y="16229"/>
                    <a:pt x="1" y="17463"/>
                  </a:cubicBezTo>
                  <a:cubicBezTo>
                    <a:pt x="1" y="18269"/>
                    <a:pt x="388" y="18739"/>
                    <a:pt x="972" y="18739"/>
                  </a:cubicBezTo>
                  <a:cubicBezTo>
                    <a:pt x="1210" y="18739"/>
                    <a:pt x="1479" y="18661"/>
                    <a:pt x="1769" y="18497"/>
                  </a:cubicBezTo>
                  <a:lnTo>
                    <a:pt x="23017" y="6222"/>
                  </a:lnTo>
                  <a:cubicBezTo>
                    <a:pt x="24051" y="5521"/>
                    <a:pt x="24718" y="4387"/>
                    <a:pt x="24785" y="3153"/>
                  </a:cubicBezTo>
                  <a:cubicBezTo>
                    <a:pt x="24785" y="2372"/>
                    <a:pt x="24382" y="1910"/>
                    <a:pt x="23802" y="1910"/>
                  </a:cubicBezTo>
                  <a:cubicBezTo>
                    <a:pt x="23565" y="1910"/>
                    <a:pt x="23298" y="1987"/>
                    <a:pt x="23017" y="2152"/>
                  </a:cubicBezTo>
                  <a:lnTo>
                    <a:pt x="19081" y="4420"/>
                  </a:lnTo>
                  <a:cubicBezTo>
                    <a:pt x="19114" y="4254"/>
                    <a:pt x="19114" y="4053"/>
                    <a:pt x="19114" y="3887"/>
                  </a:cubicBezTo>
                  <a:lnTo>
                    <a:pt x="19114" y="2753"/>
                  </a:lnTo>
                  <a:cubicBezTo>
                    <a:pt x="19114" y="1327"/>
                    <a:pt x="18387" y="494"/>
                    <a:pt x="17341" y="494"/>
                  </a:cubicBezTo>
                  <a:cubicBezTo>
                    <a:pt x="16919" y="494"/>
                    <a:pt x="16444" y="630"/>
                    <a:pt x="15945" y="918"/>
                  </a:cubicBezTo>
                  <a:cubicBezTo>
                    <a:pt x="15178" y="1385"/>
                    <a:pt x="14544" y="2019"/>
                    <a:pt x="14044" y="2753"/>
                  </a:cubicBezTo>
                  <a:cubicBezTo>
                    <a:pt x="13861" y="993"/>
                    <a:pt x="12864" y="0"/>
                    <a:pt x="1147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097;p75">
              <a:extLst>
                <a:ext uri="{FF2B5EF4-FFF2-40B4-BE49-F238E27FC236}">
                  <a16:creationId xmlns:a16="http://schemas.microsoft.com/office/drawing/2014/main" id="{E352979F-39B8-47A5-896A-774CA6BC6684}"/>
                </a:ext>
              </a:extLst>
            </p:cNvPr>
            <p:cNvSpPr/>
            <p:nvPr/>
          </p:nvSpPr>
          <p:spPr>
            <a:xfrm>
              <a:off x="2463600" y="1059300"/>
              <a:ext cx="467850" cy="353050"/>
            </a:xfrm>
            <a:custGeom>
              <a:avLst/>
              <a:gdLst/>
              <a:ahLst/>
              <a:cxnLst/>
              <a:rect l="l" t="t" r="r" b="b"/>
              <a:pathLst>
                <a:path w="18714" h="14122" extrusionOk="0">
                  <a:moveTo>
                    <a:pt x="8663" y="0"/>
                  </a:moveTo>
                  <a:cubicBezTo>
                    <a:pt x="8185" y="0"/>
                    <a:pt x="7645" y="154"/>
                    <a:pt x="7072" y="477"/>
                  </a:cubicBezTo>
                  <a:cubicBezTo>
                    <a:pt x="5104" y="1611"/>
                    <a:pt x="3470" y="4413"/>
                    <a:pt x="3470" y="6681"/>
                  </a:cubicBezTo>
                  <a:lnTo>
                    <a:pt x="3470" y="7982"/>
                  </a:lnTo>
                  <a:cubicBezTo>
                    <a:pt x="3470" y="8483"/>
                    <a:pt x="3570" y="8983"/>
                    <a:pt x="3803" y="9450"/>
                  </a:cubicBezTo>
                  <a:lnTo>
                    <a:pt x="1335" y="10884"/>
                  </a:lnTo>
                  <a:cubicBezTo>
                    <a:pt x="534" y="11385"/>
                    <a:pt x="34" y="12252"/>
                    <a:pt x="0" y="13186"/>
                  </a:cubicBezTo>
                  <a:cubicBezTo>
                    <a:pt x="0" y="13782"/>
                    <a:pt x="307" y="14122"/>
                    <a:pt x="749" y="14122"/>
                  </a:cubicBezTo>
                  <a:cubicBezTo>
                    <a:pt x="926" y="14122"/>
                    <a:pt x="1125" y="14068"/>
                    <a:pt x="1335" y="13953"/>
                  </a:cubicBezTo>
                  <a:lnTo>
                    <a:pt x="17379" y="4680"/>
                  </a:lnTo>
                  <a:cubicBezTo>
                    <a:pt x="18147" y="4180"/>
                    <a:pt x="18647" y="3312"/>
                    <a:pt x="18714" y="2378"/>
                  </a:cubicBezTo>
                  <a:cubicBezTo>
                    <a:pt x="18714" y="1785"/>
                    <a:pt x="18409" y="1428"/>
                    <a:pt x="17969" y="1428"/>
                  </a:cubicBezTo>
                  <a:cubicBezTo>
                    <a:pt x="17791" y="1428"/>
                    <a:pt x="17591" y="1486"/>
                    <a:pt x="17379" y="1611"/>
                  </a:cubicBezTo>
                  <a:lnTo>
                    <a:pt x="14411" y="3312"/>
                  </a:lnTo>
                  <a:cubicBezTo>
                    <a:pt x="14411" y="3179"/>
                    <a:pt x="14444" y="3045"/>
                    <a:pt x="14444" y="2945"/>
                  </a:cubicBezTo>
                  <a:lnTo>
                    <a:pt x="14444" y="2078"/>
                  </a:lnTo>
                  <a:cubicBezTo>
                    <a:pt x="14444" y="987"/>
                    <a:pt x="13904" y="351"/>
                    <a:pt x="13112" y="351"/>
                  </a:cubicBezTo>
                  <a:cubicBezTo>
                    <a:pt x="12790" y="351"/>
                    <a:pt x="12428" y="456"/>
                    <a:pt x="12042" y="677"/>
                  </a:cubicBezTo>
                  <a:cubicBezTo>
                    <a:pt x="11475" y="1044"/>
                    <a:pt x="11008" y="1511"/>
                    <a:pt x="10608" y="2078"/>
                  </a:cubicBezTo>
                  <a:cubicBezTo>
                    <a:pt x="10470" y="747"/>
                    <a:pt x="9717" y="0"/>
                    <a:pt x="866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098;p75">
              <a:extLst>
                <a:ext uri="{FF2B5EF4-FFF2-40B4-BE49-F238E27FC236}">
                  <a16:creationId xmlns:a16="http://schemas.microsoft.com/office/drawing/2014/main" id="{2A6A80D6-4D76-4EEA-87E0-4B6F2D9C7151}"/>
                </a:ext>
              </a:extLst>
            </p:cNvPr>
            <p:cNvSpPr/>
            <p:nvPr/>
          </p:nvSpPr>
          <p:spPr>
            <a:xfrm>
              <a:off x="1590975" y="3474550"/>
              <a:ext cx="485700" cy="539625"/>
            </a:xfrm>
            <a:custGeom>
              <a:avLst/>
              <a:gdLst/>
              <a:ahLst/>
              <a:cxnLst/>
              <a:rect l="l" t="t" r="r" b="b"/>
              <a:pathLst>
                <a:path w="19428" h="21585" extrusionOk="0">
                  <a:moveTo>
                    <a:pt x="5765" y="0"/>
                  </a:moveTo>
                  <a:cubicBezTo>
                    <a:pt x="2477" y="0"/>
                    <a:pt x="0" y="2803"/>
                    <a:pt x="3383" y="5473"/>
                  </a:cubicBezTo>
                  <a:cubicBezTo>
                    <a:pt x="7219" y="8475"/>
                    <a:pt x="14291" y="11978"/>
                    <a:pt x="16459" y="21584"/>
                  </a:cubicBezTo>
                  <a:lnTo>
                    <a:pt x="19294" y="20884"/>
                  </a:lnTo>
                  <a:cubicBezTo>
                    <a:pt x="19294" y="20884"/>
                    <a:pt x="19428" y="14713"/>
                    <a:pt x="17026" y="9576"/>
                  </a:cubicBezTo>
                  <a:cubicBezTo>
                    <a:pt x="14624" y="4439"/>
                    <a:pt x="10855" y="970"/>
                    <a:pt x="7019" y="136"/>
                  </a:cubicBezTo>
                  <a:cubicBezTo>
                    <a:pt x="6595" y="44"/>
                    <a:pt x="6174" y="0"/>
                    <a:pt x="576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099;p75">
              <a:extLst>
                <a:ext uri="{FF2B5EF4-FFF2-40B4-BE49-F238E27FC236}">
                  <a16:creationId xmlns:a16="http://schemas.microsoft.com/office/drawing/2014/main" id="{5DC639FE-D910-4E5B-B3B4-0D1359794A12}"/>
                </a:ext>
              </a:extLst>
            </p:cNvPr>
            <p:cNvSpPr/>
            <p:nvPr/>
          </p:nvSpPr>
          <p:spPr>
            <a:xfrm>
              <a:off x="1590975" y="3474550"/>
              <a:ext cx="485700" cy="539625"/>
            </a:xfrm>
            <a:custGeom>
              <a:avLst/>
              <a:gdLst/>
              <a:ahLst/>
              <a:cxnLst/>
              <a:rect l="l" t="t" r="r" b="b"/>
              <a:pathLst>
                <a:path w="19428" h="21585" extrusionOk="0">
                  <a:moveTo>
                    <a:pt x="5765" y="0"/>
                  </a:moveTo>
                  <a:cubicBezTo>
                    <a:pt x="2477" y="0"/>
                    <a:pt x="0" y="2803"/>
                    <a:pt x="3383" y="5473"/>
                  </a:cubicBezTo>
                  <a:cubicBezTo>
                    <a:pt x="7219" y="8475"/>
                    <a:pt x="14291" y="11978"/>
                    <a:pt x="16459" y="21584"/>
                  </a:cubicBezTo>
                  <a:lnTo>
                    <a:pt x="19294" y="20884"/>
                  </a:lnTo>
                  <a:cubicBezTo>
                    <a:pt x="19294" y="20884"/>
                    <a:pt x="19428" y="14713"/>
                    <a:pt x="17026" y="9576"/>
                  </a:cubicBezTo>
                  <a:cubicBezTo>
                    <a:pt x="14624" y="4439"/>
                    <a:pt x="10855" y="970"/>
                    <a:pt x="7019" y="136"/>
                  </a:cubicBezTo>
                  <a:cubicBezTo>
                    <a:pt x="6595" y="44"/>
                    <a:pt x="6174" y="0"/>
                    <a:pt x="5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100;p75">
              <a:extLst>
                <a:ext uri="{FF2B5EF4-FFF2-40B4-BE49-F238E27FC236}">
                  <a16:creationId xmlns:a16="http://schemas.microsoft.com/office/drawing/2014/main" id="{27D8DEE8-1EE0-4BE6-ADB3-4DB2A9E651E2}"/>
                </a:ext>
              </a:extLst>
            </p:cNvPr>
            <p:cNvSpPr/>
            <p:nvPr/>
          </p:nvSpPr>
          <p:spPr>
            <a:xfrm>
              <a:off x="1711400" y="3517300"/>
              <a:ext cx="344425" cy="436225"/>
            </a:xfrm>
            <a:custGeom>
              <a:avLst/>
              <a:gdLst/>
              <a:ahLst/>
              <a:cxnLst/>
              <a:rect l="l" t="t" r="r" b="b"/>
              <a:pathLst>
                <a:path w="13777" h="17449" extrusionOk="0">
                  <a:moveTo>
                    <a:pt x="212" y="0"/>
                  </a:moveTo>
                  <a:cubicBezTo>
                    <a:pt x="134" y="0"/>
                    <a:pt x="58" y="55"/>
                    <a:pt x="34" y="127"/>
                  </a:cubicBezTo>
                  <a:cubicBezTo>
                    <a:pt x="0" y="260"/>
                    <a:pt x="67" y="360"/>
                    <a:pt x="167" y="394"/>
                  </a:cubicBezTo>
                  <a:cubicBezTo>
                    <a:pt x="3536" y="1661"/>
                    <a:pt x="10641" y="6832"/>
                    <a:pt x="13343" y="17306"/>
                  </a:cubicBezTo>
                  <a:cubicBezTo>
                    <a:pt x="13371" y="17388"/>
                    <a:pt x="13443" y="17448"/>
                    <a:pt x="13524" y="17448"/>
                  </a:cubicBezTo>
                  <a:cubicBezTo>
                    <a:pt x="13541" y="17448"/>
                    <a:pt x="13559" y="17445"/>
                    <a:pt x="13577" y="17439"/>
                  </a:cubicBezTo>
                  <a:lnTo>
                    <a:pt x="13610" y="17439"/>
                  </a:lnTo>
                  <a:cubicBezTo>
                    <a:pt x="13710" y="17439"/>
                    <a:pt x="13777" y="17306"/>
                    <a:pt x="13743" y="17206"/>
                  </a:cubicBezTo>
                  <a:cubicBezTo>
                    <a:pt x="11008" y="6565"/>
                    <a:pt x="3736" y="1294"/>
                    <a:pt x="300" y="27"/>
                  </a:cubicBezTo>
                  <a:cubicBezTo>
                    <a:pt x="272" y="8"/>
                    <a:pt x="242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101;p75">
              <a:extLst>
                <a:ext uri="{FF2B5EF4-FFF2-40B4-BE49-F238E27FC236}">
                  <a16:creationId xmlns:a16="http://schemas.microsoft.com/office/drawing/2014/main" id="{548243EA-59C2-4AC9-B6BC-3CFA3FAEC1AB}"/>
                </a:ext>
              </a:extLst>
            </p:cNvPr>
            <p:cNvSpPr/>
            <p:nvPr/>
          </p:nvSpPr>
          <p:spPr>
            <a:xfrm>
              <a:off x="1572950" y="3758975"/>
              <a:ext cx="477050" cy="513475"/>
            </a:xfrm>
            <a:custGeom>
              <a:avLst/>
              <a:gdLst/>
              <a:ahLst/>
              <a:cxnLst/>
              <a:rect l="l" t="t" r="r" b="b"/>
              <a:pathLst>
                <a:path w="19082" h="20539" extrusionOk="0">
                  <a:moveTo>
                    <a:pt x="3817" y="0"/>
                  </a:moveTo>
                  <a:cubicBezTo>
                    <a:pt x="2696" y="0"/>
                    <a:pt x="1611" y="463"/>
                    <a:pt x="802" y="1301"/>
                  </a:cubicBezTo>
                  <a:cubicBezTo>
                    <a:pt x="234" y="1835"/>
                    <a:pt x="1" y="2602"/>
                    <a:pt x="168" y="3369"/>
                  </a:cubicBezTo>
                  <a:cubicBezTo>
                    <a:pt x="401" y="4170"/>
                    <a:pt x="1168" y="4670"/>
                    <a:pt x="1869" y="5070"/>
                  </a:cubicBezTo>
                  <a:cubicBezTo>
                    <a:pt x="2603" y="5471"/>
                    <a:pt x="3370" y="5938"/>
                    <a:pt x="3670" y="6705"/>
                  </a:cubicBezTo>
                  <a:cubicBezTo>
                    <a:pt x="4304" y="8239"/>
                    <a:pt x="2636" y="10041"/>
                    <a:pt x="3337" y="11575"/>
                  </a:cubicBezTo>
                  <a:cubicBezTo>
                    <a:pt x="3670" y="12176"/>
                    <a:pt x="4237" y="12643"/>
                    <a:pt x="4938" y="12809"/>
                  </a:cubicBezTo>
                  <a:cubicBezTo>
                    <a:pt x="5472" y="13009"/>
                    <a:pt x="6072" y="13076"/>
                    <a:pt x="6639" y="13243"/>
                  </a:cubicBezTo>
                  <a:cubicBezTo>
                    <a:pt x="6906" y="13276"/>
                    <a:pt x="7173" y="13276"/>
                    <a:pt x="7473" y="13310"/>
                  </a:cubicBezTo>
                  <a:cubicBezTo>
                    <a:pt x="7608" y="13293"/>
                    <a:pt x="7742" y="13285"/>
                    <a:pt x="7877" y="13285"/>
                  </a:cubicBezTo>
                  <a:cubicBezTo>
                    <a:pt x="8540" y="13285"/>
                    <a:pt x="9192" y="13488"/>
                    <a:pt x="9775" y="13877"/>
                  </a:cubicBezTo>
                  <a:cubicBezTo>
                    <a:pt x="10809" y="14677"/>
                    <a:pt x="10942" y="16145"/>
                    <a:pt x="11476" y="17346"/>
                  </a:cubicBezTo>
                  <a:cubicBezTo>
                    <a:pt x="12143" y="18780"/>
                    <a:pt x="13411" y="19881"/>
                    <a:pt x="14945" y="20281"/>
                  </a:cubicBezTo>
                  <a:cubicBezTo>
                    <a:pt x="15520" y="20448"/>
                    <a:pt x="16238" y="20539"/>
                    <a:pt x="16892" y="20539"/>
                  </a:cubicBezTo>
                  <a:cubicBezTo>
                    <a:pt x="17681" y="20539"/>
                    <a:pt x="18377" y="20406"/>
                    <a:pt x="18614" y="20115"/>
                  </a:cubicBezTo>
                  <a:cubicBezTo>
                    <a:pt x="18914" y="19714"/>
                    <a:pt x="18347" y="18313"/>
                    <a:pt x="18414" y="17813"/>
                  </a:cubicBezTo>
                  <a:cubicBezTo>
                    <a:pt x="18548" y="16512"/>
                    <a:pt x="18581" y="15211"/>
                    <a:pt x="18481" y="13910"/>
                  </a:cubicBezTo>
                  <a:cubicBezTo>
                    <a:pt x="18381" y="13343"/>
                    <a:pt x="18381" y="12743"/>
                    <a:pt x="18481" y="12142"/>
                  </a:cubicBezTo>
                  <a:cubicBezTo>
                    <a:pt x="18581" y="11508"/>
                    <a:pt x="18648" y="10841"/>
                    <a:pt x="18748" y="10174"/>
                  </a:cubicBezTo>
                  <a:cubicBezTo>
                    <a:pt x="18848" y="9507"/>
                    <a:pt x="19081" y="8940"/>
                    <a:pt x="18948" y="8173"/>
                  </a:cubicBezTo>
                  <a:cubicBezTo>
                    <a:pt x="18781" y="7472"/>
                    <a:pt x="18481" y="6772"/>
                    <a:pt x="18114" y="6138"/>
                  </a:cubicBezTo>
                  <a:cubicBezTo>
                    <a:pt x="17747" y="5504"/>
                    <a:pt x="17413" y="4904"/>
                    <a:pt x="17046" y="4270"/>
                  </a:cubicBezTo>
                  <a:cubicBezTo>
                    <a:pt x="16646" y="3503"/>
                    <a:pt x="16179" y="2802"/>
                    <a:pt x="15612" y="2168"/>
                  </a:cubicBezTo>
                  <a:cubicBezTo>
                    <a:pt x="14573" y="1129"/>
                    <a:pt x="13186" y="533"/>
                    <a:pt x="11728" y="533"/>
                  </a:cubicBezTo>
                  <a:cubicBezTo>
                    <a:pt x="11688" y="533"/>
                    <a:pt x="11649" y="533"/>
                    <a:pt x="11609" y="534"/>
                  </a:cubicBezTo>
                  <a:cubicBezTo>
                    <a:pt x="10634" y="561"/>
                    <a:pt x="9593" y="896"/>
                    <a:pt x="8593" y="896"/>
                  </a:cubicBezTo>
                  <a:cubicBezTo>
                    <a:pt x="8362" y="896"/>
                    <a:pt x="8132" y="878"/>
                    <a:pt x="7907" y="834"/>
                  </a:cubicBezTo>
                  <a:cubicBezTo>
                    <a:pt x="6706" y="601"/>
                    <a:pt x="5572" y="134"/>
                    <a:pt x="4337" y="34"/>
                  </a:cubicBezTo>
                  <a:cubicBezTo>
                    <a:pt x="4164" y="11"/>
                    <a:pt x="3990" y="0"/>
                    <a:pt x="38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102;p75">
              <a:extLst>
                <a:ext uri="{FF2B5EF4-FFF2-40B4-BE49-F238E27FC236}">
                  <a16:creationId xmlns:a16="http://schemas.microsoft.com/office/drawing/2014/main" id="{7DFA850B-AD2E-4BE0-97CC-CD7D5FE7C6F9}"/>
                </a:ext>
              </a:extLst>
            </p:cNvPr>
            <p:cNvSpPr/>
            <p:nvPr/>
          </p:nvSpPr>
          <p:spPr>
            <a:xfrm>
              <a:off x="1629675" y="3795650"/>
              <a:ext cx="397800" cy="382800"/>
            </a:xfrm>
            <a:custGeom>
              <a:avLst/>
              <a:gdLst/>
              <a:ahLst/>
              <a:cxnLst/>
              <a:rect l="l" t="t" r="r" b="b"/>
              <a:pathLst>
                <a:path w="15912" h="15312" extrusionOk="0">
                  <a:moveTo>
                    <a:pt x="200" y="1"/>
                  </a:moveTo>
                  <a:cubicBezTo>
                    <a:pt x="100" y="1"/>
                    <a:pt x="0" y="68"/>
                    <a:pt x="0" y="168"/>
                  </a:cubicBezTo>
                  <a:cubicBezTo>
                    <a:pt x="0" y="268"/>
                    <a:pt x="67" y="368"/>
                    <a:pt x="167" y="368"/>
                  </a:cubicBezTo>
                  <a:cubicBezTo>
                    <a:pt x="2902" y="568"/>
                    <a:pt x="14177" y="3804"/>
                    <a:pt x="15511" y="15145"/>
                  </a:cubicBezTo>
                  <a:cubicBezTo>
                    <a:pt x="15545" y="15245"/>
                    <a:pt x="15645" y="15312"/>
                    <a:pt x="15745" y="15312"/>
                  </a:cubicBezTo>
                  <a:cubicBezTo>
                    <a:pt x="15845" y="15312"/>
                    <a:pt x="15912" y="15212"/>
                    <a:pt x="15912" y="15112"/>
                  </a:cubicBezTo>
                  <a:cubicBezTo>
                    <a:pt x="14511" y="3503"/>
                    <a:pt x="2969" y="20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103;p75">
              <a:extLst>
                <a:ext uri="{FF2B5EF4-FFF2-40B4-BE49-F238E27FC236}">
                  <a16:creationId xmlns:a16="http://schemas.microsoft.com/office/drawing/2014/main" id="{2C1EF5EB-7D4C-4E14-BA43-27B56806A220}"/>
                </a:ext>
              </a:extLst>
            </p:cNvPr>
            <p:cNvSpPr/>
            <p:nvPr/>
          </p:nvSpPr>
          <p:spPr>
            <a:xfrm>
              <a:off x="1711400" y="3940700"/>
              <a:ext cx="223850" cy="49300"/>
            </a:xfrm>
            <a:custGeom>
              <a:avLst/>
              <a:gdLst/>
              <a:ahLst/>
              <a:cxnLst/>
              <a:rect l="l" t="t" r="r" b="b"/>
              <a:pathLst>
                <a:path w="8954" h="1972" extrusionOk="0">
                  <a:moveTo>
                    <a:pt x="5651" y="1"/>
                  </a:moveTo>
                  <a:cubicBezTo>
                    <a:pt x="3703" y="1"/>
                    <a:pt x="1764" y="550"/>
                    <a:pt x="67" y="1638"/>
                  </a:cubicBezTo>
                  <a:cubicBezTo>
                    <a:pt x="0" y="1704"/>
                    <a:pt x="0" y="1838"/>
                    <a:pt x="34" y="1904"/>
                  </a:cubicBezTo>
                  <a:cubicBezTo>
                    <a:pt x="100" y="1938"/>
                    <a:pt x="134" y="1971"/>
                    <a:pt x="200" y="1971"/>
                  </a:cubicBezTo>
                  <a:cubicBezTo>
                    <a:pt x="234" y="1971"/>
                    <a:pt x="267" y="1971"/>
                    <a:pt x="300" y="1938"/>
                  </a:cubicBezTo>
                  <a:cubicBezTo>
                    <a:pt x="1903" y="898"/>
                    <a:pt x="3758" y="365"/>
                    <a:pt x="5629" y="365"/>
                  </a:cubicBezTo>
                  <a:cubicBezTo>
                    <a:pt x="6640" y="365"/>
                    <a:pt x="7657" y="521"/>
                    <a:pt x="8640" y="837"/>
                  </a:cubicBezTo>
                  <a:cubicBezTo>
                    <a:pt x="8659" y="842"/>
                    <a:pt x="8677" y="845"/>
                    <a:pt x="8695" y="845"/>
                  </a:cubicBezTo>
                  <a:cubicBezTo>
                    <a:pt x="8888" y="845"/>
                    <a:pt x="8954" y="531"/>
                    <a:pt x="8740" y="470"/>
                  </a:cubicBezTo>
                  <a:cubicBezTo>
                    <a:pt x="7731" y="157"/>
                    <a:pt x="6689" y="1"/>
                    <a:pt x="5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104;p75">
              <a:extLst>
                <a:ext uri="{FF2B5EF4-FFF2-40B4-BE49-F238E27FC236}">
                  <a16:creationId xmlns:a16="http://schemas.microsoft.com/office/drawing/2014/main" id="{7CAB2FFB-5001-4EBC-AAC8-DAEA15BB4A39}"/>
                </a:ext>
              </a:extLst>
            </p:cNvPr>
            <p:cNvSpPr/>
            <p:nvPr/>
          </p:nvSpPr>
          <p:spPr>
            <a:xfrm>
              <a:off x="2062475" y="531650"/>
              <a:ext cx="2770350" cy="3786075"/>
            </a:xfrm>
            <a:custGeom>
              <a:avLst/>
              <a:gdLst/>
              <a:ahLst/>
              <a:cxnLst/>
              <a:rect l="l" t="t" r="r" b="b"/>
              <a:pathLst>
                <a:path w="110814" h="151443" extrusionOk="0">
                  <a:moveTo>
                    <a:pt x="110346" y="1"/>
                  </a:moveTo>
                  <a:cubicBezTo>
                    <a:pt x="109946" y="1"/>
                    <a:pt x="108545" y="735"/>
                    <a:pt x="105309" y="2603"/>
                  </a:cubicBezTo>
                  <a:lnTo>
                    <a:pt x="1568" y="62445"/>
                  </a:lnTo>
                  <a:cubicBezTo>
                    <a:pt x="601" y="63013"/>
                    <a:pt x="34" y="64047"/>
                    <a:pt x="1" y="65181"/>
                  </a:cubicBezTo>
                  <a:lnTo>
                    <a:pt x="1" y="150475"/>
                  </a:lnTo>
                  <a:cubicBezTo>
                    <a:pt x="1" y="150809"/>
                    <a:pt x="167" y="151142"/>
                    <a:pt x="468" y="151276"/>
                  </a:cubicBezTo>
                  <a:lnTo>
                    <a:pt x="534" y="151342"/>
                  </a:lnTo>
                  <a:lnTo>
                    <a:pt x="634" y="151376"/>
                  </a:lnTo>
                  <a:lnTo>
                    <a:pt x="701" y="151409"/>
                  </a:lnTo>
                  <a:cubicBezTo>
                    <a:pt x="768" y="151409"/>
                    <a:pt x="835" y="151409"/>
                    <a:pt x="868" y="151442"/>
                  </a:cubicBezTo>
                  <a:lnTo>
                    <a:pt x="901" y="151409"/>
                  </a:lnTo>
                  <a:cubicBezTo>
                    <a:pt x="1068" y="151409"/>
                    <a:pt x="1201" y="151342"/>
                    <a:pt x="1335" y="151276"/>
                  </a:cubicBezTo>
                  <a:lnTo>
                    <a:pt x="1368" y="151276"/>
                  </a:lnTo>
                  <a:lnTo>
                    <a:pt x="1402" y="151242"/>
                  </a:lnTo>
                  <a:lnTo>
                    <a:pt x="109245" y="88964"/>
                  </a:lnTo>
                  <a:cubicBezTo>
                    <a:pt x="110146" y="88364"/>
                    <a:pt x="110746" y="87363"/>
                    <a:pt x="110813" y="86262"/>
                  </a:cubicBezTo>
                  <a:lnTo>
                    <a:pt x="110813" y="901"/>
                  </a:lnTo>
                  <a:lnTo>
                    <a:pt x="110813" y="701"/>
                  </a:lnTo>
                  <a:cubicBezTo>
                    <a:pt x="110813" y="668"/>
                    <a:pt x="110813" y="635"/>
                    <a:pt x="110813" y="601"/>
                  </a:cubicBezTo>
                  <a:lnTo>
                    <a:pt x="110780" y="501"/>
                  </a:lnTo>
                  <a:cubicBezTo>
                    <a:pt x="110780" y="468"/>
                    <a:pt x="110746" y="434"/>
                    <a:pt x="110746" y="434"/>
                  </a:cubicBezTo>
                  <a:cubicBezTo>
                    <a:pt x="110746" y="368"/>
                    <a:pt x="110713" y="301"/>
                    <a:pt x="110680" y="268"/>
                  </a:cubicBezTo>
                  <a:lnTo>
                    <a:pt x="110680" y="234"/>
                  </a:lnTo>
                  <a:lnTo>
                    <a:pt x="110646" y="201"/>
                  </a:lnTo>
                  <a:lnTo>
                    <a:pt x="110646" y="168"/>
                  </a:lnTo>
                  <a:lnTo>
                    <a:pt x="110613" y="134"/>
                  </a:lnTo>
                  <a:cubicBezTo>
                    <a:pt x="110580" y="134"/>
                    <a:pt x="110580" y="101"/>
                    <a:pt x="110546" y="67"/>
                  </a:cubicBezTo>
                  <a:lnTo>
                    <a:pt x="110446" y="34"/>
                  </a:lnTo>
                  <a:cubicBezTo>
                    <a:pt x="110413" y="1"/>
                    <a:pt x="110379" y="1"/>
                    <a:pt x="11034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105;p75">
              <a:extLst>
                <a:ext uri="{FF2B5EF4-FFF2-40B4-BE49-F238E27FC236}">
                  <a16:creationId xmlns:a16="http://schemas.microsoft.com/office/drawing/2014/main" id="{52FEEDD1-3C07-4F7E-99EB-CF9CF692D679}"/>
                </a:ext>
              </a:extLst>
            </p:cNvPr>
            <p:cNvSpPr/>
            <p:nvPr/>
          </p:nvSpPr>
          <p:spPr>
            <a:xfrm>
              <a:off x="2055800" y="524975"/>
              <a:ext cx="2784525" cy="3798575"/>
            </a:xfrm>
            <a:custGeom>
              <a:avLst/>
              <a:gdLst/>
              <a:ahLst/>
              <a:cxnLst/>
              <a:rect l="l" t="t" r="r" b="b"/>
              <a:pathLst>
                <a:path w="111381" h="151943" extrusionOk="0">
                  <a:moveTo>
                    <a:pt x="110646" y="535"/>
                  </a:moveTo>
                  <a:lnTo>
                    <a:pt x="110713" y="601"/>
                  </a:lnTo>
                  <a:lnTo>
                    <a:pt x="110746" y="668"/>
                  </a:lnTo>
                  <a:cubicBezTo>
                    <a:pt x="110746" y="668"/>
                    <a:pt x="110746" y="701"/>
                    <a:pt x="110780" y="701"/>
                  </a:cubicBezTo>
                  <a:lnTo>
                    <a:pt x="110780" y="735"/>
                  </a:lnTo>
                  <a:lnTo>
                    <a:pt x="110813" y="868"/>
                  </a:lnTo>
                  <a:lnTo>
                    <a:pt x="110813" y="902"/>
                  </a:lnTo>
                  <a:lnTo>
                    <a:pt x="110813" y="935"/>
                  </a:lnTo>
                  <a:cubicBezTo>
                    <a:pt x="110813" y="935"/>
                    <a:pt x="110813" y="935"/>
                    <a:pt x="110813" y="968"/>
                  </a:cubicBezTo>
                  <a:cubicBezTo>
                    <a:pt x="110813" y="1002"/>
                    <a:pt x="110813" y="1068"/>
                    <a:pt x="110813" y="1135"/>
                  </a:cubicBezTo>
                  <a:lnTo>
                    <a:pt x="110813" y="86529"/>
                  </a:lnTo>
                  <a:cubicBezTo>
                    <a:pt x="110746" y="87530"/>
                    <a:pt x="110213" y="88464"/>
                    <a:pt x="109379" y="89031"/>
                  </a:cubicBezTo>
                  <a:lnTo>
                    <a:pt x="3103" y="150375"/>
                  </a:lnTo>
                  <a:lnTo>
                    <a:pt x="1535" y="151276"/>
                  </a:lnTo>
                  <a:lnTo>
                    <a:pt x="1502" y="151309"/>
                  </a:lnTo>
                  <a:lnTo>
                    <a:pt x="1435" y="151343"/>
                  </a:lnTo>
                  <a:cubicBezTo>
                    <a:pt x="1368" y="151376"/>
                    <a:pt x="1268" y="151409"/>
                    <a:pt x="1168" y="151443"/>
                  </a:cubicBezTo>
                  <a:lnTo>
                    <a:pt x="1001" y="151443"/>
                  </a:lnTo>
                  <a:lnTo>
                    <a:pt x="968" y="151409"/>
                  </a:lnTo>
                  <a:lnTo>
                    <a:pt x="901" y="151376"/>
                  </a:lnTo>
                  <a:cubicBezTo>
                    <a:pt x="701" y="151242"/>
                    <a:pt x="568" y="151042"/>
                    <a:pt x="568" y="150809"/>
                  </a:cubicBezTo>
                  <a:lnTo>
                    <a:pt x="568" y="150375"/>
                  </a:lnTo>
                  <a:lnTo>
                    <a:pt x="568" y="65448"/>
                  </a:lnTo>
                  <a:cubicBezTo>
                    <a:pt x="568" y="64414"/>
                    <a:pt x="1135" y="63480"/>
                    <a:pt x="2002" y="62946"/>
                  </a:cubicBezTo>
                  <a:lnTo>
                    <a:pt x="105710" y="3070"/>
                  </a:lnTo>
                  <a:cubicBezTo>
                    <a:pt x="106910" y="2403"/>
                    <a:pt x="110079" y="568"/>
                    <a:pt x="110613" y="535"/>
                  </a:cubicBezTo>
                  <a:close/>
                  <a:moveTo>
                    <a:pt x="110613" y="1"/>
                  </a:moveTo>
                  <a:cubicBezTo>
                    <a:pt x="110213" y="1"/>
                    <a:pt x="109245" y="435"/>
                    <a:pt x="105443" y="2636"/>
                  </a:cubicBezTo>
                  <a:lnTo>
                    <a:pt x="1702" y="62479"/>
                  </a:lnTo>
                  <a:cubicBezTo>
                    <a:pt x="668" y="63113"/>
                    <a:pt x="34" y="64214"/>
                    <a:pt x="1" y="65448"/>
                  </a:cubicBezTo>
                  <a:lnTo>
                    <a:pt x="1" y="150375"/>
                  </a:lnTo>
                  <a:lnTo>
                    <a:pt x="1" y="150742"/>
                  </a:lnTo>
                  <a:cubicBezTo>
                    <a:pt x="1" y="151176"/>
                    <a:pt x="234" y="151576"/>
                    <a:pt x="601" y="151776"/>
                  </a:cubicBezTo>
                  <a:lnTo>
                    <a:pt x="668" y="151810"/>
                  </a:lnTo>
                  <a:lnTo>
                    <a:pt x="768" y="151876"/>
                  </a:lnTo>
                  <a:cubicBezTo>
                    <a:pt x="801" y="151876"/>
                    <a:pt x="868" y="151910"/>
                    <a:pt x="901" y="151910"/>
                  </a:cubicBezTo>
                  <a:cubicBezTo>
                    <a:pt x="1001" y="151943"/>
                    <a:pt x="1068" y="151943"/>
                    <a:pt x="1135" y="151943"/>
                  </a:cubicBezTo>
                  <a:lnTo>
                    <a:pt x="1168" y="151943"/>
                  </a:lnTo>
                  <a:cubicBezTo>
                    <a:pt x="1335" y="151943"/>
                    <a:pt x="1535" y="151876"/>
                    <a:pt x="1702" y="151776"/>
                  </a:cubicBezTo>
                  <a:lnTo>
                    <a:pt x="1735" y="151743"/>
                  </a:lnTo>
                  <a:lnTo>
                    <a:pt x="3370" y="150809"/>
                  </a:lnTo>
                  <a:lnTo>
                    <a:pt x="109679" y="89465"/>
                  </a:lnTo>
                  <a:cubicBezTo>
                    <a:pt x="110680" y="88831"/>
                    <a:pt x="111314" y="87730"/>
                    <a:pt x="111380" y="86529"/>
                  </a:cubicBezTo>
                  <a:lnTo>
                    <a:pt x="111380" y="1168"/>
                  </a:lnTo>
                  <a:lnTo>
                    <a:pt x="111380" y="968"/>
                  </a:lnTo>
                  <a:cubicBezTo>
                    <a:pt x="111380" y="902"/>
                    <a:pt x="111347" y="868"/>
                    <a:pt x="111347" y="801"/>
                  </a:cubicBezTo>
                  <a:cubicBezTo>
                    <a:pt x="111347" y="801"/>
                    <a:pt x="111347" y="801"/>
                    <a:pt x="111347" y="768"/>
                  </a:cubicBezTo>
                  <a:cubicBezTo>
                    <a:pt x="111347" y="735"/>
                    <a:pt x="111314" y="668"/>
                    <a:pt x="111314" y="635"/>
                  </a:cubicBezTo>
                  <a:cubicBezTo>
                    <a:pt x="111280" y="535"/>
                    <a:pt x="111247" y="468"/>
                    <a:pt x="111213" y="401"/>
                  </a:cubicBezTo>
                  <a:cubicBezTo>
                    <a:pt x="111180" y="368"/>
                    <a:pt x="111180" y="334"/>
                    <a:pt x="111147" y="334"/>
                  </a:cubicBezTo>
                  <a:cubicBezTo>
                    <a:pt x="111147" y="301"/>
                    <a:pt x="111113" y="268"/>
                    <a:pt x="111080" y="268"/>
                  </a:cubicBezTo>
                  <a:cubicBezTo>
                    <a:pt x="111080" y="201"/>
                    <a:pt x="111013" y="168"/>
                    <a:pt x="110980" y="134"/>
                  </a:cubicBezTo>
                  <a:cubicBezTo>
                    <a:pt x="110947" y="101"/>
                    <a:pt x="110880" y="68"/>
                    <a:pt x="110847" y="68"/>
                  </a:cubicBezTo>
                  <a:cubicBezTo>
                    <a:pt x="110780" y="34"/>
                    <a:pt x="110713" y="1"/>
                    <a:pt x="1106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106;p75">
              <a:extLst>
                <a:ext uri="{FF2B5EF4-FFF2-40B4-BE49-F238E27FC236}">
                  <a16:creationId xmlns:a16="http://schemas.microsoft.com/office/drawing/2014/main" id="{D5035182-4CD1-4A42-8715-26A76DB0A1FC}"/>
                </a:ext>
              </a:extLst>
            </p:cNvPr>
            <p:cNvSpPr/>
            <p:nvPr/>
          </p:nvSpPr>
          <p:spPr>
            <a:xfrm>
              <a:off x="2000775" y="2086925"/>
              <a:ext cx="70900" cy="2231625"/>
            </a:xfrm>
            <a:custGeom>
              <a:avLst/>
              <a:gdLst/>
              <a:ahLst/>
              <a:cxnLst/>
              <a:rect l="l" t="t" r="r" b="b"/>
              <a:pathLst>
                <a:path w="2836" h="89265" extrusionOk="0">
                  <a:moveTo>
                    <a:pt x="534" y="1"/>
                  </a:moveTo>
                  <a:cubicBezTo>
                    <a:pt x="200" y="535"/>
                    <a:pt x="34" y="1102"/>
                    <a:pt x="0" y="1736"/>
                  </a:cubicBezTo>
                  <a:lnTo>
                    <a:pt x="0" y="86630"/>
                  </a:lnTo>
                  <a:cubicBezTo>
                    <a:pt x="0" y="86696"/>
                    <a:pt x="0" y="86763"/>
                    <a:pt x="0" y="86863"/>
                  </a:cubicBezTo>
                  <a:cubicBezTo>
                    <a:pt x="100" y="87430"/>
                    <a:pt x="434" y="87897"/>
                    <a:pt x="934" y="88197"/>
                  </a:cubicBezTo>
                  <a:lnTo>
                    <a:pt x="2735" y="89231"/>
                  </a:lnTo>
                  <a:cubicBezTo>
                    <a:pt x="2402" y="89031"/>
                    <a:pt x="2168" y="88631"/>
                    <a:pt x="2202" y="88264"/>
                  </a:cubicBezTo>
                  <a:lnTo>
                    <a:pt x="2202" y="2936"/>
                  </a:lnTo>
                  <a:cubicBezTo>
                    <a:pt x="2202" y="2336"/>
                    <a:pt x="2369" y="1769"/>
                    <a:pt x="2702" y="1269"/>
                  </a:cubicBezTo>
                  <a:lnTo>
                    <a:pt x="534" y="1"/>
                  </a:lnTo>
                  <a:close/>
                  <a:moveTo>
                    <a:pt x="2735" y="89231"/>
                  </a:moveTo>
                  <a:lnTo>
                    <a:pt x="2785" y="89248"/>
                  </a:lnTo>
                  <a:lnTo>
                    <a:pt x="2785" y="89248"/>
                  </a:lnTo>
                  <a:cubicBezTo>
                    <a:pt x="2767" y="89231"/>
                    <a:pt x="2762" y="89231"/>
                    <a:pt x="2735" y="89231"/>
                  </a:cubicBezTo>
                  <a:close/>
                  <a:moveTo>
                    <a:pt x="2785" y="89248"/>
                  </a:moveTo>
                  <a:lnTo>
                    <a:pt x="2785" y="89248"/>
                  </a:lnTo>
                  <a:cubicBezTo>
                    <a:pt x="2790" y="89252"/>
                    <a:pt x="2795" y="89258"/>
                    <a:pt x="2802" y="89265"/>
                  </a:cubicBezTo>
                  <a:lnTo>
                    <a:pt x="2836" y="89265"/>
                  </a:lnTo>
                  <a:lnTo>
                    <a:pt x="2785" y="8924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107;p75">
              <a:extLst>
                <a:ext uri="{FF2B5EF4-FFF2-40B4-BE49-F238E27FC236}">
                  <a16:creationId xmlns:a16="http://schemas.microsoft.com/office/drawing/2014/main" id="{71B3F0CA-32AE-4164-986D-8DE7B0A51E98}"/>
                </a:ext>
              </a:extLst>
            </p:cNvPr>
            <p:cNvSpPr/>
            <p:nvPr/>
          </p:nvSpPr>
          <p:spPr>
            <a:xfrm>
              <a:off x="2055800" y="523800"/>
              <a:ext cx="2784525" cy="1830850"/>
            </a:xfrm>
            <a:custGeom>
              <a:avLst/>
              <a:gdLst/>
              <a:ahLst/>
              <a:cxnLst/>
              <a:rect l="l" t="t" r="r" b="b"/>
              <a:pathLst>
                <a:path w="111381" h="73234" extrusionOk="0">
                  <a:moveTo>
                    <a:pt x="110402" y="1"/>
                  </a:moveTo>
                  <a:cubicBezTo>
                    <a:pt x="110177" y="1"/>
                    <a:pt x="109929" y="70"/>
                    <a:pt x="109679" y="215"/>
                  </a:cubicBezTo>
                  <a:lnTo>
                    <a:pt x="1702" y="62493"/>
                  </a:lnTo>
                  <a:cubicBezTo>
                    <a:pt x="668" y="63126"/>
                    <a:pt x="1" y="64227"/>
                    <a:pt x="1" y="65461"/>
                  </a:cubicBezTo>
                  <a:lnTo>
                    <a:pt x="1" y="73234"/>
                  </a:lnTo>
                  <a:lnTo>
                    <a:pt x="111380" y="8921"/>
                  </a:lnTo>
                  <a:lnTo>
                    <a:pt x="111380" y="1182"/>
                  </a:lnTo>
                  <a:cubicBezTo>
                    <a:pt x="111380" y="423"/>
                    <a:pt x="110958" y="1"/>
                    <a:pt x="1104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108;p75">
              <a:extLst>
                <a:ext uri="{FF2B5EF4-FFF2-40B4-BE49-F238E27FC236}">
                  <a16:creationId xmlns:a16="http://schemas.microsoft.com/office/drawing/2014/main" id="{9AA51F39-ED95-478D-94AB-111FA0DD9176}"/>
                </a:ext>
              </a:extLst>
            </p:cNvPr>
            <p:cNvSpPr/>
            <p:nvPr/>
          </p:nvSpPr>
          <p:spPr>
            <a:xfrm>
              <a:off x="2014100" y="492800"/>
              <a:ext cx="2812050" cy="1625025"/>
            </a:xfrm>
            <a:custGeom>
              <a:avLst/>
              <a:gdLst/>
              <a:ahLst/>
              <a:cxnLst/>
              <a:rect l="l" t="t" r="r" b="b"/>
              <a:pathLst>
                <a:path w="112482" h="65001" extrusionOk="0">
                  <a:moveTo>
                    <a:pt x="109850" y="1"/>
                  </a:moveTo>
                  <a:cubicBezTo>
                    <a:pt x="109600" y="1"/>
                    <a:pt x="109352" y="85"/>
                    <a:pt x="109145" y="254"/>
                  </a:cubicBezTo>
                  <a:lnTo>
                    <a:pt x="16980" y="53425"/>
                  </a:lnTo>
                  <a:lnTo>
                    <a:pt x="1202" y="62532"/>
                  </a:lnTo>
                  <a:cubicBezTo>
                    <a:pt x="1002" y="62632"/>
                    <a:pt x="835" y="62765"/>
                    <a:pt x="701" y="62899"/>
                  </a:cubicBezTo>
                  <a:lnTo>
                    <a:pt x="535" y="63065"/>
                  </a:lnTo>
                  <a:cubicBezTo>
                    <a:pt x="334" y="63266"/>
                    <a:pt x="168" y="63499"/>
                    <a:pt x="1" y="63766"/>
                  </a:cubicBezTo>
                  <a:lnTo>
                    <a:pt x="2169" y="65000"/>
                  </a:lnTo>
                  <a:cubicBezTo>
                    <a:pt x="2269" y="64800"/>
                    <a:pt x="2403" y="64633"/>
                    <a:pt x="2569" y="64466"/>
                  </a:cubicBezTo>
                  <a:cubicBezTo>
                    <a:pt x="2703" y="64266"/>
                    <a:pt x="2870" y="64100"/>
                    <a:pt x="3036" y="63966"/>
                  </a:cubicBezTo>
                  <a:cubicBezTo>
                    <a:pt x="3136" y="63899"/>
                    <a:pt x="3237" y="63799"/>
                    <a:pt x="3370" y="63733"/>
                  </a:cubicBezTo>
                  <a:lnTo>
                    <a:pt x="19181" y="54659"/>
                  </a:lnTo>
                  <a:lnTo>
                    <a:pt x="111347" y="1455"/>
                  </a:lnTo>
                  <a:cubicBezTo>
                    <a:pt x="111555" y="1309"/>
                    <a:pt x="111788" y="1229"/>
                    <a:pt x="112031" y="1229"/>
                  </a:cubicBezTo>
                  <a:cubicBezTo>
                    <a:pt x="112179" y="1229"/>
                    <a:pt x="112330" y="1258"/>
                    <a:pt x="112481" y="1321"/>
                  </a:cubicBezTo>
                  <a:cubicBezTo>
                    <a:pt x="112114" y="1121"/>
                    <a:pt x="110713" y="287"/>
                    <a:pt x="110413" y="154"/>
                  </a:cubicBezTo>
                  <a:cubicBezTo>
                    <a:pt x="110238" y="52"/>
                    <a:pt x="110044" y="1"/>
                    <a:pt x="109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109;p75">
              <a:extLst>
                <a:ext uri="{FF2B5EF4-FFF2-40B4-BE49-F238E27FC236}">
                  <a16:creationId xmlns:a16="http://schemas.microsoft.com/office/drawing/2014/main" id="{C3059F85-E85D-4C98-91F0-9C8652B69984}"/>
                </a:ext>
              </a:extLst>
            </p:cNvPr>
            <p:cNvSpPr/>
            <p:nvPr/>
          </p:nvSpPr>
          <p:spPr>
            <a:xfrm>
              <a:off x="2014100" y="492800"/>
              <a:ext cx="2812050" cy="1625025"/>
            </a:xfrm>
            <a:custGeom>
              <a:avLst/>
              <a:gdLst/>
              <a:ahLst/>
              <a:cxnLst/>
              <a:rect l="l" t="t" r="r" b="b"/>
              <a:pathLst>
                <a:path w="112482" h="65001" extrusionOk="0">
                  <a:moveTo>
                    <a:pt x="109850" y="1"/>
                  </a:moveTo>
                  <a:cubicBezTo>
                    <a:pt x="109600" y="1"/>
                    <a:pt x="109352" y="85"/>
                    <a:pt x="109145" y="254"/>
                  </a:cubicBezTo>
                  <a:lnTo>
                    <a:pt x="16980" y="53425"/>
                  </a:lnTo>
                  <a:lnTo>
                    <a:pt x="1202" y="62532"/>
                  </a:lnTo>
                  <a:cubicBezTo>
                    <a:pt x="1002" y="62632"/>
                    <a:pt x="835" y="62765"/>
                    <a:pt x="701" y="62899"/>
                  </a:cubicBezTo>
                  <a:lnTo>
                    <a:pt x="535" y="63065"/>
                  </a:lnTo>
                  <a:cubicBezTo>
                    <a:pt x="334" y="63266"/>
                    <a:pt x="168" y="63499"/>
                    <a:pt x="1" y="63766"/>
                  </a:cubicBezTo>
                  <a:lnTo>
                    <a:pt x="2169" y="65000"/>
                  </a:lnTo>
                  <a:cubicBezTo>
                    <a:pt x="2269" y="64800"/>
                    <a:pt x="2403" y="64633"/>
                    <a:pt x="2569" y="64466"/>
                  </a:cubicBezTo>
                  <a:cubicBezTo>
                    <a:pt x="2703" y="64266"/>
                    <a:pt x="2870" y="64100"/>
                    <a:pt x="3036" y="63966"/>
                  </a:cubicBezTo>
                  <a:cubicBezTo>
                    <a:pt x="3136" y="63899"/>
                    <a:pt x="3237" y="63799"/>
                    <a:pt x="3370" y="63733"/>
                  </a:cubicBezTo>
                  <a:lnTo>
                    <a:pt x="19181" y="54659"/>
                  </a:lnTo>
                  <a:lnTo>
                    <a:pt x="111347" y="1455"/>
                  </a:lnTo>
                  <a:cubicBezTo>
                    <a:pt x="111555" y="1309"/>
                    <a:pt x="111788" y="1229"/>
                    <a:pt x="112031" y="1229"/>
                  </a:cubicBezTo>
                  <a:cubicBezTo>
                    <a:pt x="112179" y="1229"/>
                    <a:pt x="112330" y="1258"/>
                    <a:pt x="112481" y="1321"/>
                  </a:cubicBezTo>
                  <a:cubicBezTo>
                    <a:pt x="112114" y="1121"/>
                    <a:pt x="110713" y="287"/>
                    <a:pt x="110413" y="154"/>
                  </a:cubicBezTo>
                  <a:cubicBezTo>
                    <a:pt x="110238" y="52"/>
                    <a:pt x="110044" y="1"/>
                    <a:pt x="109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110;p75">
              <a:extLst>
                <a:ext uri="{FF2B5EF4-FFF2-40B4-BE49-F238E27FC236}">
                  <a16:creationId xmlns:a16="http://schemas.microsoft.com/office/drawing/2014/main" id="{D9975F2B-D708-44A0-8F67-FC74810D1419}"/>
                </a:ext>
              </a:extLst>
            </p:cNvPr>
            <p:cNvSpPr/>
            <p:nvPr/>
          </p:nvSpPr>
          <p:spPr>
            <a:xfrm>
              <a:off x="2000775" y="2086100"/>
              <a:ext cx="67575" cy="268550"/>
            </a:xfrm>
            <a:custGeom>
              <a:avLst/>
              <a:gdLst/>
              <a:ahLst/>
              <a:cxnLst/>
              <a:rect l="l" t="t" r="r" b="b"/>
              <a:pathLst>
                <a:path w="2703" h="10742" extrusionOk="0">
                  <a:moveTo>
                    <a:pt x="534" y="1"/>
                  </a:moveTo>
                  <a:cubicBezTo>
                    <a:pt x="200" y="534"/>
                    <a:pt x="34" y="1101"/>
                    <a:pt x="0" y="1735"/>
                  </a:cubicBezTo>
                  <a:lnTo>
                    <a:pt x="0" y="9474"/>
                  </a:lnTo>
                  <a:lnTo>
                    <a:pt x="2202" y="10742"/>
                  </a:lnTo>
                  <a:lnTo>
                    <a:pt x="2202" y="2969"/>
                  </a:lnTo>
                  <a:cubicBezTo>
                    <a:pt x="2202" y="2369"/>
                    <a:pt x="2402" y="1769"/>
                    <a:pt x="2702" y="1268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111;p75">
              <a:extLst>
                <a:ext uri="{FF2B5EF4-FFF2-40B4-BE49-F238E27FC236}">
                  <a16:creationId xmlns:a16="http://schemas.microsoft.com/office/drawing/2014/main" id="{A93C0C2A-55A4-42AD-9D88-288F08869FE4}"/>
                </a:ext>
              </a:extLst>
            </p:cNvPr>
            <p:cNvSpPr/>
            <p:nvPr/>
          </p:nvSpPr>
          <p:spPr>
            <a:xfrm>
              <a:off x="2000775" y="2086100"/>
              <a:ext cx="67575" cy="268550"/>
            </a:xfrm>
            <a:custGeom>
              <a:avLst/>
              <a:gdLst/>
              <a:ahLst/>
              <a:cxnLst/>
              <a:rect l="l" t="t" r="r" b="b"/>
              <a:pathLst>
                <a:path w="2703" h="10742" extrusionOk="0">
                  <a:moveTo>
                    <a:pt x="534" y="1"/>
                  </a:moveTo>
                  <a:cubicBezTo>
                    <a:pt x="200" y="534"/>
                    <a:pt x="34" y="1101"/>
                    <a:pt x="0" y="1735"/>
                  </a:cubicBezTo>
                  <a:lnTo>
                    <a:pt x="0" y="9474"/>
                  </a:lnTo>
                  <a:lnTo>
                    <a:pt x="2202" y="10742"/>
                  </a:lnTo>
                  <a:lnTo>
                    <a:pt x="2202" y="2969"/>
                  </a:lnTo>
                  <a:cubicBezTo>
                    <a:pt x="2202" y="2369"/>
                    <a:pt x="2402" y="1769"/>
                    <a:pt x="2702" y="1268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112;p75">
              <a:extLst>
                <a:ext uri="{FF2B5EF4-FFF2-40B4-BE49-F238E27FC236}">
                  <a16:creationId xmlns:a16="http://schemas.microsoft.com/office/drawing/2014/main" id="{36B57E6E-DDF4-4FE1-B2B7-CCB4A3E621AA}"/>
                </a:ext>
              </a:extLst>
            </p:cNvPr>
            <p:cNvSpPr/>
            <p:nvPr/>
          </p:nvSpPr>
          <p:spPr>
            <a:xfrm>
              <a:off x="3505175" y="979225"/>
              <a:ext cx="1181700" cy="1468225"/>
            </a:xfrm>
            <a:custGeom>
              <a:avLst/>
              <a:gdLst/>
              <a:ahLst/>
              <a:cxnLst/>
              <a:rect l="l" t="t" r="r" b="b"/>
              <a:pathLst>
                <a:path w="47268" h="58729" extrusionOk="0">
                  <a:moveTo>
                    <a:pt x="46695" y="0"/>
                  </a:moveTo>
                  <a:cubicBezTo>
                    <a:pt x="46556" y="0"/>
                    <a:pt x="46399" y="47"/>
                    <a:pt x="46233" y="144"/>
                  </a:cubicBezTo>
                  <a:lnTo>
                    <a:pt x="1035" y="26229"/>
                  </a:lnTo>
                  <a:cubicBezTo>
                    <a:pt x="434" y="26630"/>
                    <a:pt x="34" y="27297"/>
                    <a:pt x="0" y="28031"/>
                  </a:cubicBezTo>
                  <a:lnTo>
                    <a:pt x="0" y="57952"/>
                  </a:lnTo>
                  <a:cubicBezTo>
                    <a:pt x="0" y="58450"/>
                    <a:pt x="236" y="58729"/>
                    <a:pt x="576" y="58729"/>
                  </a:cubicBezTo>
                  <a:cubicBezTo>
                    <a:pt x="715" y="58729"/>
                    <a:pt x="870" y="58682"/>
                    <a:pt x="1035" y="58586"/>
                  </a:cubicBezTo>
                  <a:lnTo>
                    <a:pt x="46233" y="32500"/>
                  </a:lnTo>
                  <a:cubicBezTo>
                    <a:pt x="46834" y="32067"/>
                    <a:pt x="47234" y="31400"/>
                    <a:pt x="47268" y="30666"/>
                  </a:cubicBezTo>
                  <a:lnTo>
                    <a:pt x="47268" y="744"/>
                  </a:lnTo>
                  <a:cubicBezTo>
                    <a:pt x="47268" y="272"/>
                    <a:pt x="47033" y="0"/>
                    <a:pt x="46695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113;p75">
              <a:extLst>
                <a:ext uri="{FF2B5EF4-FFF2-40B4-BE49-F238E27FC236}">
                  <a16:creationId xmlns:a16="http://schemas.microsoft.com/office/drawing/2014/main" id="{B55248A2-C8ED-45AC-896B-8539BEECE564}"/>
                </a:ext>
              </a:extLst>
            </p:cNvPr>
            <p:cNvSpPr/>
            <p:nvPr/>
          </p:nvSpPr>
          <p:spPr>
            <a:xfrm>
              <a:off x="3588575" y="1675200"/>
              <a:ext cx="338600" cy="429900"/>
            </a:xfrm>
            <a:custGeom>
              <a:avLst/>
              <a:gdLst/>
              <a:ahLst/>
              <a:cxnLst/>
              <a:rect l="l" t="t" r="r" b="b"/>
              <a:pathLst>
                <a:path w="13544" h="17196" extrusionOk="0">
                  <a:moveTo>
                    <a:pt x="13316" y="0"/>
                  </a:moveTo>
                  <a:cubicBezTo>
                    <a:pt x="13257" y="0"/>
                    <a:pt x="13187" y="19"/>
                    <a:pt x="13110" y="58"/>
                  </a:cubicBezTo>
                  <a:lnTo>
                    <a:pt x="467" y="7330"/>
                  </a:lnTo>
                  <a:cubicBezTo>
                    <a:pt x="200" y="7530"/>
                    <a:pt x="34" y="7797"/>
                    <a:pt x="0" y="8131"/>
                  </a:cubicBezTo>
                  <a:lnTo>
                    <a:pt x="0" y="16870"/>
                  </a:lnTo>
                  <a:cubicBezTo>
                    <a:pt x="0" y="17083"/>
                    <a:pt x="101" y="17195"/>
                    <a:pt x="254" y="17195"/>
                  </a:cubicBezTo>
                  <a:cubicBezTo>
                    <a:pt x="317" y="17195"/>
                    <a:pt x="389" y="17176"/>
                    <a:pt x="467" y="17137"/>
                  </a:cubicBezTo>
                  <a:lnTo>
                    <a:pt x="13110" y="9832"/>
                  </a:lnTo>
                  <a:cubicBezTo>
                    <a:pt x="13376" y="9665"/>
                    <a:pt x="13543" y="9365"/>
                    <a:pt x="13543" y="9065"/>
                  </a:cubicBezTo>
                  <a:lnTo>
                    <a:pt x="13543" y="325"/>
                  </a:lnTo>
                  <a:cubicBezTo>
                    <a:pt x="13543" y="112"/>
                    <a:pt x="13460" y="0"/>
                    <a:pt x="133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114;p75">
              <a:extLst>
                <a:ext uri="{FF2B5EF4-FFF2-40B4-BE49-F238E27FC236}">
                  <a16:creationId xmlns:a16="http://schemas.microsoft.com/office/drawing/2014/main" id="{989F468D-559B-4A54-9E34-86564E7A3AEF}"/>
                </a:ext>
              </a:extLst>
            </p:cNvPr>
            <p:cNvSpPr/>
            <p:nvPr/>
          </p:nvSpPr>
          <p:spPr>
            <a:xfrm>
              <a:off x="3604400" y="1714375"/>
              <a:ext cx="307750" cy="350900"/>
            </a:xfrm>
            <a:custGeom>
              <a:avLst/>
              <a:gdLst/>
              <a:ahLst/>
              <a:cxnLst/>
              <a:rect l="l" t="t" r="r" b="b"/>
              <a:pathLst>
                <a:path w="12310" h="14036" extrusionOk="0">
                  <a:moveTo>
                    <a:pt x="11009" y="526"/>
                  </a:moveTo>
                  <a:cubicBezTo>
                    <a:pt x="11133" y="835"/>
                    <a:pt x="11457" y="1030"/>
                    <a:pt x="11796" y="1030"/>
                  </a:cubicBezTo>
                  <a:cubicBezTo>
                    <a:pt x="11823" y="1030"/>
                    <a:pt x="11849" y="1029"/>
                    <a:pt x="11876" y="1026"/>
                  </a:cubicBezTo>
                  <a:lnTo>
                    <a:pt x="11876" y="6664"/>
                  </a:lnTo>
                  <a:cubicBezTo>
                    <a:pt x="11543" y="6931"/>
                    <a:pt x="11309" y="7331"/>
                    <a:pt x="11276" y="7731"/>
                  </a:cubicBezTo>
                  <a:lnTo>
                    <a:pt x="1302" y="13502"/>
                  </a:lnTo>
                  <a:cubicBezTo>
                    <a:pt x="1235" y="13335"/>
                    <a:pt x="1102" y="13202"/>
                    <a:pt x="935" y="13102"/>
                  </a:cubicBezTo>
                  <a:cubicBezTo>
                    <a:pt x="802" y="13035"/>
                    <a:pt x="668" y="13002"/>
                    <a:pt x="535" y="13002"/>
                  </a:cubicBezTo>
                  <a:lnTo>
                    <a:pt x="435" y="13002"/>
                  </a:lnTo>
                  <a:lnTo>
                    <a:pt x="435" y="7364"/>
                  </a:lnTo>
                  <a:cubicBezTo>
                    <a:pt x="768" y="7097"/>
                    <a:pt x="1002" y="6697"/>
                    <a:pt x="1035" y="6263"/>
                  </a:cubicBezTo>
                  <a:lnTo>
                    <a:pt x="11009" y="526"/>
                  </a:lnTo>
                  <a:close/>
                  <a:moveTo>
                    <a:pt x="11159" y="1"/>
                  </a:moveTo>
                  <a:cubicBezTo>
                    <a:pt x="11117" y="1"/>
                    <a:pt x="11076" y="9"/>
                    <a:pt x="11042" y="26"/>
                  </a:cubicBezTo>
                  <a:lnTo>
                    <a:pt x="735" y="5997"/>
                  </a:lnTo>
                  <a:cubicBezTo>
                    <a:pt x="668" y="6030"/>
                    <a:pt x="635" y="6097"/>
                    <a:pt x="635" y="6163"/>
                  </a:cubicBezTo>
                  <a:cubicBezTo>
                    <a:pt x="635" y="6530"/>
                    <a:pt x="435" y="6864"/>
                    <a:pt x="101" y="7064"/>
                  </a:cubicBezTo>
                  <a:cubicBezTo>
                    <a:pt x="34" y="7097"/>
                    <a:pt x="1" y="7164"/>
                    <a:pt x="1" y="7264"/>
                  </a:cubicBezTo>
                  <a:lnTo>
                    <a:pt x="1" y="13302"/>
                  </a:lnTo>
                  <a:cubicBezTo>
                    <a:pt x="1" y="13369"/>
                    <a:pt x="34" y="13435"/>
                    <a:pt x="101" y="13469"/>
                  </a:cubicBezTo>
                  <a:cubicBezTo>
                    <a:pt x="134" y="13485"/>
                    <a:pt x="168" y="13494"/>
                    <a:pt x="201" y="13494"/>
                  </a:cubicBezTo>
                  <a:cubicBezTo>
                    <a:pt x="234" y="13494"/>
                    <a:pt x="268" y="13485"/>
                    <a:pt x="301" y="13469"/>
                  </a:cubicBezTo>
                  <a:cubicBezTo>
                    <a:pt x="368" y="13435"/>
                    <a:pt x="443" y="13419"/>
                    <a:pt x="518" y="13419"/>
                  </a:cubicBezTo>
                  <a:cubicBezTo>
                    <a:pt x="593" y="13419"/>
                    <a:pt x="668" y="13435"/>
                    <a:pt x="735" y="13469"/>
                  </a:cubicBezTo>
                  <a:cubicBezTo>
                    <a:pt x="868" y="13535"/>
                    <a:pt x="935" y="13669"/>
                    <a:pt x="935" y="13836"/>
                  </a:cubicBezTo>
                  <a:cubicBezTo>
                    <a:pt x="935" y="13902"/>
                    <a:pt x="968" y="13969"/>
                    <a:pt x="1035" y="14002"/>
                  </a:cubicBezTo>
                  <a:cubicBezTo>
                    <a:pt x="1068" y="14036"/>
                    <a:pt x="1102" y="14036"/>
                    <a:pt x="1135" y="14036"/>
                  </a:cubicBezTo>
                  <a:cubicBezTo>
                    <a:pt x="1168" y="14036"/>
                    <a:pt x="1235" y="14036"/>
                    <a:pt x="1269" y="14002"/>
                  </a:cubicBezTo>
                  <a:lnTo>
                    <a:pt x="11576" y="8065"/>
                  </a:lnTo>
                  <a:cubicBezTo>
                    <a:pt x="11643" y="8031"/>
                    <a:pt x="11676" y="7965"/>
                    <a:pt x="11676" y="7865"/>
                  </a:cubicBezTo>
                  <a:cubicBezTo>
                    <a:pt x="11676" y="7498"/>
                    <a:pt x="11876" y="7164"/>
                    <a:pt x="12210" y="6964"/>
                  </a:cubicBezTo>
                  <a:cubicBezTo>
                    <a:pt x="12276" y="6931"/>
                    <a:pt x="12310" y="6864"/>
                    <a:pt x="12310" y="6797"/>
                  </a:cubicBezTo>
                  <a:lnTo>
                    <a:pt x="12310" y="759"/>
                  </a:lnTo>
                  <a:cubicBezTo>
                    <a:pt x="12310" y="659"/>
                    <a:pt x="12276" y="593"/>
                    <a:pt x="12210" y="559"/>
                  </a:cubicBezTo>
                  <a:cubicBezTo>
                    <a:pt x="12176" y="543"/>
                    <a:pt x="12135" y="534"/>
                    <a:pt x="12093" y="534"/>
                  </a:cubicBezTo>
                  <a:cubicBezTo>
                    <a:pt x="12051" y="534"/>
                    <a:pt x="12010" y="543"/>
                    <a:pt x="11976" y="559"/>
                  </a:cubicBezTo>
                  <a:cubicBezTo>
                    <a:pt x="11926" y="593"/>
                    <a:pt x="11859" y="609"/>
                    <a:pt x="11789" y="609"/>
                  </a:cubicBezTo>
                  <a:cubicBezTo>
                    <a:pt x="11718" y="609"/>
                    <a:pt x="11643" y="593"/>
                    <a:pt x="11576" y="559"/>
                  </a:cubicBezTo>
                  <a:cubicBezTo>
                    <a:pt x="11442" y="493"/>
                    <a:pt x="11376" y="359"/>
                    <a:pt x="11376" y="192"/>
                  </a:cubicBezTo>
                  <a:cubicBezTo>
                    <a:pt x="11376" y="126"/>
                    <a:pt x="11309" y="59"/>
                    <a:pt x="11276" y="26"/>
                  </a:cubicBezTo>
                  <a:cubicBezTo>
                    <a:pt x="11242" y="9"/>
                    <a:pt x="11201" y="1"/>
                    <a:pt x="111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115;p75">
              <a:extLst>
                <a:ext uri="{FF2B5EF4-FFF2-40B4-BE49-F238E27FC236}">
                  <a16:creationId xmlns:a16="http://schemas.microsoft.com/office/drawing/2014/main" id="{082A100B-2CA3-4D4E-BDBD-F8BA87E4EA78}"/>
                </a:ext>
              </a:extLst>
            </p:cNvPr>
            <p:cNvSpPr/>
            <p:nvPr/>
          </p:nvSpPr>
          <p:spPr>
            <a:xfrm>
              <a:off x="3705325" y="1823400"/>
              <a:ext cx="108750" cy="131800"/>
            </a:xfrm>
            <a:custGeom>
              <a:avLst/>
              <a:gdLst/>
              <a:ahLst/>
              <a:cxnLst/>
              <a:rect l="l" t="t" r="r" b="b"/>
              <a:pathLst>
                <a:path w="4350" h="5272" extrusionOk="0">
                  <a:moveTo>
                    <a:pt x="2936" y="435"/>
                  </a:moveTo>
                  <a:cubicBezTo>
                    <a:pt x="3069" y="435"/>
                    <a:pt x="3202" y="468"/>
                    <a:pt x="3336" y="535"/>
                  </a:cubicBezTo>
                  <a:cubicBezTo>
                    <a:pt x="3636" y="802"/>
                    <a:pt x="3836" y="1169"/>
                    <a:pt x="3770" y="1569"/>
                  </a:cubicBezTo>
                  <a:cubicBezTo>
                    <a:pt x="3703" y="2803"/>
                    <a:pt x="3036" y="3937"/>
                    <a:pt x="2002" y="4638"/>
                  </a:cubicBezTo>
                  <a:cubicBezTo>
                    <a:pt x="1814" y="4816"/>
                    <a:pt x="1592" y="4894"/>
                    <a:pt x="1375" y="4894"/>
                  </a:cubicBezTo>
                  <a:cubicBezTo>
                    <a:pt x="821" y="4894"/>
                    <a:pt x="299" y="4384"/>
                    <a:pt x="467" y="3737"/>
                  </a:cubicBezTo>
                  <a:cubicBezTo>
                    <a:pt x="534" y="2503"/>
                    <a:pt x="1168" y="1369"/>
                    <a:pt x="2235" y="668"/>
                  </a:cubicBezTo>
                  <a:cubicBezTo>
                    <a:pt x="2435" y="535"/>
                    <a:pt x="2702" y="468"/>
                    <a:pt x="2936" y="435"/>
                  </a:cubicBezTo>
                  <a:close/>
                  <a:moveTo>
                    <a:pt x="2850" y="0"/>
                  </a:moveTo>
                  <a:cubicBezTo>
                    <a:pt x="2561" y="0"/>
                    <a:pt x="2264" y="93"/>
                    <a:pt x="2002" y="301"/>
                  </a:cubicBezTo>
                  <a:cubicBezTo>
                    <a:pt x="834" y="1068"/>
                    <a:pt x="134" y="2336"/>
                    <a:pt x="34" y="3737"/>
                  </a:cubicBezTo>
                  <a:cubicBezTo>
                    <a:pt x="0" y="4271"/>
                    <a:pt x="234" y="4805"/>
                    <a:pt x="701" y="5105"/>
                  </a:cubicBezTo>
                  <a:cubicBezTo>
                    <a:pt x="867" y="5205"/>
                    <a:pt x="1068" y="5272"/>
                    <a:pt x="1268" y="5272"/>
                  </a:cubicBezTo>
                  <a:cubicBezTo>
                    <a:pt x="1601" y="5272"/>
                    <a:pt x="1935" y="5138"/>
                    <a:pt x="2235" y="4971"/>
                  </a:cubicBezTo>
                  <a:cubicBezTo>
                    <a:pt x="3369" y="4204"/>
                    <a:pt x="4103" y="2936"/>
                    <a:pt x="4203" y="1569"/>
                  </a:cubicBezTo>
                  <a:cubicBezTo>
                    <a:pt x="4349" y="669"/>
                    <a:pt x="3627" y="0"/>
                    <a:pt x="28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116;p75">
              <a:extLst>
                <a:ext uri="{FF2B5EF4-FFF2-40B4-BE49-F238E27FC236}">
                  <a16:creationId xmlns:a16="http://schemas.microsoft.com/office/drawing/2014/main" id="{E7D57210-5F34-4C2D-AA4C-667FB72043D1}"/>
                </a:ext>
              </a:extLst>
            </p:cNvPr>
            <p:cNvSpPr/>
            <p:nvPr/>
          </p:nvSpPr>
          <p:spPr>
            <a:xfrm>
              <a:off x="4113100" y="1499850"/>
              <a:ext cx="37550" cy="84050"/>
            </a:xfrm>
            <a:custGeom>
              <a:avLst/>
              <a:gdLst/>
              <a:ahLst/>
              <a:cxnLst/>
              <a:rect l="l" t="t" r="r" b="b"/>
              <a:pathLst>
                <a:path w="1502" h="3362" extrusionOk="0">
                  <a:moveTo>
                    <a:pt x="1435" y="0"/>
                  </a:moveTo>
                  <a:lnTo>
                    <a:pt x="68" y="768"/>
                  </a:lnTo>
                  <a:cubicBezTo>
                    <a:pt x="68" y="768"/>
                    <a:pt x="34" y="801"/>
                    <a:pt x="34" y="834"/>
                  </a:cubicBezTo>
                  <a:cubicBezTo>
                    <a:pt x="34" y="834"/>
                    <a:pt x="34" y="868"/>
                    <a:pt x="34" y="901"/>
                  </a:cubicBezTo>
                  <a:lnTo>
                    <a:pt x="34" y="1201"/>
                  </a:lnTo>
                  <a:cubicBezTo>
                    <a:pt x="1" y="1235"/>
                    <a:pt x="1" y="1268"/>
                    <a:pt x="34" y="1268"/>
                  </a:cubicBezTo>
                  <a:cubicBezTo>
                    <a:pt x="34" y="1285"/>
                    <a:pt x="43" y="1293"/>
                    <a:pt x="51" y="1293"/>
                  </a:cubicBezTo>
                  <a:cubicBezTo>
                    <a:pt x="59" y="1293"/>
                    <a:pt x="68" y="1285"/>
                    <a:pt x="68" y="1268"/>
                  </a:cubicBezTo>
                  <a:lnTo>
                    <a:pt x="568" y="1001"/>
                  </a:lnTo>
                  <a:lnTo>
                    <a:pt x="568" y="3269"/>
                  </a:lnTo>
                  <a:cubicBezTo>
                    <a:pt x="568" y="3303"/>
                    <a:pt x="568" y="3336"/>
                    <a:pt x="601" y="3336"/>
                  </a:cubicBezTo>
                  <a:cubicBezTo>
                    <a:pt x="601" y="3353"/>
                    <a:pt x="610" y="3361"/>
                    <a:pt x="618" y="3361"/>
                  </a:cubicBezTo>
                  <a:cubicBezTo>
                    <a:pt x="626" y="3361"/>
                    <a:pt x="635" y="3353"/>
                    <a:pt x="635" y="3336"/>
                  </a:cubicBezTo>
                  <a:lnTo>
                    <a:pt x="868" y="3236"/>
                  </a:lnTo>
                  <a:cubicBezTo>
                    <a:pt x="868" y="3203"/>
                    <a:pt x="901" y="3169"/>
                    <a:pt x="901" y="3169"/>
                  </a:cubicBezTo>
                  <a:cubicBezTo>
                    <a:pt x="935" y="3136"/>
                    <a:pt x="935" y="3103"/>
                    <a:pt x="935" y="3069"/>
                  </a:cubicBezTo>
                  <a:lnTo>
                    <a:pt x="935" y="768"/>
                  </a:lnTo>
                  <a:lnTo>
                    <a:pt x="1435" y="501"/>
                  </a:lnTo>
                  <a:cubicBezTo>
                    <a:pt x="1435" y="501"/>
                    <a:pt x="1469" y="467"/>
                    <a:pt x="1469" y="434"/>
                  </a:cubicBezTo>
                  <a:cubicBezTo>
                    <a:pt x="1469" y="401"/>
                    <a:pt x="1502" y="367"/>
                    <a:pt x="1502" y="334"/>
                  </a:cubicBezTo>
                  <a:lnTo>
                    <a:pt x="1502" y="67"/>
                  </a:lnTo>
                  <a:cubicBezTo>
                    <a:pt x="1502" y="34"/>
                    <a:pt x="1469" y="0"/>
                    <a:pt x="14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117;p75">
              <a:extLst>
                <a:ext uri="{FF2B5EF4-FFF2-40B4-BE49-F238E27FC236}">
                  <a16:creationId xmlns:a16="http://schemas.microsoft.com/office/drawing/2014/main" id="{AD85AB2A-60CF-443F-854F-1EFE6F185AF9}"/>
                </a:ext>
              </a:extLst>
            </p:cNvPr>
            <p:cNvSpPr/>
            <p:nvPr/>
          </p:nvSpPr>
          <p:spPr>
            <a:xfrm>
              <a:off x="4148975" y="1504850"/>
              <a:ext cx="34200" cy="60900"/>
            </a:xfrm>
            <a:custGeom>
              <a:avLst/>
              <a:gdLst/>
              <a:ahLst/>
              <a:cxnLst/>
              <a:rect l="l" t="t" r="r" b="b"/>
              <a:pathLst>
                <a:path w="1368" h="2436" extrusionOk="0">
                  <a:moveTo>
                    <a:pt x="851" y="543"/>
                  </a:moveTo>
                  <a:cubicBezTo>
                    <a:pt x="867" y="543"/>
                    <a:pt x="884" y="551"/>
                    <a:pt x="901" y="568"/>
                  </a:cubicBezTo>
                  <a:cubicBezTo>
                    <a:pt x="934" y="568"/>
                    <a:pt x="968" y="601"/>
                    <a:pt x="968" y="634"/>
                  </a:cubicBezTo>
                  <a:cubicBezTo>
                    <a:pt x="1001" y="701"/>
                    <a:pt x="1001" y="768"/>
                    <a:pt x="1001" y="835"/>
                  </a:cubicBezTo>
                  <a:cubicBezTo>
                    <a:pt x="1001" y="868"/>
                    <a:pt x="1001" y="868"/>
                    <a:pt x="1001" y="901"/>
                  </a:cubicBezTo>
                  <a:lnTo>
                    <a:pt x="1001" y="1135"/>
                  </a:lnTo>
                  <a:lnTo>
                    <a:pt x="1001" y="1201"/>
                  </a:lnTo>
                  <a:cubicBezTo>
                    <a:pt x="1001" y="1368"/>
                    <a:pt x="968" y="1502"/>
                    <a:pt x="901" y="1635"/>
                  </a:cubicBezTo>
                  <a:cubicBezTo>
                    <a:pt x="867" y="1668"/>
                    <a:pt x="834" y="1702"/>
                    <a:pt x="801" y="1735"/>
                  </a:cubicBezTo>
                  <a:cubicBezTo>
                    <a:pt x="767" y="1769"/>
                    <a:pt x="734" y="1802"/>
                    <a:pt x="667" y="1835"/>
                  </a:cubicBezTo>
                  <a:cubicBezTo>
                    <a:pt x="634" y="1869"/>
                    <a:pt x="601" y="1869"/>
                    <a:pt x="567" y="1869"/>
                  </a:cubicBezTo>
                  <a:cubicBezTo>
                    <a:pt x="551" y="1885"/>
                    <a:pt x="534" y="1894"/>
                    <a:pt x="517" y="1894"/>
                  </a:cubicBezTo>
                  <a:cubicBezTo>
                    <a:pt x="501" y="1894"/>
                    <a:pt x="484" y="1885"/>
                    <a:pt x="467" y="1869"/>
                  </a:cubicBezTo>
                  <a:cubicBezTo>
                    <a:pt x="434" y="1869"/>
                    <a:pt x="400" y="1835"/>
                    <a:pt x="400" y="1802"/>
                  </a:cubicBezTo>
                  <a:cubicBezTo>
                    <a:pt x="367" y="1735"/>
                    <a:pt x="367" y="1668"/>
                    <a:pt x="367" y="1602"/>
                  </a:cubicBezTo>
                  <a:cubicBezTo>
                    <a:pt x="367" y="1568"/>
                    <a:pt x="367" y="1535"/>
                    <a:pt x="367" y="1535"/>
                  </a:cubicBezTo>
                  <a:lnTo>
                    <a:pt x="367" y="1302"/>
                  </a:lnTo>
                  <a:cubicBezTo>
                    <a:pt x="367" y="1268"/>
                    <a:pt x="367" y="1235"/>
                    <a:pt x="367" y="1235"/>
                  </a:cubicBezTo>
                  <a:cubicBezTo>
                    <a:pt x="367" y="1135"/>
                    <a:pt x="367" y="1068"/>
                    <a:pt x="400" y="1001"/>
                  </a:cubicBezTo>
                  <a:cubicBezTo>
                    <a:pt x="400" y="935"/>
                    <a:pt x="434" y="868"/>
                    <a:pt x="467" y="801"/>
                  </a:cubicBezTo>
                  <a:cubicBezTo>
                    <a:pt x="501" y="768"/>
                    <a:pt x="534" y="701"/>
                    <a:pt x="567" y="668"/>
                  </a:cubicBezTo>
                  <a:cubicBezTo>
                    <a:pt x="601" y="634"/>
                    <a:pt x="634" y="634"/>
                    <a:pt x="667" y="601"/>
                  </a:cubicBezTo>
                  <a:cubicBezTo>
                    <a:pt x="701" y="568"/>
                    <a:pt x="767" y="568"/>
                    <a:pt x="801" y="568"/>
                  </a:cubicBezTo>
                  <a:cubicBezTo>
                    <a:pt x="817" y="551"/>
                    <a:pt x="834" y="543"/>
                    <a:pt x="851" y="543"/>
                  </a:cubicBezTo>
                  <a:close/>
                  <a:moveTo>
                    <a:pt x="968" y="1"/>
                  </a:moveTo>
                  <a:cubicBezTo>
                    <a:pt x="867" y="1"/>
                    <a:pt x="767" y="34"/>
                    <a:pt x="667" y="101"/>
                  </a:cubicBezTo>
                  <a:cubicBezTo>
                    <a:pt x="567" y="134"/>
                    <a:pt x="501" y="234"/>
                    <a:pt x="400" y="301"/>
                  </a:cubicBezTo>
                  <a:cubicBezTo>
                    <a:pt x="334" y="401"/>
                    <a:pt x="267" y="501"/>
                    <a:pt x="200" y="634"/>
                  </a:cubicBezTo>
                  <a:cubicBezTo>
                    <a:pt x="100" y="868"/>
                    <a:pt x="0" y="1135"/>
                    <a:pt x="0" y="1402"/>
                  </a:cubicBezTo>
                  <a:cubicBezTo>
                    <a:pt x="0" y="1435"/>
                    <a:pt x="0" y="1468"/>
                    <a:pt x="0" y="1502"/>
                  </a:cubicBezTo>
                  <a:lnTo>
                    <a:pt x="0" y="1735"/>
                  </a:lnTo>
                  <a:cubicBezTo>
                    <a:pt x="0" y="1769"/>
                    <a:pt x="0" y="1769"/>
                    <a:pt x="0" y="1802"/>
                  </a:cubicBezTo>
                  <a:cubicBezTo>
                    <a:pt x="0" y="1935"/>
                    <a:pt x="34" y="2035"/>
                    <a:pt x="67" y="2135"/>
                  </a:cubicBezTo>
                  <a:cubicBezTo>
                    <a:pt x="100" y="2202"/>
                    <a:pt x="134" y="2302"/>
                    <a:pt x="200" y="2336"/>
                  </a:cubicBezTo>
                  <a:cubicBezTo>
                    <a:pt x="267" y="2402"/>
                    <a:pt x="334" y="2436"/>
                    <a:pt x="400" y="2436"/>
                  </a:cubicBezTo>
                  <a:cubicBezTo>
                    <a:pt x="501" y="2402"/>
                    <a:pt x="601" y="2402"/>
                    <a:pt x="667" y="2336"/>
                  </a:cubicBezTo>
                  <a:cubicBezTo>
                    <a:pt x="767" y="2269"/>
                    <a:pt x="867" y="2202"/>
                    <a:pt x="968" y="2102"/>
                  </a:cubicBezTo>
                  <a:cubicBezTo>
                    <a:pt x="1034" y="2002"/>
                    <a:pt x="1101" y="1902"/>
                    <a:pt x="1168" y="1802"/>
                  </a:cubicBezTo>
                  <a:cubicBezTo>
                    <a:pt x="1234" y="1668"/>
                    <a:pt x="1268" y="1535"/>
                    <a:pt x="1301" y="1435"/>
                  </a:cubicBezTo>
                  <a:cubicBezTo>
                    <a:pt x="1334" y="1302"/>
                    <a:pt x="1368" y="1168"/>
                    <a:pt x="1368" y="1035"/>
                  </a:cubicBezTo>
                  <a:cubicBezTo>
                    <a:pt x="1368" y="1001"/>
                    <a:pt x="1368" y="968"/>
                    <a:pt x="1368" y="935"/>
                  </a:cubicBezTo>
                  <a:lnTo>
                    <a:pt x="1368" y="701"/>
                  </a:lnTo>
                  <a:cubicBezTo>
                    <a:pt x="1368" y="668"/>
                    <a:pt x="1368" y="634"/>
                    <a:pt x="1368" y="601"/>
                  </a:cubicBezTo>
                  <a:cubicBezTo>
                    <a:pt x="1368" y="501"/>
                    <a:pt x="1334" y="401"/>
                    <a:pt x="1301" y="301"/>
                  </a:cubicBezTo>
                  <a:cubicBezTo>
                    <a:pt x="1268" y="201"/>
                    <a:pt x="1234" y="134"/>
                    <a:pt x="1168" y="67"/>
                  </a:cubicBezTo>
                  <a:cubicBezTo>
                    <a:pt x="1101" y="34"/>
                    <a:pt x="1034" y="1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118;p75">
              <a:extLst>
                <a:ext uri="{FF2B5EF4-FFF2-40B4-BE49-F238E27FC236}">
                  <a16:creationId xmlns:a16="http://schemas.microsoft.com/office/drawing/2014/main" id="{2A11A5A5-BEA1-4685-A47B-3017A11DD52A}"/>
                </a:ext>
              </a:extLst>
            </p:cNvPr>
            <p:cNvSpPr/>
            <p:nvPr/>
          </p:nvSpPr>
          <p:spPr>
            <a:xfrm>
              <a:off x="4187325" y="1468150"/>
              <a:ext cx="26725" cy="72925"/>
            </a:xfrm>
            <a:custGeom>
              <a:avLst/>
              <a:gdLst/>
              <a:ahLst/>
              <a:cxnLst/>
              <a:rect l="l" t="t" r="r" b="b"/>
              <a:pathLst>
                <a:path w="1069" h="2917" extrusionOk="0">
                  <a:moveTo>
                    <a:pt x="534" y="1"/>
                  </a:moveTo>
                  <a:lnTo>
                    <a:pt x="334" y="134"/>
                  </a:lnTo>
                  <a:cubicBezTo>
                    <a:pt x="301" y="134"/>
                    <a:pt x="301" y="168"/>
                    <a:pt x="301" y="201"/>
                  </a:cubicBezTo>
                  <a:cubicBezTo>
                    <a:pt x="267" y="234"/>
                    <a:pt x="267" y="268"/>
                    <a:pt x="267" y="301"/>
                  </a:cubicBezTo>
                  <a:lnTo>
                    <a:pt x="267" y="968"/>
                  </a:lnTo>
                  <a:lnTo>
                    <a:pt x="101" y="1068"/>
                  </a:lnTo>
                  <a:cubicBezTo>
                    <a:pt x="67" y="1068"/>
                    <a:pt x="34" y="1102"/>
                    <a:pt x="34" y="1135"/>
                  </a:cubicBezTo>
                  <a:cubicBezTo>
                    <a:pt x="34" y="1168"/>
                    <a:pt x="1" y="1202"/>
                    <a:pt x="1" y="1235"/>
                  </a:cubicBezTo>
                  <a:lnTo>
                    <a:pt x="1" y="1502"/>
                  </a:lnTo>
                  <a:cubicBezTo>
                    <a:pt x="1" y="1535"/>
                    <a:pt x="34" y="1535"/>
                    <a:pt x="34" y="1569"/>
                  </a:cubicBezTo>
                  <a:lnTo>
                    <a:pt x="101" y="1569"/>
                  </a:lnTo>
                  <a:lnTo>
                    <a:pt x="267" y="1469"/>
                  </a:lnTo>
                  <a:lnTo>
                    <a:pt x="267" y="2369"/>
                  </a:lnTo>
                  <a:cubicBezTo>
                    <a:pt x="267" y="2636"/>
                    <a:pt x="301" y="2803"/>
                    <a:pt x="401" y="2870"/>
                  </a:cubicBezTo>
                  <a:cubicBezTo>
                    <a:pt x="446" y="2900"/>
                    <a:pt x="498" y="2916"/>
                    <a:pt x="556" y="2916"/>
                  </a:cubicBezTo>
                  <a:cubicBezTo>
                    <a:pt x="628" y="2916"/>
                    <a:pt x="709" y="2891"/>
                    <a:pt x="801" y="2836"/>
                  </a:cubicBezTo>
                  <a:lnTo>
                    <a:pt x="1001" y="2736"/>
                  </a:lnTo>
                  <a:cubicBezTo>
                    <a:pt x="1001" y="2703"/>
                    <a:pt x="1035" y="2703"/>
                    <a:pt x="1035" y="2669"/>
                  </a:cubicBezTo>
                  <a:cubicBezTo>
                    <a:pt x="1068" y="2636"/>
                    <a:pt x="1068" y="2603"/>
                    <a:pt x="1068" y="2569"/>
                  </a:cubicBezTo>
                  <a:lnTo>
                    <a:pt x="1068" y="2303"/>
                  </a:lnTo>
                  <a:cubicBezTo>
                    <a:pt x="1068" y="2269"/>
                    <a:pt x="1068" y="2236"/>
                    <a:pt x="1035" y="2236"/>
                  </a:cubicBezTo>
                  <a:cubicBezTo>
                    <a:pt x="1035" y="2219"/>
                    <a:pt x="1026" y="2211"/>
                    <a:pt x="1018" y="2211"/>
                  </a:cubicBezTo>
                  <a:cubicBezTo>
                    <a:pt x="1010" y="2211"/>
                    <a:pt x="1001" y="2219"/>
                    <a:pt x="1001" y="2236"/>
                  </a:cubicBezTo>
                  <a:lnTo>
                    <a:pt x="835" y="2336"/>
                  </a:lnTo>
                  <a:cubicBezTo>
                    <a:pt x="768" y="2336"/>
                    <a:pt x="731" y="2351"/>
                    <a:pt x="704" y="2351"/>
                  </a:cubicBezTo>
                  <a:cubicBezTo>
                    <a:pt x="690" y="2351"/>
                    <a:pt x="679" y="2347"/>
                    <a:pt x="668" y="2336"/>
                  </a:cubicBezTo>
                  <a:cubicBezTo>
                    <a:pt x="634" y="2269"/>
                    <a:pt x="601" y="2202"/>
                    <a:pt x="634" y="2136"/>
                  </a:cubicBezTo>
                  <a:lnTo>
                    <a:pt x="634" y="1268"/>
                  </a:lnTo>
                  <a:lnTo>
                    <a:pt x="968" y="1068"/>
                  </a:lnTo>
                  <a:cubicBezTo>
                    <a:pt x="1001" y="1035"/>
                    <a:pt x="1001" y="1002"/>
                    <a:pt x="1001" y="1002"/>
                  </a:cubicBezTo>
                  <a:cubicBezTo>
                    <a:pt x="1035" y="968"/>
                    <a:pt x="1035" y="935"/>
                    <a:pt x="1001" y="902"/>
                  </a:cubicBezTo>
                  <a:lnTo>
                    <a:pt x="1001" y="635"/>
                  </a:lnTo>
                  <a:cubicBezTo>
                    <a:pt x="1035" y="601"/>
                    <a:pt x="1035" y="568"/>
                    <a:pt x="1001" y="568"/>
                  </a:cubicBezTo>
                  <a:cubicBezTo>
                    <a:pt x="1001" y="551"/>
                    <a:pt x="993" y="543"/>
                    <a:pt x="985" y="543"/>
                  </a:cubicBezTo>
                  <a:cubicBezTo>
                    <a:pt x="976" y="543"/>
                    <a:pt x="968" y="551"/>
                    <a:pt x="968" y="568"/>
                  </a:cubicBezTo>
                  <a:lnTo>
                    <a:pt x="634" y="768"/>
                  </a:lnTo>
                  <a:lnTo>
                    <a:pt x="634" y="68"/>
                  </a:lnTo>
                  <a:cubicBezTo>
                    <a:pt x="634" y="68"/>
                    <a:pt x="601" y="34"/>
                    <a:pt x="6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119;p75">
              <a:extLst>
                <a:ext uri="{FF2B5EF4-FFF2-40B4-BE49-F238E27FC236}">
                  <a16:creationId xmlns:a16="http://schemas.microsoft.com/office/drawing/2014/main" id="{716E0597-9C72-47FB-9882-4EB1A40BA9E0}"/>
                </a:ext>
              </a:extLst>
            </p:cNvPr>
            <p:cNvSpPr/>
            <p:nvPr/>
          </p:nvSpPr>
          <p:spPr>
            <a:xfrm>
              <a:off x="4217350" y="1464825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934" y="1201"/>
                  </a:moveTo>
                  <a:lnTo>
                    <a:pt x="934" y="1235"/>
                  </a:lnTo>
                  <a:cubicBezTo>
                    <a:pt x="934" y="1301"/>
                    <a:pt x="934" y="1368"/>
                    <a:pt x="934" y="1435"/>
                  </a:cubicBezTo>
                  <a:cubicBezTo>
                    <a:pt x="901" y="1502"/>
                    <a:pt x="868" y="1568"/>
                    <a:pt x="834" y="1602"/>
                  </a:cubicBezTo>
                  <a:cubicBezTo>
                    <a:pt x="801" y="1668"/>
                    <a:pt x="768" y="1735"/>
                    <a:pt x="734" y="1802"/>
                  </a:cubicBezTo>
                  <a:cubicBezTo>
                    <a:pt x="668" y="1835"/>
                    <a:pt x="634" y="1902"/>
                    <a:pt x="568" y="1935"/>
                  </a:cubicBezTo>
                  <a:cubicBezTo>
                    <a:pt x="534" y="1969"/>
                    <a:pt x="467" y="1969"/>
                    <a:pt x="434" y="1969"/>
                  </a:cubicBezTo>
                  <a:cubicBezTo>
                    <a:pt x="401" y="1969"/>
                    <a:pt x="367" y="1935"/>
                    <a:pt x="367" y="1868"/>
                  </a:cubicBezTo>
                  <a:cubicBezTo>
                    <a:pt x="367" y="1802"/>
                    <a:pt x="401" y="1735"/>
                    <a:pt x="434" y="1702"/>
                  </a:cubicBezTo>
                  <a:cubicBezTo>
                    <a:pt x="467" y="1635"/>
                    <a:pt x="501" y="1568"/>
                    <a:pt x="568" y="1502"/>
                  </a:cubicBezTo>
                  <a:lnTo>
                    <a:pt x="934" y="1201"/>
                  </a:lnTo>
                  <a:close/>
                  <a:moveTo>
                    <a:pt x="934" y="0"/>
                  </a:moveTo>
                  <a:cubicBezTo>
                    <a:pt x="834" y="34"/>
                    <a:pt x="768" y="67"/>
                    <a:pt x="701" y="101"/>
                  </a:cubicBezTo>
                  <a:cubicBezTo>
                    <a:pt x="601" y="167"/>
                    <a:pt x="534" y="234"/>
                    <a:pt x="434" y="301"/>
                  </a:cubicBezTo>
                  <a:cubicBezTo>
                    <a:pt x="367" y="367"/>
                    <a:pt x="334" y="467"/>
                    <a:pt x="267" y="534"/>
                  </a:cubicBezTo>
                  <a:cubicBezTo>
                    <a:pt x="234" y="634"/>
                    <a:pt x="201" y="701"/>
                    <a:pt x="167" y="801"/>
                  </a:cubicBezTo>
                  <a:cubicBezTo>
                    <a:pt x="134" y="868"/>
                    <a:pt x="134" y="934"/>
                    <a:pt x="101" y="1001"/>
                  </a:cubicBezTo>
                  <a:cubicBezTo>
                    <a:pt x="101" y="1035"/>
                    <a:pt x="101" y="1068"/>
                    <a:pt x="134" y="1068"/>
                  </a:cubicBezTo>
                  <a:lnTo>
                    <a:pt x="167" y="1068"/>
                  </a:lnTo>
                  <a:lnTo>
                    <a:pt x="434" y="934"/>
                  </a:lnTo>
                  <a:cubicBezTo>
                    <a:pt x="434" y="934"/>
                    <a:pt x="467" y="901"/>
                    <a:pt x="467" y="901"/>
                  </a:cubicBezTo>
                  <a:cubicBezTo>
                    <a:pt x="501" y="868"/>
                    <a:pt x="501" y="868"/>
                    <a:pt x="501" y="834"/>
                  </a:cubicBezTo>
                  <a:cubicBezTo>
                    <a:pt x="534" y="768"/>
                    <a:pt x="568" y="734"/>
                    <a:pt x="601" y="701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68" y="568"/>
                  </a:cubicBezTo>
                  <a:cubicBezTo>
                    <a:pt x="934" y="601"/>
                    <a:pt x="934" y="668"/>
                    <a:pt x="934" y="768"/>
                  </a:cubicBezTo>
                  <a:lnTo>
                    <a:pt x="501" y="1168"/>
                  </a:lnTo>
                  <a:cubicBezTo>
                    <a:pt x="367" y="1268"/>
                    <a:pt x="234" y="1401"/>
                    <a:pt x="134" y="1568"/>
                  </a:cubicBezTo>
                  <a:cubicBezTo>
                    <a:pt x="67" y="1735"/>
                    <a:pt x="0" y="1902"/>
                    <a:pt x="34" y="2102"/>
                  </a:cubicBezTo>
                  <a:cubicBezTo>
                    <a:pt x="0" y="2169"/>
                    <a:pt x="34" y="2269"/>
                    <a:pt x="67" y="2335"/>
                  </a:cubicBezTo>
                  <a:cubicBezTo>
                    <a:pt x="67" y="2402"/>
                    <a:pt x="101" y="2436"/>
                    <a:pt x="134" y="2502"/>
                  </a:cubicBezTo>
                  <a:cubicBezTo>
                    <a:pt x="201" y="2536"/>
                    <a:pt x="234" y="2536"/>
                    <a:pt x="301" y="2536"/>
                  </a:cubicBezTo>
                  <a:cubicBezTo>
                    <a:pt x="367" y="2536"/>
                    <a:pt x="434" y="2502"/>
                    <a:pt x="501" y="2469"/>
                  </a:cubicBezTo>
                  <a:cubicBezTo>
                    <a:pt x="601" y="2402"/>
                    <a:pt x="701" y="2302"/>
                    <a:pt x="768" y="2235"/>
                  </a:cubicBezTo>
                  <a:cubicBezTo>
                    <a:pt x="834" y="2135"/>
                    <a:pt x="901" y="2035"/>
                    <a:pt x="934" y="1935"/>
                  </a:cubicBezTo>
                  <a:lnTo>
                    <a:pt x="934" y="2069"/>
                  </a:lnTo>
                  <a:cubicBezTo>
                    <a:pt x="934" y="2069"/>
                    <a:pt x="934" y="2102"/>
                    <a:pt x="968" y="2135"/>
                  </a:cubicBezTo>
                  <a:lnTo>
                    <a:pt x="1035" y="2135"/>
                  </a:lnTo>
                  <a:lnTo>
                    <a:pt x="1235" y="2002"/>
                  </a:lnTo>
                  <a:cubicBezTo>
                    <a:pt x="1235" y="2002"/>
                    <a:pt x="1268" y="1969"/>
                    <a:pt x="1268" y="1935"/>
                  </a:cubicBezTo>
                  <a:cubicBezTo>
                    <a:pt x="1301" y="1902"/>
                    <a:pt x="1301" y="1868"/>
                    <a:pt x="1301" y="1835"/>
                  </a:cubicBezTo>
                  <a:lnTo>
                    <a:pt x="1301" y="634"/>
                  </a:lnTo>
                  <a:cubicBezTo>
                    <a:pt x="1301" y="501"/>
                    <a:pt x="1301" y="401"/>
                    <a:pt x="1268" y="267"/>
                  </a:cubicBezTo>
                  <a:cubicBezTo>
                    <a:pt x="1235" y="201"/>
                    <a:pt x="1201" y="134"/>
                    <a:pt x="1135" y="67"/>
                  </a:cubicBezTo>
                  <a:cubicBezTo>
                    <a:pt x="1068" y="34"/>
                    <a:pt x="1001" y="0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120;p75">
              <a:extLst>
                <a:ext uri="{FF2B5EF4-FFF2-40B4-BE49-F238E27FC236}">
                  <a16:creationId xmlns:a16="http://schemas.microsoft.com/office/drawing/2014/main" id="{3303EB3F-6CD0-42E7-A5B2-BF8F63D6C14C}"/>
                </a:ext>
              </a:extLst>
            </p:cNvPr>
            <p:cNvSpPr/>
            <p:nvPr/>
          </p:nvSpPr>
          <p:spPr>
            <a:xfrm>
              <a:off x="4259050" y="1430625"/>
              <a:ext cx="8350" cy="77375"/>
            </a:xfrm>
            <a:custGeom>
              <a:avLst/>
              <a:gdLst/>
              <a:ahLst/>
              <a:cxnLst/>
              <a:rect l="l" t="t" r="r" b="b"/>
              <a:pathLst>
                <a:path w="334" h="3095" extrusionOk="0">
                  <a:moveTo>
                    <a:pt x="267" y="1"/>
                  </a:moveTo>
                  <a:lnTo>
                    <a:pt x="67" y="134"/>
                  </a:lnTo>
                  <a:cubicBezTo>
                    <a:pt x="34" y="134"/>
                    <a:pt x="34" y="168"/>
                    <a:pt x="0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0" y="3003"/>
                  </a:lnTo>
                  <a:cubicBezTo>
                    <a:pt x="0" y="3036"/>
                    <a:pt x="0" y="3070"/>
                    <a:pt x="0" y="3070"/>
                  </a:cubicBezTo>
                  <a:cubicBezTo>
                    <a:pt x="17" y="3086"/>
                    <a:pt x="25" y="3095"/>
                    <a:pt x="34" y="3095"/>
                  </a:cubicBezTo>
                  <a:cubicBezTo>
                    <a:pt x="42" y="3095"/>
                    <a:pt x="50" y="3086"/>
                    <a:pt x="67" y="3070"/>
                  </a:cubicBezTo>
                  <a:lnTo>
                    <a:pt x="267" y="2970"/>
                  </a:lnTo>
                  <a:cubicBezTo>
                    <a:pt x="301" y="2936"/>
                    <a:pt x="301" y="2936"/>
                    <a:pt x="334" y="2903"/>
                  </a:cubicBezTo>
                  <a:cubicBezTo>
                    <a:pt x="334" y="2870"/>
                    <a:pt x="334" y="2836"/>
                    <a:pt x="334" y="2803"/>
                  </a:cubicBezTo>
                  <a:lnTo>
                    <a:pt x="334" y="68"/>
                  </a:lnTo>
                  <a:cubicBezTo>
                    <a:pt x="334" y="34"/>
                    <a:pt x="334" y="34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121;p75">
              <a:extLst>
                <a:ext uri="{FF2B5EF4-FFF2-40B4-BE49-F238E27FC236}">
                  <a16:creationId xmlns:a16="http://schemas.microsoft.com/office/drawing/2014/main" id="{A9F71BA2-6BD2-43F2-B1F7-AC2A6E98A71D}"/>
                </a:ext>
              </a:extLst>
            </p:cNvPr>
            <p:cNvSpPr/>
            <p:nvPr/>
          </p:nvSpPr>
          <p:spPr>
            <a:xfrm>
              <a:off x="4292400" y="1423325"/>
              <a:ext cx="22550" cy="65700"/>
            </a:xfrm>
            <a:custGeom>
              <a:avLst/>
              <a:gdLst/>
              <a:ahLst/>
              <a:cxnLst/>
              <a:rect l="l" t="t" r="r" b="b"/>
              <a:pathLst>
                <a:path w="902" h="2628" extrusionOk="0">
                  <a:moveTo>
                    <a:pt x="855" y="1"/>
                  </a:moveTo>
                  <a:cubicBezTo>
                    <a:pt x="843" y="1"/>
                    <a:pt x="835" y="9"/>
                    <a:pt x="835" y="26"/>
                  </a:cubicBezTo>
                  <a:lnTo>
                    <a:pt x="701" y="93"/>
                  </a:lnTo>
                  <a:cubicBezTo>
                    <a:pt x="634" y="126"/>
                    <a:pt x="568" y="193"/>
                    <a:pt x="501" y="259"/>
                  </a:cubicBezTo>
                  <a:cubicBezTo>
                    <a:pt x="434" y="326"/>
                    <a:pt x="401" y="426"/>
                    <a:pt x="368" y="493"/>
                  </a:cubicBezTo>
                  <a:lnTo>
                    <a:pt x="368" y="393"/>
                  </a:lnTo>
                  <a:cubicBezTo>
                    <a:pt x="368" y="360"/>
                    <a:pt x="334" y="360"/>
                    <a:pt x="334" y="326"/>
                  </a:cubicBezTo>
                  <a:lnTo>
                    <a:pt x="267" y="326"/>
                  </a:lnTo>
                  <a:lnTo>
                    <a:pt x="67" y="460"/>
                  </a:lnTo>
                  <a:cubicBezTo>
                    <a:pt x="34" y="460"/>
                    <a:pt x="34" y="493"/>
                    <a:pt x="34" y="526"/>
                  </a:cubicBezTo>
                  <a:cubicBezTo>
                    <a:pt x="1" y="526"/>
                    <a:pt x="1" y="560"/>
                    <a:pt x="1" y="593"/>
                  </a:cubicBezTo>
                  <a:lnTo>
                    <a:pt x="1" y="2561"/>
                  </a:lnTo>
                  <a:cubicBezTo>
                    <a:pt x="1" y="2561"/>
                    <a:pt x="1" y="2594"/>
                    <a:pt x="34" y="2628"/>
                  </a:cubicBezTo>
                  <a:lnTo>
                    <a:pt x="67" y="2628"/>
                  </a:lnTo>
                  <a:lnTo>
                    <a:pt x="267" y="2494"/>
                  </a:lnTo>
                  <a:cubicBezTo>
                    <a:pt x="301" y="2494"/>
                    <a:pt x="334" y="2461"/>
                    <a:pt x="334" y="2428"/>
                  </a:cubicBezTo>
                  <a:cubicBezTo>
                    <a:pt x="334" y="2394"/>
                    <a:pt x="334" y="2361"/>
                    <a:pt x="368" y="2328"/>
                  </a:cubicBezTo>
                  <a:lnTo>
                    <a:pt x="368" y="1260"/>
                  </a:lnTo>
                  <a:cubicBezTo>
                    <a:pt x="334" y="1093"/>
                    <a:pt x="368" y="960"/>
                    <a:pt x="434" y="827"/>
                  </a:cubicBezTo>
                  <a:cubicBezTo>
                    <a:pt x="468" y="726"/>
                    <a:pt x="568" y="660"/>
                    <a:pt x="668" y="593"/>
                  </a:cubicBezTo>
                  <a:lnTo>
                    <a:pt x="835" y="493"/>
                  </a:lnTo>
                  <a:cubicBezTo>
                    <a:pt x="868" y="493"/>
                    <a:pt x="868" y="460"/>
                    <a:pt x="901" y="460"/>
                  </a:cubicBezTo>
                  <a:cubicBezTo>
                    <a:pt x="901" y="426"/>
                    <a:pt x="901" y="393"/>
                    <a:pt x="901" y="360"/>
                  </a:cubicBezTo>
                  <a:lnTo>
                    <a:pt x="901" y="93"/>
                  </a:lnTo>
                  <a:cubicBezTo>
                    <a:pt x="901" y="59"/>
                    <a:pt x="901" y="26"/>
                    <a:pt x="901" y="26"/>
                  </a:cubicBezTo>
                  <a:cubicBezTo>
                    <a:pt x="885" y="9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122;p75">
              <a:extLst>
                <a:ext uri="{FF2B5EF4-FFF2-40B4-BE49-F238E27FC236}">
                  <a16:creationId xmlns:a16="http://schemas.microsoft.com/office/drawing/2014/main" id="{222C9719-AF64-430D-8DE2-86DAF0577202}"/>
                </a:ext>
              </a:extLst>
            </p:cNvPr>
            <p:cNvSpPr/>
            <p:nvPr/>
          </p:nvSpPr>
          <p:spPr>
            <a:xfrm>
              <a:off x="4318250" y="1408125"/>
              <a:ext cx="33375" cy="60050"/>
            </a:xfrm>
            <a:custGeom>
              <a:avLst/>
              <a:gdLst/>
              <a:ahLst/>
              <a:cxnLst/>
              <a:rect l="l" t="t" r="r" b="b"/>
              <a:pathLst>
                <a:path w="1335" h="2402" extrusionOk="0">
                  <a:moveTo>
                    <a:pt x="835" y="501"/>
                  </a:moveTo>
                  <a:cubicBezTo>
                    <a:pt x="868" y="501"/>
                    <a:pt x="901" y="534"/>
                    <a:pt x="901" y="567"/>
                  </a:cubicBezTo>
                  <a:cubicBezTo>
                    <a:pt x="935" y="567"/>
                    <a:pt x="968" y="601"/>
                    <a:pt x="968" y="634"/>
                  </a:cubicBezTo>
                  <a:cubicBezTo>
                    <a:pt x="968" y="701"/>
                    <a:pt x="968" y="734"/>
                    <a:pt x="968" y="767"/>
                  </a:cubicBezTo>
                  <a:lnTo>
                    <a:pt x="368" y="1134"/>
                  </a:lnTo>
                  <a:cubicBezTo>
                    <a:pt x="368" y="1068"/>
                    <a:pt x="368" y="1034"/>
                    <a:pt x="368" y="968"/>
                  </a:cubicBezTo>
                  <a:cubicBezTo>
                    <a:pt x="401" y="934"/>
                    <a:pt x="401" y="867"/>
                    <a:pt x="434" y="801"/>
                  </a:cubicBezTo>
                  <a:cubicBezTo>
                    <a:pt x="468" y="767"/>
                    <a:pt x="501" y="701"/>
                    <a:pt x="534" y="667"/>
                  </a:cubicBezTo>
                  <a:cubicBezTo>
                    <a:pt x="568" y="634"/>
                    <a:pt x="634" y="601"/>
                    <a:pt x="668" y="567"/>
                  </a:cubicBezTo>
                  <a:cubicBezTo>
                    <a:pt x="701" y="534"/>
                    <a:pt x="768" y="501"/>
                    <a:pt x="835" y="501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34"/>
                    <a:pt x="401" y="334"/>
                  </a:cubicBezTo>
                  <a:cubicBezTo>
                    <a:pt x="301" y="434"/>
                    <a:pt x="234" y="567"/>
                    <a:pt x="201" y="701"/>
                  </a:cubicBezTo>
                  <a:cubicBezTo>
                    <a:pt x="134" y="834"/>
                    <a:pt x="67" y="968"/>
                    <a:pt x="67" y="1101"/>
                  </a:cubicBezTo>
                  <a:cubicBezTo>
                    <a:pt x="34" y="1268"/>
                    <a:pt x="1" y="1401"/>
                    <a:pt x="1" y="1568"/>
                  </a:cubicBezTo>
                  <a:cubicBezTo>
                    <a:pt x="1" y="1701"/>
                    <a:pt x="34" y="1868"/>
                    <a:pt x="67" y="2002"/>
                  </a:cubicBezTo>
                  <a:cubicBezTo>
                    <a:pt x="101" y="2102"/>
                    <a:pt x="134" y="2202"/>
                    <a:pt x="201" y="2268"/>
                  </a:cubicBezTo>
                  <a:cubicBezTo>
                    <a:pt x="268" y="2335"/>
                    <a:pt x="334" y="2369"/>
                    <a:pt x="401" y="2402"/>
                  </a:cubicBezTo>
                  <a:cubicBezTo>
                    <a:pt x="501" y="2402"/>
                    <a:pt x="601" y="2369"/>
                    <a:pt x="701" y="2302"/>
                  </a:cubicBezTo>
                  <a:cubicBezTo>
                    <a:pt x="801" y="2268"/>
                    <a:pt x="868" y="2168"/>
                    <a:pt x="968" y="2102"/>
                  </a:cubicBezTo>
                  <a:cubicBezTo>
                    <a:pt x="1035" y="2002"/>
                    <a:pt x="1101" y="1935"/>
                    <a:pt x="1135" y="1835"/>
                  </a:cubicBezTo>
                  <a:cubicBezTo>
                    <a:pt x="1202" y="1768"/>
                    <a:pt x="1235" y="1668"/>
                    <a:pt x="1268" y="1601"/>
                  </a:cubicBezTo>
                  <a:cubicBezTo>
                    <a:pt x="1302" y="1535"/>
                    <a:pt x="1302" y="1468"/>
                    <a:pt x="1302" y="1401"/>
                  </a:cubicBezTo>
                  <a:cubicBezTo>
                    <a:pt x="1302" y="1401"/>
                    <a:pt x="1302" y="1368"/>
                    <a:pt x="1302" y="1334"/>
                  </a:cubicBezTo>
                  <a:lnTo>
                    <a:pt x="1235" y="1334"/>
                  </a:lnTo>
                  <a:lnTo>
                    <a:pt x="1035" y="1468"/>
                  </a:lnTo>
                  <a:cubicBezTo>
                    <a:pt x="1001" y="1468"/>
                    <a:pt x="968" y="1501"/>
                    <a:pt x="968" y="1501"/>
                  </a:cubicBezTo>
                  <a:lnTo>
                    <a:pt x="901" y="1568"/>
                  </a:lnTo>
                  <a:cubicBezTo>
                    <a:pt x="901" y="1635"/>
                    <a:pt x="868" y="1668"/>
                    <a:pt x="835" y="1701"/>
                  </a:cubicBezTo>
                  <a:cubicBezTo>
                    <a:pt x="801" y="1735"/>
                    <a:pt x="735" y="1768"/>
                    <a:pt x="701" y="1801"/>
                  </a:cubicBezTo>
                  <a:cubicBezTo>
                    <a:pt x="668" y="1835"/>
                    <a:pt x="601" y="1835"/>
                    <a:pt x="568" y="1868"/>
                  </a:cubicBezTo>
                  <a:lnTo>
                    <a:pt x="468" y="1868"/>
                  </a:lnTo>
                  <a:cubicBezTo>
                    <a:pt x="434" y="1835"/>
                    <a:pt x="401" y="1801"/>
                    <a:pt x="401" y="1768"/>
                  </a:cubicBezTo>
                  <a:cubicBezTo>
                    <a:pt x="368" y="1735"/>
                    <a:pt x="368" y="1668"/>
                    <a:pt x="368" y="1601"/>
                  </a:cubicBezTo>
                  <a:lnTo>
                    <a:pt x="1268" y="1101"/>
                  </a:lnTo>
                  <a:cubicBezTo>
                    <a:pt x="1302" y="1068"/>
                    <a:pt x="1335" y="1068"/>
                    <a:pt x="1335" y="1034"/>
                  </a:cubicBezTo>
                  <a:cubicBezTo>
                    <a:pt x="1335" y="1001"/>
                    <a:pt x="1335" y="968"/>
                    <a:pt x="1335" y="934"/>
                  </a:cubicBezTo>
                  <a:lnTo>
                    <a:pt x="1335" y="767"/>
                  </a:lnTo>
                  <a:cubicBezTo>
                    <a:pt x="1335" y="634"/>
                    <a:pt x="1335" y="501"/>
                    <a:pt x="1302" y="367"/>
                  </a:cubicBezTo>
                  <a:cubicBezTo>
                    <a:pt x="1268" y="267"/>
                    <a:pt x="1202" y="200"/>
                    <a:pt x="1168" y="100"/>
                  </a:cubicBezTo>
                  <a:cubicBezTo>
                    <a:pt x="1101" y="67"/>
                    <a:pt x="1035" y="0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123;p75">
              <a:extLst>
                <a:ext uri="{FF2B5EF4-FFF2-40B4-BE49-F238E27FC236}">
                  <a16:creationId xmlns:a16="http://schemas.microsoft.com/office/drawing/2014/main" id="{A9B962BB-E8FF-4D62-A378-3A041A569720}"/>
                </a:ext>
              </a:extLst>
            </p:cNvPr>
            <p:cNvSpPr/>
            <p:nvPr/>
          </p:nvSpPr>
          <p:spPr>
            <a:xfrm>
              <a:off x="4354950" y="1378925"/>
              <a:ext cx="36725" cy="65700"/>
            </a:xfrm>
            <a:custGeom>
              <a:avLst/>
              <a:gdLst/>
              <a:ahLst/>
              <a:cxnLst/>
              <a:rect l="l" t="t" r="r" b="b"/>
              <a:pathLst>
                <a:path w="1469" h="2628" extrusionOk="0">
                  <a:moveTo>
                    <a:pt x="1401" y="1"/>
                  </a:moveTo>
                  <a:lnTo>
                    <a:pt x="1201" y="134"/>
                  </a:lnTo>
                  <a:cubicBezTo>
                    <a:pt x="1168" y="134"/>
                    <a:pt x="1135" y="167"/>
                    <a:pt x="1135" y="201"/>
                  </a:cubicBezTo>
                  <a:cubicBezTo>
                    <a:pt x="1101" y="234"/>
                    <a:pt x="1101" y="268"/>
                    <a:pt x="1101" y="268"/>
                  </a:cubicBezTo>
                  <a:lnTo>
                    <a:pt x="734" y="1769"/>
                  </a:lnTo>
                  <a:lnTo>
                    <a:pt x="367" y="701"/>
                  </a:lnTo>
                  <a:cubicBezTo>
                    <a:pt x="367" y="668"/>
                    <a:pt x="367" y="668"/>
                    <a:pt x="334" y="634"/>
                  </a:cubicBezTo>
                  <a:lnTo>
                    <a:pt x="301" y="634"/>
                  </a:lnTo>
                  <a:lnTo>
                    <a:pt x="67" y="768"/>
                  </a:lnTo>
                  <a:cubicBezTo>
                    <a:pt x="67" y="768"/>
                    <a:pt x="34" y="801"/>
                    <a:pt x="34" y="835"/>
                  </a:cubicBezTo>
                  <a:cubicBezTo>
                    <a:pt x="0" y="868"/>
                    <a:pt x="0" y="901"/>
                    <a:pt x="0" y="935"/>
                  </a:cubicBezTo>
                  <a:lnTo>
                    <a:pt x="567" y="2569"/>
                  </a:lnTo>
                  <a:cubicBezTo>
                    <a:pt x="567" y="2569"/>
                    <a:pt x="567" y="2603"/>
                    <a:pt x="601" y="2603"/>
                  </a:cubicBezTo>
                  <a:cubicBezTo>
                    <a:pt x="601" y="2619"/>
                    <a:pt x="601" y="2628"/>
                    <a:pt x="605" y="2628"/>
                  </a:cubicBezTo>
                  <a:cubicBezTo>
                    <a:pt x="609" y="2628"/>
                    <a:pt x="618" y="2619"/>
                    <a:pt x="634" y="2603"/>
                  </a:cubicBezTo>
                  <a:lnTo>
                    <a:pt x="834" y="2502"/>
                  </a:lnTo>
                  <a:cubicBezTo>
                    <a:pt x="868" y="2502"/>
                    <a:pt x="868" y="2469"/>
                    <a:pt x="901" y="2436"/>
                  </a:cubicBezTo>
                  <a:cubicBezTo>
                    <a:pt x="901" y="2402"/>
                    <a:pt x="901" y="2369"/>
                    <a:pt x="934" y="2336"/>
                  </a:cubicBezTo>
                  <a:lnTo>
                    <a:pt x="1468" y="101"/>
                  </a:lnTo>
                  <a:cubicBezTo>
                    <a:pt x="1468" y="101"/>
                    <a:pt x="1468" y="101"/>
                    <a:pt x="1468" y="67"/>
                  </a:cubicBezTo>
                  <a:cubicBezTo>
                    <a:pt x="1468" y="67"/>
                    <a:pt x="1468" y="34"/>
                    <a:pt x="1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124;p75">
              <a:extLst>
                <a:ext uri="{FF2B5EF4-FFF2-40B4-BE49-F238E27FC236}">
                  <a16:creationId xmlns:a16="http://schemas.microsoft.com/office/drawing/2014/main" id="{A7104BA7-B3A6-40F7-912B-C24ACFBE16BE}"/>
                </a:ext>
              </a:extLst>
            </p:cNvPr>
            <p:cNvSpPr/>
            <p:nvPr/>
          </p:nvSpPr>
          <p:spPr>
            <a:xfrm>
              <a:off x="4394150" y="1363925"/>
              <a:ext cx="33375" cy="60050"/>
            </a:xfrm>
            <a:custGeom>
              <a:avLst/>
              <a:gdLst/>
              <a:ahLst/>
              <a:cxnLst/>
              <a:rect l="l" t="t" r="r" b="b"/>
              <a:pathLst>
                <a:path w="1335" h="2402" extrusionOk="0">
                  <a:moveTo>
                    <a:pt x="801" y="534"/>
                  </a:moveTo>
                  <a:cubicBezTo>
                    <a:pt x="834" y="534"/>
                    <a:pt x="867" y="534"/>
                    <a:pt x="901" y="567"/>
                  </a:cubicBezTo>
                  <a:cubicBezTo>
                    <a:pt x="934" y="601"/>
                    <a:pt x="934" y="634"/>
                    <a:pt x="934" y="667"/>
                  </a:cubicBezTo>
                  <a:cubicBezTo>
                    <a:pt x="968" y="701"/>
                    <a:pt x="968" y="734"/>
                    <a:pt x="968" y="767"/>
                  </a:cubicBezTo>
                  <a:lnTo>
                    <a:pt x="367" y="1134"/>
                  </a:lnTo>
                  <a:cubicBezTo>
                    <a:pt x="367" y="1068"/>
                    <a:pt x="367" y="1034"/>
                    <a:pt x="367" y="968"/>
                  </a:cubicBezTo>
                  <a:cubicBezTo>
                    <a:pt x="400" y="934"/>
                    <a:pt x="400" y="868"/>
                    <a:pt x="434" y="834"/>
                  </a:cubicBezTo>
                  <a:cubicBezTo>
                    <a:pt x="467" y="767"/>
                    <a:pt x="501" y="734"/>
                    <a:pt x="534" y="667"/>
                  </a:cubicBezTo>
                  <a:cubicBezTo>
                    <a:pt x="567" y="634"/>
                    <a:pt x="601" y="601"/>
                    <a:pt x="667" y="567"/>
                  </a:cubicBezTo>
                  <a:lnTo>
                    <a:pt x="701" y="567"/>
                  </a:lnTo>
                  <a:cubicBezTo>
                    <a:pt x="734" y="534"/>
                    <a:pt x="767" y="534"/>
                    <a:pt x="801" y="534"/>
                  </a:cubicBezTo>
                  <a:close/>
                  <a:moveTo>
                    <a:pt x="934" y="0"/>
                  </a:moveTo>
                  <a:cubicBezTo>
                    <a:pt x="834" y="0"/>
                    <a:pt x="734" y="34"/>
                    <a:pt x="667" y="67"/>
                  </a:cubicBezTo>
                  <a:cubicBezTo>
                    <a:pt x="567" y="134"/>
                    <a:pt x="467" y="234"/>
                    <a:pt x="400" y="334"/>
                  </a:cubicBezTo>
                  <a:cubicBezTo>
                    <a:pt x="300" y="434"/>
                    <a:pt x="234" y="567"/>
                    <a:pt x="200" y="701"/>
                  </a:cubicBezTo>
                  <a:cubicBezTo>
                    <a:pt x="134" y="834"/>
                    <a:pt x="67" y="968"/>
                    <a:pt x="67" y="1101"/>
                  </a:cubicBezTo>
                  <a:cubicBezTo>
                    <a:pt x="34" y="1268"/>
                    <a:pt x="0" y="1435"/>
                    <a:pt x="0" y="1568"/>
                  </a:cubicBezTo>
                  <a:cubicBezTo>
                    <a:pt x="0" y="1735"/>
                    <a:pt x="34" y="1868"/>
                    <a:pt x="34" y="2002"/>
                  </a:cubicBezTo>
                  <a:cubicBezTo>
                    <a:pt x="67" y="2102"/>
                    <a:pt x="134" y="2202"/>
                    <a:pt x="167" y="2269"/>
                  </a:cubicBezTo>
                  <a:cubicBezTo>
                    <a:pt x="234" y="2335"/>
                    <a:pt x="300" y="2402"/>
                    <a:pt x="400" y="2402"/>
                  </a:cubicBezTo>
                  <a:cubicBezTo>
                    <a:pt x="501" y="2402"/>
                    <a:pt x="601" y="2369"/>
                    <a:pt x="667" y="2302"/>
                  </a:cubicBezTo>
                  <a:cubicBezTo>
                    <a:pt x="767" y="2269"/>
                    <a:pt x="867" y="2168"/>
                    <a:pt x="934" y="2102"/>
                  </a:cubicBezTo>
                  <a:cubicBezTo>
                    <a:pt x="1001" y="2002"/>
                    <a:pt x="1068" y="1935"/>
                    <a:pt x="1134" y="1835"/>
                  </a:cubicBezTo>
                  <a:cubicBezTo>
                    <a:pt x="1168" y="1768"/>
                    <a:pt x="1201" y="1668"/>
                    <a:pt x="1234" y="1601"/>
                  </a:cubicBezTo>
                  <a:cubicBezTo>
                    <a:pt x="1268" y="1535"/>
                    <a:pt x="1268" y="1468"/>
                    <a:pt x="1301" y="1401"/>
                  </a:cubicBezTo>
                  <a:cubicBezTo>
                    <a:pt x="1301" y="1401"/>
                    <a:pt x="1301" y="1368"/>
                    <a:pt x="1268" y="1335"/>
                  </a:cubicBezTo>
                  <a:lnTo>
                    <a:pt x="1201" y="1335"/>
                  </a:lnTo>
                  <a:lnTo>
                    <a:pt x="1001" y="1468"/>
                  </a:lnTo>
                  <a:cubicBezTo>
                    <a:pt x="968" y="1468"/>
                    <a:pt x="968" y="1501"/>
                    <a:pt x="934" y="1501"/>
                  </a:cubicBezTo>
                  <a:lnTo>
                    <a:pt x="901" y="1601"/>
                  </a:lnTo>
                  <a:cubicBezTo>
                    <a:pt x="867" y="1635"/>
                    <a:pt x="834" y="1668"/>
                    <a:pt x="801" y="1701"/>
                  </a:cubicBezTo>
                  <a:cubicBezTo>
                    <a:pt x="767" y="1768"/>
                    <a:pt x="734" y="1802"/>
                    <a:pt x="667" y="1835"/>
                  </a:cubicBezTo>
                  <a:cubicBezTo>
                    <a:pt x="634" y="1835"/>
                    <a:pt x="601" y="1868"/>
                    <a:pt x="567" y="1868"/>
                  </a:cubicBezTo>
                  <a:lnTo>
                    <a:pt x="467" y="1868"/>
                  </a:lnTo>
                  <a:cubicBezTo>
                    <a:pt x="434" y="1835"/>
                    <a:pt x="400" y="1802"/>
                    <a:pt x="400" y="1768"/>
                  </a:cubicBezTo>
                  <a:cubicBezTo>
                    <a:pt x="367" y="1735"/>
                    <a:pt x="367" y="1668"/>
                    <a:pt x="367" y="1635"/>
                  </a:cubicBezTo>
                  <a:lnTo>
                    <a:pt x="1268" y="1101"/>
                  </a:lnTo>
                  <a:cubicBezTo>
                    <a:pt x="1268" y="1101"/>
                    <a:pt x="1301" y="1068"/>
                    <a:pt x="1301" y="1034"/>
                  </a:cubicBezTo>
                  <a:cubicBezTo>
                    <a:pt x="1334" y="1001"/>
                    <a:pt x="1334" y="968"/>
                    <a:pt x="1334" y="934"/>
                  </a:cubicBezTo>
                  <a:lnTo>
                    <a:pt x="1334" y="767"/>
                  </a:lnTo>
                  <a:cubicBezTo>
                    <a:pt x="1334" y="634"/>
                    <a:pt x="1334" y="501"/>
                    <a:pt x="1301" y="367"/>
                  </a:cubicBezTo>
                  <a:cubicBezTo>
                    <a:pt x="1268" y="267"/>
                    <a:pt x="1201" y="200"/>
                    <a:pt x="1168" y="100"/>
                  </a:cubicBezTo>
                  <a:cubicBezTo>
                    <a:pt x="1101" y="67"/>
                    <a:pt x="1034" y="34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125;p75">
              <a:extLst>
                <a:ext uri="{FF2B5EF4-FFF2-40B4-BE49-F238E27FC236}">
                  <a16:creationId xmlns:a16="http://schemas.microsoft.com/office/drawing/2014/main" id="{7FA83692-F5D9-4D00-8D78-E2E06C548FEE}"/>
                </a:ext>
              </a:extLst>
            </p:cNvPr>
            <p:cNvSpPr/>
            <p:nvPr/>
          </p:nvSpPr>
          <p:spPr>
            <a:xfrm>
              <a:off x="4435000" y="1338900"/>
              <a:ext cx="33375" cy="68200"/>
            </a:xfrm>
            <a:custGeom>
              <a:avLst/>
              <a:gdLst/>
              <a:ahLst/>
              <a:cxnLst/>
              <a:rect l="l" t="t" r="r" b="b"/>
              <a:pathLst>
                <a:path w="1335" h="2728" extrusionOk="0">
                  <a:moveTo>
                    <a:pt x="1001" y="1"/>
                  </a:moveTo>
                  <a:cubicBezTo>
                    <a:pt x="901" y="1"/>
                    <a:pt x="835" y="34"/>
                    <a:pt x="735" y="67"/>
                  </a:cubicBezTo>
                  <a:cubicBezTo>
                    <a:pt x="634" y="134"/>
                    <a:pt x="568" y="201"/>
                    <a:pt x="501" y="267"/>
                  </a:cubicBezTo>
                  <a:cubicBezTo>
                    <a:pt x="434" y="367"/>
                    <a:pt x="401" y="468"/>
                    <a:pt x="334" y="568"/>
                  </a:cubicBezTo>
                  <a:lnTo>
                    <a:pt x="334" y="468"/>
                  </a:lnTo>
                  <a:cubicBezTo>
                    <a:pt x="334" y="434"/>
                    <a:pt x="334" y="401"/>
                    <a:pt x="334" y="401"/>
                  </a:cubicBezTo>
                  <a:cubicBezTo>
                    <a:pt x="318" y="384"/>
                    <a:pt x="309" y="376"/>
                    <a:pt x="301" y="376"/>
                  </a:cubicBezTo>
                  <a:cubicBezTo>
                    <a:pt x="293" y="376"/>
                    <a:pt x="284" y="384"/>
                    <a:pt x="268" y="401"/>
                  </a:cubicBezTo>
                  <a:lnTo>
                    <a:pt x="67" y="501"/>
                  </a:lnTo>
                  <a:cubicBezTo>
                    <a:pt x="34" y="534"/>
                    <a:pt x="34" y="534"/>
                    <a:pt x="1" y="568"/>
                  </a:cubicBezTo>
                  <a:cubicBezTo>
                    <a:pt x="1" y="601"/>
                    <a:pt x="1" y="634"/>
                    <a:pt x="1" y="668"/>
                  </a:cubicBezTo>
                  <a:lnTo>
                    <a:pt x="1" y="2636"/>
                  </a:lnTo>
                  <a:cubicBezTo>
                    <a:pt x="1" y="2669"/>
                    <a:pt x="1" y="2702"/>
                    <a:pt x="1" y="2702"/>
                  </a:cubicBezTo>
                  <a:cubicBezTo>
                    <a:pt x="17" y="2719"/>
                    <a:pt x="34" y="2727"/>
                    <a:pt x="47" y="2727"/>
                  </a:cubicBezTo>
                  <a:cubicBezTo>
                    <a:pt x="59" y="2727"/>
                    <a:pt x="67" y="2719"/>
                    <a:pt x="67" y="2702"/>
                  </a:cubicBezTo>
                  <a:lnTo>
                    <a:pt x="268" y="2602"/>
                  </a:lnTo>
                  <a:cubicBezTo>
                    <a:pt x="301" y="2569"/>
                    <a:pt x="301" y="2536"/>
                    <a:pt x="334" y="2536"/>
                  </a:cubicBezTo>
                  <a:cubicBezTo>
                    <a:pt x="334" y="2502"/>
                    <a:pt x="334" y="2469"/>
                    <a:pt x="334" y="2436"/>
                  </a:cubicBezTo>
                  <a:lnTo>
                    <a:pt x="334" y="1368"/>
                  </a:lnTo>
                  <a:cubicBezTo>
                    <a:pt x="334" y="1235"/>
                    <a:pt x="368" y="1068"/>
                    <a:pt x="434" y="935"/>
                  </a:cubicBezTo>
                  <a:cubicBezTo>
                    <a:pt x="468" y="801"/>
                    <a:pt x="568" y="701"/>
                    <a:pt x="668" y="634"/>
                  </a:cubicBezTo>
                  <a:cubicBezTo>
                    <a:pt x="718" y="601"/>
                    <a:pt x="760" y="584"/>
                    <a:pt x="797" y="584"/>
                  </a:cubicBezTo>
                  <a:cubicBezTo>
                    <a:pt x="835" y="584"/>
                    <a:pt x="868" y="601"/>
                    <a:pt x="901" y="634"/>
                  </a:cubicBezTo>
                  <a:cubicBezTo>
                    <a:pt x="935" y="768"/>
                    <a:pt x="968" y="868"/>
                    <a:pt x="968" y="1001"/>
                  </a:cubicBezTo>
                  <a:lnTo>
                    <a:pt x="968" y="2035"/>
                  </a:lnTo>
                  <a:cubicBezTo>
                    <a:pt x="968" y="2069"/>
                    <a:pt x="968" y="2102"/>
                    <a:pt x="1001" y="2102"/>
                  </a:cubicBezTo>
                  <a:cubicBezTo>
                    <a:pt x="1001" y="2119"/>
                    <a:pt x="1010" y="2127"/>
                    <a:pt x="1018" y="2127"/>
                  </a:cubicBezTo>
                  <a:cubicBezTo>
                    <a:pt x="1026" y="2127"/>
                    <a:pt x="1035" y="2119"/>
                    <a:pt x="1035" y="2102"/>
                  </a:cubicBezTo>
                  <a:lnTo>
                    <a:pt x="1235" y="2002"/>
                  </a:lnTo>
                  <a:cubicBezTo>
                    <a:pt x="1268" y="1969"/>
                    <a:pt x="1268" y="1969"/>
                    <a:pt x="1302" y="1935"/>
                  </a:cubicBezTo>
                  <a:cubicBezTo>
                    <a:pt x="1302" y="1902"/>
                    <a:pt x="1302" y="1869"/>
                    <a:pt x="1335" y="1835"/>
                  </a:cubicBezTo>
                  <a:lnTo>
                    <a:pt x="1335" y="734"/>
                  </a:lnTo>
                  <a:cubicBezTo>
                    <a:pt x="1302" y="601"/>
                    <a:pt x="1302" y="468"/>
                    <a:pt x="1302" y="367"/>
                  </a:cubicBezTo>
                  <a:cubicBezTo>
                    <a:pt x="1268" y="267"/>
                    <a:pt x="1235" y="201"/>
                    <a:pt x="1202" y="101"/>
                  </a:cubicBezTo>
                  <a:cubicBezTo>
                    <a:pt x="1168" y="34"/>
                    <a:pt x="1101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126;p75">
              <a:extLst>
                <a:ext uri="{FF2B5EF4-FFF2-40B4-BE49-F238E27FC236}">
                  <a16:creationId xmlns:a16="http://schemas.microsoft.com/office/drawing/2014/main" id="{4CDCD19F-5463-4E1A-8A04-DF6DF6BFE679}"/>
                </a:ext>
              </a:extLst>
            </p:cNvPr>
            <p:cNvSpPr/>
            <p:nvPr/>
          </p:nvSpPr>
          <p:spPr>
            <a:xfrm>
              <a:off x="4476700" y="1310550"/>
              <a:ext cx="32550" cy="67075"/>
            </a:xfrm>
            <a:custGeom>
              <a:avLst/>
              <a:gdLst/>
              <a:ahLst/>
              <a:cxnLst/>
              <a:rect l="l" t="t" r="r" b="b"/>
              <a:pathLst>
                <a:path w="1302" h="2683" extrusionOk="0">
                  <a:moveTo>
                    <a:pt x="1235" y="0"/>
                  </a:moveTo>
                  <a:lnTo>
                    <a:pt x="1001" y="134"/>
                  </a:lnTo>
                  <a:cubicBezTo>
                    <a:pt x="1001" y="134"/>
                    <a:pt x="968" y="167"/>
                    <a:pt x="968" y="167"/>
                  </a:cubicBezTo>
                  <a:cubicBezTo>
                    <a:pt x="935" y="201"/>
                    <a:pt x="935" y="234"/>
                    <a:pt x="935" y="267"/>
                  </a:cubicBezTo>
                  <a:lnTo>
                    <a:pt x="935" y="1335"/>
                  </a:lnTo>
                  <a:cubicBezTo>
                    <a:pt x="935" y="1468"/>
                    <a:pt x="901" y="1635"/>
                    <a:pt x="868" y="1768"/>
                  </a:cubicBezTo>
                  <a:cubicBezTo>
                    <a:pt x="834" y="1902"/>
                    <a:pt x="734" y="2002"/>
                    <a:pt x="634" y="2069"/>
                  </a:cubicBezTo>
                  <a:cubicBezTo>
                    <a:pt x="584" y="2102"/>
                    <a:pt x="543" y="2119"/>
                    <a:pt x="509" y="2119"/>
                  </a:cubicBezTo>
                  <a:cubicBezTo>
                    <a:pt x="476" y="2119"/>
                    <a:pt x="451" y="2102"/>
                    <a:pt x="434" y="2069"/>
                  </a:cubicBezTo>
                  <a:cubicBezTo>
                    <a:pt x="367" y="1935"/>
                    <a:pt x="334" y="1802"/>
                    <a:pt x="334" y="1702"/>
                  </a:cubicBezTo>
                  <a:lnTo>
                    <a:pt x="334" y="634"/>
                  </a:lnTo>
                  <a:cubicBezTo>
                    <a:pt x="334" y="601"/>
                    <a:pt x="334" y="567"/>
                    <a:pt x="334" y="567"/>
                  </a:cubicBezTo>
                  <a:cubicBezTo>
                    <a:pt x="317" y="551"/>
                    <a:pt x="309" y="542"/>
                    <a:pt x="301" y="542"/>
                  </a:cubicBezTo>
                  <a:cubicBezTo>
                    <a:pt x="292" y="542"/>
                    <a:pt x="284" y="551"/>
                    <a:pt x="267" y="567"/>
                  </a:cubicBezTo>
                  <a:lnTo>
                    <a:pt x="67" y="701"/>
                  </a:lnTo>
                  <a:cubicBezTo>
                    <a:pt x="34" y="701"/>
                    <a:pt x="34" y="734"/>
                    <a:pt x="34" y="734"/>
                  </a:cubicBezTo>
                  <a:cubicBezTo>
                    <a:pt x="1" y="768"/>
                    <a:pt x="1" y="801"/>
                    <a:pt x="1" y="834"/>
                  </a:cubicBezTo>
                  <a:lnTo>
                    <a:pt x="1" y="1968"/>
                  </a:lnTo>
                  <a:cubicBezTo>
                    <a:pt x="1" y="2069"/>
                    <a:pt x="1" y="2202"/>
                    <a:pt x="34" y="2302"/>
                  </a:cubicBezTo>
                  <a:cubicBezTo>
                    <a:pt x="34" y="2402"/>
                    <a:pt x="67" y="2502"/>
                    <a:pt x="101" y="2569"/>
                  </a:cubicBezTo>
                  <a:cubicBezTo>
                    <a:pt x="167" y="2636"/>
                    <a:pt x="201" y="2669"/>
                    <a:pt x="301" y="2669"/>
                  </a:cubicBezTo>
                  <a:cubicBezTo>
                    <a:pt x="328" y="2678"/>
                    <a:pt x="352" y="2682"/>
                    <a:pt x="375" y="2682"/>
                  </a:cubicBezTo>
                  <a:cubicBezTo>
                    <a:pt x="439" y="2682"/>
                    <a:pt x="494" y="2651"/>
                    <a:pt x="568" y="2602"/>
                  </a:cubicBezTo>
                  <a:cubicBezTo>
                    <a:pt x="634" y="2536"/>
                    <a:pt x="734" y="2469"/>
                    <a:pt x="801" y="2402"/>
                  </a:cubicBezTo>
                  <a:cubicBezTo>
                    <a:pt x="834" y="2302"/>
                    <a:pt x="901" y="2235"/>
                    <a:pt x="935" y="2135"/>
                  </a:cubicBezTo>
                  <a:lnTo>
                    <a:pt x="935" y="2202"/>
                  </a:lnTo>
                  <a:cubicBezTo>
                    <a:pt x="935" y="2235"/>
                    <a:pt x="935" y="2269"/>
                    <a:pt x="968" y="2269"/>
                  </a:cubicBezTo>
                  <a:cubicBezTo>
                    <a:pt x="968" y="2285"/>
                    <a:pt x="976" y="2294"/>
                    <a:pt x="985" y="2294"/>
                  </a:cubicBezTo>
                  <a:cubicBezTo>
                    <a:pt x="993" y="2294"/>
                    <a:pt x="1001" y="2285"/>
                    <a:pt x="1001" y="2269"/>
                  </a:cubicBezTo>
                  <a:lnTo>
                    <a:pt x="1235" y="2169"/>
                  </a:lnTo>
                  <a:cubicBezTo>
                    <a:pt x="1235" y="2135"/>
                    <a:pt x="1268" y="2135"/>
                    <a:pt x="1268" y="2102"/>
                  </a:cubicBezTo>
                  <a:cubicBezTo>
                    <a:pt x="1268" y="2069"/>
                    <a:pt x="1301" y="2035"/>
                    <a:pt x="1301" y="2002"/>
                  </a:cubicBezTo>
                  <a:lnTo>
                    <a:pt x="1301" y="67"/>
                  </a:lnTo>
                  <a:cubicBezTo>
                    <a:pt x="1301" y="34"/>
                    <a:pt x="1268" y="0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127;p75">
              <a:extLst>
                <a:ext uri="{FF2B5EF4-FFF2-40B4-BE49-F238E27FC236}">
                  <a16:creationId xmlns:a16="http://schemas.microsoft.com/office/drawing/2014/main" id="{36095D5C-8A8D-4C9B-883E-D3245B97E537}"/>
                </a:ext>
              </a:extLst>
            </p:cNvPr>
            <p:cNvSpPr/>
            <p:nvPr/>
          </p:nvSpPr>
          <p:spPr>
            <a:xfrm>
              <a:off x="4516725" y="1293550"/>
              <a:ext cx="33375" cy="59550"/>
            </a:xfrm>
            <a:custGeom>
              <a:avLst/>
              <a:gdLst/>
              <a:ahLst/>
              <a:cxnLst/>
              <a:rect l="l" t="t" r="r" b="b"/>
              <a:pathLst>
                <a:path w="1335" h="2382" extrusionOk="0">
                  <a:moveTo>
                    <a:pt x="801" y="514"/>
                  </a:moveTo>
                  <a:cubicBezTo>
                    <a:pt x="835" y="514"/>
                    <a:pt x="868" y="514"/>
                    <a:pt x="901" y="547"/>
                  </a:cubicBezTo>
                  <a:cubicBezTo>
                    <a:pt x="901" y="580"/>
                    <a:pt x="935" y="614"/>
                    <a:pt x="935" y="647"/>
                  </a:cubicBezTo>
                  <a:cubicBezTo>
                    <a:pt x="935" y="680"/>
                    <a:pt x="968" y="714"/>
                    <a:pt x="968" y="747"/>
                  </a:cubicBezTo>
                  <a:lnTo>
                    <a:pt x="334" y="1114"/>
                  </a:lnTo>
                  <a:cubicBezTo>
                    <a:pt x="334" y="1081"/>
                    <a:pt x="368" y="1014"/>
                    <a:pt x="368" y="981"/>
                  </a:cubicBezTo>
                  <a:cubicBezTo>
                    <a:pt x="368" y="914"/>
                    <a:pt x="401" y="847"/>
                    <a:pt x="434" y="814"/>
                  </a:cubicBezTo>
                  <a:cubicBezTo>
                    <a:pt x="468" y="747"/>
                    <a:pt x="501" y="714"/>
                    <a:pt x="534" y="680"/>
                  </a:cubicBezTo>
                  <a:cubicBezTo>
                    <a:pt x="568" y="614"/>
                    <a:pt x="601" y="580"/>
                    <a:pt x="668" y="547"/>
                  </a:cubicBezTo>
                  <a:cubicBezTo>
                    <a:pt x="701" y="514"/>
                    <a:pt x="735" y="514"/>
                    <a:pt x="801" y="514"/>
                  </a:cubicBezTo>
                  <a:close/>
                  <a:moveTo>
                    <a:pt x="855" y="0"/>
                  </a:moveTo>
                  <a:cubicBezTo>
                    <a:pt x="783" y="0"/>
                    <a:pt x="717" y="31"/>
                    <a:pt x="668" y="80"/>
                  </a:cubicBezTo>
                  <a:cubicBezTo>
                    <a:pt x="534" y="147"/>
                    <a:pt x="468" y="213"/>
                    <a:pt x="368" y="313"/>
                  </a:cubicBezTo>
                  <a:cubicBezTo>
                    <a:pt x="301" y="447"/>
                    <a:pt x="234" y="547"/>
                    <a:pt x="167" y="680"/>
                  </a:cubicBezTo>
                  <a:cubicBezTo>
                    <a:pt x="101" y="814"/>
                    <a:pt x="67" y="947"/>
                    <a:pt x="34" y="1114"/>
                  </a:cubicBezTo>
                  <a:cubicBezTo>
                    <a:pt x="1" y="1247"/>
                    <a:pt x="1" y="1414"/>
                    <a:pt x="1" y="1581"/>
                  </a:cubicBezTo>
                  <a:cubicBezTo>
                    <a:pt x="1" y="1714"/>
                    <a:pt x="1" y="1848"/>
                    <a:pt x="34" y="1981"/>
                  </a:cubicBezTo>
                  <a:cubicBezTo>
                    <a:pt x="67" y="2081"/>
                    <a:pt x="101" y="2181"/>
                    <a:pt x="167" y="2282"/>
                  </a:cubicBezTo>
                  <a:cubicBezTo>
                    <a:pt x="234" y="2348"/>
                    <a:pt x="301" y="2382"/>
                    <a:pt x="368" y="2382"/>
                  </a:cubicBezTo>
                  <a:cubicBezTo>
                    <a:pt x="468" y="2382"/>
                    <a:pt x="568" y="2348"/>
                    <a:pt x="668" y="2315"/>
                  </a:cubicBezTo>
                  <a:cubicBezTo>
                    <a:pt x="768" y="2248"/>
                    <a:pt x="835" y="2181"/>
                    <a:pt x="935" y="2081"/>
                  </a:cubicBezTo>
                  <a:cubicBezTo>
                    <a:pt x="1001" y="2015"/>
                    <a:pt x="1068" y="1915"/>
                    <a:pt x="1101" y="1815"/>
                  </a:cubicBezTo>
                  <a:cubicBezTo>
                    <a:pt x="1168" y="1748"/>
                    <a:pt x="1202" y="1681"/>
                    <a:pt x="1235" y="1581"/>
                  </a:cubicBezTo>
                  <a:cubicBezTo>
                    <a:pt x="1268" y="1514"/>
                    <a:pt x="1268" y="1481"/>
                    <a:pt x="1268" y="1414"/>
                  </a:cubicBezTo>
                  <a:cubicBezTo>
                    <a:pt x="1268" y="1381"/>
                    <a:pt x="1268" y="1348"/>
                    <a:pt x="1268" y="1348"/>
                  </a:cubicBezTo>
                  <a:cubicBezTo>
                    <a:pt x="1252" y="1331"/>
                    <a:pt x="1235" y="1323"/>
                    <a:pt x="1222" y="1323"/>
                  </a:cubicBezTo>
                  <a:cubicBezTo>
                    <a:pt x="1210" y="1323"/>
                    <a:pt x="1202" y="1331"/>
                    <a:pt x="1202" y="1348"/>
                  </a:cubicBezTo>
                  <a:lnTo>
                    <a:pt x="1001" y="1448"/>
                  </a:lnTo>
                  <a:cubicBezTo>
                    <a:pt x="968" y="1481"/>
                    <a:pt x="935" y="1481"/>
                    <a:pt x="935" y="1514"/>
                  </a:cubicBezTo>
                  <a:lnTo>
                    <a:pt x="901" y="1581"/>
                  </a:lnTo>
                  <a:cubicBezTo>
                    <a:pt x="868" y="1614"/>
                    <a:pt x="835" y="1681"/>
                    <a:pt x="801" y="1714"/>
                  </a:cubicBezTo>
                  <a:cubicBezTo>
                    <a:pt x="768" y="1748"/>
                    <a:pt x="701" y="1781"/>
                    <a:pt x="668" y="1815"/>
                  </a:cubicBezTo>
                  <a:cubicBezTo>
                    <a:pt x="634" y="1848"/>
                    <a:pt x="568" y="1848"/>
                    <a:pt x="534" y="1848"/>
                  </a:cubicBezTo>
                  <a:lnTo>
                    <a:pt x="434" y="1848"/>
                  </a:lnTo>
                  <a:cubicBezTo>
                    <a:pt x="401" y="1848"/>
                    <a:pt x="401" y="1815"/>
                    <a:pt x="368" y="1781"/>
                  </a:cubicBezTo>
                  <a:cubicBezTo>
                    <a:pt x="334" y="1714"/>
                    <a:pt x="334" y="1681"/>
                    <a:pt x="334" y="1614"/>
                  </a:cubicBezTo>
                  <a:lnTo>
                    <a:pt x="1235" y="1081"/>
                  </a:lnTo>
                  <a:cubicBezTo>
                    <a:pt x="1268" y="1081"/>
                    <a:pt x="1302" y="1047"/>
                    <a:pt x="1302" y="1014"/>
                  </a:cubicBezTo>
                  <a:cubicBezTo>
                    <a:pt x="1302" y="1014"/>
                    <a:pt x="1335" y="981"/>
                    <a:pt x="1335" y="947"/>
                  </a:cubicBezTo>
                  <a:lnTo>
                    <a:pt x="1335" y="747"/>
                  </a:lnTo>
                  <a:cubicBezTo>
                    <a:pt x="1335" y="614"/>
                    <a:pt x="1302" y="480"/>
                    <a:pt x="1268" y="380"/>
                  </a:cubicBezTo>
                  <a:cubicBezTo>
                    <a:pt x="1235" y="280"/>
                    <a:pt x="1202" y="180"/>
                    <a:pt x="1135" y="113"/>
                  </a:cubicBezTo>
                  <a:cubicBezTo>
                    <a:pt x="1068" y="47"/>
                    <a:pt x="1001" y="13"/>
                    <a:pt x="935" y="13"/>
                  </a:cubicBezTo>
                  <a:cubicBezTo>
                    <a:pt x="908" y="4"/>
                    <a:pt x="881" y="0"/>
                    <a:pt x="8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128;p75">
              <a:extLst>
                <a:ext uri="{FF2B5EF4-FFF2-40B4-BE49-F238E27FC236}">
                  <a16:creationId xmlns:a16="http://schemas.microsoft.com/office/drawing/2014/main" id="{CD1EB5E3-D9A8-4D5D-9FD3-8AF27F8C0C7C}"/>
                </a:ext>
              </a:extLst>
            </p:cNvPr>
            <p:cNvSpPr/>
            <p:nvPr/>
          </p:nvSpPr>
          <p:spPr>
            <a:xfrm>
              <a:off x="4372450" y="1760875"/>
              <a:ext cx="28400" cy="46725"/>
            </a:xfrm>
            <a:custGeom>
              <a:avLst/>
              <a:gdLst/>
              <a:ahLst/>
              <a:cxnLst/>
              <a:rect l="l" t="t" r="r" b="b"/>
              <a:pathLst>
                <a:path w="1136" h="1869" extrusionOk="0">
                  <a:moveTo>
                    <a:pt x="668" y="0"/>
                  </a:moveTo>
                  <a:lnTo>
                    <a:pt x="501" y="100"/>
                  </a:lnTo>
                  <a:cubicBezTo>
                    <a:pt x="468" y="100"/>
                    <a:pt x="468" y="134"/>
                    <a:pt x="468" y="134"/>
                  </a:cubicBezTo>
                  <a:cubicBezTo>
                    <a:pt x="435" y="167"/>
                    <a:pt x="435" y="200"/>
                    <a:pt x="468" y="234"/>
                  </a:cubicBezTo>
                  <a:lnTo>
                    <a:pt x="468" y="834"/>
                  </a:lnTo>
                  <a:lnTo>
                    <a:pt x="68" y="1034"/>
                  </a:lnTo>
                  <a:cubicBezTo>
                    <a:pt x="34" y="1068"/>
                    <a:pt x="34" y="1068"/>
                    <a:pt x="34" y="1101"/>
                  </a:cubicBezTo>
                  <a:cubicBezTo>
                    <a:pt x="1" y="1134"/>
                    <a:pt x="1" y="1134"/>
                    <a:pt x="34" y="1168"/>
                  </a:cubicBezTo>
                  <a:lnTo>
                    <a:pt x="34" y="1401"/>
                  </a:lnTo>
                  <a:lnTo>
                    <a:pt x="34" y="1435"/>
                  </a:lnTo>
                  <a:cubicBezTo>
                    <a:pt x="34" y="1451"/>
                    <a:pt x="43" y="1460"/>
                    <a:pt x="51" y="1460"/>
                  </a:cubicBezTo>
                  <a:cubicBezTo>
                    <a:pt x="59" y="1460"/>
                    <a:pt x="68" y="1451"/>
                    <a:pt x="68" y="1435"/>
                  </a:cubicBezTo>
                  <a:lnTo>
                    <a:pt x="468" y="1234"/>
                  </a:lnTo>
                  <a:lnTo>
                    <a:pt x="468" y="1835"/>
                  </a:lnTo>
                  <a:cubicBezTo>
                    <a:pt x="435" y="1835"/>
                    <a:pt x="435" y="1868"/>
                    <a:pt x="468" y="1868"/>
                  </a:cubicBezTo>
                  <a:lnTo>
                    <a:pt x="501" y="1868"/>
                  </a:lnTo>
                  <a:lnTo>
                    <a:pt x="668" y="1768"/>
                  </a:lnTo>
                  <a:cubicBezTo>
                    <a:pt x="668" y="1768"/>
                    <a:pt x="701" y="1735"/>
                    <a:pt x="701" y="1735"/>
                  </a:cubicBezTo>
                  <a:cubicBezTo>
                    <a:pt x="701" y="1701"/>
                    <a:pt x="701" y="1668"/>
                    <a:pt x="735" y="1668"/>
                  </a:cubicBezTo>
                  <a:lnTo>
                    <a:pt x="735" y="1034"/>
                  </a:lnTo>
                  <a:lnTo>
                    <a:pt x="1102" y="834"/>
                  </a:lnTo>
                  <a:cubicBezTo>
                    <a:pt x="1135" y="834"/>
                    <a:pt x="1135" y="801"/>
                    <a:pt x="1135" y="801"/>
                  </a:cubicBezTo>
                  <a:cubicBezTo>
                    <a:pt x="1135" y="767"/>
                    <a:pt x="1135" y="734"/>
                    <a:pt x="1135" y="701"/>
                  </a:cubicBezTo>
                  <a:lnTo>
                    <a:pt x="1135" y="501"/>
                  </a:lnTo>
                  <a:cubicBezTo>
                    <a:pt x="1135" y="467"/>
                    <a:pt x="1135" y="467"/>
                    <a:pt x="1135" y="434"/>
                  </a:cubicBezTo>
                  <a:lnTo>
                    <a:pt x="1102" y="434"/>
                  </a:lnTo>
                  <a:lnTo>
                    <a:pt x="735" y="667"/>
                  </a:lnTo>
                  <a:lnTo>
                    <a:pt x="735" y="67"/>
                  </a:lnTo>
                  <a:cubicBezTo>
                    <a:pt x="735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129;p75">
              <a:extLst>
                <a:ext uri="{FF2B5EF4-FFF2-40B4-BE49-F238E27FC236}">
                  <a16:creationId xmlns:a16="http://schemas.microsoft.com/office/drawing/2014/main" id="{5CC488EA-DE2C-458F-9569-BA5D95C805FB}"/>
                </a:ext>
              </a:extLst>
            </p:cNvPr>
            <p:cNvSpPr/>
            <p:nvPr/>
          </p:nvSpPr>
          <p:spPr>
            <a:xfrm>
              <a:off x="4402475" y="1727500"/>
              <a:ext cx="25875" cy="69250"/>
            </a:xfrm>
            <a:custGeom>
              <a:avLst/>
              <a:gdLst/>
              <a:ahLst/>
              <a:cxnLst/>
              <a:rect l="l" t="t" r="r" b="b"/>
              <a:pathLst>
                <a:path w="1035" h="2770" extrusionOk="0">
                  <a:moveTo>
                    <a:pt x="968" y="1"/>
                  </a:move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68"/>
                    <a:pt x="1" y="668"/>
                  </a:cubicBezTo>
                  <a:lnTo>
                    <a:pt x="1" y="902"/>
                  </a:lnTo>
                  <a:cubicBezTo>
                    <a:pt x="1" y="935"/>
                    <a:pt x="1" y="968"/>
                    <a:pt x="1" y="968"/>
                  </a:cubicBezTo>
                  <a:lnTo>
                    <a:pt x="34" y="968"/>
                  </a:lnTo>
                  <a:lnTo>
                    <a:pt x="701" y="568"/>
                  </a:lnTo>
                  <a:lnTo>
                    <a:pt x="201" y="2670"/>
                  </a:lnTo>
                  <a:cubicBezTo>
                    <a:pt x="201" y="2670"/>
                    <a:pt x="201" y="2703"/>
                    <a:pt x="201" y="2703"/>
                  </a:cubicBezTo>
                  <a:cubicBezTo>
                    <a:pt x="201" y="2736"/>
                    <a:pt x="201" y="2736"/>
                    <a:pt x="201" y="2770"/>
                  </a:cubicBezTo>
                  <a:lnTo>
                    <a:pt x="268" y="2770"/>
                  </a:lnTo>
                  <a:lnTo>
                    <a:pt x="434" y="2670"/>
                  </a:lnTo>
                  <a:cubicBezTo>
                    <a:pt x="434" y="2636"/>
                    <a:pt x="468" y="2636"/>
                    <a:pt x="468" y="2603"/>
                  </a:cubicBezTo>
                  <a:lnTo>
                    <a:pt x="501" y="2536"/>
                  </a:lnTo>
                  <a:lnTo>
                    <a:pt x="1001" y="468"/>
                  </a:lnTo>
                  <a:cubicBezTo>
                    <a:pt x="1035" y="401"/>
                    <a:pt x="1035" y="368"/>
                    <a:pt x="1035" y="335"/>
                  </a:cubicBezTo>
                  <a:cubicBezTo>
                    <a:pt x="1035" y="335"/>
                    <a:pt x="1035" y="301"/>
                    <a:pt x="1035" y="268"/>
                  </a:cubicBezTo>
                  <a:lnTo>
                    <a:pt x="1035" y="68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130;p75">
              <a:extLst>
                <a:ext uri="{FF2B5EF4-FFF2-40B4-BE49-F238E27FC236}">
                  <a16:creationId xmlns:a16="http://schemas.microsoft.com/office/drawing/2014/main" id="{C5228D28-DA55-4885-9D65-FCB963AF92B6}"/>
                </a:ext>
              </a:extLst>
            </p:cNvPr>
            <p:cNvSpPr/>
            <p:nvPr/>
          </p:nvSpPr>
          <p:spPr>
            <a:xfrm>
              <a:off x="4430000" y="1767550"/>
              <a:ext cx="7525" cy="15850"/>
            </a:xfrm>
            <a:custGeom>
              <a:avLst/>
              <a:gdLst/>
              <a:ahLst/>
              <a:cxnLst/>
              <a:rect l="l" t="t" r="r" b="b"/>
              <a:pathLst>
                <a:path w="301" h="634" extrusionOk="0">
                  <a:moveTo>
                    <a:pt x="234" y="0"/>
                  </a:moveTo>
                  <a:lnTo>
                    <a:pt x="34" y="134"/>
                  </a:lnTo>
                  <a:cubicBezTo>
                    <a:pt x="34" y="134"/>
                    <a:pt x="1" y="167"/>
                    <a:pt x="1" y="167"/>
                  </a:cubicBezTo>
                  <a:cubicBezTo>
                    <a:pt x="1" y="200"/>
                    <a:pt x="1" y="234"/>
                    <a:pt x="1" y="267"/>
                  </a:cubicBez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34" y="634"/>
                  </a:lnTo>
                  <a:lnTo>
                    <a:pt x="234" y="500"/>
                  </a:lnTo>
                  <a:cubicBezTo>
                    <a:pt x="267" y="500"/>
                    <a:pt x="267" y="500"/>
                    <a:pt x="301" y="467"/>
                  </a:cubicBezTo>
                  <a:cubicBezTo>
                    <a:pt x="301" y="434"/>
                    <a:pt x="301" y="434"/>
                    <a:pt x="301" y="400"/>
                  </a:cubicBezTo>
                  <a:lnTo>
                    <a:pt x="301" y="67"/>
                  </a:lnTo>
                  <a:cubicBezTo>
                    <a:pt x="301" y="33"/>
                    <a:pt x="301" y="33"/>
                    <a:pt x="3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131;p75">
              <a:extLst>
                <a:ext uri="{FF2B5EF4-FFF2-40B4-BE49-F238E27FC236}">
                  <a16:creationId xmlns:a16="http://schemas.microsoft.com/office/drawing/2014/main" id="{A313F727-D1EA-409E-9D6B-01AB80D1AB1E}"/>
                </a:ext>
              </a:extLst>
            </p:cNvPr>
            <p:cNvSpPr/>
            <p:nvPr/>
          </p:nvSpPr>
          <p:spPr>
            <a:xfrm>
              <a:off x="4443350" y="1706675"/>
              <a:ext cx="29200" cy="64225"/>
            </a:xfrm>
            <a:custGeom>
              <a:avLst/>
              <a:gdLst/>
              <a:ahLst/>
              <a:cxnLst/>
              <a:rect l="l" t="t" r="r" b="b"/>
              <a:pathLst>
                <a:path w="1168" h="2569" extrusionOk="0">
                  <a:moveTo>
                    <a:pt x="697" y="450"/>
                  </a:moveTo>
                  <a:cubicBezTo>
                    <a:pt x="734" y="450"/>
                    <a:pt x="767" y="467"/>
                    <a:pt x="801" y="500"/>
                  </a:cubicBezTo>
                  <a:cubicBezTo>
                    <a:pt x="834" y="600"/>
                    <a:pt x="868" y="734"/>
                    <a:pt x="868" y="834"/>
                  </a:cubicBezTo>
                  <a:lnTo>
                    <a:pt x="868" y="1101"/>
                  </a:lnTo>
                  <a:lnTo>
                    <a:pt x="868" y="1401"/>
                  </a:lnTo>
                  <a:cubicBezTo>
                    <a:pt x="868" y="1534"/>
                    <a:pt x="834" y="1668"/>
                    <a:pt x="801" y="1801"/>
                  </a:cubicBezTo>
                  <a:cubicBezTo>
                    <a:pt x="734" y="1935"/>
                    <a:pt x="667" y="2001"/>
                    <a:pt x="567" y="2068"/>
                  </a:cubicBezTo>
                  <a:cubicBezTo>
                    <a:pt x="517" y="2102"/>
                    <a:pt x="476" y="2118"/>
                    <a:pt x="442" y="2118"/>
                  </a:cubicBezTo>
                  <a:cubicBezTo>
                    <a:pt x="409" y="2118"/>
                    <a:pt x="384" y="2102"/>
                    <a:pt x="367" y="2068"/>
                  </a:cubicBezTo>
                  <a:cubicBezTo>
                    <a:pt x="300" y="1968"/>
                    <a:pt x="267" y="1868"/>
                    <a:pt x="300" y="1735"/>
                  </a:cubicBezTo>
                  <a:cubicBezTo>
                    <a:pt x="267" y="1668"/>
                    <a:pt x="300" y="1568"/>
                    <a:pt x="300" y="1468"/>
                  </a:cubicBezTo>
                  <a:lnTo>
                    <a:pt x="300" y="1201"/>
                  </a:lnTo>
                  <a:cubicBezTo>
                    <a:pt x="300" y="1034"/>
                    <a:pt x="300" y="901"/>
                    <a:pt x="367" y="767"/>
                  </a:cubicBezTo>
                  <a:cubicBezTo>
                    <a:pt x="401" y="667"/>
                    <a:pt x="467" y="567"/>
                    <a:pt x="567" y="500"/>
                  </a:cubicBezTo>
                  <a:cubicBezTo>
                    <a:pt x="617" y="467"/>
                    <a:pt x="659" y="450"/>
                    <a:pt x="697" y="450"/>
                  </a:cubicBezTo>
                  <a:close/>
                  <a:moveTo>
                    <a:pt x="834" y="0"/>
                  </a:moveTo>
                  <a:cubicBezTo>
                    <a:pt x="734" y="0"/>
                    <a:pt x="667" y="33"/>
                    <a:pt x="567" y="100"/>
                  </a:cubicBezTo>
                  <a:cubicBezTo>
                    <a:pt x="467" y="133"/>
                    <a:pt x="367" y="234"/>
                    <a:pt x="300" y="300"/>
                  </a:cubicBezTo>
                  <a:cubicBezTo>
                    <a:pt x="234" y="400"/>
                    <a:pt x="167" y="500"/>
                    <a:pt x="134" y="600"/>
                  </a:cubicBezTo>
                  <a:cubicBezTo>
                    <a:pt x="67" y="734"/>
                    <a:pt x="34" y="834"/>
                    <a:pt x="34" y="967"/>
                  </a:cubicBezTo>
                  <a:cubicBezTo>
                    <a:pt x="0" y="1101"/>
                    <a:pt x="0" y="1234"/>
                    <a:pt x="0" y="1334"/>
                  </a:cubicBezTo>
                  <a:lnTo>
                    <a:pt x="0" y="1635"/>
                  </a:lnTo>
                  <a:lnTo>
                    <a:pt x="0" y="1935"/>
                  </a:lnTo>
                  <a:cubicBezTo>
                    <a:pt x="0" y="2035"/>
                    <a:pt x="0" y="2135"/>
                    <a:pt x="34" y="2268"/>
                  </a:cubicBezTo>
                  <a:cubicBezTo>
                    <a:pt x="34" y="2335"/>
                    <a:pt x="67" y="2435"/>
                    <a:pt x="134" y="2502"/>
                  </a:cubicBezTo>
                  <a:cubicBezTo>
                    <a:pt x="167" y="2535"/>
                    <a:pt x="234" y="2569"/>
                    <a:pt x="300" y="2569"/>
                  </a:cubicBezTo>
                  <a:cubicBezTo>
                    <a:pt x="401" y="2569"/>
                    <a:pt x="501" y="2535"/>
                    <a:pt x="567" y="2502"/>
                  </a:cubicBezTo>
                  <a:cubicBezTo>
                    <a:pt x="667" y="2435"/>
                    <a:pt x="767" y="2368"/>
                    <a:pt x="834" y="2268"/>
                  </a:cubicBezTo>
                  <a:cubicBezTo>
                    <a:pt x="901" y="2168"/>
                    <a:pt x="968" y="2068"/>
                    <a:pt x="1034" y="1968"/>
                  </a:cubicBezTo>
                  <a:cubicBezTo>
                    <a:pt x="1068" y="1868"/>
                    <a:pt x="1101" y="1735"/>
                    <a:pt x="1134" y="1635"/>
                  </a:cubicBezTo>
                  <a:cubicBezTo>
                    <a:pt x="1134" y="1501"/>
                    <a:pt x="1168" y="1368"/>
                    <a:pt x="1168" y="1268"/>
                  </a:cubicBezTo>
                  <a:lnTo>
                    <a:pt x="1168" y="1101"/>
                  </a:lnTo>
                  <a:lnTo>
                    <a:pt x="1168" y="801"/>
                  </a:lnTo>
                  <a:lnTo>
                    <a:pt x="1168" y="667"/>
                  </a:lnTo>
                  <a:cubicBezTo>
                    <a:pt x="1168" y="534"/>
                    <a:pt x="1134" y="434"/>
                    <a:pt x="1134" y="334"/>
                  </a:cubicBezTo>
                  <a:cubicBezTo>
                    <a:pt x="1101" y="234"/>
                    <a:pt x="1068" y="167"/>
                    <a:pt x="1034" y="100"/>
                  </a:cubicBezTo>
                  <a:cubicBezTo>
                    <a:pt x="968" y="33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132;p75">
              <a:extLst>
                <a:ext uri="{FF2B5EF4-FFF2-40B4-BE49-F238E27FC236}">
                  <a16:creationId xmlns:a16="http://schemas.microsoft.com/office/drawing/2014/main" id="{6C2A7068-CDEE-4138-9848-B5A5AD88E025}"/>
                </a:ext>
              </a:extLst>
            </p:cNvPr>
            <p:cNvSpPr/>
            <p:nvPr/>
          </p:nvSpPr>
          <p:spPr>
            <a:xfrm>
              <a:off x="4477525" y="1683525"/>
              <a:ext cx="28400" cy="68200"/>
            </a:xfrm>
            <a:custGeom>
              <a:avLst/>
              <a:gdLst/>
              <a:ahLst/>
              <a:cxnLst/>
              <a:rect l="l" t="t" r="r" b="b"/>
              <a:pathLst>
                <a:path w="1136" h="2728" extrusionOk="0">
                  <a:moveTo>
                    <a:pt x="1018" y="0"/>
                  </a:moveTo>
                  <a:cubicBezTo>
                    <a:pt x="1010" y="0"/>
                    <a:pt x="1002" y="9"/>
                    <a:pt x="1002" y="25"/>
                  </a:cubicBezTo>
                  <a:lnTo>
                    <a:pt x="168" y="492"/>
                  </a:lnTo>
                  <a:cubicBezTo>
                    <a:pt x="134" y="492"/>
                    <a:pt x="134" y="526"/>
                    <a:pt x="134" y="526"/>
                  </a:cubicBezTo>
                  <a:cubicBezTo>
                    <a:pt x="134" y="559"/>
                    <a:pt x="134" y="592"/>
                    <a:pt x="134" y="592"/>
                  </a:cubicBezTo>
                  <a:lnTo>
                    <a:pt x="68" y="1760"/>
                  </a:lnTo>
                  <a:lnTo>
                    <a:pt x="68" y="1827"/>
                  </a:lnTo>
                  <a:lnTo>
                    <a:pt x="101" y="1827"/>
                  </a:lnTo>
                  <a:lnTo>
                    <a:pt x="301" y="1693"/>
                  </a:lnTo>
                  <a:lnTo>
                    <a:pt x="368" y="1660"/>
                  </a:lnTo>
                  <a:lnTo>
                    <a:pt x="401" y="1593"/>
                  </a:lnTo>
                  <a:cubicBezTo>
                    <a:pt x="401" y="1560"/>
                    <a:pt x="435" y="1560"/>
                    <a:pt x="468" y="1526"/>
                  </a:cubicBezTo>
                  <a:cubicBezTo>
                    <a:pt x="501" y="1493"/>
                    <a:pt x="535" y="1460"/>
                    <a:pt x="568" y="1460"/>
                  </a:cubicBezTo>
                  <a:cubicBezTo>
                    <a:pt x="601" y="1443"/>
                    <a:pt x="635" y="1435"/>
                    <a:pt x="668" y="1435"/>
                  </a:cubicBezTo>
                  <a:cubicBezTo>
                    <a:pt x="701" y="1435"/>
                    <a:pt x="735" y="1443"/>
                    <a:pt x="768" y="1460"/>
                  </a:cubicBezTo>
                  <a:cubicBezTo>
                    <a:pt x="801" y="1493"/>
                    <a:pt x="835" y="1593"/>
                    <a:pt x="835" y="1660"/>
                  </a:cubicBezTo>
                  <a:cubicBezTo>
                    <a:pt x="835" y="1760"/>
                    <a:pt x="801" y="1893"/>
                    <a:pt x="768" y="1993"/>
                  </a:cubicBezTo>
                  <a:cubicBezTo>
                    <a:pt x="701" y="2060"/>
                    <a:pt x="635" y="2160"/>
                    <a:pt x="568" y="2194"/>
                  </a:cubicBezTo>
                  <a:cubicBezTo>
                    <a:pt x="535" y="2227"/>
                    <a:pt x="501" y="2227"/>
                    <a:pt x="468" y="2260"/>
                  </a:cubicBezTo>
                  <a:cubicBezTo>
                    <a:pt x="401" y="2260"/>
                    <a:pt x="368" y="2260"/>
                    <a:pt x="334" y="2227"/>
                  </a:cubicBezTo>
                  <a:cubicBezTo>
                    <a:pt x="301" y="2194"/>
                    <a:pt x="268" y="2160"/>
                    <a:pt x="268" y="2127"/>
                  </a:cubicBezTo>
                  <a:cubicBezTo>
                    <a:pt x="268" y="2094"/>
                    <a:pt x="268" y="2094"/>
                    <a:pt x="268" y="2060"/>
                  </a:cubicBezTo>
                  <a:lnTo>
                    <a:pt x="201" y="2060"/>
                  </a:lnTo>
                  <a:lnTo>
                    <a:pt x="34" y="2194"/>
                  </a:lnTo>
                  <a:cubicBezTo>
                    <a:pt x="34" y="2194"/>
                    <a:pt x="1" y="2194"/>
                    <a:pt x="1" y="2227"/>
                  </a:cubicBezTo>
                  <a:cubicBezTo>
                    <a:pt x="1" y="2260"/>
                    <a:pt x="1" y="2260"/>
                    <a:pt x="1" y="2294"/>
                  </a:cubicBezTo>
                  <a:cubicBezTo>
                    <a:pt x="1" y="2360"/>
                    <a:pt x="1" y="2460"/>
                    <a:pt x="34" y="2527"/>
                  </a:cubicBezTo>
                  <a:cubicBezTo>
                    <a:pt x="68" y="2594"/>
                    <a:pt x="101" y="2627"/>
                    <a:pt x="134" y="2661"/>
                  </a:cubicBezTo>
                  <a:cubicBezTo>
                    <a:pt x="201" y="2694"/>
                    <a:pt x="268" y="2727"/>
                    <a:pt x="334" y="2727"/>
                  </a:cubicBezTo>
                  <a:cubicBezTo>
                    <a:pt x="401" y="2694"/>
                    <a:pt x="501" y="2661"/>
                    <a:pt x="568" y="2627"/>
                  </a:cubicBezTo>
                  <a:cubicBezTo>
                    <a:pt x="668" y="2561"/>
                    <a:pt x="735" y="2527"/>
                    <a:pt x="801" y="2460"/>
                  </a:cubicBezTo>
                  <a:cubicBezTo>
                    <a:pt x="868" y="2360"/>
                    <a:pt x="935" y="2294"/>
                    <a:pt x="968" y="2194"/>
                  </a:cubicBezTo>
                  <a:cubicBezTo>
                    <a:pt x="1035" y="2094"/>
                    <a:pt x="1068" y="1993"/>
                    <a:pt x="1102" y="1893"/>
                  </a:cubicBezTo>
                  <a:cubicBezTo>
                    <a:pt x="1135" y="1760"/>
                    <a:pt x="1135" y="1627"/>
                    <a:pt x="1135" y="1493"/>
                  </a:cubicBezTo>
                  <a:cubicBezTo>
                    <a:pt x="1135" y="1393"/>
                    <a:pt x="1135" y="1293"/>
                    <a:pt x="1102" y="1193"/>
                  </a:cubicBezTo>
                  <a:cubicBezTo>
                    <a:pt x="1068" y="1126"/>
                    <a:pt x="1035" y="1059"/>
                    <a:pt x="1002" y="1026"/>
                  </a:cubicBezTo>
                  <a:cubicBezTo>
                    <a:pt x="935" y="959"/>
                    <a:pt x="868" y="959"/>
                    <a:pt x="801" y="959"/>
                  </a:cubicBezTo>
                  <a:cubicBezTo>
                    <a:pt x="735" y="993"/>
                    <a:pt x="635" y="993"/>
                    <a:pt x="568" y="1059"/>
                  </a:cubicBezTo>
                  <a:lnTo>
                    <a:pt x="501" y="1126"/>
                  </a:lnTo>
                  <a:cubicBezTo>
                    <a:pt x="435" y="1126"/>
                    <a:pt x="401" y="1193"/>
                    <a:pt x="368" y="1226"/>
                  </a:cubicBezTo>
                  <a:lnTo>
                    <a:pt x="401" y="793"/>
                  </a:lnTo>
                  <a:lnTo>
                    <a:pt x="1002" y="426"/>
                  </a:lnTo>
                  <a:cubicBezTo>
                    <a:pt x="1035" y="426"/>
                    <a:pt x="1035" y="392"/>
                    <a:pt x="1035" y="392"/>
                  </a:cubicBezTo>
                  <a:cubicBezTo>
                    <a:pt x="1035" y="359"/>
                    <a:pt x="1035" y="326"/>
                    <a:pt x="1035" y="292"/>
                  </a:cubicBezTo>
                  <a:lnTo>
                    <a:pt x="1035" y="59"/>
                  </a:lnTo>
                  <a:cubicBezTo>
                    <a:pt x="1035" y="59"/>
                    <a:pt x="1035" y="25"/>
                    <a:pt x="1035" y="25"/>
                  </a:cubicBezTo>
                  <a:cubicBezTo>
                    <a:pt x="1035" y="9"/>
                    <a:pt x="1027" y="0"/>
                    <a:pt x="10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133;p75">
              <a:extLst>
                <a:ext uri="{FF2B5EF4-FFF2-40B4-BE49-F238E27FC236}">
                  <a16:creationId xmlns:a16="http://schemas.microsoft.com/office/drawing/2014/main" id="{FCE07EDE-C15A-48BB-B203-531A5D00FAEC}"/>
                </a:ext>
              </a:extLst>
            </p:cNvPr>
            <p:cNvSpPr/>
            <p:nvPr/>
          </p:nvSpPr>
          <p:spPr>
            <a:xfrm>
              <a:off x="4510900" y="1659125"/>
              <a:ext cx="39200" cy="75925"/>
            </a:xfrm>
            <a:custGeom>
              <a:avLst/>
              <a:gdLst/>
              <a:ahLst/>
              <a:cxnLst/>
              <a:rect l="l" t="t" r="r" b="b"/>
              <a:pathLst>
                <a:path w="1568" h="3037" extrusionOk="0">
                  <a:moveTo>
                    <a:pt x="375" y="876"/>
                  </a:moveTo>
                  <a:cubicBezTo>
                    <a:pt x="392" y="876"/>
                    <a:pt x="400" y="885"/>
                    <a:pt x="400" y="901"/>
                  </a:cubicBezTo>
                  <a:cubicBezTo>
                    <a:pt x="434" y="901"/>
                    <a:pt x="434" y="935"/>
                    <a:pt x="434" y="968"/>
                  </a:cubicBezTo>
                  <a:lnTo>
                    <a:pt x="434" y="1302"/>
                  </a:lnTo>
                  <a:cubicBezTo>
                    <a:pt x="434" y="1335"/>
                    <a:pt x="434" y="1368"/>
                    <a:pt x="400" y="1435"/>
                  </a:cubicBezTo>
                  <a:cubicBezTo>
                    <a:pt x="400" y="1468"/>
                    <a:pt x="367" y="1502"/>
                    <a:pt x="300" y="1502"/>
                  </a:cubicBezTo>
                  <a:cubicBezTo>
                    <a:pt x="284" y="1518"/>
                    <a:pt x="267" y="1527"/>
                    <a:pt x="255" y="1527"/>
                  </a:cubicBezTo>
                  <a:cubicBezTo>
                    <a:pt x="242" y="1527"/>
                    <a:pt x="234" y="1518"/>
                    <a:pt x="234" y="1502"/>
                  </a:cubicBezTo>
                  <a:cubicBezTo>
                    <a:pt x="200" y="1502"/>
                    <a:pt x="200" y="1468"/>
                    <a:pt x="200" y="1435"/>
                  </a:cubicBezTo>
                  <a:cubicBezTo>
                    <a:pt x="200" y="1402"/>
                    <a:pt x="200" y="1368"/>
                    <a:pt x="200" y="1368"/>
                  </a:cubicBezTo>
                  <a:lnTo>
                    <a:pt x="200" y="1168"/>
                  </a:lnTo>
                  <a:cubicBezTo>
                    <a:pt x="200" y="1168"/>
                    <a:pt x="200" y="1135"/>
                    <a:pt x="200" y="1101"/>
                  </a:cubicBezTo>
                  <a:cubicBezTo>
                    <a:pt x="200" y="1068"/>
                    <a:pt x="200" y="1035"/>
                    <a:pt x="234" y="968"/>
                  </a:cubicBezTo>
                  <a:cubicBezTo>
                    <a:pt x="234" y="935"/>
                    <a:pt x="267" y="901"/>
                    <a:pt x="300" y="901"/>
                  </a:cubicBezTo>
                  <a:cubicBezTo>
                    <a:pt x="334" y="885"/>
                    <a:pt x="359" y="876"/>
                    <a:pt x="375" y="876"/>
                  </a:cubicBezTo>
                  <a:close/>
                  <a:moveTo>
                    <a:pt x="467" y="568"/>
                  </a:moveTo>
                  <a:cubicBezTo>
                    <a:pt x="400" y="568"/>
                    <a:pt x="367" y="568"/>
                    <a:pt x="300" y="601"/>
                  </a:cubicBezTo>
                  <a:cubicBezTo>
                    <a:pt x="267" y="634"/>
                    <a:pt x="234" y="668"/>
                    <a:pt x="200" y="701"/>
                  </a:cubicBezTo>
                  <a:cubicBezTo>
                    <a:pt x="134" y="768"/>
                    <a:pt x="100" y="801"/>
                    <a:pt x="67" y="868"/>
                  </a:cubicBezTo>
                  <a:cubicBezTo>
                    <a:pt x="34" y="935"/>
                    <a:pt x="34" y="968"/>
                    <a:pt x="34" y="1035"/>
                  </a:cubicBezTo>
                  <a:cubicBezTo>
                    <a:pt x="0" y="1101"/>
                    <a:pt x="0" y="1135"/>
                    <a:pt x="0" y="1202"/>
                  </a:cubicBezTo>
                  <a:lnTo>
                    <a:pt x="0" y="1402"/>
                  </a:lnTo>
                  <a:lnTo>
                    <a:pt x="0" y="1568"/>
                  </a:ln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34" y="1769"/>
                    <a:pt x="67" y="1802"/>
                  </a:cubicBezTo>
                  <a:cubicBezTo>
                    <a:pt x="100" y="1835"/>
                    <a:pt x="134" y="1835"/>
                    <a:pt x="167" y="1835"/>
                  </a:cubicBezTo>
                  <a:cubicBezTo>
                    <a:pt x="234" y="1835"/>
                    <a:pt x="267" y="1835"/>
                    <a:pt x="300" y="1802"/>
                  </a:cubicBezTo>
                  <a:cubicBezTo>
                    <a:pt x="367" y="1769"/>
                    <a:pt x="400" y="1735"/>
                    <a:pt x="467" y="1702"/>
                  </a:cubicBezTo>
                  <a:cubicBezTo>
                    <a:pt x="501" y="1635"/>
                    <a:pt x="534" y="1602"/>
                    <a:pt x="567" y="1535"/>
                  </a:cubicBezTo>
                  <a:cubicBezTo>
                    <a:pt x="567" y="1468"/>
                    <a:pt x="601" y="1435"/>
                    <a:pt x="601" y="1368"/>
                  </a:cubicBezTo>
                  <a:cubicBezTo>
                    <a:pt x="634" y="1302"/>
                    <a:pt x="634" y="1268"/>
                    <a:pt x="634" y="1202"/>
                  </a:cubicBezTo>
                  <a:lnTo>
                    <a:pt x="634" y="1001"/>
                  </a:lnTo>
                  <a:lnTo>
                    <a:pt x="634" y="835"/>
                  </a:lnTo>
                  <a:cubicBezTo>
                    <a:pt x="634" y="768"/>
                    <a:pt x="634" y="735"/>
                    <a:pt x="601" y="701"/>
                  </a:cubicBezTo>
                  <a:cubicBezTo>
                    <a:pt x="601" y="668"/>
                    <a:pt x="567" y="634"/>
                    <a:pt x="567" y="601"/>
                  </a:cubicBezTo>
                  <a:cubicBezTo>
                    <a:pt x="534" y="568"/>
                    <a:pt x="501" y="568"/>
                    <a:pt x="467" y="568"/>
                  </a:cubicBezTo>
                  <a:close/>
                  <a:moveTo>
                    <a:pt x="1334" y="1502"/>
                  </a:moveTo>
                  <a:cubicBezTo>
                    <a:pt x="1368" y="1535"/>
                    <a:pt x="1368" y="1568"/>
                    <a:pt x="1368" y="1602"/>
                  </a:cubicBezTo>
                  <a:lnTo>
                    <a:pt x="1368" y="1902"/>
                  </a:lnTo>
                  <a:cubicBezTo>
                    <a:pt x="1368" y="1969"/>
                    <a:pt x="1368" y="2002"/>
                    <a:pt x="1334" y="2035"/>
                  </a:cubicBezTo>
                  <a:cubicBezTo>
                    <a:pt x="1334" y="2102"/>
                    <a:pt x="1301" y="2136"/>
                    <a:pt x="1268" y="2136"/>
                  </a:cubicBezTo>
                  <a:lnTo>
                    <a:pt x="1168" y="2136"/>
                  </a:lnTo>
                  <a:cubicBezTo>
                    <a:pt x="1168" y="2102"/>
                    <a:pt x="1134" y="2069"/>
                    <a:pt x="1168" y="2035"/>
                  </a:cubicBezTo>
                  <a:cubicBezTo>
                    <a:pt x="1134" y="2035"/>
                    <a:pt x="1134" y="2002"/>
                    <a:pt x="1168" y="2002"/>
                  </a:cubicBezTo>
                  <a:lnTo>
                    <a:pt x="1168" y="1802"/>
                  </a:lnTo>
                  <a:cubicBezTo>
                    <a:pt x="1134" y="1769"/>
                    <a:pt x="1134" y="1769"/>
                    <a:pt x="1168" y="1735"/>
                  </a:cubicBezTo>
                  <a:cubicBezTo>
                    <a:pt x="1168" y="1702"/>
                    <a:pt x="1168" y="1635"/>
                    <a:pt x="1168" y="1602"/>
                  </a:cubicBezTo>
                  <a:cubicBezTo>
                    <a:pt x="1201" y="1568"/>
                    <a:pt x="1234" y="1535"/>
                    <a:pt x="1268" y="1502"/>
                  </a:cubicBezTo>
                  <a:close/>
                  <a:moveTo>
                    <a:pt x="1401" y="1202"/>
                  </a:moveTo>
                  <a:cubicBezTo>
                    <a:pt x="1368" y="1202"/>
                    <a:pt x="1301" y="1202"/>
                    <a:pt x="1268" y="1235"/>
                  </a:cubicBezTo>
                  <a:cubicBezTo>
                    <a:pt x="1201" y="1268"/>
                    <a:pt x="1168" y="1302"/>
                    <a:pt x="1134" y="1335"/>
                  </a:cubicBezTo>
                  <a:cubicBezTo>
                    <a:pt x="1101" y="1402"/>
                    <a:pt x="1068" y="1435"/>
                    <a:pt x="1034" y="1502"/>
                  </a:cubicBezTo>
                  <a:cubicBezTo>
                    <a:pt x="1001" y="1568"/>
                    <a:pt x="968" y="1602"/>
                    <a:pt x="968" y="1669"/>
                  </a:cubicBezTo>
                  <a:cubicBezTo>
                    <a:pt x="968" y="1735"/>
                    <a:pt x="934" y="1769"/>
                    <a:pt x="934" y="1835"/>
                  </a:cubicBezTo>
                  <a:lnTo>
                    <a:pt x="934" y="2035"/>
                  </a:lnTo>
                  <a:lnTo>
                    <a:pt x="934" y="2202"/>
                  </a:lnTo>
                  <a:cubicBezTo>
                    <a:pt x="934" y="2269"/>
                    <a:pt x="968" y="2302"/>
                    <a:pt x="968" y="2336"/>
                  </a:cubicBezTo>
                  <a:cubicBezTo>
                    <a:pt x="968" y="2369"/>
                    <a:pt x="1001" y="2402"/>
                    <a:pt x="1034" y="2436"/>
                  </a:cubicBezTo>
                  <a:cubicBezTo>
                    <a:pt x="1068" y="2469"/>
                    <a:pt x="1101" y="2469"/>
                    <a:pt x="1134" y="2469"/>
                  </a:cubicBezTo>
                  <a:cubicBezTo>
                    <a:pt x="1168" y="2469"/>
                    <a:pt x="1234" y="2469"/>
                    <a:pt x="1268" y="2436"/>
                  </a:cubicBezTo>
                  <a:cubicBezTo>
                    <a:pt x="1301" y="2402"/>
                    <a:pt x="1368" y="2369"/>
                    <a:pt x="1401" y="2336"/>
                  </a:cubicBezTo>
                  <a:cubicBezTo>
                    <a:pt x="1435" y="2269"/>
                    <a:pt x="1468" y="2236"/>
                    <a:pt x="1501" y="2169"/>
                  </a:cubicBezTo>
                  <a:cubicBezTo>
                    <a:pt x="1535" y="2102"/>
                    <a:pt x="1535" y="2069"/>
                    <a:pt x="1568" y="2002"/>
                  </a:cubicBezTo>
                  <a:cubicBezTo>
                    <a:pt x="1568" y="1935"/>
                    <a:pt x="1568" y="1902"/>
                    <a:pt x="1568" y="1835"/>
                  </a:cubicBezTo>
                  <a:lnTo>
                    <a:pt x="1568" y="1635"/>
                  </a:lnTo>
                  <a:lnTo>
                    <a:pt x="1568" y="1468"/>
                  </a:lnTo>
                  <a:cubicBezTo>
                    <a:pt x="1568" y="1402"/>
                    <a:pt x="1568" y="1368"/>
                    <a:pt x="1568" y="1335"/>
                  </a:cubicBezTo>
                  <a:cubicBezTo>
                    <a:pt x="1535" y="1302"/>
                    <a:pt x="1535" y="1268"/>
                    <a:pt x="1501" y="1235"/>
                  </a:cubicBezTo>
                  <a:cubicBezTo>
                    <a:pt x="1468" y="1202"/>
                    <a:pt x="1435" y="1202"/>
                    <a:pt x="1401" y="1202"/>
                  </a:cubicBezTo>
                  <a:close/>
                  <a:moveTo>
                    <a:pt x="1401" y="1"/>
                  </a:moveTo>
                  <a:lnTo>
                    <a:pt x="1268" y="67"/>
                  </a:lnTo>
                  <a:cubicBezTo>
                    <a:pt x="1234" y="67"/>
                    <a:pt x="1234" y="101"/>
                    <a:pt x="1201" y="134"/>
                  </a:cubicBezTo>
                  <a:cubicBezTo>
                    <a:pt x="1201" y="134"/>
                    <a:pt x="1201" y="167"/>
                    <a:pt x="1168" y="167"/>
                  </a:cubicBezTo>
                  <a:lnTo>
                    <a:pt x="100" y="2969"/>
                  </a:lnTo>
                  <a:lnTo>
                    <a:pt x="100" y="3003"/>
                  </a:lnTo>
                  <a:cubicBezTo>
                    <a:pt x="100" y="3003"/>
                    <a:pt x="100" y="3003"/>
                    <a:pt x="100" y="3036"/>
                  </a:cubicBezTo>
                  <a:lnTo>
                    <a:pt x="167" y="3036"/>
                  </a:lnTo>
                  <a:lnTo>
                    <a:pt x="267" y="2969"/>
                  </a:lnTo>
                  <a:cubicBezTo>
                    <a:pt x="300" y="2936"/>
                    <a:pt x="300" y="2936"/>
                    <a:pt x="334" y="2903"/>
                  </a:cubicBezTo>
                  <a:cubicBezTo>
                    <a:pt x="334" y="2903"/>
                    <a:pt x="367" y="2869"/>
                    <a:pt x="367" y="2836"/>
                  </a:cubicBezTo>
                  <a:lnTo>
                    <a:pt x="1435" y="67"/>
                  </a:lnTo>
                  <a:lnTo>
                    <a:pt x="1435" y="34"/>
                  </a:lnTo>
                  <a:cubicBezTo>
                    <a:pt x="1435" y="34"/>
                    <a:pt x="1435" y="1"/>
                    <a:pt x="14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134;p75">
              <a:extLst>
                <a:ext uri="{FF2B5EF4-FFF2-40B4-BE49-F238E27FC236}">
                  <a16:creationId xmlns:a16="http://schemas.microsoft.com/office/drawing/2014/main" id="{64BC29EE-B8DB-4C79-B794-0D88EDA3E3C6}"/>
                </a:ext>
              </a:extLst>
            </p:cNvPr>
            <p:cNvSpPr/>
            <p:nvPr/>
          </p:nvSpPr>
          <p:spPr>
            <a:xfrm>
              <a:off x="4065575" y="1664125"/>
              <a:ext cx="75075" cy="179125"/>
            </a:xfrm>
            <a:custGeom>
              <a:avLst/>
              <a:gdLst/>
              <a:ahLst/>
              <a:cxnLst/>
              <a:rect l="l" t="t" r="r" b="b"/>
              <a:pathLst>
                <a:path w="3003" h="7165" extrusionOk="0">
                  <a:moveTo>
                    <a:pt x="1768" y="1"/>
                  </a:moveTo>
                  <a:lnTo>
                    <a:pt x="1135" y="368"/>
                  </a:lnTo>
                  <a:cubicBezTo>
                    <a:pt x="1101" y="401"/>
                    <a:pt x="1068" y="434"/>
                    <a:pt x="1035" y="501"/>
                  </a:cubicBezTo>
                  <a:cubicBezTo>
                    <a:pt x="1001" y="535"/>
                    <a:pt x="1001" y="601"/>
                    <a:pt x="1001" y="668"/>
                  </a:cubicBezTo>
                  <a:lnTo>
                    <a:pt x="1001" y="1202"/>
                  </a:lnTo>
                  <a:cubicBezTo>
                    <a:pt x="868" y="1368"/>
                    <a:pt x="734" y="1502"/>
                    <a:pt x="601" y="1669"/>
                  </a:cubicBezTo>
                  <a:cubicBezTo>
                    <a:pt x="367" y="2002"/>
                    <a:pt x="234" y="2369"/>
                    <a:pt x="134" y="2736"/>
                  </a:cubicBezTo>
                  <a:cubicBezTo>
                    <a:pt x="101" y="2936"/>
                    <a:pt x="67" y="3103"/>
                    <a:pt x="67" y="3303"/>
                  </a:cubicBezTo>
                  <a:cubicBezTo>
                    <a:pt x="34" y="3603"/>
                    <a:pt x="134" y="3937"/>
                    <a:pt x="301" y="4204"/>
                  </a:cubicBezTo>
                  <a:cubicBezTo>
                    <a:pt x="426" y="4308"/>
                    <a:pt x="590" y="4360"/>
                    <a:pt x="753" y="4360"/>
                  </a:cubicBezTo>
                  <a:cubicBezTo>
                    <a:pt x="850" y="4360"/>
                    <a:pt x="947" y="4341"/>
                    <a:pt x="1035" y="4304"/>
                  </a:cubicBezTo>
                  <a:lnTo>
                    <a:pt x="1502" y="4204"/>
                  </a:lnTo>
                  <a:cubicBezTo>
                    <a:pt x="1602" y="4170"/>
                    <a:pt x="1702" y="4137"/>
                    <a:pt x="1835" y="4137"/>
                  </a:cubicBezTo>
                  <a:cubicBezTo>
                    <a:pt x="1902" y="4137"/>
                    <a:pt x="1969" y="4137"/>
                    <a:pt x="2002" y="4170"/>
                  </a:cubicBezTo>
                  <a:cubicBezTo>
                    <a:pt x="2069" y="4204"/>
                    <a:pt x="2069" y="4271"/>
                    <a:pt x="2069" y="4304"/>
                  </a:cubicBezTo>
                  <a:cubicBezTo>
                    <a:pt x="2069" y="4471"/>
                    <a:pt x="2002" y="4637"/>
                    <a:pt x="1902" y="4738"/>
                  </a:cubicBezTo>
                  <a:cubicBezTo>
                    <a:pt x="1768" y="4871"/>
                    <a:pt x="1635" y="4971"/>
                    <a:pt x="1502" y="5071"/>
                  </a:cubicBezTo>
                  <a:cubicBezTo>
                    <a:pt x="1401" y="5104"/>
                    <a:pt x="1335" y="5138"/>
                    <a:pt x="1235" y="5171"/>
                  </a:cubicBezTo>
                  <a:cubicBezTo>
                    <a:pt x="1168" y="5171"/>
                    <a:pt x="1135" y="5171"/>
                    <a:pt x="1068" y="5138"/>
                  </a:cubicBezTo>
                  <a:cubicBezTo>
                    <a:pt x="1035" y="5104"/>
                    <a:pt x="1001" y="5071"/>
                    <a:pt x="968" y="5071"/>
                  </a:cubicBezTo>
                  <a:cubicBezTo>
                    <a:pt x="934" y="5038"/>
                    <a:pt x="934" y="5004"/>
                    <a:pt x="901" y="5004"/>
                  </a:cubicBezTo>
                  <a:cubicBezTo>
                    <a:pt x="901" y="4971"/>
                    <a:pt x="868" y="4971"/>
                    <a:pt x="834" y="4971"/>
                  </a:cubicBezTo>
                  <a:cubicBezTo>
                    <a:pt x="801" y="4971"/>
                    <a:pt x="768" y="4971"/>
                    <a:pt x="734" y="5004"/>
                  </a:cubicBezTo>
                  <a:lnTo>
                    <a:pt x="101" y="5371"/>
                  </a:lnTo>
                  <a:cubicBezTo>
                    <a:pt x="67" y="5371"/>
                    <a:pt x="34" y="5405"/>
                    <a:pt x="34" y="5438"/>
                  </a:cubicBezTo>
                  <a:cubicBezTo>
                    <a:pt x="0" y="5505"/>
                    <a:pt x="0" y="5538"/>
                    <a:pt x="0" y="5571"/>
                  </a:cubicBezTo>
                  <a:cubicBezTo>
                    <a:pt x="0" y="5738"/>
                    <a:pt x="0" y="5872"/>
                    <a:pt x="67" y="6005"/>
                  </a:cubicBezTo>
                  <a:cubicBezTo>
                    <a:pt x="101" y="6105"/>
                    <a:pt x="167" y="6239"/>
                    <a:pt x="267" y="6305"/>
                  </a:cubicBezTo>
                  <a:cubicBezTo>
                    <a:pt x="367" y="6372"/>
                    <a:pt x="467" y="6439"/>
                    <a:pt x="601" y="6472"/>
                  </a:cubicBezTo>
                  <a:cubicBezTo>
                    <a:pt x="668" y="6489"/>
                    <a:pt x="734" y="6497"/>
                    <a:pt x="801" y="6497"/>
                  </a:cubicBezTo>
                  <a:cubicBezTo>
                    <a:pt x="868" y="6497"/>
                    <a:pt x="934" y="6489"/>
                    <a:pt x="1001" y="6472"/>
                  </a:cubicBezTo>
                  <a:lnTo>
                    <a:pt x="1001" y="7039"/>
                  </a:lnTo>
                  <a:cubicBezTo>
                    <a:pt x="1001" y="7073"/>
                    <a:pt x="1035" y="7106"/>
                    <a:pt x="1068" y="7139"/>
                  </a:cubicBezTo>
                  <a:cubicBezTo>
                    <a:pt x="1068" y="7156"/>
                    <a:pt x="1076" y="7164"/>
                    <a:pt x="1089" y="7164"/>
                  </a:cubicBezTo>
                  <a:cubicBezTo>
                    <a:pt x="1101" y="7164"/>
                    <a:pt x="1118" y="7156"/>
                    <a:pt x="1135" y="7139"/>
                  </a:cubicBezTo>
                  <a:lnTo>
                    <a:pt x="1768" y="6772"/>
                  </a:lnTo>
                  <a:cubicBezTo>
                    <a:pt x="1835" y="6739"/>
                    <a:pt x="1868" y="6706"/>
                    <a:pt x="1868" y="6672"/>
                  </a:cubicBezTo>
                  <a:cubicBezTo>
                    <a:pt x="1902" y="6606"/>
                    <a:pt x="1902" y="6539"/>
                    <a:pt x="1902" y="6505"/>
                  </a:cubicBezTo>
                  <a:lnTo>
                    <a:pt x="1902" y="5972"/>
                  </a:lnTo>
                  <a:cubicBezTo>
                    <a:pt x="2235" y="5705"/>
                    <a:pt x="2502" y="5371"/>
                    <a:pt x="2702" y="4971"/>
                  </a:cubicBezTo>
                  <a:cubicBezTo>
                    <a:pt x="2802" y="4804"/>
                    <a:pt x="2869" y="4604"/>
                    <a:pt x="2903" y="4404"/>
                  </a:cubicBezTo>
                  <a:cubicBezTo>
                    <a:pt x="2969" y="4170"/>
                    <a:pt x="3003" y="3970"/>
                    <a:pt x="3003" y="3770"/>
                  </a:cubicBezTo>
                  <a:cubicBezTo>
                    <a:pt x="3003" y="3570"/>
                    <a:pt x="2969" y="3370"/>
                    <a:pt x="2936" y="3203"/>
                  </a:cubicBezTo>
                  <a:cubicBezTo>
                    <a:pt x="2903" y="3070"/>
                    <a:pt x="2836" y="2936"/>
                    <a:pt x="2736" y="2870"/>
                  </a:cubicBezTo>
                  <a:cubicBezTo>
                    <a:pt x="2636" y="2769"/>
                    <a:pt x="2502" y="2736"/>
                    <a:pt x="2402" y="2736"/>
                  </a:cubicBezTo>
                  <a:cubicBezTo>
                    <a:pt x="2235" y="2736"/>
                    <a:pt x="2069" y="2736"/>
                    <a:pt x="1935" y="2803"/>
                  </a:cubicBezTo>
                  <a:lnTo>
                    <a:pt x="1468" y="2903"/>
                  </a:lnTo>
                  <a:cubicBezTo>
                    <a:pt x="1368" y="2936"/>
                    <a:pt x="1268" y="2936"/>
                    <a:pt x="1201" y="2970"/>
                  </a:cubicBezTo>
                  <a:cubicBezTo>
                    <a:pt x="1135" y="2970"/>
                    <a:pt x="1068" y="2936"/>
                    <a:pt x="1035" y="2903"/>
                  </a:cubicBezTo>
                  <a:cubicBezTo>
                    <a:pt x="1001" y="2870"/>
                    <a:pt x="968" y="2803"/>
                    <a:pt x="968" y="2736"/>
                  </a:cubicBezTo>
                  <a:cubicBezTo>
                    <a:pt x="968" y="2669"/>
                    <a:pt x="1001" y="2603"/>
                    <a:pt x="1035" y="2536"/>
                  </a:cubicBezTo>
                  <a:cubicBezTo>
                    <a:pt x="1035" y="2469"/>
                    <a:pt x="1101" y="2403"/>
                    <a:pt x="1135" y="2369"/>
                  </a:cubicBezTo>
                  <a:cubicBezTo>
                    <a:pt x="1168" y="2302"/>
                    <a:pt x="1235" y="2236"/>
                    <a:pt x="1268" y="2202"/>
                  </a:cubicBezTo>
                  <a:cubicBezTo>
                    <a:pt x="1335" y="2169"/>
                    <a:pt x="1401" y="2136"/>
                    <a:pt x="1468" y="2069"/>
                  </a:cubicBezTo>
                  <a:cubicBezTo>
                    <a:pt x="1535" y="2036"/>
                    <a:pt x="1602" y="2002"/>
                    <a:pt x="1668" y="2002"/>
                  </a:cubicBezTo>
                  <a:lnTo>
                    <a:pt x="1835" y="2002"/>
                  </a:lnTo>
                  <a:cubicBezTo>
                    <a:pt x="1868" y="2002"/>
                    <a:pt x="1868" y="2036"/>
                    <a:pt x="1902" y="2069"/>
                  </a:cubicBezTo>
                  <a:lnTo>
                    <a:pt x="1969" y="2102"/>
                  </a:lnTo>
                  <a:cubicBezTo>
                    <a:pt x="1969" y="2136"/>
                    <a:pt x="2002" y="2136"/>
                    <a:pt x="2035" y="2136"/>
                  </a:cubicBezTo>
                  <a:cubicBezTo>
                    <a:pt x="2069" y="2136"/>
                    <a:pt x="2135" y="2136"/>
                    <a:pt x="2169" y="2102"/>
                  </a:cubicBezTo>
                  <a:lnTo>
                    <a:pt x="2802" y="1735"/>
                  </a:lnTo>
                  <a:cubicBezTo>
                    <a:pt x="2836" y="1735"/>
                    <a:pt x="2836" y="1702"/>
                    <a:pt x="2869" y="1669"/>
                  </a:cubicBezTo>
                  <a:cubicBezTo>
                    <a:pt x="2869" y="1602"/>
                    <a:pt x="2903" y="1569"/>
                    <a:pt x="2903" y="1535"/>
                  </a:cubicBezTo>
                  <a:cubicBezTo>
                    <a:pt x="2903" y="1402"/>
                    <a:pt x="2869" y="1268"/>
                    <a:pt x="2802" y="1168"/>
                  </a:cubicBezTo>
                  <a:cubicBezTo>
                    <a:pt x="2769" y="1068"/>
                    <a:pt x="2702" y="968"/>
                    <a:pt x="2602" y="868"/>
                  </a:cubicBezTo>
                  <a:cubicBezTo>
                    <a:pt x="2536" y="801"/>
                    <a:pt x="2436" y="735"/>
                    <a:pt x="2302" y="701"/>
                  </a:cubicBezTo>
                  <a:cubicBezTo>
                    <a:pt x="2235" y="685"/>
                    <a:pt x="2169" y="676"/>
                    <a:pt x="2102" y="676"/>
                  </a:cubicBezTo>
                  <a:cubicBezTo>
                    <a:pt x="2035" y="676"/>
                    <a:pt x="1969" y="685"/>
                    <a:pt x="1902" y="701"/>
                  </a:cubicBezTo>
                  <a:lnTo>
                    <a:pt x="1902" y="134"/>
                  </a:lnTo>
                  <a:cubicBezTo>
                    <a:pt x="1902" y="101"/>
                    <a:pt x="1902" y="34"/>
                    <a:pt x="1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135;p75">
              <a:extLst>
                <a:ext uri="{FF2B5EF4-FFF2-40B4-BE49-F238E27FC236}">
                  <a16:creationId xmlns:a16="http://schemas.microsoft.com/office/drawing/2014/main" id="{D6C7F0DA-33C0-4B69-807A-2AA0CBFE2C64}"/>
                </a:ext>
              </a:extLst>
            </p:cNvPr>
            <p:cNvSpPr/>
            <p:nvPr/>
          </p:nvSpPr>
          <p:spPr>
            <a:xfrm>
              <a:off x="4145625" y="1634325"/>
              <a:ext cx="51725" cy="141375"/>
            </a:xfrm>
            <a:custGeom>
              <a:avLst/>
              <a:gdLst/>
              <a:ahLst/>
              <a:cxnLst/>
              <a:rect l="l" t="t" r="r" b="b"/>
              <a:pathLst>
                <a:path w="2069" h="5655" extrusionOk="0">
                  <a:moveTo>
                    <a:pt x="1952" y="0"/>
                  </a:moveTo>
                  <a:cubicBezTo>
                    <a:pt x="1935" y="0"/>
                    <a:pt x="1919" y="9"/>
                    <a:pt x="1902" y="25"/>
                  </a:cubicBezTo>
                  <a:lnTo>
                    <a:pt x="1335" y="359"/>
                  </a:lnTo>
                  <a:cubicBezTo>
                    <a:pt x="1268" y="392"/>
                    <a:pt x="1235" y="459"/>
                    <a:pt x="1202" y="492"/>
                  </a:cubicBezTo>
                  <a:cubicBezTo>
                    <a:pt x="1168" y="559"/>
                    <a:pt x="1135" y="626"/>
                    <a:pt x="1102" y="659"/>
                  </a:cubicBezTo>
                  <a:lnTo>
                    <a:pt x="34" y="2494"/>
                  </a:lnTo>
                  <a:cubicBezTo>
                    <a:pt x="34" y="2560"/>
                    <a:pt x="1" y="2594"/>
                    <a:pt x="1" y="2661"/>
                  </a:cubicBezTo>
                  <a:cubicBezTo>
                    <a:pt x="1" y="2727"/>
                    <a:pt x="1" y="2761"/>
                    <a:pt x="34" y="2794"/>
                  </a:cubicBezTo>
                  <a:lnTo>
                    <a:pt x="368" y="3328"/>
                  </a:lnTo>
                  <a:cubicBezTo>
                    <a:pt x="384" y="3344"/>
                    <a:pt x="401" y="3353"/>
                    <a:pt x="418" y="3353"/>
                  </a:cubicBezTo>
                  <a:cubicBezTo>
                    <a:pt x="434" y="3353"/>
                    <a:pt x="451" y="3344"/>
                    <a:pt x="468" y="3328"/>
                  </a:cubicBezTo>
                  <a:cubicBezTo>
                    <a:pt x="501" y="3328"/>
                    <a:pt x="534" y="3294"/>
                    <a:pt x="568" y="3261"/>
                  </a:cubicBezTo>
                  <a:lnTo>
                    <a:pt x="1135" y="2227"/>
                  </a:lnTo>
                  <a:lnTo>
                    <a:pt x="1135" y="5529"/>
                  </a:lnTo>
                  <a:cubicBezTo>
                    <a:pt x="1135" y="5563"/>
                    <a:pt x="1168" y="5596"/>
                    <a:pt x="1202" y="5629"/>
                  </a:cubicBezTo>
                  <a:cubicBezTo>
                    <a:pt x="1202" y="5646"/>
                    <a:pt x="1210" y="5654"/>
                    <a:pt x="1222" y="5654"/>
                  </a:cubicBezTo>
                  <a:cubicBezTo>
                    <a:pt x="1235" y="5654"/>
                    <a:pt x="1252" y="5646"/>
                    <a:pt x="1268" y="5629"/>
                  </a:cubicBezTo>
                  <a:lnTo>
                    <a:pt x="1902" y="5262"/>
                  </a:lnTo>
                  <a:cubicBezTo>
                    <a:pt x="1969" y="5229"/>
                    <a:pt x="2002" y="5196"/>
                    <a:pt x="2002" y="5162"/>
                  </a:cubicBezTo>
                  <a:cubicBezTo>
                    <a:pt x="2036" y="5096"/>
                    <a:pt x="2036" y="5029"/>
                    <a:pt x="2036" y="4996"/>
                  </a:cubicBezTo>
                  <a:lnTo>
                    <a:pt x="2036" y="125"/>
                  </a:lnTo>
                  <a:cubicBezTo>
                    <a:pt x="2069" y="92"/>
                    <a:pt x="2036" y="59"/>
                    <a:pt x="2002" y="25"/>
                  </a:cubicBezTo>
                  <a:cubicBezTo>
                    <a:pt x="1986" y="9"/>
                    <a:pt x="1969" y="0"/>
                    <a:pt x="19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136;p75">
              <a:extLst>
                <a:ext uri="{FF2B5EF4-FFF2-40B4-BE49-F238E27FC236}">
                  <a16:creationId xmlns:a16="http://schemas.microsoft.com/office/drawing/2014/main" id="{47D1C6FD-F154-4223-AAC7-5ACA6E10B54F}"/>
                </a:ext>
              </a:extLst>
            </p:cNvPr>
            <p:cNvSpPr/>
            <p:nvPr/>
          </p:nvSpPr>
          <p:spPr>
            <a:xfrm>
              <a:off x="4208175" y="1590125"/>
              <a:ext cx="65075" cy="158875"/>
            </a:xfrm>
            <a:custGeom>
              <a:avLst/>
              <a:gdLst/>
              <a:ahLst/>
              <a:cxnLst/>
              <a:rect l="l" t="t" r="r" b="b"/>
              <a:pathLst>
                <a:path w="2603" h="6355" extrusionOk="0">
                  <a:moveTo>
                    <a:pt x="2502" y="0"/>
                  </a:moveTo>
                  <a:cubicBezTo>
                    <a:pt x="2486" y="0"/>
                    <a:pt x="2469" y="9"/>
                    <a:pt x="2469" y="25"/>
                  </a:cubicBezTo>
                  <a:lnTo>
                    <a:pt x="134" y="1393"/>
                  </a:lnTo>
                  <a:cubicBezTo>
                    <a:pt x="101" y="1393"/>
                    <a:pt x="67" y="1460"/>
                    <a:pt x="34" y="1493"/>
                  </a:cubicBezTo>
                  <a:cubicBezTo>
                    <a:pt x="1" y="1526"/>
                    <a:pt x="1" y="1593"/>
                    <a:pt x="1" y="1660"/>
                  </a:cubicBezTo>
                  <a:lnTo>
                    <a:pt x="1" y="2460"/>
                  </a:lnTo>
                  <a:cubicBezTo>
                    <a:pt x="1" y="2494"/>
                    <a:pt x="1" y="2527"/>
                    <a:pt x="34" y="2561"/>
                  </a:cubicBezTo>
                  <a:cubicBezTo>
                    <a:pt x="51" y="2577"/>
                    <a:pt x="67" y="2586"/>
                    <a:pt x="84" y="2586"/>
                  </a:cubicBezTo>
                  <a:cubicBezTo>
                    <a:pt x="101" y="2586"/>
                    <a:pt x="117" y="2577"/>
                    <a:pt x="134" y="2561"/>
                  </a:cubicBezTo>
                  <a:lnTo>
                    <a:pt x="1568" y="1727"/>
                  </a:lnTo>
                  <a:lnTo>
                    <a:pt x="534" y="6130"/>
                  </a:lnTo>
                  <a:cubicBezTo>
                    <a:pt x="534" y="6163"/>
                    <a:pt x="534" y="6196"/>
                    <a:pt x="534" y="6230"/>
                  </a:cubicBezTo>
                  <a:cubicBezTo>
                    <a:pt x="501" y="6263"/>
                    <a:pt x="534" y="6297"/>
                    <a:pt x="534" y="6330"/>
                  </a:cubicBezTo>
                  <a:cubicBezTo>
                    <a:pt x="551" y="6347"/>
                    <a:pt x="568" y="6355"/>
                    <a:pt x="584" y="6355"/>
                  </a:cubicBezTo>
                  <a:cubicBezTo>
                    <a:pt x="601" y="6355"/>
                    <a:pt x="618" y="6347"/>
                    <a:pt x="634" y="6330"/>
                  </a:cubicBezTo>
                  <a:lnTo>
                    <a:pt x="1301" y="5930"/>
                  </a:lnTo>
                  <a:cubicBezTo>
                    <a:pt x="1368" y="5930"/>
                    <a:pt x="1368" y="5863"/>
                    <a:pt x="1402" y="5830"/>
                  </a:cubicBezTo>
                  <a:cubicBezTo>
                    <a:pt x="1435" y="5796"/>
                    <a:pt x="1435" y="5729"/>
                    <a:pt x="1468" y="5696"/>
                  </a:cubicBezTo>
                  <a:lnTo>
                    <a:pt x="2502" y="1260"/>
                  </a:lnTo>
                  <a:cubicBezTo>
                    <a:pt x="2536" y="1126"/>
                    <a:pt x="2569" y="993"/>
                    <a:pt x="2602" y="859"/>
                  </a:cubicBezTo>
                  <a:lnTo>
                    <a:pt x="2602" y="159"/>
                  </a:lnTo>
                  <a:cubicBezTo>
                    <a:pt x="2602" y="92"/>
                    <a:pt x="2569" y="59"/>
                    <a:pt x="2536" y="25"/>
                  </a:cubicBezTo>
                  <a:cubicBezTo>
                    <a:pt x="2536" y="9"/>
                    <a:pt x="2519" y="0"/>
                    <a:pt x="25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137;p75">
              <a:extLst>
                <a:ext uri="{FF2B5EF4-FFF2-40B4-BE49-F238E27FC236}">
                  <a16:creationId xmlns:a16="http://schemas.microsoft.com/office/drawing/2014/main" id="{1810ECE8-9909-456D-954D-B287B4601117}"/>
                </a:ext>
              </a:extLst>
            </p:cNvPr>
            <p:cNvSpPr/>
            <p:nvPr/>
          </p:nvSpPr>
          <p:spPr>
            <a:xfrm>
              <a:off x="4273225" y="1671025"/>
              <a:ext cx="26700" cy="61525"/>
            </a:xfrm>
            <a:custGeom>
              <a:avLst/>
              <a:gdLst/>
              <a:ahLst/>
              <a:cxnLst/>
              <a:rect l="l" t="t" r="r" b="b"/>
              <a:pathLst>
                <a:path w="1068" h="2461" extrusionOk="0">
                  <a:moveTo>
                    <a:pt x="1014" y="0"/>
                  </a:moveTo>
                  <a:cubicBezTo>
                    <a:pt x="1001" y="0"/>
                    <a:pt x="984" y="8"/>
                    <a:pt x="968" y="25"/>
                  </a:cubicBezTo>
                  <a:lnTo>
                    <a:pt x="367" y="359"/>
                  </a:lnTo>
                  <a:cubicBezTo>
                    <a:pt x="301" y="392"/>
                    <a:pt x="234" y="459"/>
                    <a:pt x="234" y="559"/>
                  </a:cubicBezTo>
                  <a:cubicBezTo>
                    <a:pt x="201" y="625"/>
                    <a:pt x="167" y="692"/>
                    <a:pt x="167" y="792"/>
                  </a:cubicBezTo>
                  <a:lnTo>
                    <a:pt x="0" y="2360"/>
                  </a:lnTo>
                  <a:cubicBezTo>
                    <a:pt x="0" y="2393"/>
                    <a:pt x="34" y="2427"/>
                    <a:pt x="34" y="2460"/>
                  </a:cubicBezTo>
                  <a:lnTo>
                    <a:pt x="134" y="2460"/>
                  </a:lnTo>
                  <a:lnTo>
                    <a:pt x="501" y="2260"/>
                  </a:lnTo>
                  <a:cubicBezTo>
                    <a:pt x="567" y="2193"/>
                    <a:pt x="601" y="2160"/>
                    <a:pt x="634" y="2093"/>
                  </a:cubicBezTo>
                  <a:cubicBezTo>
                    <a:pt x="668" y="2026"/>
                    <a:pt x="668" y="1960"/>
                    <a:pt x="701" y="1893"/>
                  </a:cubicBezTo>
                  <a:lnTo>
                    <a:pt x="1068" y="158"/>
                  </a:lnTo>
                  <a:cubicBezTo>
                    <a:pt x="1068" y="158"/>
                    <a:pt x="1068" y="125"/>
                    <a:pt x="1068" y="125"/>
                  </a:cubicBezTo>
                  <a:cubicBezTo>
                    <a:pt x="1068" y="92"/>
                    <a:pt x="1068" y="58"/>
                    <a:pt x="1034" y="25"/>
                  </a:cubicBezTo>
                  <a:cubicBezTo>
                    <a:pt x="1034" y="8"/>
                    <a:pt x="1026" y="0"/>
                    <a:pt x="10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138;p75">
              <a:extLst>
                <a:ext uri="{FF2B5EF4-FFF2-40B4-BE49-F238E27FC236}">
                  <a16:creationId xmlns:a16="http://schemas.microsoft.com/office/drawing/2014/main" id="{91898EFA-5642-481F-AFEA-61F2563170BE}"/>
                </a:ext>
              </a:extLst>
            </p:cNvPr>
            <p:cNvSpPr/>
            <p:nvPr/>
          </p:nvSpPr>
          <p:spPr>
            <a:xfrm>
              <a:off x="4309075" y="1530925"/>
              <a:ext cx="70925" cy="155225"/>
            </a:xfrm>
            <a:custGeom>
              <a:avLst/>
              <a:gdLst/>
              <a:ahLst/>
              <a:cxnLst/>
              <a:rect l="l" t="t" r="r" b="b"/>
              <a:pathLst>
                <a:path w="2837" h="6209" extrusionOk="0">
                  <a:moveTo>
                    <a:pt x="2553" y="0"/>
                  </a:moveTo>
                  <a:cubicBezTo>
                    <a:pt x="2536" y="0"/>
                    <a:pt x="2519" y="8"/>
                    <a:pt x="2503" y="25"/>
                  </a:cubicBezTo>
                  <a:lnTo>
                    <a:pt x="434" y="1226"/>
                  </a:lnTo>
                  <a:cubicBezTo>
                    <a:pt x="401" y="1259"/>
                    <a:pt x="368" y="1293"/>
                    <a:pt x="334" y="1326"/>
                  </a:cubicBezTo>
                  <a:cubicBezTo>
                    <a:pt x="301" y="1393"/>
                    <a:pt x="301" y="1459"/>
                    <a:pt x="301" y="1493"/>
                  </a:cubicBezTo>
                  <a:lnTo>
                    <a:pt x="168" y="4261"/>
                  </a:lnTo>
                  <a:cubicBezTo>
                    <a:pt x="134" y="4328"/>
                    <a:pt x="168" y="4361"/>
                    <a:pt x="201" y="4395"/>
                  </a:cubicBezTo>
                  <a:cubicBezTo>
                    <a:pt x="201" y="4412"/>
                    <a:pt x="218" y="4420"/>
                    <a:pt x="234" y="4420"/>
                  </a:cubicBezTo>
                  <a:cubicBezTo>
                    <a:pt x="251" y="4420"/>
                    <a:pt x="268" y="4412"/>
                    <a:pt x="268" y="4395"/>
                  </a:cubicBezTo>
                  <a:lnTo>
                    <a:pt x="1035" y="3961"/>
                  </a:lnTo>
                  <a:cubicBezTo>
                    <a:pt x="1068" y="3961"/>
                    <a:pt x="1102" y="3928"/>
                    <a:pt x="1102" y="3894"/>
                  </a:cubicBezTo>
                  <a:lnTo>
                    <a:pt x="1202" y="3794"/>
                  </a:lnTo>
                  <a:lnTo>
                    <a:pt x="1335" y="3661"/>
                  </a:lnTo>
                  <a:cubicBezTo>
                    <a:pt x="1368" y="3628"/>
                    <a:pt x="1402" y="3561"/>
                    <a:pt x="1468" y="3561"/>
                  </a:cubicBezTo>
                  <a:cubicBezTo>
                    <a:pt x="1553" y="3497"/>
                    <a:pt x="1638" y="3474"/>
                    <a:pt x="1705" y="3474"/>
                  </a:cubicBezTo>
                  <a:cubicBezTo>
                    <a:pt x="1744" y="3474"/>
                    <a:pt x="1778" y="3482"/>
                    <a:pt x="1802" y="3494"/>
                  </a:cubicBezTo>
                  <a:cubicBezTo>
                    <a:pt x="1902" y="3594"/>
                    <a:pt x="1935" y="3728"/>
                    <a:pt x="1935" y="3861"/>
                  </a:cubicBezTo>
                  <a:cubicBezTo>
                    <a:pt x="1935" y="3961"/>
                    <a:pt x="1935" y="4061"/>
                    <a:pt x="1902" y="4161"/>
                  </a:cubicBezTo>
                  <a:cubicBezTo>
                    <a:pt x="1869" y="4261"/>
                    <a:pt x="1835" y="4328"/>
                    <a:pt x="1769" y="4428"/>
                  </a:cubicBezTo>
                  <a:cubicBezTo>
                    <a:pt x="1735" y="4495"/>
                    <a:pt x="1669" y="4562"/>
                    <a:pt x="1602" y="4628"/>
                  </a:cubicBezTo>
                  <a:cubicBezTo>
                    <a:pt x="1569" y="4695"/>
                    <a:pt x="1502" y="4762"/>
                    <a:pt x="1435" y="4795"/>
                  </a:cubicBezTo>
                  <a:cubicBezTo>
                    <a:pt x="1368" y="4828"/>
                    <a:pt x="1302" y="4862"/>
                    <a:pt x="1235" y="4862"/>
                  </a:cubicBezTo>
                  <a:cubicBezTo>
                    <a:pt x="1168" y="4862"/>
                    <a:pt x="1135" y="4862"/>
                    <a:pt x="1068" y="4828"/>
                  </a:cubicBezTo>
                  <a:cubicBezTo>
                    <a:pt x="1035" y="4828"/>
                    <a:pt x="1001" y="4795"/>
                    <a:pt x="968" y="4762"/>
                  </a:cubicBezTo>
                  <a:lnTo>
                    <a:pt x="901" y="4662"/>
                  </a:lnTo>
                  <a:cubicBezTo>
                    <a:pt x="901" y="4628"/>
                    <a:pt x="868" y="4628"/>
                    <a:pt x="835" y="4628"/>
                  </a:cubicBezTo>
                  <a:cubicBezTo>
                    <a:pt x="824" y="4617"/>
                    <a:pt x="812" y="4614"/>
                    <a:pt x="801" y="4614"/>
                  </a:cubicBezTo>
                  <a:cubicBezTo>
                    <a:pt x="779" y="4614"/>
                    <a:pt x="757" y="4628"/>
                    <a:pt x="735" y="4628"/>
                  </a:cubicBezTo>
                  <a:lnTo>
                    <a:pt x="101" y="4995"/>
                  </a:lnTo>
                  <a:cubicBezTo>
                    <a:pt x="67" y="5029"/>
                    <a:pt x="34" y="5062"/>
                    <a:pt x="34" y="5095"/>
                  </a:cubicBezTo>
                  <a:cubicBezTo>
                    <a:pt x="1" y="5129"/>
                    <a:pt x="1" y="5162"/>
                    <a:pt x="1" y="5229"/>
                  </a:cubicBezTo>
                  <a:cubicBezTo>
                    <a:pt x="1" y="5396"/>
                    <a:pt x="34" y="5596"/>
                    <a:pt x="101" y="5762"/>
                  </a:cubicBezTo>
                  <a:cubicBezTo>
                    <a:pt x="168" y="5896"/>
                    <a:pt x="268" y="6029"/>
                    <a:pt x="368" y="6096"/>
                  </a:cubicBezTo>
                  <a:cubicBezTo>
                    <a:pt x="468" y="6171"/>
                    <a:pt x="587" y="6209"/>
                    <a:pt x="710" y="6209"/>
                  </a:cubicBezTo>
                  <a:cubicBezTo>
                    <a:pt x="751" y="6209"/>
                    <a:pt x="793" y="6204"/>
                    <a:pt x="835" y="6196"/>
                  </a:cubicBezTo>
                  <a:cubicBezTo>
                    <a:pt x="1035" y="6196"/>
                    <a:pt x="1235" y="6096"/>
                    <a:pt x="1402" y="5996"/>
                  </a:cubicBezTo>
                  <a:cubicBezTo>
                    <a:pt x="1602" y="5863"/>
                    <a:pt x="1802" y="5729"/>
                    <a:pt x="1969" y="5562"/>
                  </a:cubicBezTo>
                  <a:cubicBezTo>
                    <a:pt x="2136" y="5362"/>
                    <a:pt x="2302" y="5162"/>
                    <a:pt x="2436" y="4929"/>
                  </a:cubicBezTo>
                  <a:cubicBezTo>
                    <a:pt x="2703" y="4462"/>
                    <a:pt x="2836" y="3894"/>
                    <a:pt x="2836" y="3327"/>
                  </a:cubicBezTo>
                  <a:cubicBezTo>
                    <a:pt x="2836" y="3094"/>
                    <a:pt x="2803" y="2860"/>
                    <a:pt x="2736" y="2627"/>
                  </a:cubicBezTo>
                  <a:cubicBezTo>
                    <a:pt x="2669" y="2460"/>
                    <a:pt x="2569" y="2327"/>
                    <a:pt x="2469" y="2227"/>
                  </a:cubicBezTo>
                  <a:cubicBezTo>
                    <a:pt x="2369" y="2152"/>
                    <a:pt x="2250" y="2114"/>
                    <a:pt x="2141" y="2114"/>
                  </a:cubicBezTo>
                  <a:cubicBezTo>
                    <a:pt x="2104" y="2114"/>
                    <a:pt x="2069" y="2118"/>
                    <a:pt x="2036" y="2127"/>
                  </a:cubicBezTo>
                  <a:cubicBezTo>
                    <a:pt x="1835" y="2127"/>
                    <a:pt x="1669" y="2193"/>
                    <a:pt x="1502" y="2293"/>
                  </a:cubicBezTo>
                  <a:cubicBezTo>
                    <a:pt x="1402" y="2360"/>
                    <a:pt x="1335" y="2427"/>
                    <a:pt x="1268" y="2493"/>
                  </a:cubicBezTo>
                  <a:cubicBezTo>
                    <a:pt x="1202" y="2560"/>
                    <a:pt x="1102" y="2660"/>
                    <a:pt x="1068" y="2727"/>
                  </a:cubicBezTo>
                  <a:lnTo>
                    <a:pt x="1102" y="2060"/>
                  </a:lnTo>
                  <a:lnTo>
                    <a:pt x="2503" y="1226"/>
                  </a:lnTo>
                  <a:cubicBezTo>
                    <a:pt x="2536" y="1193"/>
                    <a:pt x="2569" y="1159"/>
                    <a:pt x="2603" y="1092"/>
                  </a:cubicBezTo>
                  <a:cubicBezTo>
                    <a:pt x="2636" y="1059"/>
                    <a:pt x="2636" y="992"/>
                    <a:pt x="2636" y="926"/>
                  </a:cubicBezTo>
                  <a:lnTo>
                    <a:pt x="2636" y="125"/>
                  </a:lnTo>
                  <a:cubicBezTo>
                    <a:pt x="2636" y="92"/>
                    <a:pt x="2636" y="58"/>
                    <a:pt x="2603" y="25"/>
                  </a:cubicBezTo>
                  <a:cubicBezTo>
                    <a:pt x="2586" y="8"/>
                    <a:pt x="2569" y="0"/>
                    <a:pt x="2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139;p75">
              <a:extLst>
                <a:ext uri="{FF2B5EF4-FFF2-40B4-BE49-F238E27FC236}">
                  <a16:creationId xmlns:a16="http://schemas.microsoft.com/office/drawing/2014/main" id="{0B5F86BE-80B3-4636-B648-2B258F0A2C81}"/>
                </a:ext>
              </a:extLst>
            </p:cNvPr>
            <p:cNvSpPr/>
            <p:nvPr/>
          </p:nvSpPr>
          <p:spPr>
            <a:xfrm>
              <a:off x="4391650" y="1493175"/>
              <a:ext cx="70075" cy="145125"/>
            </a:xfrm>
            <a:custGeom>
              <a:avLst/>
              <a:gdLst/>
              <a:ahLst/>
              <a:cxnLst/>
              <a:rect l="l" t="t" r="r" b="b"/>
              <a:pathLst>
                <a:path w="2803" h="5805" extrusionOk="0">
                  <a:moveTo>
                    <a:pt x="1561" y="1355"/>
                  </a:moveTo>
                  <a:cubicBezTo>
                    <a:pt x="1583" y="1355"/>
                    <a:pt x="1608" y="1359"/>
                    <a:pt x="1635" y="1368"/>
                  </a:cubicBezTo>
                  <a:cubicBezTo>
                    <a:pt x="1701" y="1368"/>
                    <a:pt x="1768" y="1402"/>
                    <a:pt x="1801" y="1435"/>
                  </a:cubicBezTo>
                  <a:cubicBezTo>
                    <a:pt x="1835" y="1502"/>
                    <a:pt x="1868" y="1602"/>
                    <a:pt x="1868" y="1668"/>
                  </a:cubicBezTo>
                  <a:cubicBezTo>
                    <a:pt x="1901" y="1769"/>
                    <a:pt x="1901" y="1902"/>
                    <a:pt x="1901" y="2002"/>
                  </a:cubicBezTo>
                  <a:lnTo>
                    <a:pt x="1901" y="3236"/>
                  </a:lnTo>
                  <a:cubicBezTo>
                    <a:pt x="1901" y="3370"/>
                    <a:pt x="1901" y="3503"/>
                    <a:pt x="1901" y="3603"/>
                  </a:cubicBezTo>
                  <a:cubicBezTo>
                    <a:pt x="1868" y="3737"/>
                    <a:pt x="1835" y="3837"/>
                    <a:pt x="1801" y="3937"/>
                  </a:cubicBezTo>
                  <a:cubicBezTo>
                    <a:pt x="1768" y="4037"/>
                    <a:pt x="1701" y="4137"/>
                    <a:pt x="1635" y="4204"/>
                  </a:cubicBezTo>
                  <a:cubicBezTo>
                    <a:pt x="1568" y="4304"/>
                    <a:pt x="1501" y="4370"/>
                    <a:pt x="1401" y="4437"/>
                  </a:cubicBezTo>
                  <a:cubicBezTo>
                    <a:pt x="1334" y="4470"/>
                    <a:pt x="1234" y="4504"/>
                    <a:pt x="1168" y="4504"/>
                  </a:cubicBezTo>
                  <a:cubicBezTo>
                    <a:pt x="1101" y="4470"/>
                    <a:pt x="1034" y="4437"/>
                    <a:pt x="1001" y="4404"/>
                  </a:cubicBezTo>
                  <a:cubicBezTo>
                    <a:pt x="934" y="4337"/>
                    <a:pt x="901" y="4270"/>
                    <a:pt x="901" y="4170"/>
                  </a:cubicBezTo>
                  <a:cubicBezTo>
                    <a:pt x="901" y="4070"/>
                    <a:pt x="867" y="3970"/>
                    <a:pt x="867" y="3837"/>
                  </a:cubicBezTo>
                  <a:lnTo>
                    <a:pt x="867" y="2602"/>
                  </a:lnTo>
                  <a:cubicBezTo>
                    <a:pt x="867" y="2469"/>
                    <a:pt x="901" y="2369"/>
                    <a:pt x="901" y="2236"/>
                  </a:cubicBezTo>
                  <a:cubicBezTo>
                    <a:pt x="934" y="2135"/>
                    <a:pt x="967" y="2002"/>
                    <a:pt x="1001" y="1902"/>
                  </a:cubicBezTo>
                  <a:cubicBezTo>
                    <a:pt x="1034" y="1802"/>
                    <a:pt x="1101" y="1702"/>
                    <a:pt x="1168" y="1635"/>
                  </a:cubicBezTo>
                  <a:cubicBezTo>
                    <a:pt x="1201" y="1535"/>
                    <a:pt x="1301" y="1468"/>
                    <a:pt x="1401" y="1435"/>
                  </a:cubicBezTo>
                  <a:cubicBezTo>
                    <a:pt x="1450" y="1386"/>
                    <a:pt x="1499" y="1355"/>
                    <a:pt x="1561" y="1355"/>
                  </a:cubicBezTo>
                  <a:close/>
                  <a:moveTo>
                    <a:pt x="2035" y="1"/>
                  </a:moveTo>
                  <a:cubicBezTo>
                    <a:pt x="1801" y="34"/>
                    <a:pt x="1568" y="101"/>
                    <a:pt x="1401" y="201"/>
                  </a:cubicBezTo>
                  <a:cubicBezTo>
                    <a:pt x="1168" y="368"/>
                    <a:pt x="934" y="534"/>
                    <a:pt x="767" y="734"/>
                  </a:cubicBezTo>
                  <a:cubicBezTo>
                    <a:pt x="601" y="968"/>
                    <a:pt x="467" y="1201"/>
                    <a:pt x="334" y="1435"/>
                  </a:cubicBezTo>
                  <a:cubicBezTo>
                    <a:pt x="234" y="1702"/>
                    <a:pt x="134" y="1969"/>
                    <a:pt x="100" y="2236"/>
                  </a:cubicBezTo>
                  <a:cubicBezTo>
                    <a:pt x="33" y="2502"/>
                    <a:pt x="0" y="2803"/>
                    <a:pt x="0" y="3069"/>
                  </a:cubicBezTo>
                  <a:lnTo>
                    <a:pt x="0" y="3737"/>
                  </a:lnTo>
                  <a:lnTo>
                    <a:pt x="0" y="4404"/>
                  </a:lnTo>
                  <a:cubicBezTo>
                    <a:pt x="0" y="4637"/>
                    <a:pt x="33" y="4904"/>
                    <a:pt x="100" y="5138"/>
                  </a:cubicBezTo>
                  <a:cubicBezTo>
                    <a:pt x="134" y="5304"/>
                    <a:pt x="234" y="5471"/>
                    <a:pt x="334" y="5605"/>
                  </a:cubicBezTo>
                  <a:cubicBezTo>
                    <a:pt x="467" y="5738"/>
                    <a:pt x="601" y="5805"/>
                    <a:pt x="767" y="5805"/>
                  </a:cubicBezTo>
                  <a:cubicBezTo>
                    <a:pt x="1001" y="5805"/>
                    <a:pt x="1201" y="5738"/>
                    <a:pt x="1401" y="5605"/>
                  </a:cubicBezTo>
                  <a:cubicBezTo>
                    <a:pt x="1635" y="5471"/>
                    <a:pt x="1835" y="5304"/>
                    <a:pt x="2035" y="5071"/>
                  </a:cubicBezTo>
                  <a:cubicBezTo>
                    <a:pt x="2202" y="4871"/>
                    <a:pt x="2335" y="4637"/>
                    <a:pt x="2435" y="4404"/>
                  </a:cubicBezTo>
                  <a:cubicBezTo>
                    <a:pt x="2569" y="4137"/>
                    <a:pt x="2635" y="3870"/>
                    <a:pt x="2702" y="3603"/>
                  </a:cubicBezTo>
                  <a:cubicBezTo>
                    <a:pt x="2769" y="3336"/>
                    <a:pt x="2802" y="3036"/>
                    <a:pt x="2802" y="2769"/>
                  </a:cubicBezTo>
                  <a:lnTo>
                    <a:pt x="2802" y="2102"/>
                  </a:lnTo>
                  <a:lnTo>
                    <a:pt x="2802" y="1435"/>
                  </a:lnTo>
                  <a:cubicBezTo>
                    <a:pt x="2802" y="1168"/>
                    <a:pt x="2769" y="935"/>
                    <a:pt x="2702" y="701"/>
                  </a:cubicBezTo>
                  <a:cubicBezTo>
                    <a:pt x="2669" y="534"/>
                    <a:pt x="2569" y="334"/>
                    <a:pt x="2435" y="201"/>
                  </a:cubicBezTo>
                  <a:cubicBezTo>
                    <a:pt x="2335" y="101"/>
                    <a:pt x="2168" y="34"/>
                    <a:pt x="20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140;p75">
              <a:extLst>
                <a:ext uri="{FF2B5EF4-FFF2-40B4-BE49-F238E27FC236}">
                  <a16:creationId xmlns:a16="http://schemas.microsoft.com/office/drawing/2014/main" id="{C220FD94-6D58-47FE-ACAC-B728592B4D62}"/>
                </a:ext>
              </a:extLst>
            </p:cNvPr>
            <p:cNvSpPr/>
            <p:nvPr/>
          </p:nvSpPr>
          <p:spPr>
            <a:xfrm>
              <a:off x="4475025" y="1444800"/>
              <a:ext cx="70925" cy="145150"/>
            </a:xfrm>
            <a:custGeom>
              <a:avLst/>
              <a:gdLst/>
              <a:ahLst/>
              <a:cxnLst/>
              <a:rect l="l" t="t" r="r" b="b"/>
              <a:pathLst>
                <a:path w="2837" h="5806" extrusionOk="0">
                  <a:moveTo>
                    <a:pt x="1669" y="1335"/>
                  </a:moveTo>
                  <a:cubicBezTo>
                    <a:pt x="1735" y="1369"/>
                    <a:pt x="1769" y="1402"/>
                    <a:pt x="1802" y="1435"/>
                  </a:cubicBezTo>
                  <a:cubicBezTo>
                    <a:pt x="1869" y="1502"/>
                    <a:pt x="1869" y="1569"/>
                    <a:pt x="1902" y="1669"/>
                  </a:cubicBezTo>
                  <a:cubicBezTo>
                    <a:pt x="1902" y="1769"/>
                    <a:pt x="1936" y="1869"/>
                    <a:pt x="1936" y="2002"/>
                  </a:cubicBezTo>
                  <a:lnTo>
                    <a:pt x="1936" y="3237"/>
                  </a:lnTo>
                  <a:cubicBezTo>
                    <a:pt x="1936" y="3370"/>
                    <a:pt x="1936" y="3470"/>
                    <a:pt x="1902" y="3603"/>
                  </a:cubicBezTo>
                  <a:cubicBezTo>
                    <a:pt x="1902" y="3704"/>
                    <a:pt x="1869" y="3837"/>
                    <a:pt x="1802" y="3937"/>
                  </a:cubicBezTo>
                  <a:cubicBezTo>
                    <a:pt x="1769" y="4037"/>
                    <a:pt x="1735" y="4137"/>
                    <a:pt x="1669" y="4204"/>
                  </a:cubicBezTo>
                  <a:cubicBezTo>
                    <a:pt x="1602" y="4304"/>
                    <a:pt x="1502" y="4371"/>
                    <a:pt x="1402" y="4404"/>
                  </a:cubicBezTo>
                  <a:cubicBezTo>
                    <a:pt x="1335" y="4471"/>
                    <a:pt x="1268" y="4504"/>
                    <a:pt x="1168" y="4504"/>
                  </a:cubicBezTo>
                  <a:cubicBezTo>
                    <a:pt x="1102" y="4471"/>
                    <a:pt x="1035" y="4437"/>
                    <a:pt x="1002" y="4404"/>
                  </a:cubicBezTo>
                  <a:cubicBezTo>
                    <a:pt x="968" y="4337"/>
                    <a:pt x="935" y="4237"/>
                    <a:pt x="935" y="4171"/>
                  </a:cubicBezTo>
                  <a:cubicBezTo>
                    <a:pt x="901" y="4070"/>
                    <a:pt x="901" y="3970"/>
                    <a:pt x="901" y="3837"/>
                  </a:cubicBezTo>
                  <a:lnTo>
                    <a:pt x="901" y="2603"/>
                  </a:lnTo>
                  <a:cubicBezTo>
                    <a:pt x="901" y="2469"/>
                    <a:pt x="901" y="2336"/>
                    <a:pt x="935" y="2236"/>
                  </a:cubicBezTo>
                  <a:cubicBezTo>
                    <a:pt x="935" y="2102"/>
                    <a:pt x="968" y="2002"/>
                    <a:pt x="1002" y="1902"/>
                  </a:cubicBezTo>
                  <a:cubicBezTo>
                    <a:pt x="1068" y="1802"/>
                    <a:pt x="1102" y="1702"/>
                    <a:pt x="1168" y="1635"/>
                  </a:cubicBezTo>
                  <a:cubicBezTo>
                    <a:pt x="1235" y="1535"/>
                    <a:pt x="1335" y="1469"/>
                    <a:pt x="1402" y="1435"/>
                  </a:cubicBezTo>
                  <a:cubicBezTo>
                    <a:pt x="1502" y="1369"/>
                    <a:pt x="1569" y="1335"/>
                    <a:pt x="1669" y="1335"/>
                  </a:cubicBezTo>
                  <a:close/>
                  <a:moveTo>
                    <a:pt x="2036" y="1"/>
                  </a:moveTo>
                  <a:cubicBezTo>
                    <a:pt x="1835" y="34"/>
                    <a:pt x="1602" y="101"/>
                    <a:pt x="1402" y="201"/>
                  </a:cubicBezTo>
                  <a:cubicBezTo>
                    <a:pt x="1168" y="334"/>
                    <a:pt x="968" y="535"/>
                    <a:pt x="801" y="735"/>
                  </a:cubicBezTo>
                  <a:cubicBezTo>
                    <a:pt x="601" y="935"/>
                    <a:pt x="468" y="1168"/>
                    <a:pt x="334" y="1435"/>
                  </a:cubicBezTo>
                  <a:cubicBezTo>
                    <a:pt x="234" y="1702"/>
                    <a:pt x="134" y="1969"/>
                    <a:pt x="101" y="2236"/>
                  </a:cubicBezTo>
                  <a:cubicBezTo>
                    <a:pt x="34" y="2503"/>
                    <a:pt x="1" y="2770"/>
                    <a:pt x="1" y="3070"/>
                  </a:cubicBezTo>
                  <a:lnTo>
                    <a:pt x="1" y="3737"/>
                  </a:lnTo>
                  <a:lnTo>
                    <a:pt x="1" y="4404"/>
                  </a:lnTo>
                  <a:cubicBezTo>
                    <a:pt x="1" y="4638"/>
                    <a:pt x="34" y="4871"/>
                    <a:pt x="101" y="5138"/>
                  </a:cubicBezTo>
                  <a:cubicBezTo>
                    <a:pt x="134" y="5305"/>
                    <a:pt x="234" y="5471"/>
                    <a:pt x="334" y="5605"/>
                  </a:cubicBezTo>
                  <a:cubicBezTo>
                    <a:pt x="468" y="5738"/>
                    <a:pt x="635" y="5805"/>
                    <a:pt x="801" y="5805"/>
                  </a:cubicBezTo>
                  <a:cubicBezTo>
                    <a:pt x="1002" y="5805"/>
                    <a:pt x="1235" y="5738"/>
                    <a:pt x="1402" y="5605"/>
                  </a:cubicBezTo>
                  <a:cubicBezTo>
                    <a:pt x="1669" y="5471"/>
                    <a:pt x="1869" y="5305"/>
                    <a:pt x="2036" y="5105"/>
                  </a:cubicBezTo>
                  <a:cubicBezTo>
                    <a:pt x="2202" y="4871"/>
                    <a:pt x="2369" y="4638"/>
                    <a:pt x="2469" y="4404"/>
                  </a:cubicBezTo>
                  <a:cubicBezTo>
                    <a:pt x="2569" y="4137"/>
                    <a:pt x="2669" y="3870"/>
                    <a:pt x="2736" y="3603"/>
                  </a:cubicBezTo>
                  <a:cubicBezTo>
                    <a:pt x="2769" y="3337"/>
                    <a:pt x="2803" y="3036"/>
                    <a:pt x="2836" y="2770"/>
                  </a:cubicBezTo>
                  <a:lnTo>
                    <a:pt x="2836" y="2102"/>
                  </a:lnTo>
                  <a:lnTo>
                    <a:pt x="2836" y="1435"/>
                  </a:lnTo>
                  <a:cubicBezTo>
                    <a:pt x="2803" y="1168"/>
                    <a:pt x="2769" y="935"/>
                    <a:pt x="2736" y="701"/>
                  </a:cubicBezTo>
                  <a:cubicBezTo>
                    <a:pt x="2669" y="535"/>
                    <a:pt x="2603" y="334"/>
                    <a:pt x="2469" y="201"/>
                  </a:cubicBezTo>
                  <a:cubicBezTo>
                    <a:pt x="2336" y="101"/>
                    <a:pt x="2202" y="34"/>
                    <a:pt x="20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141;p75">
              <a:extLst>
                <a:ext uri="{FF2B5EF4-FFF2-40B4-BE49-F238E27FC236}">
                  <a16:creationId xmlns:a16="http://schemas.microsoft.com/office/drawing/2014/main" id="{84913E79-A567-49D1-BFE4-06D42C0AD659}"/>
                </a:ext>
              </a:extLst>
            </p:cNvPr>
            <p:cNvSpPr/>
            <p:nvPr/>
          </p:nvSpPr>
          <p:spPr>
            <a:xfrm>
              <a:off x="4315750" y="1785050"/>
              <a:ext cx="42550" cy="60900"/>
            </a:xfrm>
            <a:custGeom>
              <a:avLst/>
              <a:gdLst/>
              <a:ahLst/>
              <a:cxnLst/>
              <a:rect l="l" t="t" r="r" b="b"/>
              <a:pathLst>
                <a:path w="1702" h="2436" extrusionOk="0">
                  <a:moveTo>
                    <a:pt x="868" y="1"/>
                  </a:moveTo>
                  <a:lnTo>
                    <a:pt x="1" y="2436"/>
                  </a:lnTo>
                  <a:lnTo>
                    <a:pt x="1" y="2436"/>
                  </a:lnTo>
                  <a:lnTo>
                    <a:pt x="1702" y="1468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142;p75">
              <a:extLst>
                <a:ext uri="{FF2B5EF4-FFF2-40B4-BE49-F238E27FC236}">
                  <a16:creationId xmlns:a16="http://schemas.microsoft.com/office/drawing/2014/main" id="{7603681A-0962-464A-9F90-427409021FFE}"/>
                </a:ext>
              </a:extLst>
            </p:cNvPr>
            <p:cNvSpPr/>
            <p:nvPr/>
          </p:nvSpPr>
          <p:spPr>
            <a:xfrm>
              <a:off x="2191725" y="1730600"/>
              <a:ext cx="1194225" cy="1474925"/>
            </a:xfrm>
            <a:custGeom>
              <a:avLst/>
              <a:gdLst/>
              <a:ahLst/>
              <a:cxnLst/>
              <a:rect l="l" t="t" r="r" b="b"/>
              <a:pathLst>
                <a:path w="47769" h="58997" extrusionOk="0">
                  <a:moveTo>
                    <a:pt x="47196" y="0"/>
                  </a:moveTo>
                  <a:cubicBezTo>
                    <a:pt x="47057" y="0"/>
                    <a:pt x="46900" y="46"/>
                    <a:pt x="46734" y="144"/>
                  </a:cubicBezTo>
                  <a:lnTo>
                    <a:pt x="1035" y="26496"/>
                  </a:lnTo>
                  <a:cubicBezTo>
                    <a:pt x="435" y="26896"/>
                    <a:pt x="34" y="27563"/>
                    <a:pt x="1" y="28331"/>
                  </a:cubicBezTo>
                  <a:lnTo>
                    <a:pt x="1" y="58252"/>
                  </a:lnTo>
                  <a:cubicBezTo>
                    <a:pt x="1" y="58724"/>
                    <a:pt x="235" y="58996"/>
                    <a:pt x="573" y="58996"/>
                  </a:cubicBezTo>
                  <a:cubicBezTo>
                    <a:pt x="712" y="58996"/>
                    <a:pt x="869" y="58950"/>
                    <a:pt x="1035" y="58853"/>
                  </a:cubicBezTo>
                  <a:lnTo>
                    <a:pt x="46734" y="32500"/>
                  </a:lnTo>
                  <a:cubicBezTo>
                    <a:pt x="47335" y="32100"/>
                    <a:pt x="47735" y="31400"/>
                    <a:pt x="47768" y="30666"/>
                  </a:cubicBezTo>
                  <a:lnTo>
                    <a:pt x="47768" y="744"/>
                  </a:lnTo>
                  <a:cubicBezTo>
                    <a:pt x="47768" y="272"/>
                    <a:pt x="47534" y="0"/>
                    <a:pt x="471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143;p75">
              <a:extLst>
                <a:ext uri="{FF2B5EF4-FFF2-40B4-BE49-F238E27FC236}">
                  <a16:creationId xmlns:a16="http://schemas.microsoft.com/office/drawing/2014/main" id="{27E0A320-7A3A-46B6-8CC8-55DBFA024ECC}"/>
                </a:ext>
              </a:extLst>
            </p:cNvPr>
            <p:cNvSpPr/>
            <p:nvPr/>
          </p:nvSpPr>
          <p:spPr>
            <a:xfrm>
              <a:off x="2318500" y="2379875"/>
              <a:ext cx="381125" cy="507775"/>
            </a:xfrm>
            <a:custGeom>
              <a:avLst/>
              <a:gdLst/>
              <a:ahLst/>
              <a:cxnLst/>
              <a:rect l="l" t="t" r="r" b="b"/>
              <a:pathLst>
                <a:path w="15245" h="20311" extrusionOk="0">
                  <a:moveTo>
                    <a:pt x="14960" y="1"/>
                  </a:moveTo>
                  <a:cubicBezTo>
                    <a:pt x="14894" y="1"/>
                    <a:pt x="14820" y="20"/>
                    <a:pt x="14744" y="58"/>
                  </a:cubicBezTo>
                  <a:lnTo>
                    <a:pt x="501" y="8297"/>
                  </a:lnTo>
                  <a:cubicBezTo>
                    <a:pt x="200" y="8464"/>
                    <a:pt x="34" y="8798"/>
                    <a:pt x="0" y="9165"/>
                  </a:cubicBezTo>
                  <a:lnTo>
                    <a:pt x="0" y="19939"/>
                  </a:lnTo>
                  <a:cubicBezTo>
                    <a:pt x="0" y="20175"/>
                    <a:pt x="117" y="20311"/>
                    <a:pt x="280" y="20311"/>
                  </a:cubicBezTo>
                  <a:cubicBezTo>
                    <a:pt x="348" y="20311"/>
                    <a:pt x="423" y="20288"/>
                    <a:pt x="501" y="20239"/>
                  </a:cubicBezTo>
                  <a:lnTo>
                    <a:pt x="14744" y="12000"/>
                  </a:lnTo>
                  <a:cubicBezTo>
                    <a:pt x="15044" y="11800"/>
                    <a:pt x="15211" y="11500"/>
                    <a:pt x="15244" y="11133"/>
                  </a:cubicBezTo>
                  <a:lnTo>
                    <a:pt x="15244" y="358"/>
                  </a:lnTo>
                  <a:cubicBezTo>
                    <a:pt x="15244" y="120"/>
                    <a:pt x="15125" y="1"/>
                    <a:pt x="149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144;p75">
              <a:extLst>
                <a:ext uri="{FF2B5EF4-FFF2-40B4-BE49-F238E27FC236}">
                  <a16:creationId xmlns:a16="http://schemas.microsoft.com/office/drawing/2014/main" id="{77D527A6-3B9D-45E5-9DB4-48B7A65F1751}"/>
                </a:ext>
              </a:extLst>
            </p:cNvPr>
            <p:cNvSpPr/>
            <p:nvPr/>
          </p:nvSpPr>
          <p:spPr>
            <a:xfrm>
              <a:off x="2318500" y="2417175"/>
              <a:ext cx="381125" cy="306900"/>
            </a:xfrm>
            <a:custGeom>
              <a:avLst/>
              <a:gdLst/>
              <a:ahLst/>
              <a:cxnLst/>
              <a:rect l="l" t="t" r="r" b="b"/>
              <a:pathLst>
                <a:path w="15245" h="12276" extrusionOk="0">
                  <a:moveTo>
                    <a:pt x="15244" y="0"/>
                  </a:moveTo>
                  <a:lnTo>
                    <a:pt x="0" y="8807"/>
                  </a:lnTo>
                  <a:lnTo>
                    <a:pt x="0" y="12276"/>
                  </a:lnTo>
                  <a:lnTo>
                    <a:pt x="15244" y="3470"/>
                  </a:lnTo>
                  <a:lnTo>
                    <a:pt x="152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145;p75">
              <a:extLst>
                <a:ext uri="{FF2B5EF4-FFF2-40B4-BE49-F238E27FC236}">
                  <a16:creationId xmlns:a16="http://schemas.microsoft.com/office/drawing/2014/main" id="{926E2D56-479F-4B0A-8964-5B3198775DFF}"/>
                </a:ext>
              </a:extLst>
            </p:cNvPr>
            <p:cNvSpPr/>
            <p:nvPr/>
          </p:nvSpPr>
          <p:spPr>
            <a:xfrm>
              <a:off x="2628725" y="2612000"/>
              <a:ext cx="45050" cy="66900"/>
            </a:xfrm>
            <a:custGeom>
              <a:avLst/>
              <a:gdLst/>
              <a:ahLst/>
              <a:cxnLst/>
              <a:rect l="l" t="t" r="r" b="b"/>
              <a:pathLst>
                <a:path w="1802" h="2676" extrusionOk="0">
                  <a:moveTo>
                    <a:pt x="1703" y="0"/>
                  </a:moveTo>
                  <a:cubicBezTo>
                    <a:pt x="1683" y="0"/>
                    <a:pt x="1660" y="5"/>
                    <a:pt x="1635" y="13"/>
                  </a:cubicBezTo>
                  <a:lnTo>
                    <a:pt x="167" y="880"/>
                  </a:lnTo>
                  <a:cubicBezTo>
                    <a:pt x="67" y="947"/>
                    <a:pt x="0" y="1047"/>
                    <a:pt x="0" y="1147"/>
                  </a:cubicBezTo>
                  <a:lnTo>
                    <a:pt x="0" y="2548"/>
                  </a:lnTo>
                  <a:cubicBezTo>
                    <a:pt x="0" y="2620"/>
                    <a:pt x="35" y="2675"/>
                    <a:pt x="92" y="2675"/>
                  </a:cubicBezTo>
                  <a:cubicBezTo>
                    <a:pt x="114" y="2675"/>
                    <a:pt x="139" y="2667"/>
                    <a:pt x="167" y="2648"/>
                  </a:cubicBezTo>
                  <a:lnTo>
                    <a:pt x="1635" y="1781"/>
                  </a:lnTo>
                  <a:cubicBezTo>
                    <a:pt x="1735" y="1748"/>
                    <a:pt x="1801" y="1614"/>
                    <a:pt x="1801" y="1514"/>
                  </a:cubicBezTo>
                  <a:lnTo>
                    <a:pt x="1801" y="113"/>
                  </a:lnTo>
                  <a:cubicBezTo>
                    <a:pt x="1801" y="38"/>
                    <a:pt x="1764" y="0"/>
                    <a:pt x="1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146;p75">
              <a:extLst>
                <a:ext uri="{FF2B5EF4-FFF2-40B4-BE49-F238E27FC236}">
                  <a16:creationId xmlns:a16="http://schemas.microsoft.com/office/drawing/2014/main" id="{248A63A5-A8BC-4261-A9E4-2F2A0454901B}"/>
                </a:ext>
              </a:extLst>
            </p:cNvPr>
            <p:cNvSpPr/>
            <p:nvPr/>
          </p:nvSpPr>
          <p:spPr>
            <a:xfrm>
              <a:off x="2620375" y="2618150"/>
              <a:ext cx="61725" cy="37550"/>
            </a:xfrm>
            <a:custGeom>
              <a:avLst/>
              <a:gdLst/>
              <a:ahLst/>
              <a:cxnLst/>
              <a:rect l="l" t="t" r="r" b="b"/>
              <a:pathLst>
                <a:path w="2469" h="1502" extrusionOk="0">
                  <a:moveTo>
                    <a:pt x="2469" y="0"/>
                  </a:moveTo>
                  <a:lnTo>
                    <a:pt x="34" y="1401"/>
                  </a:lnTo>
                  <a:lnTo>
                    <a:pt x="1" y="1502"/>
                  </a:lnTo>
                  <a:lnTo>
                    <a:pt x="2436" y="101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147;p75">
              <a:extLst>
                <a:ext uri="{FF2B5EF4-FFF2-40B4-BE49-F238E27FC236}">
                  <a16:creationId xmlns:a16="http://schemas.microsoft.com/office/drawing/2014/main" id="{FB554A9C-4C8A-4532-8C4A-93121946FFFB}"/>
                </a:ext>
              </a:extLst>
            </p:cNvPr>
            <p:cNvSpPr/>
            <p:nvPr/>
          </p:nvSpPr>
          <p:spPr>
            <a:xfrm>
              <a:off x="2657075" y="2631500"/>
              <a:ext cx="2525" cy="20025"/>
            </a:xfrm>
            <a:custGeom>
              <a:avLst/>
              <a:gdLst/>
              <a:ahLst/>
              <a:cxnLst/>
              <a:rect l="l" t="t" r="r" b="b"/>
              <a:pathLst>
                <a:path w="101" h="801" extrusionOk="0">
                  <a:moveTo>
                    <a:pt x="100" y="0"/>
                  </a:moveTo>
                  <a:lnTo>
                    <a:pt x="0" y="100"/>
                  </a:lnTo>
                  <a:lnTo>
                    <a:pt x="0" y="801"/>
                  </a:lnTo>
                  <a:lnTo>
                    <a:pt x="100" y="7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148;p75">
              <a:extLst>
                <a:ext uri="{FF2B5EF4-FFF2-40B4-BE49-F238E27FC236}">
                  <a16:creationId xmlns:a16="http://schemas.microsoft.com/office/drawing/2014/main" id="{30BD3FCC-562B-46AE-A2FC-5CCBEFC262CF}"/>
                </a:ext>
              </a:extLst>
            </p:cNvPr>
            <p:cNvSpPr/>
            <p:nvPr/>
          </p:nvSpPr>
          <p:spPr>
            <a:xfrm>
              <a:off x="2643725" y="2639825"/>
              <a:ext cx="1700" cy="20050"/>
            </a:xfrm>
            <a:custGeom>
              <a:avLst/>
              <a:gdLst/>
              <a:ahLst/>
              <a:cxnLst/>
              <a:rect l="l" t="t" r="r" b="b"/>
              <a:pathLst>
                <a:path w="68" h="802" extrusionOk="0">
                  <a:moveTo>
                    <a:pt x="67" y="1"/>
                  </a:moveTo>
                  <a:lnTo>
                    <a:pt x="1" y="101"/>
                  </a:lnTo>
                  <a:lnTo>
                    <a:pt x="1" y="801"/>
                  </a:lnTo>
                  <a:lnTo>
                    <a:pt x="67" y="73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149;p75">
              <a:extLst>
                <a:ext uri="{FF2B5EF4-FFF2-40B4-BE49-F238E27FC236}">
                  <a16:creationId xmlns:a16="http://schemas.microsoft.com/office/drawing/2014/main" id="{79334AAD-9AE2-4E81-8B68-EABE0F5B098F}"/>
                </a:ext>
              </a:extLst>
            </p:cNvPr>
            <p:cNvSpPr/>
            <p:nvPr/>
          </p:nvSpPr>
          <p:spPr>
            <a:xfrm>
              <a:off x="2620375" y="2635650"/>
              <a:ext cx="61725" cy="38400"/>
            </a:xfrm>
            <a:custGeom>
              <a:avLst/>
              <a:gdLst/>
              <a:ahLst/>
              <a:cxnLst/>
              <a:rect l="l" t="t" r="r" b="b"/>
              <a:pathLst>
                <a:path w="2469" h="1536" extrusionOk="0">
                  <a:moveTo>
                    <a:pt x="2469" y="1"/>
                  </a:moveTo>
                  <a:lnTo>
                    <a:pt x="34" y="1402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436" y="1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150;p75">
              <a:extLst>
                <a:ext uri="{FF2B5EF4-FFF2-40B4-BE49-F238E27FC236}">
                  <a16:creationId xmlns:a16="http://schemas.microsoft.com/office/drawing/2014/main" id="{1A55D0E2-FFDE-43EF-9D49-839DCDDC16CE}"/>
                </a:ext>
              </a:extLst>
            </p:cNvPr>
            <p:cNvSpPr/>
            <p:nvPr/>
          </p:nvSpPr>
          <p:spPr>
            <a:xfrm>
              <a:off x="2354350" y="2573825"/>
              <a:ext cx="122625" cy="93825"/>
            </a:xfrm>
            <a:custGeom>
              <a:avLst/>
              <a:gdLst/>
              <a:ahLst/>
              <a:cxnLst/>
              <a:rect l="l" t="t" r="r" b="b"/>
              <a:pathLst>
                <a:path w="4905" h="3753" extrusionOk="0">
                  <a:moveTo>
                    <a:pt x="4671" y="0"/>
                  </a:moveTo>
                  <a:cubicBezTo>
                    <a:pt x="4621" y="0"/>
                    <a:pt x="4565" y="13"/>
                    <a:pt x="4504" y="39"/>
                  </a:cubicBezTo>
                  <a:lnTo>
                    <a:pt x="401" y="2407"/>
                  </a:lnTo>
                  <a:cubicBezTo>
                    <a:pt x="167" y="2574"/>
                    <a:pt x="34" y="2841"/>
                    <a:pt x="1" y="3108"/>
                  </a:cubicBezTo>
                  <a:lnTo>
                    <a:pt x="1" y="3475"/>
                  </a:lnTo>
                  <a:cubicBezTo>
                    <a:pt x="1" y="3664"/>
                    <a:pt x="101" y="3752"/>
                    <a:pt x="231" y="3752"/>
                  </a:cubicBezTo>
                  <a:cubicBezTo>
                    <a:pt x="284" y="3752"/>
                    <a:pt x="343" y="3737"/>
                    <a:pt x="401" y="3708"/>
                  </a:cubicBezTo>
                  <a:lnTo>
                    <a:pt x="4504" y="1340"/>
                  </a:lnTo>
                  <a:cubicBezTo>
                    <a:pt x="4737" y="1173"/>
                    <a:pt x="4871" y="940"/>
                    <a:pt x="4904" y="639"/>
                  </a:cubicBezTo>
                  <a:lnTo>
                    <a:pt x="4904" y="272"/>
                  </a:lnTo>
                  <a:cubicBezTo>
                    <a:pt x="4904" y="100"/>
                    <a:pt x="4813" y="0"/>
                    <a:pt x="467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151;p75">
              <a:extLst>
                <a:ext uri="{FF2B5EF4-FFF2-40B4-BE49-F238E27FC236}">
                  <a16:creationId xmlns:a16="http://schemas.microsoft.com/office/drawing/2014/main" id="{9C24915D-BC2B-45BB-ADC1-EDC262CFD513}"/>
                </a:ext>
              </a:extLst>
            </p:cNvPr>
            <p:cNvSpPr/>
            <p:nvPr/>
          </p:nvSpPr>
          <p:spPr>
            <a:xfrm>
              <a:off x="2350175" y="2729600"/>
              <a:ext cx="7550" cy="24350"/>
            </a:xfrm>
            <a:custGeom>
              <a:avLst/>
              <a:gdLst/>
              <a:ahLst/>
              <a:cxnLst/>
              <a:rect l="l" t="t" r="r" b="b"/>
              <a:pathLst>
                <a:path w="302" h="974" extrusionOk="0">
                  <a:moveTo>
                    <a:pt x="214" y="0"/>
                  </a:moveTo>
                  <a:cubicBezTo>
                    <a:pt x="199" y="0"/>
                    <a:pt x="183" y="4"/>
                    <a:pt x="168" y="12"/>
                  </a:cubicBezTo>
                  <a:lnTo>
                    <a:pt x="134" y="12"/>
                  </a:lnTo>
                  <a:cubicBezTo>
                    <a:pt x="34" y="79"/>
                    <a:pt x="1" y="179"/>
                    <a:pt x="1" y="279"/>
                  </a:cubicBezTo>
                  <a:lnTo>
                    <a:pt x="1" y="846"/>
                  </a:lnTo>
                  <a:cubicBezTo>
                    <a:pt x="1" y="918"/>
                    <a:pt x="35" y="973"/>
                    <a:pt x="80" y="973"/>
                  </a:cubicBezTo>
                  <a:cubicBezTo>
                    <a:pt x="97" y="973"/>
                    <a:pt x="116" y="965"/>
                    <a:pt x="134" y="946"/>
                  </a:cubicBezTo>
                  <a:lnTo>
                    <a:pt x="168" y="946"/>
                  </a:lnTo>
                  <a:cubicBezTo>
                    <a:pt x="234" y="913"/>
                    <a:pt x="301" y="780"/>
                    <a:pt x="301" y="679"/>
                  </a:cubicBezTo>
                  <a:lnTo>
                    <a:pt x="301" y="146"/>
                  </a:lnTo>
                  <a:cubicBezTo>
                    <a:pt x="301" y="44"/>
                    <a:pt x="262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152;p75">
              <a:extLst>
                <a:ext uri="{FF2B5EF4-FFF2-40B4-BE49-F238E27FC236}">
                  <a16:creationId xmlns:a16="http://schemas.microsoft.com/office/drawing/2014/main" id="{2DE78142-2175-41E0-B1A2-AE49CA4AAE45}"/>
                </a:ext>
              </a:extLst>
            </p:cNvPr>
            <p:cNvSpPr/>
            <p:nvPr/>
          </p:nvSpPr>
          <p:spPr>
            <a:xfrm>
              <a:off x="2368525" y="2719225"/>
              <a:ext cx="7525" cy="24350"/>
            </a:xfrm>
            <a:custGeom>
              <a:avLst/>
              <a:gdLst/>
              <a:ahLst/>
              <a:cxnLst/>
              <a:rect l="l" t="t" r="r" b="b"/>
              <a:pathLst>
                <a:path w="301" h="974" extrusionOk="0">
                  <a:moveTo>
                    <a:pt x="222" y="0"/>
                  </a:moveTo>
                  <a:cubicBezTo>
                    <a:pt x="205" y="0"/>
                    <a:pt x="186" y="8"/>
                    <a:pt x="167" y="27"/>
                  </a:cubicBezTo>
                  <a:lnTo>
                    <a:pt x="134" y="27"/>
                  </a:lnTo>
                  <a:cubicBezTo>
                    <a:pt x="67" y="94"/>
                    <a:pt x="1" y="194"/>
                    <a:pt x="1" y="294"/>
                  </a:cubicBezTo>
                  <a:lnTo>
                    <a:pt x="1" y="861"/>
                  </a:lnTo>
                  <a:cubicBezTo>
                    <a:pt x="1" y="936"/>
                    <a:pt x="38" y="974"/>
                    <a:pt x="99" y="974"/>
                  </a:cubicBezTo>
                  <a:cubicBezTo>
                    <a:pt x="119" y="974"/>
                    <a:pt x="142" y="969"/>
                    <a:pt x="167" y="961"/>
                  </a:cubicBezTo>
                  <a:cubicBezTo>
                    <a:pt x="234" y="894"/>
                    <a:pt x="301" y="794"/>
                    <a:pt x="301" y="694"/>
                  </a:cubicBezTo>
                  <a:lnTo>
                    <a:pt x="301" y="127"/>
                  </a:lnTo>
                  <a:cubicBezTo>
                    <a:pt x="301" y="55"/>
                    <a:pt x="266" y="0"/>
                    <a:pt x="2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53;p75">
              <a:extLst>
                <a:ext uri="{FF2B5EF4-FFF2-40B4-BE49-F238E27FC236}">
                  <a16:creationId xmlns:a16="http://schemas.microsoft.com/office/drawing/2014/main" id="{FE6BF41A-3F48-4AA1-AAAD-48A7FF033DAD}"/>
                </a:ext>
              </a:extLst>
            </p:cNvPr>
            <p:cNvSpPr/>
            <p:nvPr/>
          </p:nvSpPr>
          <p:spPr>
            <a:xfrm>
              <a:off x="2386875" y="2708375"/>
              <a:ext cx="7525" cy="24350"/>
            </a:xfrm>
            <a:custGeom>
              <a:avLst/>
              <a:gdLst/>
              <a:ahLst/>
              <a:cxnLst/>
              <a:rect l="l" t="t" r="r" b="b"/>
              <a:pathLst>
                <a:path w="301" h="974" extrusionOk="0">
                  <a:moveTo>
                    <a:pt x="222" y="1"/>
                  </a:moveTo>
                  <a:cubicBezTo>
                    <a:pt x="205" y="1"/>
                    <a:pt x="186" y="9"/>
                    <a:pt x="167" y="27"/>
                  </a:cubicBezTo>
                  <a:lnTo>
                    <a:pt x="134" y="27"/>
                  </a:lnTo>
                  <a:cubicBezTo>
                    <a:pt x="67" y="94"/>
                    <a:pt x="1" y="194"/>
                    <a:pt x="34" y="294"/>
                  </a:cubicBezTo>
                  <a:lnTo>
                    <a:pt x="34" y="861"/>
                  </a:lnTo>
                  <a:cubicBezTo>
                    <a:pt x="34" y="936"/>
                    <a:pt x="71" y="974"/>
                    <a:pt x="118" y="974"/>
                  </a:cubicBezTo>
                  <a:cubicBezTo>
                    <a:pt x="134" y="974"/>
                    <a:pt x="151" y="970"/>
                    <a:pt x="167" y="961"/>
                  </a:cubicBezTo>
                  <a:cubicBezTo>
                    <a:pt x="267" y="895"/>
                    <a:pt x="301" y="795"/>
                    <a:pt x="301" y="661"/>
                  </a:cubicBezTo>
                  <a:lnTo>
                    <a:pt x="301" y="127"/>
                  </a:lnTo>
                  <a:cubicBezTo>
                    <a:pt x="301" y="55"/>
                    <a:pt x="266" y="1"/>
                    <a:pt x="2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54;p75">
              <a:extLst>
                <a:ext uri="{FF2B5EF4-FFF2-40B4-BE49-F238E27FC236}">
                  <a16:creationId xmlns:a16="http://schemas.microsoft.com/office/drawing/2014/main" id="{03C8B79C-B04A-44FB-86C6-B960A7726807}"/>
                </a:ext>
              </a:extLst>
            </p:cNvPr>
            <p:cNvSpPr/>
            <p:nvPr/>
          </p:nvSpPr>
          <p:spPr>
            <a:xfrm>
              <a:off x="2406050" y="2697900"/>
              <a:ext cx="6700" cy="24350"/>
            </a:xfrm>
            <a:custGeom>
              <a:avLst/>
              <a:gdLst/>
              <a:ahLst/>
              <a:cxnLst/>
              <a:rect l="l" t="t" r="r" b="b"/>
              <a:pathLst>
                <a:path w="268" h="974" extrusionOk="0">
                  <a:moveTo>
                    <a:pt x="197" y="0"/>
                  </a:moveTo>
                  <a:cubicBezTo>
                    <a:pt x="180" y="0"/>
                    <a:pt x="159" y="4"/>
                    <a:pt x="134" y="13"/>
                  </a:cubicBezTo>
                  <a:lnTo>
                    <a:pt x="101" y="13"/>
                  </a:lnTo>
                  <a:cubicBezTo>
                    <a:pt x="34" y="79"/>
                    <a:pt x="1" y="180"/>
                    <a:pt x="1" y="280"/>
                  </a:cubicBezTo>
                  <a:lnTo>
                    <a:pt x="1" y="847"/>
                  </a:lnTo>
                  <a:cubicBezTo>
                    <a:pt x="1" y="919"/>
                    <a:pt x="35" y="974"/>
                    <a:pt x="80" y="974"/>
                  </a:cubicBezTo>
                  <a:cubicBezTo>
                    <a:pt x="97" y="974"/>
                    <a:pt x="116" y="965"/>
                    <a:pt x="134" y="947"/>
                  </a:cubicBezTo>
                  <a:cubicBezTo>
                    <a:pt x="234" y="880"/>
                    <a:pt x="268" y="780"/>
                    <a:pt x="268" y="680"/>
                  </a:cubicBezTo>
                  <a:lnTo>
                    <a:pt x="268" y="113"/>
                  </a:lnTo>
                  <a:cubicBezTo>
                    <a:pt x="268" y="38"/>
                    <a:pt x="249" y="0"/>
                    <a:pt x="1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55;p75">
              <a:extLst>
                <a:ext uri="{FF2B5EF4-FFF2-40B4-BE49-F238E27FC236}">
                  <a16:creationId xmlns:a16="http://schemas.microsoft.com/office/drawing/2014/main" id="{89725997-A2EE-4D33-A000-EF428012D42A}"/>
                </a:ext>
              </a:extLst>
            </p:cNvPr>
            <p:cNvSpPr/>
            <p:nvPr/>
          </p:nvSpPr>
          <p:spPr>
            <a:xfrm>
              <a:off x="2436075" y="2680025"/>
              <a:ext cx="8375" cy="24350"/>
            </a:xfrm>
            <a:custGeom>
              <a:avLst/>
              <a:gdLst/>
              <a:ahLst/>
              <a:cxnLst/>
              <a:rect l="l" t="t" r="r" b="b"/>
              <a:pathLst>
                <a:path w="335" h="974" extrusionOk="0">
                  <a:moveTo>
                    <a:pt x="243" y="0"/>
                  </a:moveTo>
                  <a:cubicBezTo>
                    <a:pt x="221" y="0"/>
                    <a:pt x="195" y="9"/>
                    <a:pt x="167" y="27"/>
                  </a:cubicBezTo>
                  <a:cubicBezTo>
                    <a:pt x="67" y="61"/>
                    <a:pt x="1" y="194"/>
                    <a:pt x="1" y="294"/>
                  </a:cubicBezTo>
                  <a:lnTo>
                    <a:pt x="1" y="861"/>
                  </a:lnTo>
                  <a:cubicBezTo>
                    <a:pt x="1" y="936"/>
                    <a:pt x="38" y="974"/>
                    <a:pt x="99" y="974"/>
                  </a:cubicBezTo>
                  <a:cubicBezTo>
                    <a:pt x="119" y="974"/>
                    <a:pt x="142" y="970"/>
                    <a:pt x="167" y="961"/>
                  </a:cubicBezTo>
                  <a:cubicBezTo>
                    <a:pt x="267" y="895"/>
                    <a:pt x="334" y="794"/>
                    <a:pt x="334" y="661"/>
                  </a:cubicBezTo>
                  <a:lnTo>
                    <a:pt x="334" y="127"/>
                  </a:lnTo>
                  <a:cubicBezTo>
                    <a:pt x="334" y="55"/>
                    <a:pt x="300" y="0"/>
                    <a:pt x="2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56;p75">
              <a:extLst>
                <a:ext uri="{FF2B5EF4-FFF2-40B4-BE49-F238E27FC236}">
                  <a16:creationId xmlns:a16="http://schemas.microsoft.com/office/drawing/2014/main" id="{DCEA8049-3D4F-4061-A1E5-29CABDB85028}"/>
                </a:ext>
              </a:extLst>
            </p:cNvPr>
            <p:cNvSpPr/>
            <p:nvPr/>
          </p:nvSpPr>
          <p:spPr>
            <a:xfrm>
              <a:off x="2455250" y="2669175"/>
              <a:ext cx="7550" cy="24375"/>
            </a:xfrm>
            <a:custGeom>
              <a:avLst/>
              <a:gdLst/>
              <a:ahLst/>
              <a:cxnLst/>
              <a:rect l="l" t="t" r="r" b="b"/>
              <a:pathLst>
                <a:path w="302" h="975" extrusionOk="0">
                  <a:moveTo>
                    <a:pt x="210" y="1"/>
                  </a:moveTo>
                  <a:cubicBezTo>
                    <a:pt x="188" y="1"/>
                    <a:pt x="162" y="9"/>
                    <a:pt x="134" y="28"/>
                  </a:cubicBezTo>
                  <a:cubicBezTo>
                    <a:pt x="34" y="94"/>
                    <a:pt x="1" y="194"/>
                    <a:pt x="1" y="294"/>
                  </a:cubicBezTo>
                  <a:lnTo>
                    <a:pt x="1" y="862"/>
                  </a:lnTo>
                  <a:cubicBezTo>
                    <a:pt x="1" y="937"/>
                    <a:pt x="38" y="974"/>
                    <a:pt x="85" y="974"/>
                  </a:cubicBezTo>
                  <a:cubicBezTo>
                    <a:pt x="101" y="974"/>
                    <a:pt x="118" y="970"/>
                    <a:pt x="134" y="962"/>
                  </a:cubicBezTo>
                  <a:cubicBezTo>
                    <a:pt x="234" y="895"/>
                    <a:pt x="301" y="795"/>
                    <a:pt x="301" y="661"/>
                  </a:cubicBezTo>
                  <a:lnTo>
                    <a:pt x="301" y="128"/>
                  </a:lnTo>
                  <a:cubicBezTo>
                    <a:pt x="301" y="56"/>
                    <a:pt x="266" y="1"/>
                    <a:pt x="2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157;p75">
              <a:extLst>
                <a:ext uri="{FF2B5EF4-FFF2-40B4-BE49-F238E27FC236}">
                  <a16:creationId xmlns:a16="http://schemas.microsoft.com/office/drawing/2014/main" id="{C1110594-FA69-43CD-B4A8-FA72E066C6F0}"/>
                </a:ext>
              </a:extLst>
            </p:cNvPr>
            <p:cNvSpPr/>
            <p:nvPr/>
          </p:nvSpPr>
          <p:spPr>
            <a:xfrm>
              <a:off x="2473600" y="2658700"/>
              <a:ext cx="7525" cy="24350"/>
            </a:xfrm>
            <a:custGeom>
              <a:avLst/>
              <a:gdLst/>
              <a:ahLst/>
              <a:cxnLst/>
              <a:rect l="l" t="t" r="r" b="b"/>
              <a:pathLst>
                <a:path w="301" h="974" extrusionOk="0">
                  <a:moveTo>
                    <a:pt x="216" y="0"/>
                  </a:moveTo>
                  <a:cubicBezTo>
                    <a:pt x="201" y="0"/>
                    <a:pt x="184" y="5"/>
                    <a:pt x="167" y="13"/>
                  </a:cubicBezTo>
                  <a:lnTo>
                    <a:pt x="134" y="13"/>
                  </a:lnTo>
                  <a:cubicBezTo>
                    <a:pt x="34" y="80"/>
                    <a:pt x="1" y="180"/>
                    <a:pt x="1" y="280"/>
                  </a:cubicBezTo>
                  <a:lnTo>
                    <a:pt x="1" y="847"/>
                  </a:lnTo>
                  <a:cubicBezTo>
                    <a:pt x="1" y="919"/>
                    <a:pt x="35" y="974"/>
                    <a:pt x="92" y="974"/>
                  </a:cubicBezTo>
                  <a:cubicBezTo>
                    <a:pt x="114" y="974"/>
                    <a:pt x="140" y="966"/>
                    <a:pt x="167" y="947"/>
                  </a:cubicBezTo>
                  <a:cubicBezTo>
                    <a:pt x="234" y="880"/>
                    <a:pt x="301" y="780"/>
                    <a:pt x="301" y="680"/>
                  </a:cubicBezTo>
                  <a:lnTo>
                    <a:pt x="301" y="113"/>
                  </a:lnTo>
                  <a:cubicBezTo>
                    <a:pt x="301" y="38"/>
                    <a:pt x="263" y="0"/>
                    <a:pt x="2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158;p75">
              <a:extLst>
                <a:ext uri="{FF2B5EF4-FFF2-40B4-BE49-F238E27FC236}">
                  <a16:creationId xmlns:a16="http://schemas.microsoft.com/office/drawing/2014/main" id="{5640F62A-7636-4C9D-BF90-DE97669834A8}"/>
                </a:ext>
              </a:extLst>
            </p:cNvPr>
            <p:cNvSpPr/>
            <p:nvPr/>
          </p:nvSpPr>
          <p:spPr>
            <a:xfrm>
              <a:off x="2491950" y="2647875"/>
              <a:ext cx="7525" cy="24800"/>
            </a:xfrm>
            <a:custGeom>
              <a:avLst/>
              <a:gdLst/>
              <a:ahLst/>
              <a:cxnLst/>
              <a:rect l="l" t="t" r="r" b="b"/>
              <a:pathLst>
                <a:path w="301" h="992" extrusionOk="0">
                  <a:moveTo>
                    <a:pt x="214" y="0"/>
                  </a:moveTo>
                  <a:cubicBezTo>
                    <a:pt x="199" y="0"/>
                    <a:pt x="183" y="4"/>
                    <a:pt x="167" y="12"/>
                  </a:cubicBezTo>
                  <a:lnTo>
                    <a:pt x="134" y="12"/>
                  </a:lnTo>
                  <a:cubicBezTo>
                    <a:pt x="34" y="79"/>
                    <a:pt x="1" y="179"/>
                    <a:pt x="1" y="313"/>
                  </a:cubicBezTo>
                  <a:lnTo>
                    <a:pt x="1" y="846"/>
                  </a:lnTo>
                  <a:cubicBezTo>
                    <a:pt x="1" y="948"/>
                    <a:pt x="39" y="992"/>
                    <a:pt x="88" y="992"/>
                  </a:cubicBezTo>
                  <a:cubicBezTo>
                    <a:pt x="102" y="992"/>
                    <a:pt x="118" y="988"/>
                    <a:pt x="134" y="980"/>
                  </a:cubicBezTo>
                  <a:lnTo>
                    <a:pt x="167" y="980"/>
                  </a:lnTo>
                  <a:cubicBezTo>
                    <a:pt x="234" y="913"/>
                    <a:pt x="301" y="780"/>
                    <a:pt x="301" y="679"/>
                  </a:cubicBezTo>
                  <a:lnTo>
                    <a:pt x="301" y="146"/>
                  </a:lnTo>
                  <a:cubicBezTo>
                    <a:pt x="301" y="44"/>
                    <a:pt x="262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159;p75">
              <a:extLst>
                <a:ext uri="{FF2B5EF4-FFF2-40B4-BE49-F238E27FC236}">
                  <a16:creationId xmlns:a16="http://schemas.microsoft.com/office/drawing/2014/main" id="{CADDD968-6171-4360-9FBB-506DA6112810}"/>
                </a:ext>
              </a:extLst>
            </p:cNvPr>
            <p:cNvSpPr/>
            <p:nvPr/>
          </p:nvSpPr>
          <p:spPr>
            <a:xfrm>
              <a:off x="2523650" y="2629975"/>
              <a:ext cx="6675" cy="23525"/>
            </a:xfrm>
            <a:custGeom>
              <a:avLst/>
              <a:gdLst/>
              <a:ahLst/>
              <a:cxnLst/>
              <a:rect l="l" t="t" r="r" b="b"/>
              <a:pathLst>
                <a:path w="267" h="941" extrusionOk="0">
                  <a:moveTo>
                    <a:pt x="188" y="1"/>
                  </a:moveTo>
                  <a:cubicBezTo>
                    <a:pt x="171" y="1"/>
                    <a:pt x="152" y="9"/>
                    <a:pt x="134" y="28"/>
                  </a:cubicBezTo>
                  <a:lnTo>
                    <a:pt x="100" y="28"/>
                  </a:lnTo>
                  <a:cubicBezTo>
                    <a:pt x="33" y="61"/>
                    <a:pt x="0" y="161"/>
                    <a:pt x="0" y="261"/>
                  </a:cubicBezTo>
                  <a:lnTo>
                    <a:pt x="0" y="828"/>
                  </a:lnTo>
                  <a:cubicBezTo>
                    <a:pt x="0" y="903"/>
                    <a:pt x="19" y="941"/>
                    <a:pt x="70" y="941"/>
                  </a:cubicBezTo>
                  <a:cubicBezTo>
                    <a:pt x="88" y="941"/>
                    <a:pt x="109" y="937"/>
                    <a:pt x="134" y="928"/>
                  </a:cubicBezTo>
                  <a:cubicBezTo>
                    <a:pt x="234" y="862"/>
                    <a:pt x="267" y="762"/>
                    <a:pt x="267" y="662"/>
                  </a:cubicBezTo>
                  <a:lnTo>
                    <a:pt x="267" y="128"/>
                  </a:lnTo>
                  <a:cubicBezTo>
                    <a:pt x="267" y="56"/>
                    <a:pt x="232" y="1"/>
                    <a:pt x="1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160;p75">
              <a:extLst>
                <a:ext uri="{FF2B5EF4-FFF2-40B4-BE49-F238E27FC236}">
                  <a16:creationId xmlns:a16="http://schemas.microsoft.com/office/drawing/2014/main" id="{E9AD3668-658C-4846-8F66-D6CEA24E4A80}"/>
                </a:ext>
              </a:extLst>
            </p:cNvPr>
            <p:cNvSpPr/>
            <p:nvPr/>
          </p:nvSpPr>
          <p:spPr>
            <a:xfrm>
              <a:off x="2541150" y="2619500"/>
              <a:ext cx="7525" cy="23525"/>
            </a:xfrm>
            <a:custGeom>
              <a:avLst/>
              <a:gdLst/>
              <a:ahLst/>
              <a:cxnLst/>
              <a:rect l="l" t="t" r="r" b="b"/>
              <a:pathLst>
                <a:path w="301" h="941" extrusionOk="0">
                  <a:moveTo>
                    <a:pt x="216" y="1"/>
                  </a:moveTo>
                  <a:cubicBezTo>
                    <a:pt x="201" y="1"/>
                    <a:pt x="184" y="5"/>
                    <a:pt x="167" y="13"/>
                  </a:cubicBezTo>
                  <a:lnTo>
                    <a:pt x="134" y="13"/>
                  </a:lnTo>
                  <a:cubicBezTo>
                    <a:pt x="67" y="80"/>
                    <a:pt x="1" y="147"/>
                    <a:pt x="1" y="280"/>
                  </a:cubicBezTo>
                  <a:lnTo>
                    <a:pt x="1" y="814"/>
                  </a:lnTo>
                  <a:cubicBezTo>
                    <a:pt x="1" y="886"/>
                    <a:pt x="35" y="941"/>
                    <a:pt x="80" y="941"/>
                  </a:cubicBezTo>
                  <a:cubicBezTo>
                    <a:pt x="97" y="941"/>
                    <a:pt x="115" y="932"/>
                    <a:pt x="134" y="914"/>
                  </a:cubicBezTo>
                  <a:lnTo>
                    <a:pt x="167" y="914"/>
                  </a:lnTo>
                  <a:cubicBezTo>
                    <a:pt x="267" y="847"/>
                    <a:pt x="301" y="747"/>
                    <a:pt x="301" y="647"/>
                  </a:cubicBezTo>
                  <a:lnTo>
                    <a:pt x="301" y="113"/>
                  </a:lnTo>
                  <a:cubicBezTo>
                    <a:pt x="301" y="38"/>
                    <a:pt x="263" y="1"/>
                    <a:pt x="2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161;p75">
              <a:extLst>
                <a:ext uri="{FF2B5EF4-FFF2-40B4-BE49-F238E27FC236}">
                  <a16:creationId xmlns:a16="http://schemas.microsoft.com/office/drawing/2014/main" id="{51DBE476-D50A-4271-A7CD-ACB0F0AA8A1E}"/>
                </a:ext>
              </a:extLst>
            </p:cNvPr>
            <p:cNvSpPr/>
            <p:nvPr/>
          </p:nvSpPr>
          <p:spPr>
            <a:xfrm>
              <a:off x="2559500" y="2608675"/>
              <a:ext cx="8375" cy="24000"/>
            </a:xfrm>
            <a:custGeom>
              <a:avLst/>
              <a:gdLst/>
              <a:ahLst/>
              <a:cxnLst/>
              <a:rect l="l" t="t" r="r" b="b"/>
              <a:pathLst>
                <a:path w="335" h="960" extrusionOk="0">
                  <a:moveTo>
                    <a:pt x="232" y="1"/>
                  </a:moveTo>
                  <a:cubicBezTo>
                    <a:pt x="213" y="1"/>
                    <a:pt x="191" y="5"/>
                    <a:pt x="167" y="13"/>
                  </a:cubicBezTo>
                  <a:cubicBezTo>
                    <a:pt x="67" y="79"/>
                    <a:pt x="0" y="179"/>
                    <a:pt x="0" y="279"/>
                  </a:cubicBezTo>
                  <a:lnTo>
                    <a:pt x="0" y="846"/>
                  </a:lnTo>
                  <a:cubicBezTo>
                    <a:pt x="0" y="922"/>
                    <a:pt x="38" y="959"/>
                    <a:pt x="99" y="959"/>
                  </a:cubicBezTo>
                  <a:cubicBezTo>
                    <a:pt x="119" y="959"/>
                    <a:pt x="142" y="955"/>
                    <a:pt x="167" y="947"/>
                  </a:cubicBezTo>
                  <a:cubicBezTo>
                    <a:pt x="267" y="880"/>
                    <a:pt x="301" y="780"/>
                    <a:pt x="334" y="680"/>
                  </a:cubicBezTo>
                  <a:lnTo>
                    <a:pt x="334" y="146"/>
                  </a:lnTo>
                  <a:cubicBezTo>
                    <a:pt x="334" y="44"/>
                    <a:pt x="295" y="1"/>
                    <a:pt x="2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162;p75">
              <a:extLst>
                <a:ext uri="{FF2B5EF4-FFF2-40B4-BE49-F238E27FC236}">
                  <a16:creationId xmlns:a16="http://schemas.microsoft.com/office/drawing/2014/main" id="{1365E1FD-A9E5-4CC9-B093-AE9DA3F66F1E}"/>
                </a:ext>
              </a:extLst>
            </p:cNvPr>
            <p:cNvSpPr/>
            <p:nvPr/>
          </p:nvSpPr>
          <p:spPr>
            <a:xfrm>
              <a:off x="2577850" y="2598300"/>
              <a:ext cx="8350" cy="23875"/>
            </a:xfrm>
            <a:custGeom>
              <a:avLst/>
              <a:gdLst/>
              <a:ahLst/>
              <a:cxnLst/>
              <a:rect l="l" t="t" r="r" b="b"/>
              <a:pathLst>
                <a:path w="334" h="955" extrusionOk="0">
                  <a:moveTo>
                    <a:pt x="242" y="0"/>
                  </a:moveTo>
                  <a:cubicBezTo>
                    <a:pt x="220" y="0"/>
                    <a:pt x="195" y="9"/>
                    <a:pt x="167" y="27"/>
                  </a:cubicBezTo>
                  <a:cubicBezTo>
                    <a:pt x="67" y="61"/>
                    <a:pt x="0" y="161"/>
                    <a:pt x="0" y="294"/>
                  </a:cubicBezTo>
                  <a:lnTo>
                    <a:pt x="0" y="828"/>
                  </a:lnTo>
                  <a:cubicBezTo>
                    <a:pt x="0" y="900"/>
                    <a:pt x="35" y="955"/>
                    <a:pt x="92" y="955"/>
                  </a:cubicBezTo>
                  <a:cubicBezTo>
                    <a:pt x="114" y="955"/>
                    <a:pt x="139" y="947"/>
                    <a:pt x="167" y="928"/>
                  </a:cubicBezTo>
                  <a:cubicBezTo>
                    <a:pt x="267" y="861"/>
                    <a:pt x="334" y="761"/>
                    <a:pt x="334" y="661"/>
                  </a:cubicBezTo>
                  <a:lnTo>
                    <a:pt x="334" y="127"/>
                  </a:lnTo>
                  <a:cubicBezTo>
                    <a:pt x="334" y="55"/>
                    <a:pt x="299" y="0"/>
                    <a:pt x="2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163;p75">
              <a:extLst>
                <a:ext uri="{FF2B5EF4-FFF2-40B4-BE49-F238E27FC236}">
                  <a16:creationId xmlns:a16="http://schemas.microsoft.com/office/drawing/2014/main" id="{C44E1E7B-C082-4C7B-83BC-933FD7C9C065}"/>
                </a:ext>
              </a:extLst>
            </p:cNvPr>
            <p:cNvSpPr/>
            <p:nvPr/>
          </p:nvSpPr>
          <p:spPr>
            <a:xfrm>
              <a:off x="2609525" y="2579950"/>
              <a:ext cx="7550" cy="24350"/>
            </a:xfrm>
            <a:custGeom>
              <a:avLst/>
              <a:gdLst/>
              <a:ahLst/>
              <a:cxnLst/>
              <a:rect l="l" t="t" r="r" b="b"/>
              <a:pathLst>
                <a:path w="302" h="974" extrusionOk="0">
                  <a:moveTo>
                    <a:pt x="222" y="1"/>
                  </a:moveTo>
                  <a:cubicBezTo>
                    <a:pt x="205" y="1"/>
                    <a:pt x="186" y="9"/>
                    <a:pt x="168" y="27"/>
                  </a:cubicBezTo>
                  <a:lnTo>
                    <a:pt x="134" y="27"/>
                  </a:lnTo>
                  <a:cubicBezTo>
                    <a:pt x="34" y="94"/>
                    <a:pt x="1" y="194"/>
                    <a:pt x="1" y="294"/>
                  </a:cubicBezTo>
                  <a:lnTo>
                    <a:pt x="1" y="861"/>
                  </a:lnTo>
                  <a:cubicBezTo>
                    <a:pt x="1" y="936"/>
                    <a:pt x="20" y="974"/>
                    <a:pt x="71" y="974"/>
                  </a:cubicBezTo>
                  <a:cubicBezTo>
                    <a:pt x="88" y="974"/>
                    <a:pt x="109" y="970"/>
                    <a:pt x="134" y="961"/>
                  </a:cubicBezTo>
                  <a:lnTo>
                    <a:pt x="168" y="961"/>
                  </a:lnTo>
                  <a:cubicBezTo>
                    <a:pt x="234" y="895"/>
                    <a:pt x="301" y="795"/>
                    <a:pt x="301" y="661"/>
                  </a:cubicBezTo>
                  <a:lnTo>
                    <a:pt x="301" y="127"/>
                  </a:lnTo>
                  <a:cubicBezTo>
                    <a:pt x="301" y="55"/>
                    <a:pt x="266" y="1"/>
                    <a:pt x="2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164;p75">
              <a:extLst>
                <a:ext uri="{FF2B5EF4-FFF2-40B4-BE49-F238E27FC236}">
                  <a16:creationId xmlns:a16="http://schemas.microsoft.com/office/drawing/2014/main" id="{F68FBF2F-86AF-403D-9EE4-6E7FA74CBCE4}"/>
                </a:ext>
              </a:extLst>
            </p:cNvPr>
            <p:cNvSpPr/>
            <p:nvPr/>
          </p:nvSpPr>
          <p:spPr>
            <a:xfrm>
              <a:off x="2627875" y="2569475"/>
              <a:ext cx="7525" cy="24350"/>
            </a:xfrm>
            <a:custGeom>
              <a:avLst/>
              <a:gdLst/>
              <a:ahLst/>
              <a:cxnLst/>
              <a:rect l="l" t="t" r="r" b="b"/>
              <a:pathLst>
                <a:path w="301" h="974" extrusionOk="0">
                  <a:moveTo>
                    <a:pt x="217" y="0"/>
                  </a:moveTo>
                  <a:cubicBezTo>
                    <a:pt x="201" y="0"/>
                    <a:pt x="184" y="4"/>
                    <a:pt x="168" y="13"/>
                  </a:cubicBezTo>
                  <a:lnTo>
                    <a:pt x="134" y="13"/>
                  </a:lnTo>
                  <a:cubicBezTo>
                    <a:pt x="34" y="79"/>
                    <a:pt x="1" y="180"/>
                    <a:pt x="1" y="280"/>
                  </a:cubicBezTo>
                  <a:lnTo>
                    <a:pt x="1" y="847"/>
                  </a:lnTo>
                  <a:cubicBezTo>
                    <a:pt x="1" y="919"/>
                    <a:pt x="35" y="974"/>
                    <a:pt x="92" y="974"/>
                  </a:cubicBezTo>
                  <a:cubicBezTo>
                    <a:pt x="114" y="974"/>
                    <a:pt x="140" y="965"/>
                    <a:pt x="168" y="947"/>
                  </a:cubicBezTo>
                  <a:cubicBezTo>
                    <a:pt x="234" y="880"/>
                    <a:pt x="301" y="780"/>
                    <a:pt x="301" y="680"/>
                  </a:cubicBezTo>
                  <a:lnTo>
                    <a:pt x="301" y="113"/>
                  </a:lnTo>
                  <a:cubicBezTo>
                    <a:pt x="301" y="38"/>
                    <a:pt x="263" y="0"/>
                    <a:pt x="2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165;p75">
              <a:extLst>
                <a:ext uri="{FF2B5EF4-FFF2-40B4-BE49-F238E27FC236}">
                  <a16:creationId xmlns:a16="http://schemas.microsoft.com/office/drawing/2014/main" id="{38C2940A-2136-443A-B05E-77CDDBE29D62}"/>
                </a:ext>
              </a:extLst>
            </p:cNvPr>
            <p:cNvSpPr/>
            <p:nvPr/>
          </p:nvSpPr>
          <p:spPr>
            <a:xfrm>
              <a:off x="2646225" y="2558650"/>
              <a:ext cx="7525" cy="24800"/>
            </a:xfrm>
            <a:custGeom>
              <a:avLst/>
              <a:gdLst/>
              <a:ahLst/>
              <a:cxnLst/>
              <a:rect l="l" t="t" r="r" b="b"/>
              <a:pathLst>
                <a:path w="301" h="992" extrusionOk="0">
                  <a:moveTo>
                    <a:pt x="214" y="0"/>
                  </a:moveTo>
                  <a:cubicBezTo>
                    <a:pt x="199" y="0"/>
                    <a:pt x="183" y="4"/>
                    <a:pt x="167" y="12"/>
                  </a:cubicBezTo>
                  <a:lnTo>
                    <a:pt x="134" y="12"/>
                  </a:lnTo>
                  <a:cubicBezTo>
                    <a:pt x="34" y="79"/>
                    <a:pt x="1" y="179"/>
                    <a:pt x="1" y="312"/>
                  </a:cubicBezTo>
                  <a:lnTo>
                    <a:pt x="1" y="846"/>
                  </a:lnTo>
                  <a:cubicBezTo>
                    <a:pt x="1" y="948"/>
                    <a:pt x="40" y="992"/>
                    <a:pt x="88" y="992"/>
                  </a:cubicBezTo>
                  <a:cubicBezTo>
                    <a:pt x="103" y="992"/>
                    <a:pt x="118" y="987"/>
                    <a:pt x="134" y="979"/>
                  </a:cubicBezTo>
                  <a:lnTo>
                    <a:pt x="167" y="979"/>
                  </a:lnTo>
                  <a:cubicBezTo>
                    <a:pt x="234" y="913"/>
                    <a:pt x="301" y="779"/>
                    <a:pt x="301" y="679"/>
                  </a:cubicBezTo>
                  <a:lnTo>
                    <a:pt x="301" y="146"/>
                  </a:lnTo>
                  <a:cubicBezTo>
                    <a:pt x="301" y="44"/>
                    <a:pt x="262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166;p75">
              <a:extLst>
                <a:ext uri="{FF2B5EF4-FFF2-40B4-BE49-F238E27FC236}">
                  <a16:creationId xmlns:a16="http://schemas.microsoft.com/office/drawing/2014/main" id="{BC71D7CA-B116-4E18-A17B-D7203FEDBBA9}"/>
                </a:ext>
              </a:extLst>
            </p:cNvPr>
            <p:cNvSpPr/>
            <p:nvPr/>
          </p:nvSpPr>
          <p:spPr>
            <a:xfrm>
              <a:off x="2664575" y="2548250"/>
              <a:ext cx="7525" cy="24375"/>
            </a:xfrm>
            <a:custGeom>
              <a:avLst/>
              <a:gdLst/>
              <a:ahLst/>
              <a:cxnLst/>
              <a:rect l="l" t="t" r="r" b="b"/>
              <a:pathLst>
                <a:path w="301" h="975" extrusionOk="0">
                  <a:moveTo>
                    <a:pt x="222" y="1"/>
                  </a:moveTo>
                  <a:cubicBezTo>
                    <a:pt x="204" y="1"/>
                    <a:pt x="186" y="9"/>
                    <a:pt x="167" y="28"/>
                  </a:cubicBezTo>
                  <a:lnTo>
                    <a:pt x="134" y="28"/>
                  </a:lnTo>
                  <a:cubicBezTo>
                    <a:pt x="67" y="95"/>
                    <a:pt x="0" y="195"/>
                    <a:pt x="0" y="295"/>
                  </a:cubicBezTo>
                  <a:lnTo>
                    <a:pt x="0" y="862"/>
                  </a:lnTo>
                  <a:cubicBezTo>
                    <a:pt x="0" y="937"/>
                    <a:pt x="38" y="974"/>
                    <a:pt x="85" y="974"/>
                  </a:cubicBezTo>
                  <a:cubicBezTo>
                    <a:pt x="101" y="974"/>
                    <a:pt x="117" y="970"/>
                    <a:pt x="134" y="962"/>
                  </a:cubicBezTo>
                  <a:lnTo>
                    <a:pt x="167" y="962"/>
                  </a:lnTo>
                  <a:cubicBezTo>
                    <a:pt x="267" y="895"/>
                    <a:pt x="301" y="795"/>
                    <a:pt x="301" y="662"/>
                  </a:cubicBezTo>
                  <a:lnTo>
                    <a:pt x="301" y="128"/>
                  </a:lnTo>
                  <a:cubicBezTo>
                    <a:pt x="301" y="56"/>
                    <a:pt x="266" y="1"/>
                    <a:pt x="2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167;p75">
              <a:extLst>
                <a:ext uri="{FF2B5EF4-FFF2-40B4-BE49-F238E27FC236}">
                  <a16:creationId xmlns:a16="http://schemas.microsoft.com/office/drawing/2014/main" id="{08F36D96-4088-4113-8C34-30EEE362A09F}"/>
                </a:ext>
              </a:extLst>
            </p:cNvPr>
            <p:cNvSpPr/>
            <p:nvPr/>
          </p:nvSpPr>
          <p:spPr>
            <a:xfrm>
              <a:off x="2381875" y="2756725"/>
              <a:ext cx="21700" cy="21425"/>
            </a:xfrm>
            <a:custGeom>
              <a:avLst/>
              <a:gdLst/>
              <a:ahLst/>
              <a:cxnLst/>
              <a:rect l="l" t="t" r="r" b="b"/>
              <a:pathLst>
                <a:path w="868" h="857" extrusionOk="0">
                  <a:moveTo>
                    <a:pt x="791" y="1"/>
                  </a:moveTo>
                  <a:cubicBezTo>
                    <a:pt x="773" y="1"/>
                    <a:pt x="754" y="9"/>
                    <a:pt x="734" y="28"/>
                  </a:cubicBezTo>
                  <a:lnTo>
                    <a:pt x="134" y="362"/>
                  </a:lnTo>
                  <a:cubicBezTo>
                    <a:pt x="67" y="395"/>
                    <a:pt x="0" y="495"/>
                    <a:pt x="0" y="595"/>
                  </a:cubicBezTo>
                  <a:lnTo>
                    <a:pt x="0" y="762"/>
                  </a:lnTo>
                  <a:cubicBezTo>
                    <a:pt x="0" y="809"/>
                    <a:pt x="34" y="856"/>
                    <a:pt x="77" y="856"/>
                  </a:cubicBezTo>
                  <a:cubicBezTo>
                    <a:pt x="95" y="856"/>
                    <a:pt x="114" y="848"/>
                    <a:pt x="134" y="829"/>
                  </a:cubicBezTo>
                  <a:lnTo>
                    <a:pt x="734" y="495"/>
                  </a:lnTo>
                  <a:cubicBezTo>
                    <a:pt x="801" y="462"/>
                    <a:pt x="834" y="362"/>
                    <a:pt x="868" y="262"/>
                  </a:cubicBezTo>
                  <a:lnTo>
                    <a:pt x="868" y="95"/>
                  </a:lnTo>
                  <a:cubicBezTo>
                    <a:pt x="868" y="48"/>
                    <a:pt x="834" y="1"/>
                    <a:pt x="7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168;p75">
              <a:extLst>
                <a:ext uri="{FF2B5EF4-FFF2-40B4-BE49-F238E27FC236}">
                  <a16:creationId xmlns:a16="http://schemas.microsoft.com/office/drawing/2014/main" id="{2E2F911E-961E-4778-BBC3-6EEB97F3A5DD}"/>
                </a:ext>
              </a:extLst>
            </p:cNvPr>
            <p:cNvSpPr/>
            <p:nvPr/>
          </p:nvSpPr>
          <p:spPr>
            <a:xfrm>
              <a:off x="2350175" y="2775075"/>
              <a:ext cx="20875" cy="21050"/>
            </a:xfrm>
            <a:custGeom>
              <a:avLst/>
              <a:gdLst/>
              <a:ahLst/>
              <a:cxnLst/>
              <a:rect l="l" t="t" r="r" b="b"/>
              <a:pathLst>
                <a:path w="835" h="842" extrusionOk="0">
                  <a:moveTo>
                    <a:pt x="773" y="0"/>
                  </a:moveTo>
                  <a:cubicBezTo>
                    <a:pt x="754" y="0"/>
                    <a:pt x="731" y="8"/>
                    <a:pt x="701" y="28"/>
                  </a:cubicBezTo>
                  <a:lnTo>
                    <a:pt x="134" y="362"/>
                  </a:lnTo>
                  <a:cubicBezTo>
                    <a:pt x="68" y="395"/>
                    <a:pt x="1" y="495"/>
                    <a:pt x="1" y="562"/>
                  </a:cubicBezTo>
                  <a:lnTo>
                    <a:pt x="1" y="762"/>
                  </a:lnTo>
                  <a:cubicBezTo>
                    <a:pt x="1" y="811"/>
                    <a:pt x="37" y="842"/>
                    <a:pt x="82" y="842"/>
                  </a:cubicBezTo>
                  <a:cubicBezTo>
                    <a:pt x="98" y="842"/>
                    <a:pt x="116" y="838"/>
                    <a:pt x="134" y="829"/>
                  </a:cubicBezTo>
                  <a:lnTo>
                    <a:pt x="701" y="495"/>
                  </a:lnTo>
                  <a:cubicBezTo>
                    <a:pt x="801" y="428"/>
                    <a:pt x="835" y="362"/>
                    <a:pt x="835" y="261"/>
                  </a:cubicBezTo>
                  <a:lnTo>
                    <a:pt x="835" y="95"/>
                  </a:lnTo>
                  <a:cubicBezTo>
                    <a:pt x="835" y="48"/>
                    <a:pt x="818" y="0"/>
                    <a:pt x="7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169;p75">
              <a:extLst>
                <a:ext uri="{FF2B5EF4-FFF2-40B4-BE49-F238E27FC236}">
                  <a16:creationId xmlns:a16="http://schemas.microsoft.com/office/drawing/2014/main" id="{42673DCC-81BC-42FD-BAF3-2B98FCB72001}"/>
                </a:ext>
              </a:extLst>
            </p:cNvPr>
            <p:cNvSpPr/>
            <p:nvPr/>
          </p:nvSpPr>
          <p:spPr>
            <a:xfrm>
              <a:off x="2350175" y="2708375"/>
              <a:ext cx="191825" cy="123950"/>
            </a:xfrm>
            <a:custGeom>
              <a:avLst/>
              <a:gdLst/>
              <a:ahLst/>
              <a:cxnLst/>
              <a:rect l="l" t="t" r="r" b="b"/>
              <a:pathLst>
                <a:path w="7673" h="4958" extrusionOk="0">
                  <a:moveTo>
                    <a:pt x="7542" y="1"/>
                  </a:moveTo>
                  <a:cubicBezTo>
                    <a:pt x="7511" y="1"/>
                    <a:pt x="7477" y="9"/>
                    <a:pt x="7439" y="27"/>
                  </a:cubicBezTo>
                  <a:lnTo>
                    <a:pt x="234" y="4197"/>
                  </a:lnTo>
                  <a:cubicBezTo>
                    <a:pt x="101" y="4264"/>
                    <a:pt x="34" y="4397"/>
                    <a:pt x="1" y="4564"/>
                  </a:cubicBezTo>
                  <a:lnTo>
                    <a:pt x="1" y="4798"/>
                  </a:lnTo>
                  <a:cubicBezTo>
                    <a:pt x="1" y="4895"/>
                    <a:pt x="54" y="4957"/>
                    <a:pt x="136" y="4957"/>
                  </a:cubicBezTo>
                  <a:cubicBezTo>
                    <a:pt x="165" y="4957"/>
                    <a:pt x="199" y="4949"/>
                    <a:pt x="234" y="4931"/>
                  </a:cubicBezTo>
                  <a:lnTo>
                    <a:pt x="7439" y="761"/>
                  </a:lnTo>
                  <a:cubicBezTo>
                    <a:pt x="7573" y="661"/>
                    <a:pt x="7673" y="528"/>
                    <a:pt x="7673" y="361"/>
                  </a:cubicBezTo>
                  <a:lnTo>
                    <a:pt x="7673" y="127"/>
                  </a:lnTo>
                  <a:cubicBezTo>
                    <a:pt x="7673" y="55"/>
                    <a:pt x="7621" y="1"/>
                    <a:pt x="75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170;p75">
              <a:extLst>
                <a:ext uri="{FF2B5EF4-FFF2-40B4-BE49-F238E27FC236}">
                  <a16:creationId xmlns:a16="http://schemas.microsoft.com/office/drawing/2014/main" id="{8172383D-52AD-4DBC-AB98-0DB8E017D8FE}"/>
                </a:ext>
              </a:extLst>
            </p:cNvPr>
            <p:cNvSpPr/>
            <p:nvPr/>
          </p:nvSpPr>
          <p:spPr>
            <a:xfrm>
              <a:off x="2784650" y="2227025"/>
              <a:ext cx="33400" cy="83225"/>
            </a:xfrm>
            <a:custGeom>
              <a:avLst/>
              <a:gdLst/>
              <a:ahLst/>
              <a:cxnLst/>
              <a:rect l="l" t="t" r="r" b="b"/>
              <a:pathLst>
                <a:path w="1336" h="3329" extrusionOk="0">
                  <a:moveTo>
                    <a:pt x="1268" y="1"/>
                  </a:moveTo>
                  <a:lnTo>
                    <a:pt x="1068" y="101"/>
                  </a:lnTo>
                  <a:cubicBezTo>
                    <a:pt x="1068" y="134"/>
                    <a:pt x="1035" y="134"/>
                    <a:pt x="1035" y="168"/>
                  </a:cubicBezTo>
                  <a:cubicBezTo>
                    <a:pt x="1035" y="201"/>
                    <a:pt x="1035" y="234"/>
                    <a:pt x="1035" y="268"/>
                  </a:cubicBezTo>
                  <a:lnTo>
                    <a:pt x="1035" y="1802"/>
                  </a:lnTo>
                  <a:lnTo>
                    <a:pt x="334" y="635"/>
                  </a:lnTo>
                  <a:lnTo>
                    <a:pt x="301" y="601"/>
                  </a:lnTo>
                  <a:lnTo>
                    <a:pt x="268" y="601"/>
                  </a:lnTo>
                  <a:lnTo>
                    <a:pt x="68" y="701"/>
                  </a:lnTo>
                  <a:cubicBezTo>
                    <a:pt x="68" y="701"/>
                    <a:pt x="34" y="735"/>
                    <a:pt x="34" y="735"/>
                  </a:cubicBezTo>
                  <a:cubicBezTo>
                    <a:pt x="34" y="768"/>
                    <a:pt x="1" y="802"/>
                    <a:pt x="1" y="835"/>
                  </a:cubicBezTo>
                  <a:lnTo>
                    <a:pt x="1" y="3237"/>
                  </a:lnTo>
                  <a:cubicBezTo>
                    <a:pt x="1" y="3270"/>
                    <a:pt x="34" y="3303"/>
                    <a:pt x="34" y="3303"/>
                  </a:cubicBezTo>
                  <a:cubicBezTo>
                    <a:pt x="34" y="3320"/>
                    <a:pt x="43" y="3328"/>
                    <a:pt x="51" y="3328"/>
                  </a:cubicBezTo>
                  <a:cubicBezTo>
                    <a:pt x="59" y="3328"/>
                    <a:pt x="68" y="3320"/>
                    <a:pt x="68" y="3303"/>
                  </a:cubicBezTo>
                  <a:lnTo>
                    <a:pt x="268" y="3203"/>
                  </a:lnTo>
                  <a:cubicBezTo>
                    <a:pt x="301" y="3203"/>
                    <a:pt x="301" y="3170"/>
                    <a:pt x="334" y="3137"/>
                  </a:cubicBezTo>
                  <a:cubicBezTo>
                    <a:pt x="334" y="3103"/>
                    <a:pt x="334" y="3103"/>
                    <a:pt x="334" y="3070"/>
                  </a:cubicBezTo>
                  <a:lnTo>
                    <a:pt x="334" y="1502"/>
                  </a:lnTo>
                  <a:lnTo>
                    <a:pt x="1002" y="2670"/>
                  </a:lnTo>
                  <a:lnTo>
                    <a:pt x="1035" y="2703"/>
                  </a:lnTo>
                  <a:lnTo>
                    <a:pt x="1102" y="2703"/>
                  </a:lnTo>
                  <a:lnTo>
                    <a:pt x="1268" y="2636"/>
                  </a:lnTo>
                  <a:cubicBezTo>
                    <a:pt x="1302" y="2603"/>
                    <a:pt x="1302" y="2569"/>
                    <a:pt x="1335" y="2569"/>
                  </a:cubicBezTo>
                  <a:cubicBezTo>
                    <a:pt x="1335" y="2536"/>
                    <a:pt x="1335" y="2503"/>
                    <a:pt x="1335" y="2469"/>
                  </a:cubicBezTo>
                  <a:lnTo>
                    <a:pt x="1335" y="68"/>
                  </a:lnTo>
                  <a:cubicBezTo>
                    <a:pt x="1335" y="34"/>
                    <a:pt x="1335" y="1"/>
                    <a:pt x="1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171;p75">
              <a:extLst>
                <a:ext uri="{FF2B5EF4-FFF2-40B4-BE49-F238E27FC236}">
                  <a16:creationId xmlns:a16="http://schemas.microsoft.com/office/drawing/2014/main" id="{F9A205AB-2D78-4750-A4BC-D0A583C5DEB2}"/>
                </a:ext>
              </a:extLst>
            </p:cNvPr>
            <p:cNvSpPr/>
            <p:nvPr/>
          </p:nvSpPr>
          <p:spPr>
            <a:xfrm>
              <a:off x="2825525" y="2222025"/>
              <a:ext cx="28375" cy="60075"/>
            </a:xfrm>
            <a:custGeom>
              <a:avLst/>
              <a:gdLst/>
              <a:ahLst/>
              <a:cxnLst/>
              <a:rect l="l" t="t" r="r" b="b"/>
              <a:pathLst>
                <a:path w="1135" h="2403" extrusionOk="0">
                  <a:moveTo>
                    <a:pt x="1101" y="1"/>
                  </a:moveTo>
                  <a:lnTo>
                    <a:pt x="901" y="101"/>
                  </a:lnTo>
                  <a:cubicBezTo>
                    <a:pt x="901" y="101"/>
                    <a:pt x="868" y="134"/>
                    <a:pt x="868" y="168"/>
                  </a:cubicBezTo>
                  <a:cubicBezTo>
                    <a:pt x="868" y="201"/>
                    <a:pt x="868" y="201"/>
                    <a:pt x="868" y="234"/>
                  </a:cubicBezTo>
                  <a:lnTo>
                    <a:pt x="868" y="1168"/>
                  </a:lnTo>
                  <a:cubicBezTo>
                    <a:pt x="868" y="1302"/>
                    <a:pt x="834" y="1435"/>
                    <a:pt x="801" y="1569"/>
                  </a:cubicBezTo>
                  <a:cubicBezTo>
                    <a:pt x="768" y="1669"/>
                    <a:pt x="701" y="1769"/>
                    <a:pt x="601" y="1835"/>
                  </a:cubicBezTo>
                  <a:cubicBezTo>
                    <a:pt x="551" y="1869"/>
                    <a:pt x="509" y="1885"/>
                    <a:pt x="476" y="1885"/>
                  </a:cubicBezTo>
                  <a:cubicBezTo>
                    <a:pt x="442" y="1885"/>
                    <a:pt x="417" y="1869"/>
                    <a:pt x="401" y="1835"/>
                  </a:cubicBezTo>
                  <a:cubicBezTo>
                    <a:pt x="334" y="1735"/>
                    <a:pt x="334" y="1602"/>
                    <a:pt x="334" y="1502"/>
                  </a:cubicBezTo>
                  <a:lnTo>
                    <a:pt x="334" y="535"/>
                  </a:lnTo>
                  <a:cubicBezTo>
                    <a:pt x="334" y="535"/>
                    <a:pt x="334" y="501"/>
                    <a:pt x="334" y="501"/>
                  </a:cubicBezTo>
                  <a:cubicBezTo>
                    <a:pt x="317" y="484"/>
                    <a:pt x="309" y="476"/>
                    <a:pt x="305" y="476"/>
                  </a:cubicBezTo>
                  <a:cubicBezTo>
                    <a:pt x="301" y="476"/>
                    <a:pt x="301" y="484"/>
                    <a:pt x="301" y="501"/>
                  </a:cubicBezTo>
                  <a:lnTo>
                    <a:pt x="100" y="601"/>
                  </a:lnTo>
                  <a:cubicBezTo>
                    <a:pt x="67" y="601"/>
                    <a:pt x="67" y="635"/>
                    <a:pt x="67" y="635"/>
                  </a:cubicBezTo>
                  <a:cubicBezTo>
                    <a:pt x="34" y="668"/>
                    <a:pt x="34" y="701"/>
                    <a:pt x="67" y="735"/>
                  </a:cubicBezTo>
                  <a:lnTo>
                    <a:pt x="0" y="1735"/>
                  </a:lnTo>
                  <a:cubicBezTo>
                    <a:pt x="0" y="1835"/>
                    <a:pt x="34" y="1969"/>
                    <a:pt x="34" y="2069"/>
                  </a:cubicBezTo>
                  <a:cubicBezTo>
                    <a:pt x="34" y="2136"/>
                    <a:pt x="67" y="2236"/>
                    <a:pt x="134" y="2302"/>
                  </a:cubicBezTo>
                  <a:cubicBezTo>
                    <a:pt x="167" y="2369"/>
                    <a:pt x="201" y="2403"/>
                    <a:pt x="267" y="2403"/>
                  </a:cubicBezTo>
                  <a:cubicBezTo>
                    <a:pt x="367" y="2403"/>
                    <a:pt x="467" y="2369"/>
                    <a:pt x="534" y="2336"/>
                  </a:cubicBezTo>
                  <a:cubicBezTo>
                    <a:pt x="601" y="2269"/>
                    <a:pt x="668" y="2202"/>
                    <a:pt x="734" y="2136"/>
                  </a:cubicBezTo>
                  <a:cubicBezTo>
                    <a:pt x="768" y="2069"/>
                    <a:pt x="834" y="2002"/>
                    <a:pt x="868" y="1902"/>
                  </a:cubicBezTo>
                  <a:lnTo>
                    <a:pt x="868" y="2002"/>
                  </a:lnTo>
                  <a:cubicBezTo>
                    <a:pt x="868" y="2002"/>
                    <a:pt x="868" y="2036"/>
                    <a:pt x="868" y="2069"/>
                  </a:cubicBezTo>
                  <a:lnTo>
                    <a:pt x="901" y="2069"/>
                  </a:lnTo>
                  <a:lnTo>
                    <a:pt x="1101" y="1936"/>
                  </a:lnTo>
                  <a:cubicBezTo>
                    <a:pt x="1101" y="1936"/>
                    <a:pt x="1135" y="1902"/>
                    <a:pt x="1135" y="1902"/>
                  </a:cubicBezTo>
                  <a:cubicBezTo>
                    <a:pt x="1135" y="1869"/>
                    <a:pt x="1135" y="1835"/>
                    <a:pt x="1135" y="1802"/>
                  </a:cubicBezTo>
                  <a:lnTo>
                    <a:pt x="1135" y="68"/>
                  </a:lnTo>
                  <a:cubicBezTo>
                    <a:pt x="1135" y="34"/>
                    <a:pt x="11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72;p75">
              <a:extLst>
                <a:ext uri="{FF2B5EF4-FFF2-40B4-BE49-F238E27FC236}">
                  <a16:creationId xmlns:a16="http://schemas.microsoft.com/office/drawing/2014/main" id="{63417715-012A-425C-BD79-54B648EA555D}"/>
                </a:ext>
              </a:extLst>
            </p:cNvPr>
            <p:cNvSpPr/>
            <p:nvPr/>
          </p:nvSpPr>
          <p:spPr>
            <a:xfrm>
              <a:off x="2865550" y="2192850"/>
              <a:ext cx="46725" cy="71750"/>
            </a:xfrm>
            <a:custGeom>
              <a:avLst/>
              <a:gdLst/>
              <a:ahLst/>
              <a:cxnLst/>
              <a:rect l="l" t="t" r="r" b="b"/>
              <a:pathLst>
                <a:path w="1869" h="2870" extrusionOk="0">
                  <a:moveTo>
                    <a:pt x="1602" y="0"/>
                  </a:moveTo>
                  <a:cubicBezTo>
                    <a:pt x="1535" y="0"/>
                    <a:pt x="1435" y="34"/>
                    <a:pt x="1368" y="67"/>
                  </a:cubicBezTo>
                  <a:cubicBezTo>
                    <a:pt x="1335" y="100"/>
                    <a:pt x="1301" y="134"/>
                    <a:pt x="1268" y="167"/>
                  </a:cubicBezTo>
                  <a:cubicBezTo>
                    <a:pt x="1235" y="200"/>
                    <a:pt x="1201" y="234"/>
                    <a:pt x="1168" y="267"/>
                  </a:cubicBezTo>
                  <a:cubicBezTo>
                    <a:pt x="1135" y="334"/>
                    <a:pt x="1101" y="367"/>
                    <a:pt x="1068" y="434"/>
                  </a:cubicBezTo>
                  <a:cubicBezTo>
                    <a:pt x="1035" y="501"/>
                    <a:pt x="1001" y="567"/>
                    <a:pt x="968" y="601"/>
                  </a:cubicBezTo>
                  <a:cubicBezTo>
                    <a:pt x="968" y="534"/>
                    <a:pt x="901" y="501"/>
                    <a:pt x="834" y="467"/>
                  </a:cubicBezTo>
                  <a:cubicBezTo>
                    <a:pt x="734" y="467"/>
                    <a:pt x="634" y="467"/>
                    <a:pt x="568" y="534"/>
                  </a:cubicBezTo>
                  <a:cubicBezTo>
                    <a:pt x="501" y="567"/>
                    <a:pt x="468" y="634"/>
                    <a:pt x="401" y="701"/>
                  </a:cubicBezTo>
                  <a:cubicBezTo>
                    <a:pt x="334" y="768"/>
                    <a:pt x="301" y="834"/>
                    <a:pt x="267" y="934"/>
                  </a:cubicBezTo>
                  <a:lnTo>
                    <a:pt x="267" y="834"/>
                  </a:lnTo>
                  <a:cubicBezTo>
                    <a:pt x="301" y="834"/>
                    <a:pt x="301" y="801"/>
                    <a:pt x="267" y="801"/>
                  </a:cubicBezTo>
                  <a:cubicBezTo>
                    <a:pt x="267" y="784"/>
                    <a:pt x="267" y="776"/>
                    <a:pt x="263" y="776"/>
                  </a:cubicBezTo>
                  <a:cubicBezTo>
                    <a:pt x="259" y="776"/>
                    <a:pt x="251" y="784"/>
                    <a:pt x="234" y="801"/>
                  </a:cubicBezTo>
                  <a:lnTo>
                    <a:pt x="34" y="901"/>
                  </a:lnTo>
                  <a:cubicBezTo>
                    <a:pt x="34" y="901"/>
                    <a:pt x="1" y="934"/>
                    <a:pt x="1" y="968"/>
                  </a:cubicBezTo>
                  <a:cubicBezTo>
                    <a:pt x="1" y="968"/>
                    <a:pt x="1" y="1001"/>
                    <a:pt x="1" y="1034"/>
                  </a:cubicBezTo>
                  <a:lnTo>
                    <a:pt x="1" y="2802"/>
                  </a:lnTo>
                  <a:cubicBezTo>
                    <a:pt x="1" y="2836"/>
                    <a:pt x="1" y="2836"/>
                    <a:pt x="1" y="2869"/>
                  </a:cubicBezTo>
                  <a:lnTo>
                    <a:pt x="34" y="2869"/>
                  </a:lnTo>
                  <a:lnTo>
                    <a:pt x="234" y="2769"/>
                  </a:lnTo>
                  <a:cubicBezTo>
                    <a:pt x="267" y="2736"/>
                    <a:pt x="267" y="2736"/>
                    <a:pt x="267" y="2702"/>
                  </a:cubicBezTo>
                  <a:cubicBezTo>
                    <a:pt x="301" y="2669"/>
                    <a:pt x="301" y="2636"/>
                    <a:pt x="267" y="2636"/>
                  </a:cubicBezTo>
                  <a:lnTo>
                    <a:pt x="267" y="1635"/>
                  </a:lnTo>
                  <a:cubicBezTo>
                    <a:pt x="267" y="1468"/>
                    <a:pt x="301" y="1335"/>
                    <a:pt x="367" y="1201"/>
                  </a:cubicBezTo>
                  <a:cubicBezTo>
                    <a:pt x="401" y="1134"/>
                    <a:pt x="434" y="1068"/>
                    <a:pt x="534" y="1001"/>
                  </a:cubicBezTo>
                  <a:cubicBezTo>
                    <a:pt x="568" y="984"/>
                    <a:pt x="601" y="976"/>
                    <a:pt x="630" y="976"/>
                  </a:cubicBezTo>
                  <a:cubicBezTo>
                    <a:pt x="659" y="976"/>
                    <a:pt x="684" y="984"/>
                    <a:pt x="701" y="1001"/>
                  </a:cubicBezTo>
                  <a:cubicBezTo>
                    <a:pt x="768" y="1101"/>
                    <a:pt x="768" y="1201"/>
                    <a:pt x="768" y="1335"/>
                  </a:cubicBezTo>
                  <a:lnTo>
                    <a:pt x="768" y="2335"/>
                  </a:lnTo>
                  <a:cubicBezTo>
                    <a:pt x="768" y="2335"/>
                    <a:pt x="768" y="2369"/>
                    <a:pt x="801" y="2369"/>
                  </a:cubicBezTo>
                  <a:cubicBezTo>
                    <a:pt x="801" y="2385"/>
                    <a:pt x="809" y="2394"/>
                    <a:pt x="818" y="2394"/>
                  </a:cubicBezTo>
                  <a:cubicBezTo>
                    <a:pt x="826" y="2394"/>
                    <a:pt x="834" y="2385"/>
                    <a:pt x="834" y="2369"/>
                  </a:cubicBezTo>
                  <a:lnTo>
                    <a:pt x="1001" y="2269"/>
                  </a:lnTo>
                  <a:cubicBezTo>
                    <a:pt x="1035" y="2269"/>
                    <a:pt x="1068" y="2235"/>
                    <a:pt x="1068" y="2202"/>
                  </a:cubicBezTo>
                  <a:cubicBezTo>
                    <a:pt x="1068" y="2202"/>
                    <a:pt x="1101" y="2169"/>
                    <a:pt x="1068" y="2135"/>
                  </a:cubicBezTo>
                  <a:lnTo>
                    <a:pt x="1068" y="1134"/>
                  </a:lnTo>
                  <a:cubicBezTo>
                    <a:pt x="1068" y="1001"/>
                    <a:pt x="1101" y="868"/>
                    <a:pt x="1168" y="734"/>
                  </a:cubicBezTo>
                  <a:cubicBezTo>
                    <a:pt x="1201" y="667"/>
                    <a:pt x="1268" y="601"/>
                    <a:pt x="1335" y="534"/>
                  </a:cubicBezTo>
                  <a:cubicBezTo>
                    <a:pt x="1368" y="517"/>
                    <a:pt x="1402" y="509"/>
                    <a:pt x="1431" y="509"/>
                  </a:cubicBezTo>
                  <a:cubicBezTo>
                    <a:pt x="1460" y="509"/>
                    <a:pt x="1485" y="517"/>
                    <a:pt x="1502" y="534"/>
                  </a:cubicBezTo>
                  <a:cubicBezTo>
                    <a:pt x="1568" y="634"/>
                    <a:pt x="1568" y="768"/>
                    <a:pt x="1568" y="868"/>
                  </a:cubicBezTo>
                  <a:lnTo>
                    <a:pt x="1568" y="1868"/>
                  </a:lnTo>
                  <a:cubicBezTo>
                    <a:pt x="1568" y="1868"/>
                    <a:pt x="1568" y="1902"/>
                    <a:pt x="1568" y="1902"/>
                  </a:cubicBezTo>
                  <a:lnTo>
                    <a:pt x="1602" y="1902"/>
                  </a:lnTo>
                  <a:lnTo>
                    <a:pt x="1802" y="1802"/>
                  </a:lnTo>
                  <a:cubicBezTo>
                    <a:pt x="1802" y="1802"/>
                    <a:pt x="1835" y="1768"/>
                    <a:pt x="1835" y="1768"/>
                  </a:cubicBezTo>
                  <a:cubicBezTo>
                    <a:pt x="1869" y="1735"/>
                    <a:pt x="1869" y="1702"/>
                    <a:pt x="1869" y="1668"/>
                  </a:cubicBezTo>
                  <a:lnTo>
                    <a:pt x="1869" y="667"/>
                  </a:lnTo>
                  <a:cubicBezTo>
                    <a:pt x="1869" y="567"/>
                    <a:pt x="1869" y="434"/>
                    <a:pt x="1835" y="334"/>
                  </a:cubicBezTo>
                  <a:cubicBezTo>
                    <a:pt x="1835" y="267"/>
                    <a:pt x="1802" y="167"/>
                    <a:pt x="1768" y="100"/>
                  </a:cubicBezTo>
                  <a:cubicBezTo>
                    <a:pt x="1735" y="67"/>
                    <a:pt x="1668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73;p75">
              <a:extLst>
                <a:ext uri="{FF2B5EF4-FFF2-40B4-BE49-F238E27FC236}">
                  <a16:creationId xmlns:a16="http://schemas.microsoft.com/office/drawing/2014/main" id="{D013557A-F044-47A8-9D5B-8D0A722F25F1}"/>
                </a:ext>
              </a:extLst>
            </p:cNvPr>
            <p:cNvSpPr/>
            <p:nvPr/>
          </p:nvSpPr>
          <p:spPr>
            <a:xfrm>
              <a:off x="2921425" y="2162000"/>
              <a:ext cx="29200" cy="69850"/>
            </a:xfrm>
            <a:custGeom>
              <a:avLst/>
              <a:gdLst/>
              <a:ahLst/>
              <a:cxnLst/>
              <a:rect l="l" t="t" r="r" b="b"/>
              <a:pathLst>
                <a:path w="1168" h="2794" extrusionOk="0">
                  <a:moveTo>
                    <a:pt x="668" y="884"/>
                  </a:moveTo>
                  <a:cubicBezTo>
                    <a:pt x="701" y="884"/>
                    <a:pt x="734" y="901"/>
                    <a:pt x="768" y="934"/>
                  </a:cubicBezTo>
                  <a:cubicBezTo>
                    <a:pt x="834" y="967"/>
                    <a:pt x="868" y="1068"/>
                    <a:pt x="868" y="1201"/>
                  </a:cubicBezTo>
                  <a:cubicBezTo>
                    <a:pt x="868" y="1268"/>
                    <a:pt x="868" y="1334"/>
                    <a:pt x="868" y="1401"/>
                  </a:cubicBezTo>
                  <a:cubicBezTo>
                    <a:pt x="868" y="1568"/>
                    <a:pt x="834" y="1701"/>
                    <a:pt x="768" y="1835"/>
                  </a:cubicBezTo>
                  <a:cubicBezTo>
                    <a:pt x="734" y="1935"/>
                    <a:pt x="668" y="2002"/>
                    <a:pt x="568" y="2068"/>
                  </a:cubicBezTo>
                  <a:cubicBezTo>
                    <a:pt x="534" y="2085"/>
                    <a:pt x="501" y="2093"/>
                    <a:pt x="467" y="2093"/>
                  </a:cubicBezTo>
                  <a:cubicBezTo>
                    <a:pt x="434" y="2093"/>
                    <a:pt x="401" y="2085"/>
                    <a:pt x="367" y="2068"/>
                  </a:cubicBezTo>
                  <a:cubicBezTo>
                    <a:pt x="301" y="2002"/>
                    <a:pt x="267" y="1901"/>
                    <a:pt x="267" y="1801"/>
                  </a:cubicBezTo>
                  <a:cubicBezTo>
                    <a:pt x="267" y="1768"/>
                    <a:pt x="267" y="1701"/>
                    <a:pt x="267" y="1668"/>
                  </a:cubicBezTo>
                  <a:cubicBezTo>
                    <a:pt x="267" y="1601"/>
                    <a:pt x="267" y="1568"/>
                    <a:pt x="267" y="1501"/>
                  </a:cubicBezTo>
                  <a:cubicBezTo>
                    <a:pt x="267" y="1401"/>
                    <a:pt x="301" y="1268"/>
                    <a:pt x="367" y="1168"/>
                  </a:cubicBezTo>
                  <a:cubicBezTo>
                    <a:pt x="401" y="1068"/>
                    <a:pt x="467" y="967"/>
                    <a:pt x="568" y="934"/>
                  </a:cubicBezTo>
                  <a:cubicBezTo>
                    <a:pt x="601" y="901"/>
                    <a:pt x="634" y="884"/>
                    <a:pt x="668" y="884"/>
                  </a:cubicBezTo>
                  <a:close/>
                  <a:moveTo>
                    <a:pt x="234" y="0"/>
                  </a:moveTo>
                  <a:lnTo>
                    <a:pt x="34" y="134"/>
                  </a:lnTo>
                  <a:cubicBezTo>
                    <a:pt x="34" y="134"/>
                    <a:pt x="0" y="167"/>
                    <a:pt x="0" y="167"/>
                  </a:cubicBezTo>
                  <a:cubicBezTo>
                    <a:pt x="0" y="200"/>
                    <a:pt x="0" y="234"/>
                    <a:pt x="0" y="267"/>
                  </a:cubicBezTo>
                  <a:lnTo>
                    <a:pt x="0" y="2735"/>
                  </a:lnTo>
                  <a:cubicBezTo>
                    <a:pt x="0" y="2735"/>
                    <a:pt x="0" y="2769"/>
                    <a:pt x="0" y="2769"/>
                  </a:cubicBezTo>
                  <a:cubicBezTo>
                    <a:pt x="0" y="2785"/>
                    <a:pt x="9" y="2794"/>
                    <a:pt x="17" y="2794"/>
                  </a:cubicBezTo>
                  <a:cubicBezTo>
                    <a:pt x="25" y="2794"/>
                    <a:pt x="34" y="2785"/>
                    <a:pt x="34" y="2769"/>
                  </a:cubicBezTo>
                  <a:lnTo>
                    <a:pt x="234" y="2669"/>
                  </a:lnTo>
                  <a:cubicBezTo>
                    <a:pt x="234" y="2669"/>
                    <a:pt x="267" y="2635"/>
                    <a:pt x="267" y="2602"/>
                  </a:cubicBezTo>
                  <a:cubicBezTo>
                    <a:pt x="267" y="2602"/>
                    <a:pt x="267" y="2569"/>
                    <a:pt x="267" y="2535"/>
                  </a:cubicBezTo>
                  <a:lnTo>
                    <a:pt x="267" y="2435"/>
                  </a:lnTo>
                  <a:cubicBezTo>
                    <a:pt x="301" y="2469"/>
                    <a:pt x="301" y="2469"/>
                    <a:pt x="334" y="2502"/>
                  </a:cubicBezTo>
                  <a:cubicBezTo>
                    <a:pt x="334" y="2502"/>
                    <a:pt x="367" y="2502"/>
                    <a:pt x="401" y="2535"/>
                  </a:cubicBezTo>
                  <a:lnTo>
                    <a:pt x="501" y="2535"/>
                  </a:lnTo>
                  <a:cubicBezTo>
                    <a:pt x="534" y="2502"/>
                    <a:pt x="601" y="2502"/>
                    <a:pt x="634" y="2469"/>
                  </a:cubicBezTo>
                  <a:cubicBezTo>
                    <a:pt x="734" y="2402"/>
                    <a:pt x="801" y="2335"/>
                    <a:pt x="868" y="2268"/>
                  </a:cubicBezTo>
                  <a:cubicBezTo>
                    <a:pt x="934" y="2168"/>
                    <a:pt x="968" y="2068"/>
                    <a:pt x="1035" y="1968"/>
                  </a:cubicBezTo>
                  <a:cubicBezTo>
                    <a:pt x="1068" y="1868"/>
                    <a:pt x="1101" y="1735"/>
                    <a:pt x="1135" y="1635"/>
                  </a:cubicBezTo>
                  <a:cubicBezTo>
                    <a:pt x="1168" y="1501"/>
                    <a:pt x="1168" y="1401"/>
                    <a:pt x="1168" y="1268"/>
                  </a:cubicBezTo>
                  <a:cubicBezTo>
                    <a:pt x="1168" y="1234"/>
                    <a:pt x="1168" y="1168"/>
                    <a:pt x="1168" y="1134"/>
                  </a:cubicBezTo>
                  <a:cubicBezTo>
                    <a:pt x="1168" y="1101"/>
                    <a:pt x="1168" y="1034"/>
                    <a:pt x="1168" y="1001"/>
                  </a:cubicBezTo>
                  <a:cubicBezTo>
                    <a:pt x="1168" y="901"/>
                    <a:pt x="1168" y="801"/>
                    <a:pt x="1135" y="701"/>
                  </a:cubicBezTo>
                  <a:cubicBezTo>
                    <a:pt x="1101" y="634"/>
                    <a:pt x="1068" y="534"/>
                    <a:pt x="1035" y="467"/>
                  </a:cubicBezTo>
                  <a:cubicBezTo>
                    <a:pt x="1001" y="434"/>
                    <a:pt x="934" y="400"/>
                    <a:pt x="868" y="400"/>
                  </a:cubicBezTo>
                  <a:cubicBezTo>
                    <a:pt x="838" y="391"/>
                    <a:pt x="812" y="387"/>
                    <a:pt x="788" y="387"/>
                  </a:cubicBezTo>
                  <a:cubicBezTo>
                    <a:pt x="729" y="387"/>
                    <a:pt x="681" y="410"/>
                    <a:pt x="634" y="434"/>
                  </a:cubicBezTo>
                  <a:cubicBezTo>
                    <a:pt x="601" y="467"/>
                    <a:pt x="534" y="500"/>
                    <a:pt x="501" y="534"/>
                  </a:cubicBezTo>
                  <a:cubicBezTo>
                    <a:pt x="467" y="567"/>
                    <a:pt x="434" y="601"/>
                    <a:pt x="401" y="634"/>
                  </a:cubicBezTo>
                  <a:cubicBezTo>
                    <a:pt x="367" y="701"/>
                    <a:pt x="334" y="734"/>
                    <a:pt x="334" y="767"/>
                  </a:cubicBezTo>
                  <a:cubicBezTo>
                    <a:pt x="301" y="801"/>
                    <a:pt x="301" y="834"/>
                    <a:pt x="267" y="867"/>
                  </a:cubicBezTo>
                  <a:lnTo>
                    <a:pt x="267" y="67"/>
                  </a:lnTo>
                  <a:cubicBezTo>
                    <a:pt x="267" y="67"/>
                    <a:pt x="267" y="33"/>
                    <a:pt x="2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74;p75">
              <a:extLst>
                <a:ext uri="{FF2B5EF4-FFF2-40B4-BE49-F238E27FC236}">
                  <a16:creationId xmlns:a16="http://schemas.microsoft.com/office/drawing/2014/main" id="{AE4D389D-C143-4A7E-991C-ECE12C868A28}"/>
                </a:ext>
              </a:extLst>
            </p:cNvPr>
            <p:cNvSpPr/>
            <p:nvPr/>
          </p:nvSpPr>
          <p:spPr>
            <a:xfrm>
              <a:off x="2956450" y="2151975"/>
              <a:ext cx="30050" cy="53400"/>
            </a:xfrm>
            <a:custGeom>
              <a:avLst/>
              <a:gdLst/>
              <a:ahLst/>
              <a:cxnLst/>
              <a:rect l="l" t="t" r="r" b="b"/>
              <a:pathLst>
                <a:path w="1202" h="2136" extrusionOk="0">
                  <a:moveTo>
                    <a:pt x="734" y="468"/>
                  </a:moveTo>
                  <a:cubicBezTo>
                    <a:pt x="768" y="468"/>
                    <a:pt x="801" y="468"/>
                    <a:pt x="801" y="501"/>
                  </a:cubicBezTo>
                  <a:cubicBezTo>
                    <a:pt x="834" y="535"/>
                    <a:pt x="868" y="568"/>
                    <a:pt x="868" y="601"/>
                  </a:cubicBezTo>
                  <a:cubicBezTo>
                    <a:pt x="868" y="635"/>
                    <a:pt x="868" y="668"/>
                    <a:pt x="868" y="701"/>
                  </a:cubicBezTo>
                  <a:lnTo>
                    <a:pt x="301" y="1002"/>
                  </a:lnTo>
                  <a:cubicBezTo>
                    <a:pt x="334" y="968"/>
                    <a:pt x="334" y="935"/>
                    <a:pt x="334" y="901"/>
                  </a:cubicBezTo>
                  <a:cubicBezTo>
                    <a:pt x="334" y="835"/>
                    <a:pt x="367" y="801"/>
                    <a:pt x="401" y="735"/>
                  </a:cubicBezTo>
                  <a:cubicBezTo>
                    <a:pt x="401" y="701"/>
                    <a:pt x="434" y="635"/>
                    <a:pt x="467" y="601"/>
                  </a:cubicBezTo>
                  <a:cubicBezTo>
                    <a:pt x="501" y="568"/>
                    <a:pt x="534" y="535"/>
                    <a:pt x="601" y="501"/>
                  </a:cubicBezTo>
                  <a:cubicBezTo>
                    <a:pt x="634" y="468"/>
                    <a:pt x="701" y="468"/>
                    <a:pt x="734" y="468"/>
                  </a:cubicBezTo>
                  <a:close/>
                  <a:moveTo>
                    <a:pt x="834" y="1"/>
                  </a:moveTo>
                  <a:cubicBezTo>
                    <a:pt x="768" y="1"/>
                    <a:pt x="668" y="1"/>
                    <a:pt x="601" y="68"/>
                  </a:cubicBezTo>
                  <a:cubicBezTo>
                    <a:pt x="501" y="134"/>
                    <a:pt x="401" y="201"/>
                    <a:pt x="334" y="301"/>
                  </a:cubicBezTo>
                  <a:cubicBezTo>
                    <a:pt x="267" y="368"/>
                    <a:pt x="201" y="501"/>
                    <a:pt x="167" y="601"/>
                  </a:cubicBezTo>
                  <a:cubicBezTo>
                    <a:pt x="101" y="735"/>
                    <a:pt x="67" y="868"/>
                    <a:pt x="34" y="1002"/>
                  </a:cubicBezTo>
                  <a:cubicBezTo>
                    <a:pt x="0" y="1135"/>
                    <a:pt x="0" y="1268"/>
                    <a:pt x="0" y="1435"/>
                  </a:cubicBezTo>
                  <a:cubicBezTo>
                    <a:pt x="0" y="1535"/>
                    <a:pt x="0" y="1669"/>
                    <a:pt x="34" y="1769"/>
                  </a:cubicBezTo>
                  <a:cubicBezTo>
                    <a:pt x="67" y="1869"/>
                    <a:pt x="101" y="1969"/>
                    <a:pt x="167" y="2036"/>
                  </a:cubicBezTo>
                  <a:cubicBezTo>
                    <a:pt x="201" y="2102"/>
                    <a:pt x="267" y="2136"/>
                    <a:pt x="334" y="2136"/>
                  </a:cubicBezTo>
                  <a:cubicBezTo>
                    <a:pt x="434" y="2136"/>
                    <a:pt x="534" y="2102"/>
                    <a:pt x="601" y="2069"/>
                  </a:cubicBezTo>
                  <a:cubicBezTo>
                    <a:pt x="668" y="2002"/>
                    <a:pt x="768" y="1936"/>
                    <a:pt x="834" y="1869"/>
                  </a:cubicBezTo>
                  <a:cubicBezTo>
                    <a:pt x="901" y="1802"/>
                    <a:pt x="968" y="1735"/>
                    <a:pt x="1001" y="1635"/>
                  </a:cubicBezTo>
                  <a:cubicBezTo>
                    <a:pt x="1068" y="1569"/>
                    <a:pt x="1101" y="1502"/>
                    <a:pt x="1101" y="1402"/>
                  </a:cubicBezTo>
                  <a:cubicBezTo>
                    <a:pt x="1135" y="1368"/>
                    <a:pt x="1135" y="1302"/>
                    <a:pt x="1168" y="1268"/>
                  </a:cubicBezTo>
                  <a:cubicBezTo>
                    <a:pt x="1168" y="1235"/>
                    <a:pt x="1168" y="1202"/>
                    <a:pt x="1168" y="1202"/>
                  </a:cubicBezTo>
                  <a:lnTo>
                    <a:pt x="1101" y="1202"/>
                  </a:lnTo>
                  <a:lnTo>
                    <a:pt x="901" y="1302"/>
                  </a:lnTo>
                  <a:cubicBezTo>
                    <a:pt x="901" y="1335"/>
                    <a:pt x="868" y="1335"/>
                    <a:pt x="868" y="1335"/>
                  </a:cubicBezTo>
                  <a:cubicBezTo>
                    <a:pt x="834" y="1368"/>
                    <a:pt x="834" y="1402"/>
                    <a:pt x="801" y="1402"/>
                  </a:cubicBezTo>
                  <a:cubicBezTo>
                    <a:pt x="801" y="1469"/>
                    <a:pt x="768" y="1502"/>
                    <a:pt x="734" y="1535"/>
                  </a:cubicBezTo>
                  <a:cubicBezTo>
                    <a:pt x="701" y="1569"/>
                    <a:pt x="668" y="1602"/>
                    <a:pt x="601" y="1635"/>
                  </a:cubicBezTo>
                  <a:cubicBezTo>
                    <a:pt x="568" y="1635"/>
                    <a:pt x="534" y="1669"/>
                    <a:pt x="501" y="1669"/>
                  </a:cubicBezTo>
                  <a:lnTo>
                    <a:pt x="401" y="1669"/>
                  </a:lnTo>
                  <a:cubicBezTo>
                    <a:pt x="401" y="1635"/>
                    <a:pt x="367" y="1602"/>
                    <a:pt x="367" y="1569"/>
                  </a:cubicBezTo>
                  <a:cubicBezTo>
                    <a:pt x="334" y="1535"/>
                    <a:pt x="334" y="1502"/>
                    <a:pt x="334" y="1435"/>
                  </a:cubicBezTo>
                  <a:lnTo>
                    <a:pt x="1135" y="968"/>
                  </a:lnTo>
                  <a:cubicBezTo>
                    <a:pt x="1168" y="968"/>
                    <a:pt x="1168" y="935"/>
                    <a:pt x="1201" y="935"/>
                  </a:cubicBezTo>
                  <a:cubicBezTo>
                    <a:pt x="1201" y="901"/>
                    <a:pt x="1201" y="868"/>
                    <a:pt x="1201" y="835"/>
                  </a:cubicBezTo>
                  <a:lnTo>
                    <a:pt x="1201" y="668"/>
                  </a:lnTo>
                  <a:cubicBezTo>
                    <a:pt x="1201" y="568"/>
                    <a:pt x="1168" y="434"/>
                    <a:pt x="1135" y="334"/>
                  </a:cubicBezTo>
                  <a:cubicBezTo>
                    <a:pt x="1135" y="234"/>
                    <a:pt x="1101" y="168"/>
                    <a:pt x="1035" y="101"/>
                  </a:cubicBezTo>
                  <a:cubicBezTo>
                    <a:pt x="968" y="34"/>
                    <a:pt x="901" y="1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75;p75">
              <a:extLst>
                <a:ext uri="{FF2B5EF4-FFF2-40B4-BE49-F238E27FC236}">
                  <a16:creationId xmlns:a16="http://schemas.microsoft.com/office/drawing/2014/main" id="{BD7B6F32-7D3F-4358-9ABA-01451D9BDD06}"/>
                </a:ext>
              </a:extLst>
            </p:cNvPr>
            <p:cNvSpPr/>
            <p:nvPr/>
          </p:nvSpPr>
          <p:spPr>
            <a:xfrm>
              <a:off x="2993150" y="2130500"/>
              <a:ext cx="20025" cy="59025"/>
            </a:xfrm>
            <a:custGeom>
              <a:avLst/>
              <a:gdLst/>
              <a:ahLst/>
              <a:cxnLst/>
              <a:rect l="l" t="t" r="r" b="b"/>
              <a:pathLst>
                <a:path w="801" h="2361" extrusionOk="0">
                  <a:moveTo>
                    <a:pt x="767" y="1"/>
                  </a:moveTo>
                  <a:cubicBezTo>
                    <a:pt x="759" y="1"/>
                    <a:pt x="751" y="9"/>
                    <a:pt x="734" y="26"/>
                  </a:cubicBezTo>
                  <a:lnTo>
                    <a:pt x="634" y="93"/>
                  </a:lnTo>
                  <a:cubicBezTo>
                    <a:pt x="567" y="126"/>
                    <a:pt x="501" y="159"/>
                    <a:pt x="434" y="226"/>
                  </a:cubicBezTo>
                  <a:cubicBezTo>
                    <a:pt x="400" y="293"/>
                    <a:pt x="334" y="393"/>
                    <a:pt x="300" y="460"/>
                  </a:cubicBezTo>
                  <a:lnTo>
                    <a:pt x="300" y="359"/>
                  </a:lnTo>
                  <a:cubicBezTo>
                    <a:pt x="300" y="359"/>
                    <a:pt x="300" y="326"/>
                    <a:pt x="300" y="326"/>
                  </a:cubicBezTo>
                  <a:lnTo>
                    <a:pt x="267" y="326"/>
                  </a:lnTo>
                  <a:lnTo>
                    <a:pt x="67" y="426"/>
                  </a:lnTo>
                  <a:cubicBezTo>
                    <a:pt x="67" y="426"/>
                    <a:pt x="34" y="460"/>
                    <a:pt x="34" y="493"/>
                  </a:cubicBezTo>
                  <a:cubicBezTo>
                    <a:pt x="34" y="493"/>
                    <a:pt x="0" y="526"/>
                    <a:pt x="0" y="560"/>
                  </a:cubicBezTo>
                  <a:lnTo>
                    <a:pt x="0" y="2294"/>
                  </a:lnTo>
                  <a:cubicBezTo>
                    <a:pt x="0" y="2328"/>
                    <a:pt x="34" y="2361"/>
                    <a:pt x="34" y="2361"/>
                  </a:cubicBezTo>
                  <a:lnTo>
                    <a:pt x="67" y="2361"/>
                  </a:lnTo>
                  <a:lnTo>
                    <a:pt x="267" y="2261"/>
                  </a:lnTo>
                  <a:cubicBezTo>
                    <a:pt x="300" y="2261"/>
                    <a:pt x="300" y="2227"/>
                    <a:pt x="300" y="2194"/>
                  </a:cubicBezTo>
                  <a:cubicBezTo>
                    <a:pt x="300" y="2161"/>
                    <a:pt x="300" y="2161"/>
                    <a:pt x="300" y="2127"/>
                  </a:cubicBezTo>
                  <a:lnTo>
                    <a:pt x="300" y="1160"/>
                  </a:lnTo>
                  <a:cubicBezTo>
                    <a:pt x="300" y="1027"/>
                    <a:pt x="334" y="893"/>
                    <a:pt x="367" y="793"/>
                  </a:cubicBezTo>
                  <a:cubicBezTo>
                    <a:pt x="434" y="693"/>
                    <a:pt x="501" y="626"/>
                    <a:pt x="601" y="560"/>
                  </a:cubicBezTo>
                  <a:lnTo>
                    <a:pt x="734" y="460"/>
                  </a:lnTo>
                  <a:cubicBezTo>
                    <a:pt x="767" y="460"/>
                    <a:pt x="767" y="426"/>
                    <a:pt x="801" y="426"/>
                  </a:cubicBezTo>
                  <a:cubicBezTo>
                    <a:pt x="801" y="393"/>
                    <a:pt x="801" y="359"/>
                    <a:pt x="801" y="326"/>
                  </a:cubicBezTo>
                  <a:lnTo>
                    <a:pt x="801" y="93"/>
                  </a:lnTo>
                  <a:cubicBezTo>
                    <a:pt x="801" y="59"/>
                    <a:pt x="801" y="26"/>
                    <a:pt x="801" y="26"/>
                  </a:cubicBezTo>
                  <a:cubicBezTo>
                    <a:pt x="784" y="9"/>
                    <a:pt x="776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76;p75">
              <a:extLst>
                <a:ext uri="{FF2B5EF4-FFF2-40B4-BE49-F238E27FC236}">
                  <a16:creationId xmlns:a16="http://schemas.microsoft.com/office/drawing/2014/main" id="{E0240BBC-44B4-4AD5-862B-750AE9CDCD1C}"/>
                </a:ext>
              </a:extLst>
            </p:cNvPr>
            <p:cNvSpPr/>
            <p:nvPr/>
          </p:nvSpPr>
          <p:spPr>
            <a:xfrm>
              <a:off x="3029825" y="2108625"/>
              <a:ext cx="30050" cy="55050"/>
            </a:xfrm>
            <a:custGeom>
              <a:avLst/>
              <a:gdLst/>
              <a:ahLst/>
              <a:cxnLst/>
              <a:rect l="l" t="t" r="r" b="b"/>
              <a:pathLst>
                <a:path w="1202" h="2202" extrusionOk="0">
                  <a:moveTo>
                    <a:pt x="801" y="501"/>
                  </a:moveTo>
                  <a:cubicBezTo>
                    <a:pt x="835" y="534"/>
                    <a:pt x="835" y="567"/>
                    <a:pt x="868" y="601"/>
                  </a:cubicBezTo>
                  <a:cubicBezTo>
                    <a:pt x="868" y="634"/>
                    <a:pt x="902" y="701"/>
                    <a:pt x="902" y="767"/>
                  </a:cubicBezTo>
                  <a:cubicBezTo>
                    <a:pt x="902" y="801"/>
                    <a:pt x="902" y="801"/>
                    <a:pt x="902" y="834"/>
                  </a:cubicBezTo>
                  <a:lnTo>
                    <a:pt x="902" y="1034"/>
                  </a:lnTo>
                  <a:cubicBezTo>
                    <a:pt x="902" y="1068"/>
                    <a:pt x="902" y="1068"/>
                    <a:pt x="902" y="1101"/>
                  </a:cubicBezTo>
                  <a:cubicBezTo>
                    <a:pt x="902" y="1168"/>
                    <a:pt x="868" y="1234"/>
                    <a:pt x="868" y="1335"/>
                  </a:cubicBezTo>
                  <a:cubicBezTo>
                    <a:pt x="835" y="1368"/>
                    <a:pt x="835" y="1435"/>
                    <a:pt x="801" y="1468"/>
                  </a:cubicBezTo>
                  <a:cubicBezTo>
                    <a:pt x="768" y="1535"/>
                    <a:pt x="735" y="1568"/>
                    <a:pt x="701" y="1601"/>
                  </a:cubicBezTo>
                  <a:lnTo>
                    <a:pt x="601" y="1668"/>
                  </a:lnTo>
                  <a:cubicBezTo>
                    <a:pt x="568" y="1701"/>
                    <a:pt x="535" y="1701"/>
                    <a:pt x="501" y="1701"/>
                  </a:cubicBezTo>
                  <a:cubicBezTo>
                    <a:pt x="485" y="1718"/>
                    <a:pt x="468" y="1726"/>
                    <a:pt x="451" y="1726"/>
                  </a:cubicBezTo>
                  <a:cubicBezTo>
                    <a:pt x="435" y="1726"/>
                    <a:pt x="418" y="1718"/>
                    <a:pt x="401" y="1701"/>
                  </a:cubicBezTo>
                  <a:cubicBezTo>
                    <a:pt x="368" y="1701"/>
                    <a:pt x="368" y="1668"/>
                    <a:pt x="334" y="1635"/>
                  </a:cubicBezTo>
                  <a:cubicBezTo>
                    <a:pt x="334" y="1568"/>
                    <a:pt x="301" y="1501"/>
                    <a:pt x="301" y="1468"/>
                  </a:cubicBezTo>
                  <a:lnTo>
                    <a:pt x="301" y="1401"/>
                  </a:lnTo>
                  <a:lnTo>
                    <a:pt x="301" y="1201"/>
                  </a:lnTo>
                  <a:lnTo>
                    <a:pt x="301" y="1134"/>
                  </a:lnTo>
                  <a:cubicBezTo>
                    <a:pt x="301" y="1034"/>
                    <a:pt x="334" y="968"/>
                    <a:pt x="334" y="901"/>
                  </a:cubicBezTo>
                  <a:cubicBezTo>
                    <a:pt x="368" y="834"/>
                    <a:pt x="368" y="801"/>
                    <a:pt x="401" y="734"/>
                  </a:cubicBezTo>
                  <a:cubicBezTo>
                    <a:pt x="435" y="701"/>
                    <a:pt x="468" y="667"/>
                    <a:pt x="501" y="634"/>
                  </a:cubicBezTo>
                  <a:cubicBezTo>
                    <a:pt x="535" y="601"/>
                    <a:pt x="568" y="567"/>
                    <a:pt x="601" y="567"/>
                  </a:cubicBezTo>
                  <a:cubicBezTo>
                    <a:pt x="635" y="534"/>
                    <a:pt x="668" y="534"/>
                    <a:pt x="701" y="501"/>
                  </a:cubicBezTo>
                  <a:close/>
                  <a:moveTo>
                    <a:pt x="835" y="0"/>
                  </a:moveTo>
                  <a:cubicBezTo>
                    <a:pt x="768" y="0"/>
                    <a:pt x="668" y="34"/>
                    <a:pt x="601" y="100"/>
                  </a:cubicBezTo>
                  <a:cubicBezTo>
                    <a:pt x="501" y="134"/>
                    <a:pt x="435" y="200"/>
                    <a:pt x="368" y="300"/>
                  </a:cubicBezTo>
                  <a:cubicBezTo>
                    <a:pt x="301" y="367"/>
                    <a:pt x="234" y="467"/>
                    <a:pt x="168" y="567"/>
                  </a:cubicBezTo>
                  <a:cubicBezTo>
                    <a:pt x="134" y="667"/>
                    <a:pt x="68" y="801"/>
                    <a:pt x="34" y="901"/>
                  </a:cubicBezTo>
                  <a:cubicBezTo>
                    <a:pt x="1" y="1034"/>
                    <a:pt x="1" y="1134"/>
                    <a:pt x="1" y="1268"/>
                  </a:cubicBezTo>
                  <a:cubicBezTo>
                    <a:pt x="1" y="1301"/>
                    <a:pt x="1" y="1335"/>
                    <a:pt x="1" y="1368"/>
                  </a:cubicBezTo>
                  <a:lnTo>
                    <a:pt x="1" y="1568"/>
                  </a:lnTo>
                  <a:cubicBezTo>
                    <a:pt x="1" y="1601"/>
                    <a:pt x="1" y="1635"/>
                    <a:pt x="1" y="1635"/>
                  </a:cubicBezTo>
                  <a:cubicBezTo>
                    <a:pt x="1" y="1735"/>
                    <a:pt x="1" y="1835"/>
                    <a:pt x="34" y="1935"/>
                  </a:cubicBezTo>
                  <a:cubicBezTo>
                    <a:pt x="68" y="2002"/>
                    <a:pt x="134" y="2068"/>
                    <a:pt x="168" y="2135"/>
                  </a:cubicBezTo>
                  <a:cubicBezTo>
                    <a:pt x="234" y="2168"/>
                    <a:pt x="301" y="2202"/>
                    <a:pt x="368" y="2202"/>
                  </a:cubicBezTo>
                  <a:cubicBezTo>
                    <a:pt x="435" y="2202"/>
                    <a:pt x="535" y="2168"/>
                    <a:pt x="601" y="2102"/>
                  </a:cubicBezTo>
                  <a:cubicBezTo>
                    <a:pt x="701" y="2068"/>
                    <a:pt x="768" y="2002"/>
                    <a:pt x="835" y="1902"/>
                  </a:cubicBezTo>
                  <a:cubicBezTo>
                    <a:pt x="935" y="1835"/>
                    <a:pt x="968" y="1735"/>
                    <a:pt x="1035" y="1635"/>
                  </a:cubicBezTo>
                  <a:cubicBezTo>
                    <a:pt x="1102" y="1535"/>
                    <a:pt x="1135" y="1401"/>
                    <a:pt x="1168" y="1301"/>
                  </a:cubicBezTo>
                  <a:cubicBezTo>
                    <a:pt x="1202" y="1168"/>
                    <a:pt x="1202" y="1068"/>
                    <a:pt x="1202" y="934"/>
                  </a:cubicBezTo>
                  <a:cubicBezTo>
                    <a:pt x="1202" y="901"/>
                    <a:pt x="1202" y="868"/>
                    <a:pt x="1202" y="868"/>
                  </a:cubicBezTo>
                  <a:lnTo>
                    <a:pt x="1202" y="634"/>
                  </a:lnTo>
                  <a:cubicBezTo>
                    <a:pt x="1202" y="634"/>
                    <a:pt x="1202" y="601"/>
                    <a:pt x="1202" y="567"/>
                  </a:cubicBezTo>
                  <a:cubicBezTo>
                    <a:pt x="1202" y="467"/>
                    <a:pt x="1202" y="367"/>
                    <a:pt x="1168" y="267"/>
                  </a:cubicBezTo>
                  <a:cubicBezTo>
                    <a:pt x="1135" y="200"/>
                    <a:pt x="1102" y="134"/>
                    <a:pt x="1035" y="67"/>
                  </a:cubicBezTo>
                  <a:cubicBezTo>
                    <a:pt x="968" y="34"/>
                    <a:pt x="902" y="0"/>
                    <a:pt x="8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77;p75">
              <a:extLst>
                <a:ext uri="{FF2B5EF4-FFF2-40B4-BE49-F238E27FC236}">
                  <a16:creationId xmlns:a16="http://schemas.microsoft.com/office/drawing/2014/main" id="{BDF1353A-FE23-4D20-8569-38A2D4BE54DA}"/>
                </a:ext>
              </a:extLst>
            </p:cNvPr>
            <p:cNvSpPr/>
            <p:nvPr/>
          </p:nvSpPr>
          <p:spPr>
            <a:xfrm>
              <a:off x="3064850" y="2067125"/>
              <a:ext cx="24225" cy="78200"/>
            </a:xfrm>
            <a:custGeom>
              <a:avLst/>
              <a:gdLst/>
              <a:ahLst/>
              <a:cxnLst/>
              <a:rect l="l" t="t" r="r" b="b"/>
              <a:pathLst>
                <a:path w="969" h="3128" extrusionOk="0">
                  <a:moveTo>
                    <a:pt x="918" y="1"/>
                  </a:moveTo>
                  <a:cubicBezTo>
                    <a:pt x="910" y="1"/>
                    <a:pt x="902" y="9"/>
                    <a:pt x="902" y="26"/>
                  </a:cubicBezTo>
                  <a:lnTo>
                    <a:pt x="701" y="126"/>
                  </a:lnTo>
                  <a:cubicBezTo>
                    <a:pt x="635" y="159"/>
                    <a:pt x="568" y="226"/>
                    <a:pt x="501" y="259"/>
                  </a:cubicBezTo>
                  <a:cubicBezTo>
                    <a:pt x="435" y="326"/>
                    <a:pt x="401" y="393"/>
                    <a:pt x="334" y="459"/>
                  </a:cubicBezTo>
                  <a:cubicBezTo>
                    <a:pt x="301" y="559"/>
                    <a:pt x="268" y="660"/>
                    <a:pt x="234" y="726"/>
                  </a:cubicBezTo>
                  <a:cubicBezTo>
                    <a:pt x="234" y="826"/>
                    <a:pt x="201" y="960"/>
                    <a:pt x="201" y="1060"/>
                  </a:cubicBezTo>
                  <a:lnTo>
                    <a:pt x="201" y="1227"/>
                  </a:lnTo>
                  <a:lnTo>
                    <a:pt x="34" y="1293"/>
                  </a:lnTo>
                  <a:cubicBezTo>
                    <a:pt x="34" y="1327"/>
                    <a:pt x="1" y="1327"/>
                    <a:pt x="1" y="1360"/>
                  </a:cubicBezTo>
                  <a:cubicBezTo>
                    <a:pt x="1" y="1393"/>
                    <a:pt x="1" y="1427"/>
                    <a:pt x="1" y="1460"/>
                  </a:cubicBezTo>
                  <a:lnTo>
                    <a:pt x="1" y="1694"/>
                  </a:lnTo>
                  <a:cubicBezTo>
                    <a:pt x="1" y="1727"/>
                    <a:pt x="1" y="1727"/>
                    <a:pt x="1" y="1760"/>
                  </a:cubicBezTo>
                  <a:lnTo>
                    <a:pt x="34" y="1760"/>
                  </a:lnTo>
                  <a:lnTo>
                    <a:pt x="201" y="1660"/>
                  </a:lnTo>
                  <a:lnTo>
                    <a:pt x="201" y="3061"/>
                  </a:lnTo>
                  <a:lnTo>
                    <a:pt x="201" y="3128"/>
                  </a:lnTo>
                  <a:lnTo>
                    <a:pt x="268" y="3128"/>
                  </a:lnTo>
                  <a:lnTo>
                    <a:pt x="435" y="3028"/>
                  </a:lnTo>
                  <a:cubicBezTo>
                    <a:pt x="468" y="2995"/>
                    <a:pt x="468" y="2995"/>
                    <a:pt x="501" y="2961"/>
                  </a:cubicBezTo>
                  <a:cubicBezTo>
                    <a:pt x="501" y="2928"/>
                    <a:pt x="501" y="2894"/>
                    <a:pt x="501" y="2894"/>
                  </a:cubicBezTo>
                  <a:lnTo>
                    <a:pt x="501" y="1493"/>
                  </a:lnTo>
                  <a:lnTo>
                    <a:pt x="835" y="1293"/>
                  </a:lnTo>
                  <a:cubicBezTo>
                    <a:pt x="868" y="1260"/>
                    <a:pt x="868" y="1260"/>
                    <a:pt x="902" y="1227"/>
                  </a:cubicBezTo>
                  <a:cubicBezTo>
                    <a:pt x="902" y="1193"/>
                    <a:pt x="902" y="1160"/>
                    <a:pt x="902" y="1160"/>
                  </a:cubicBezTo>
                  <a:lnTo>
                    <a:pt x="902" y="893"/>
                  </a:lnTo>
                  <a:cubicBezTo>
                    <a:pt x="902" y="860"/>
                    <a:pt x="902" y="860"/>
                    <a:pt x="902" y="826"/>
                  </a:cubicBezTo>
                  <a:lnTo>
                    <a:pt x="835" y="826"/>
                  </a:lnTo>
                  <a:lnTo>
                    <a:pt x="501" y="1026"/>
                  </a:lnTo>
                  <a:lnTo>
                    <a:pt x="535" y="893"/>
                  </a:lnTo>
                  <a:cubicBezTo>
                    <a:pt x="535" y="826"/>
                    <a:pt x="535" y="760"/>
                    <a:pt x="568" y="693"/>
                  </a:cubicBezTo>
                  <a:cubicBezTo>
                    <a:pt x="601" y="626"/>
                    <a:pt x="668" y="593"/>
                    <a:pt x="735" y="559"/>
                  </a:cubicBezTo>
                  <a:lnTo>
                    <a:pt x="902" y="459"/>
                  </a:lnTo>
                  <a:cubicBezTo>
                    <a:pt x="902" y="426"/>
                    <a:pt x="935" y="426"/>
                    <a:pt x="935" y="393"/>
                  </a:cubicBezTo>
                  <a:cubicBezTo>
                    <a:pt x="968" y="359"/>
                    <a:pt x="968" y="359"/>
                    <a:pt x="968" y="326"/>
                  </a:cubicBezTo>
                  <a:lnTo>
                    <a:pt x="968" y="59"/>
                  </a:lnTo>
                  <a:cubicBezTo>
                    <a:pt x="968" y="59"/>
                    <a:pt x="968" y="26"/>
                    <a:pt x="935" y="26"/>
                  </a:cubicBezTo>
                  <a:cubicBezTo>
                    <a:pt x="935" y="9"/>
                    <a:pt x="927" y="1"/>
                    <a:pt x="9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78;p75">
              <a:extLst>
                <a:ext uri="{FF2B5EF4-FFF2-40B4-BE49-F238E27FC236}">
                  <a16:creationId xmlns:a16="http://schemas.microsoft.com/office/drawing/2014/main" id="{D66BA234-358D-4ABE-9687-4D0C9D45630C}"/>
                </a:ext>
              </a:extLst>
            </p:cNvPr>
            <p:cNvSpPr/>
            <p:nvPr/>
          </p:nvSpPr>
          <p:spPr>
            <a:xfrm>
              <a:off x="3104050" y="2067125"/>
              <a:ext cx="27550" cy="54400"/>
            </a:xfrm>
            <a:custGeom>
              <a:avLst/>
              <a:gdLst/>
              <a:ahLst/>
              <a:cxnLst/>
              <a:rect l="l" t="t" r="r" b="b"/>
              <a:pathLst>
                <a:path w="1102" h="2176" extrusionOk="0">
                  <a:moveTo>
                    <a:pt x="839" y="1"/>
                  </a:moveTo>
                  <a:cubicBezTo>
                    <a:pt x="810" y="1"/>
                    <a:pt x="785" y="9"/>
                    <a:pt x="768" y="26"/>
                  </a:cubicBezTo>
                  <a:cubicBezTo>
                    <a:pt x="668" y="26"/>
                    <a:pt x="601" y="59"/>
                    <a:pt x="534" y="92"/>
                  </a:cubicBezTo>
                  <a:cubicBezTo>
                    <a:pt x="468" y="126"/>
                    <a:pt x="401" y="193"/>
                    <a:pt x="334" y="259"/>
                  </a:cubicBezTo>
                  <a:cubicBezTo>
                    <a:pt x="268" y="326"/>
                    <a:pt x="234" y="426"/>
                    <a:pt x="167" y="493"/>
                  </a:cubicBezTo>
                  <a:cubicBezTo>
                    <a:pt x="134" y="559"/>
                    <a:pt x="101" y="660"/>
                    <a:pt x="67" y="760"/>
                  </a:cubicBezTo>
                  <a:cubicBezTo>
                    <a:pt x="67" y="826"/>
                    <a:pt x="34" y="893"/>
                    <a:pt x="34" y="993"/>
                  </a:cubicBezTo>
                  <a:cubicBezTo>
                    <a:pt x="34" y="1060"/>
                    <a:pt x="34" y="1127"/>
                    <a:pt x="34" y="1193"/>
                  </a:cubicBezTo>
                  <a:cubicBezTo>
                    <a:pt x="67" y="1227"/>
                    <a:pt x="67" y="1293"/>
                    <a:pt x="101" y="1327"/>
                  </a:cubicBezTo>
                  <a:cubicBezTo>
                    <a:pt x="134" y="1360"/>
                    <a:pt x="167" y="1393"/>
                    <a:pt x="234" y="1393"/>
                  </a:cubicBezTo>
                  <a:lnTo>
                    <a:pt x="401" y="1393"/>
                  </a:lnTo>
                  <a:lnTo>
                    <a:pt x="568" y="1360"/>
                  </a:lnTo>
                  <a:cubicBezTo>
                    <a:pt x="601" y="1327"/>
                    <a:pt x="634" y="1327"/>
                    <a:pt x="701" y="1327"/>
                  </a:cubicBezTo>
                  <a:lnTo>
                    <a:pt x="735" y="1327"/>
                  </a:lnTo>
                  <a:cubicBezTo>
                    <a:pt x="768" y="1327"/>
                    <a:pt x="768" y="1360"/>
                    <a:pt x="735" y="1393"/>
                  </a:cubicBezTo>
                  <a:cubicBezTo>
                    <a:pt x="735" y="1393"/>
                    <a:pt x="735" y="1427"/>
                    <a:pt x="735" y="1427"/>
                  </a:cubicBezTo>
                  <a:lnTo>
                    <a:pt x="701" y="1493"/>
                  </a:lnTo>
                  <a:cubicBezTo>
                    <a:pt x="668" y="1527"/>
                    <a:pt x="634" y="1560"/>
                    <a:pt x="634" y="1560"/>
                  </a:cubicBezTo>
                  <a:cubicBezTo>
                    <a:pt x="601" y="1594"/>
                    <a:pt x="568" y="1594"/>
                    <a:pt x="534" y="1627"/>
                  </a:cubicBezTo>
                  <a:cubicBezTo>
                    <a:pt x="501" y="1660"/>
                    <a:pt x="468" y="1660"/>
                    <a:pt x="434" y="1660"/>
                  </a:cubicBezTo>
                  <a:lnTo>
                    <a:pt x="368" y="1660"/>
                  </a:lnTo>
                  <a:lnTo>
                    <a:pt x="301" y="1627"/>
                  </a:lnTo>
                  <a:lnTo>
                    <a:pt x="268" y="1627"/>
                  </a:lnTo>
                  <a:lnTo>
                    <a:pt x="67" y="1727"/>
                  </a:lnTo>
                  <a:cubicBezTo>
                    <a:pt x="67" y="1760"/>
                    <a:pt x="34" y="1760"/>
                    <a:pt x="34" y="1794"/>
                  </a:cubicBezTo>
                  <a:cubicBezTo>
                    <a:pt x="1" y="1827"/>
                    <a:pt x="1" y="1860"/>
                    <a:pt x="34" y="1894"/>
                  </a:cubicBezTo>
                  <a:cubicBezTo>
                    <a:pt x="34" y="1927"/>
                    <a:pt x="34" y="1994"/>
                    <a:pt x="67" y="2027"/>
                  </a:cubicBezTo>
                  <a:cubicBezTo>
                    <a:pt x="67" y="2094"/>
                    <a:pt x="134" y="2127"/>
                    <a:pt x="167" y="2161"/>
                  </a:cubicBezTo>
                  <a:cubicBezTo>
                    <a:pt x="212" y="2161"/>
                    <a:pt x="242" y="2175"/>
                    <a:pt x="276" y="2175"/>
                  </a:cubicBezTo>
                  <a:cubicBezTo>
                    <a:pt x="293" y="2175"/>
                    <a:pt x="312" y="2172"/>
                    <a:pt x="334" y="2161"/>
                  </a:cubicBezTo>
                  <a:cubicBezTo>
                    <a:pt x="401" y="2161"/>
                    <a:pt x="501" y="2127"/>
                    <a:pt x="568" y="2094"/>
                  </a:cubicBezTo>
                  <a:cubicBezTo>
                    <a:pt x="634" y="2027"/>
                    <a:pt x="735" y="1994"/>
                    <a:pt x="801" y="1894"/>
                  </a:cubicBezTo>
                  <a:cubicBezTo>
                    <a:pt x="868" y="1827"/>
                    <a:pt x="901" y="1760"/>
                    <a:pt x="968" y="1660"/>
                  </a:cubicBezTo>
                  <a:cubicBezTo>
                    <a:pt x="1001" y="1594"/>
                    <a:pt x="1035" y="1493"/>
                    <a:pt x="1068" y="1427"/>
                  </a:cubicBezTo>
                  <a:cubicBezTo>
                    <a:pt x="1101" y="1327"/>
                    <a:pt x="1101" y="1260"/>
                    <a:pt x="1101" y="1193"/>
                  </a:cubicBezTo>
                  <a:cubicBezTo>
                    <a:pt x="1101" y="1060"/>
                    <a:pt x="1068" y="960"/>
                    <a:pt x="1001" y="860"/>
                  </a:cubicBezTo>
                  <a:cubicBezTo>
                    <a:pt x="977" y="811"/>
                    <a:pt x="917" y="780"/>
                    <a:pt x="821" y="780"/>
                  </a:cubicBezTo>
                  <a:cubicBezTo>
                    <a:pt x="786" y="780"/>
                    <a:pt x="746" y="784"/>
                    <a:pt x="701" y="793"/>
                  </a:cubicBezTo>
                  <a:lnTo>
                    <a:pt x="534" y="860"/>
                  </a:lnTo>
                  <a:lnTo>
                    <a:pt x="368" y="860"/>
                  </a:lnTo>
                  <a:cubicBezTo>
                    <a:pt x="368" y="826"/>
                    <a:pt x="368" y="793"/>
                    <a:pt x="368" y="793"/>
                  </a:cubicBezTo>
                  <a:cubicBezTo>
                    <a:pt x="368" y="726"/>
                    <a:pt x="401" y="693"/>
                    <a:pt x="434" y="626"/>
                  </a:cubicBezTo>
                  <a:cubicBezTo>
                    <a:pt x="468" y="593"/>
                    <a:pt x="501" y="559"/>
                    <a:pt x="568" y="526"/>
                  </a:cubicBezTo>
                  <a:cubicBezTo>
                    <a:pt x="601" y="493"/>
                    <a:pt x="634" y="493"/>
                    <a:pt x="668" y="493"/>
                  </a:cubicBezTo>
                  <a:lnTo>
                    <a:pt x="735" y="493"/>
                  </a:lnTo>
                  <a:lnTo>
                    <a:pt x="768" y="526"/>
                  </a:lnTo>
                  <a:lnTo>
                    <a:pt x="835" y="526"/>
                  </a:lnTo>
                  <a:lnTo>
                    <a:pt x="1001" y="393"/>
                  </a:lnTo>
                  <a:cubicBezTo>
                    <a:pt x="1035" y="393"/>
                    <a:pt x="1035" y="359"/>
                    <a:pt x="1068" y="359"/>
                  </a:cubicBezTo>
                  <a:cubicBezTo>
                    <a:pt x="1068" y="326"/>
                    <a:pt x="1068" y="293"/>
                    <a:pt x="1068" y="259"/>
                  </a:cubicBezTo>
                  <a:cubicBezTo>
                    <a:pt x="1068" y="193"/>
                    <a:pt x="1035" y="159"/>
                    <a:pt x="1035" y="126"/>
                  </a:cubicBezTo>
                  <a:cubicBezTo>
                    <a:pt x="1001" y="59"/>
                    <a:pt x="968" y="26"/>
                    <a:pt x="935" y="26"/>
                  </a:cubicBezTo>
                  <a:cubicBezTo>
                    <a:pt x="901" y="9"/>
                    <a:pt x="868" y="1"/>
                    <a:pt x="8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9;p75">
              <a:extLst>
                <a:ext uri="{FF2B5EF4-FFF2-40B4-BE49-F238E27FC236}">
                  <a16:creationId xmlns:a16="http://schemas.microsoft.com/office/drawing/2014/main" id="{4FAF1630-3C65-4D49-B4B1-89976FB879A5}"/>
                </a:ext>
              </a:extLst>
            </p:cNvPr>
            <p:cNvSpPr/>
            <p:nvPr/>
          </p:nvSpPr>
          <p:spPr>
            <a:xfrm>
              <a:off x="3135750" y="2047750"/>
              <a:ext cx="28375" cy="57075"/>
            </a:xfrm>
            <a:custGeom>
              <a:avLst/>
              <a:gdLst/>
              <a:ahLst/>
              <a:cxnLst/>
              <a:rect l="l" t="t" r="r" b="b"/>
              <a:pathLst>
                <a:path w="1135" h="2283" extrusionOk="0">
                  <a:moveTo>
                    <a:pt x="834" y="1101"/>
                  </a:moveTo>
                  <a:lnTo>
                    <a:pt x="834" y="1134"/>
                  </a:lnTo>
                  <a:cubicBezTo>
                    <a:pt x="834" y="1168"/>
                    <a:pt x="801" y="1234"/>
                    <a:pt x="801" y="1301"/>
                  </a:cubicBezTo>
                  <a:cubicBezTo>
                    <a:pt x="767" y="1334"/>
                    <a:pt x="767" y="1401"/>
                    <a:pt x="734" y="1468"/>
                  </a:cubicBezTo>
                  <a:cubicBezTo>
                    <a:pt x="701" y="1535"/>
                    <a:pt x="667" y="1568"/>
                    <a:pt x="634" y="1635"/>
                  </a:cubicBezTo>
                  <a:cubicBezTo>
                    <a:pt x="567" y="1668"/>
                    <a:pt x="534" y="1701"/>
                    <a:pt x="467" y="1735"/>
                  </a:cubicBezTo>
                  <a:cubicBezTo>
                    <a:pt x="434" y="1768"/>
                    <a:pt x="401" y="1768"/>
                    <a:pt x="367" y="1768"/>
                  </a:cubicBezTo>
                  <a:cubicBezTo>
                    <a:pt x="300" y="1768"/>
                    <a:pt x="300" y="1735"/>
                    <a:pt x="300" y="1701"/>
                  </a:cubicBezTo>
                  <a:cubicBezTo>
                    <a:pt x="300" y="1635"/>
                    <a:pt x="334" y="1568"/>
                    <a:pt x="334" y="1535"/>
                  </a:cubicBezTo>
                  <a:cubicBezTo>
                    <a:pt x="367" y="1468"/>
                    <a:pt x="434" y="1401"/>
                    <a:pt x="501" y="1368"/>
                  </a:cubicBezTo>
                  <a:lnTo>
                    <a:pt x="834" y="1101"/>
                  </a:lnTo>
                  <a:close/>
                  <a:moveTo>
                    <a:pt x="801" y="0"/>
                  </a:moveTo>
                  <a:cubicBezTo>
                    <a:pt x="734" y="34"/>
                    <a:pt x="634" y="34"/>
                    <a:pt x="567" y="100"/>
                  </a:cubicBezTo>
                  <a:cubicBezTo>
                    <a:pt x="501" y="134"/>
                    <a:pt x="434" y="200"/>
                    <a:pt x="367" y="267"/>
                  </a:cubicBezTo>
                  <a:cubicBezTo>
                    <a:pt x="234" y="400"/>
                    <a:pt x="167" y="567"/>
                    <a:pt x="100" y="734"/>
                  </a:cubicBezTo>
                  <a:cubicBezTo>
                    <a:pt x="67" y="767"/>
                    <a:pt x="67" y="834"/>
                    <a:pt x="67" y="901"/>
                  </a:cubicBezTo>
                  <a:cubicBezTo>
                    <a:pt x="67" y="934"/>
                    <a:pt x="100" y="968"/>
                    <a:pt x="100" y="968"/>
                  </a:cubicBezTo>
                  <a:lnTo>
                    <a:pt x="134" y="968"/>
                  </a:lnTo>
                  <a:lnTo>
                    <a:pt x="367" y="834"/>
                  </a:lnTo>
                  <a:cubicBezTo>
                    <a:pt x="401" y="834"/>
                    <a:pt x="401" y="801"/>
                    <a:pt x="401" y="801"/>
                  </a:cubicBezTo>
                  <a:cubicBezTo>
                    <a:pt x="434" y="767"/>
                    <a:pt x="434" y="767"/>
                    <a:pt x="434" y="734"/>
                  </a:cubicBezTo>
                  <a:cubicBezTo>
                    <a:pt x="467" y="701"/>
                    <a:pt x="501" y="667"/>
                    <a:pt x="501" y="634"/>
                  </a:cubicBezTo>
                  <a:cubicBezTo>
                    <a:pt x="534" y="601"/>
                    <a:pt x="567" y="567"/>
                    <a:pt x="601" y="534"/>
                  </a:cubicBezTo>
                  <a:cubicBezTo>
                    <a:pt x="667" y="501"/>
                    <a:pt x="734" y="501"/>
                    <a:pt x="767" y="501"/>
                  </a:cubicBezTo>
                  <a:cubicBezTo>
                    <a:pt x="801" y="534"/>
                    <a:pt x="834" y="601"/>
                    <a:pt x="834" y="701"/>
                  </a:cubicBezTo>
                  <a:lnTo>
                    <a:pt x="434" y="1034"/>
                  </a:lnTo>
                  <a:cubicBezTo>
                    <a:pt x="300" y="1134"/>
                    <a:pt x="200" y="1268"/>
                    <a:pt x="100" y="1401"/>
                  </a:cubicBezTo>
                  <a:cubicBezTo>
                    <a:pt x="34" y="1568"/>
                    <a:pt x="0" y="1735"/>
                    <a:pt x="0" y="1902"/>
                  </a:cubicBezTo>
                  <a:cubicBezTo>
                    <a:pt x="0" y="1968"/>
                    <a:pt x="0" y="2035"/>
                    <a:pt x="0" y="2102"/>
                  </a:cubicBezTo>
                  <a:cubicBezTo>
                    <a:pt x="34" y="2168"/>
                    <a:pt x="67" y="2202"/>
                    <a:pt x="100" y="2235"/>
                  </a:cubicBezTo>
                  <a:cubicBezTo>
                    <a:pt x="124" y="2259"/>
                    <a:pt x="164" y="2282"/>
                    <a:pt x="198" y="2282"/>
                  </a:cubicBezTo>
                  <a:cubicBezTo>
                    <a:pt x="211" y="2282"/>
                    <a:pt x="224" y="2278"/>
                    <a:pt x="234" y="2268"/>
                  </a:cubicBezTo>
                  <a:cubicBezTo>
                    <a:pt x="300" y="2268"/>
                    <a:pt x="367" y="2268"/>
                    <a:pt x="434" y="2202"/>
                  </a:cubicBezTo>
                  <a:cubicBezTo>
                    <a:pt x="534" y="2168"/>
                    <a:pt x="601" y="2102"/>
                    <a:pt x="667" y="2002"/>
                  </a:cubicBezTo>
                  <a:cubicBezTo>
                    <a:pt x="734" y="1902"/>
                    <a:pt x="801" y="1835"/>
                    <a:pt x="834" y="1735"/>
                  </a:cubicBezTo>
                  <a:lnTo>
                    <a:pt x="834" y="1835"/>
                  </a:lnTo>
                  <a:cubicBezTo>
                    <a:pt x="834" y="1868"/>
                    <a:pt x="834" y="1902"/>
                    <a:pt x="834" y="1902"/>
                  </a:cubicBezTo>
                  <a:cubicBezTo>
                    <a:pt x="834" y="1918"/>
                    <a:pt x="843" y="1927"/>
                    <a:pt x="851" y="1927"/>
                  </a:cubicBezTo>
                  <a:cubicBezTo>
                    <a:pt x="859" y="1927"/>
                    <a:pt x="868" y="1918"/>
                    <a:pt x="868" y="1902"/>
                  </a:cubicBezTo>
                  <a:lnTo>
                    <a:pt x="1068" y="1801"/>
                  </a:lnTo>
                  <a:cubicBezTo>
                    <a:pt x="1068" y="1801"/>
                    <a:pt x="1101" y="1768"/>
                    <a:pt x="1101" y="1735"/>
                  </a:cubicBezTo>
                  <a:cubicBezTo>
                    <a:pt x="1134" y="1735"/>
                    <a:pt x="1134" y="1701"/>
                    <a:pt x="1134" y="1668"/>
                  </a:cubicBezTo>
                  <a:lnTo>
                    <a:pt x="1134" y="567"/>
                  </a:lnTo>
                  <a:cubicBezTo>
                    <a:pt x="1134" y="467"/>
                    <a:pt x="1101" y="334"/>
                    <a:pt x="1068" y="234"/>
                  </a:cubicBezTo>
                  <a:cubicBezTo>
                    <a:pt x="1068" y="167"/>
                    <a:pt x="1034" y="100"/>
                    <a:pt x="968" y="67"/>
                  </a:cubicBezTo>
                  <a:cubicBezTo>
                    <a:pt x="934" y="34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0;p75">
              <a:extLst>
                <a:ext uri="{FF2B5EF4-FFF2-40B4-BE49-F238E27FC236}">
                  <a16:creationId xmlns:a16="http://schemas.microsoft.com/office/drawing/2014/main" id="{F5F6CF95-C8F5-48E6-9F56-1F6CCF9E2694}"/>
                </a:ext>
              </a:extLst>
            </p:cNvPr>
            <p:cNvSpPr/>
            <p:nvPr/>
          </p:nvSpPr>
          <p:spPr>
            <a:xfrm>
              <a:off x="3172425" y="2016875"/>
              <a:ext cx="7550" cy="69250"/>
            </a:xfrm>
            <a:custGeom>
              <a:avLst/>
              <a:gdLst/>
              <a:ahLst/>
              <a:cxnLst/>
              <a:rect l="l" t="t" r="r" b="b"/>
              <a:pathLst>
                <a:path w="302" h="2770" extrusionOk="0">
                  <a:moveTo>
                    <a:pt x="268" y="1"/>
                  </a:moveTo>
                  <a:lnTo>
                    <a:pt x="68" y="101"/>
                  </a:lnTo>
                  <a:cubicBezTo>
                    <a:pt x="34" y="134"/>
                    <a:pt x="34" y="134"/>
                    <a:pt x="34" y="168"/>
                  </a:cubicBezTo>
                  <a:cubicBezTo>
                    <a:pt x="1" y="201"/>
                    <a:pt x="1" y="234"/>
                    <a:pt x="34" y="234"/>
                  </a:cubicBezTo>
                  <a:lnTo>
                    <a:pt x="34" y="2703"/>
                  </a:lnTo>
                  <a:cubicBezTo>
                    <a:pt x="1" y="2736"/>
                    <a:pt x="1" y="2770"/>
                    <a:pt x="34" y="2770"/>
                  </a:cubicBezTo>
                  <a:lnTo>
                    <a:pt x="68" y="2770"/>
                  </a:lnTo>
                  <a:lnTo>
                    <a:pt x="268" y="2670"/>
                  </a:lnTo>
                  <a:cubicBezTo>
                    <a:pt x="268" y="2670"/>
                    <a:pt x="301" y="2636"/>
                    <a:pt x="301" y="2603"/>
                  </a:cubicBezTo>
                  <a:cubicBezTo>
                    <a:pt x="301" y="2569"/>
                    <a:pt x="301" y="2569"/>
                    <a:pt x="301" y="2536"/>
                  </a:cubicBezTo>
                  <a:lnTo>
                    <a:pt x="301" y="68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81;p75">
              <a:extLst>
                <a:ext uri="{FF2B5EF4-FFF2-40B4-BE49-F238E27FC236}">
                  <a16:creationId xmlns:a16="http://schemas.microsoft.com/office/drawing/2014/main" id="{D1D4358C-3C15-4EB9-8DE3-9668BFCA5B6F}"/>
                </a:ext>
              </a:extLst>
            </p:cNvPr>
            <p:cNvSpPr/>
            <p:nvPr/>
          </p:nvSpPr>
          <p:spPr>
            <a:xfrm>
              <a:off x="3186625" y="2019050"/>
              <a:ext cx="30875" cy="53725"/>
            </a:xfrm>
            <a:custGeom>
              <a:avLst/>
              <a:gdLst/>
              <a:ahLst/>
              <a:cxnLst/>
              <a:rect l="l" t="t" r="r" b="b"/>
              <a:pathLst>
                <a:path w="1235" h="2149" extrusionOk="0">
                  <a:moveTo>
                    <a:pt x="734" y="448"/>
                  </a:moveTo>
                  <a:cubicBezTo>
                    <a:pt x="767" y="448"/>
                    <a:pt x="801" y="481"/>
                    <a:pt x="834" y="481"/>
                  </a:cubicBezTo>
                  <a:cubicBezTo>
                    <a:pt x="834" y="514"/>
                    <a:pt x="867" y="548"/>
                    <a:pt x="867" y="581"/>
                  </a:cubicBezTo>
                  <a:cubicBezTo>
                    <a:pt x="867" y="614"/>
                    <a:pt x="867" y="648"/>
                    <a:pt x="867" y="681"/>
                  </a:cubicBezTo>
                  <a:lnTo>
                    <a:pt x="334" y="1015"/>
                  </a:lnTo>
                  <a:cubicBezTo>
                    <a:pt x="334" y="981"/>
                    <a:pt x="334" y="915"/>
                    <a:pt x="334" y="881"/>
                  </a:cubicBezTo>
                  <a:cubicBezTo>
                    <a:pt x="367" y="815"/>
                    <a:pt x="367" y="781"/>
                    <a:pt x="400" y="748"/>
                  </a:cubicBezTo>
                  <a:cubicBezTo>
                    <a:pt x="434" y="681"/>
                    <a:pt x="434" y="648"/>
                    <a:pt x="467" y="614"/>
                  </a:cubicBezTo>
                  <a:cubicBezTo>
                    <a:pt x="500" y="581"/>
                    <a:pt x="567" y="514"/>
                    <a:pt x="600" y="514"/>
                  </a:cubicBezTo>
                  <a:lnTo>
                    <a:pt x="634" y="514"/>
                  </a:lnTo>
                  <a:cubicBezTo>
                    <a:pt x="667" y="481"/>
                    <a:pt x="701" y="448"/>
                    <a:pt x="734" y="448"/>
                  </a:cubicBezTo>
                  <a:close/>
                  <a:moveTo>
                    <a:pt x="793" y="1"/>
                  </a:moveTo>
                  <a:cubicBezTo>
                    <a:pt x="731" y="1"/>
                    <a:pt x="683" y="32"/>
                    <a:pt x="634" y="81"/>
                  </a:cubicBezTo>
                  <a:cubicBezTo>
                    <a:pt x="500" y="114"/>
                    <a:pt x="434" y="181"/>
                    <a:pt x="367" y="281"/>
                  </a:cubicBezTo>
                  <a:cubicBezTo>
                    <a:pt x="267" y="381"/>
                    <a:pt x="200" y="481"/>
                    <a:pt x="167" y="614"/>
                  </a:cubicBezTo>
                  <a:cubicBezTo>
                    <a:pt x="100" y="715"/>
                    <a:pt x="67" y="848"/>
                    <a:pt x="33" y="981"/>
                  </a:cubicBezTo>
                  <a:cubicBezTo>
                    <a:pt x="33" y="1115"/>
                    <a:pt x="0" y="1282"/>
                    <a:pt x="0" y="1415"/>
                  </a:cubicBezTo>
                  <a:cubicBezTo>
                    <a:pt x="0" y="1548"/>
                    <a:pt x="0" y="1682"/>
                    <a:pt x="33" y="1815"/>
                  </a:cubicBezTo>
                  <a:cubicBezTo>
                    <a:pt x="33" y="1882"/>
                    <a:pt x="100" y="1982"/>
                    <a:pt x="133" y="2049"/>
                  </a:cubicBezTo>
                  <a:cubicBezTo>
                    <a:pt x="200" y="2116"/>
                    <a:pt x="267" y="2149"/>
                    <a:pt x="334" y="2149"/>
                  </a:cubicBezTo>
                  <a:cubicBezTo>
                    <a:pt x="434" y="2149"/>
                    <a:pt x="500" y="2116"/>
                    <a:pt x="567" y="2082"/>
                  </a:cubicBezTo>
                  <a:cubicBezTo>
                    <a:pt x="667" y="2015"/>
                    <a:pt x="767" y="1949"/>
                    <a:pt x="834" y="1882"/>
                  </a:cubicBezTo>
                  <a:cubicBezTo>
                    <a:pt x="901" y="1815"/>
                    <a:pt x="934" y="1715"/>
                    <a:pt x="1001" y="1649"/>
                  </a:cubicBezTo>
                  <a:cubicBezTo>
                    <a:pt x="1034" y="1582"/>
                    <a:pt x="1067" y="1515"/>
                    <a:pt x="1101" y="1415"/>
                  </a:cubicBezTo>
                  <a:cubicBezTo>
                    <a:pt x="1134" y="1382"/>
                    <a:pt x="1134" y="1315"/>
                    <a:pt x="1134" y="1282"/>
                  </a:cubicBezTo>
                  <a:cubicBezTo>
                    <a:pt x="1134" y="1248"/>
                    <a:pt x="1134" y="1215"/>
                    <a:pt x="1134" y="1215"/>
                  </a:cubicBezTo>
                  <a:cubicBezTo>
                    <a:pt x="1134" y="1198"/>
                    <a:pt x="1126" y="1190"/>
                    <a:pt x="1117" y="1190"/>
                  </a:cubicBezTo>
                  <a:cubicBezTo>
                    <a:pt x="1109" y="1190"/>
                    <a:pt x="1101" y="1198"/>
                    <a:pt x="1101" y="1215"/>
                  </a:cubicBezTo>
                  <a:lnTo>
                    <a:pt x="901" y="1315"/>
                  </a:lnTo>
                  <a:cubicBezTo>
                    <a:pt x="867" y="1315"/>
                    <a:pt x="867" y="1348"/>
                    <a:pt x="834" y="1348"/>
                  </a:cubicBezTo>
                  <a:lnTo>
                    <a:pt x="801" y="1415"/>
                  </a:lnTo>
                  <a:cubicBezTo>
                    <a:pt x="767" y="1448"/>
                    <a:pt x="767" y="1482"/>
                    <a:pt x="734" y="1548"/>
                  </a:cubicBezTo>
                  <a:cubicBezTo>
                    <a:pt x="701" y="1582"/>
                    <a:pt x="634" y="1615"/>
                    <a:pt x="600" y="1615"/>
                  </a:cubicBezTo>
                  <a:cubicBezTo>
                    <a:pt x="567" y="1649"/>
                    <a:pt x="534" y="1649"/>
                    <a:pt x="500" y="1682"/>
                  </a:cubicBezTo>
                  <a:lnTo>
                    <a:pt x="400" y="1682"/>
                  </a:lnTo>
                  <a:cubicBezTo>
                    <a:pt x="367" y="1649"/>
                    <a:pt x="367" y="1615"/>
                    <a:pt x="334" y="1582"/>
                  </a:cubicBezTo>
                  <a:cubicBezTo>
                    <a:pt x="334" y="1548"/>
                    <a:pt x="300" y="1482"/>
                    <a:pt x="300" y="1448"/>
                  </a:cubicBezTo>
                  <a:lnTo>
                    <a:pt x="1134" y="981"/>
                  </a:lnTo>
                  <a:cubicBezTo>
                    <a:pt x="1168" y="981"/>
                    <a:pt x="1201" y="948"/>
                    <a:pt x="1201" y="915"/>
                  </a:cubicBezTo>
                  <a:cubicBezTo>
                    <a:pt x="1201" y="881"/>
                    <a:pt x="1201" y="881"/>
                    <a:pt x="1234" y="848"/>
                  </a:cubicBezTo>
                  <a:lnTo>
                    <a:pt x="1234" y="681"/>
                  </a:lnTo>
                  <a:cubicBezTo>
                    <a:pt x="1234" y="548"/>
                    <a:pt x="1201" y="448"/>
                    <a:pt x="1168" y="348"/>
                  </a:cubicBezTo>
                  <a:cubicBezTo>
                    <a:pt x="1168" y="248"/>
                    <a:pt x="1101" y="181"/>
                    <a:pt x="1067" y="114"/>
                  </a:cubicBezTo>
                  <a:cubicBezTo>
                    <a:pt x="1001" y="47"/>
                    <a:pt x="934" y="14"/>
                    <a:pt x="867" y="14"/>
                  </a:cubicBezTo>
                  <a:cubicBezTo>
                    <a:pt x="841" y="5"/>
                    <a:pt x="816" y="1"/>
                    <a:pt x="7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182;p75">
              <a:extLst>
                <a:ext uri="{FF2B5EF4-FFF2-40B4-BE49-F238E27FC236}">
                  <a16:creationId xmlns:a16="http://schemas.microsoft.com/office/drawing/2014/main" id="{56DAE6BE-E6CD-4035-A5E7-974A71C5CB44}"/>
                </a:ext>
              </a:extLst>
            </p:cNvPr>
            <p:cNvSpPr/>
            <p:nvPr/>
          </p:nvSpPr>
          <p:spPr>
            <a:xfrm>
              <a:off x="3222475" y="1999375"/>
              <a:ext cx="27550" cy="55075"/>
            </a:xfrm>
            <a:custGeom>
              <a:avLst/>
              <a:gdLst/>
              <a:ahLst/>
              <a:cxnLst/>
              <a:rect l="l" t="t" r="r" b="b"/>
              <a:pathLst>
                <a:path w="1102" h="2203" extrusionOk="0">
                  <a:moveTo>
                    <a:pt x="734" y="0"/>
                  </a:moveTo>
                  <a:cubicBezTo>
                    <a:pt x="668" y="34"/>
                    <a:pt x="567" y="34"/>
                    <a:pt x="534" y="101"/>
                  </a:cubicBezTo>
                  <a:cubicBezTo>
                    <a:pt x="434" y="134"/>
                    <a:pt x="367" y="201"/>
                    <a:pt x="301" y="267"/>
                  </a:cubicBezTo>
                  <a:cubicBezTo>
                    <a:pt x="234" y="334"/>
                    <a:pt x="201" y="401"/>
                    <a:pt x="167" y="501"/>
                  </a:cubicBezTo>
                  <a:cubicBezTo>
                    <a:pt x="100" y="568"/>
                    <a:pt x="67" y="668"/>
                    <a:pt x="67" y="734"/>
                  </a:cubicBezTo>
                  <a:cubicBezTo>
                    <a:pt x="34" y="801"/>
                    <a:pt x="34" y="901"/>
                    <a:pt x="34" y="968"/>
                  </a:cubicBezTo>
                  <a:cubicBezTo>
                    <a:pt x="0" y="1035"/>
                    <a:pt x="0" y="1101"/>
                    <a:pt x="34" y="1168"/>
                  </a:cubicBezTo>
                  <a:cubicBezTo>
                    <a:pt x="34" y="1235"/>
                    <a:pt x="34" y="1268"/>
                    <a:pt x="67" y="1301"/>
                  </a:cubicBezTo>
                  <a:cubicBezTo>
                    <a:pt x="100" y="1335"/>
                    <a:pt x="134" y="1368"/>
                    <a:pt x="201" y="1368"/>
                  </a:cubicBezTo>
                  <a:cubicBezTo>
                    <a:pt x="217" y="1385"/>
                    <a:pt x="242" y="1393"/>
                    <a:pt x="271" y="1393"/>
                  </a:cubicBezTo>
                  <a:cubicBezTo>
                    <a:pt x="301" y="1393"/>
                    <a:pt x="334" y="1385"/>
                    <a:pt x="367" y="1368"/>
                  </a:cubicBezTo>
                  <a:lnTo>
                    <a:pt x="534" y="1335"/>
                  </a:lnTo>
                  <a:lnTo>
                    <a:pt x="668" y="1301"/>
                  </a:lnTo>
                  <a:lnTo>
                    <a:pt x="734" y="1301"/>
                  </a:lnTo>
                  <a:cubicBezTo>
                    <a:pt x="734" y="1335"/>
                    <a:pt x="734" y="1368"/>
                    <a:pt x="734" y="1368"/>
                  </a:cubicBezTo>
                  <a:cubicBezTo>
                    <a:pt x="734" y="1401"/>
                    <a:pt x="734" y="1435"/>
                    <a:pt x="734" y="1468"/>
                  </a:cubicBezTo>
                  <a:cubicBezTo>
                    <a:pt x="701" y="1502"/>
                    <a:pt x="701" y="1535"/>
                    <a:pt x="668" y="1535"/>
                  </a:cubicBezTo>
                  <a:cubicBezTo>
                    <a:pt x="634" y="1568"/>
                    <a:pt x="634" y="1602"/>
                    <a:pt x="601" y="1602"/>
                  </a:cubicBezTo>
                  <a:lnTo>
                    <a:pt x="534" y="1668"/>
                  </a:lnTo>
                  <a:cubicBezTo>
                    <a:pt x="467" y="1702"/>
                    <a:pt x="434" y="1702"/>
                    <a:pt x="401" y="1702"/>
                  </a:cubicBezTo>
                  <a:cubicBezTo>
                    <a:pt x="367" y="1702"/>
                    <a:pt x="334" y="1702"/>
                    <a:pt x="334" y="1668"/>
                  </a:cubicBezTo>
                  <a:lnTo>
                    <a:pt x="301" y="1635"/>
                  </a:lnTo>
                  <a:lnTo>
                    <a:pt x="234" y="1635"/>
                  </a:lnTo>
                  <a:lnTo>
                    <a:pt x="34" y="1768"/>
                  </a:lnTo>
                  <a:cubicBezTo>
                    <a:pt x="34" y="1768"/>
                    <a:pt x="0" y="1802"/>
                    <a:pt x="0" y="1802"/>
                  </a:cubicBezTo>
                  <a:cubicBezTo>
                    <a:pt x="0" y="1835"/>
                    <a:pt x="0" y="1868"/>
                    <a:pt x="0" y="1902"/>
                  </a:cubicBezTo>
                  <a:cubicBezTo>
                    <a:pt x="0" y="1935"/>
                    <a:pt x="0" y="2002"/>
                    <a:pt x="34" y="2069"/>
                  </a:cubicBezTo>
                  <a:cubicBezTo>
                    <a:pt x="67" y="2102"/>
                    <a:pt x="100" y="2135"/>
                    <a:pt x="134" y="2169"/>
                  </a:cubicBezTo>
                  <a:cubicBezTo>
                    <a:pt x="201" y="2202"/>
                    <a:pt x="267" y="2202"/>
                    <a:pt x="301" y="2202"/>
                  </a:cubicBezTo>
                  <a:cubicBezTo>
                    <a:pt x="401" y="2169"/>
                    <a:pt x="467" y="2135"/>
                    <a:pt x="534" y="2102"/>
                  </a:cubicBezTo>
                  <a:cubicBezTo>
                    <a:pt x="634" y="2069"/>
                    <a:pt x="701" y="2002"/>
                    <a:pt x="768" y="1935"/>
                  </a:cubicBezTo>
                  <a:cubicBezTo>
                    <a:pt x="834" y="1868"/>
                    <a:pt x="901" y="1768"/>
                    <a:pt x="934" y="1702"/>
                  </a:cubicBezTo>
                  <a:cubicBezTo>
                    <a:pt x="968" y="1602"/>
                    <a:pt x="1001" y="1535"/>
                    <a:pt x="1034" y="1435"/>
                  </a:cubicBezTo>
                  <a:cubicBezTo>
                    <a:pt x="1068" y="1368"/>
                    <a:pt x="1068" y="1268"/>
                    <a:pt x="1068" y="1201"/>
                  </a:cubicBezTo>
                  <a:cubicBezTo>
                    <a:pt x="1101" y="1068"/>
                    <a:pt x="1068" y="968"/>
                    <a:pt x="1001" y="868"/>
                  </a:cubicBezTo>
                  <a:cubicBezTo>
                    <a:pt x="954" y="844"/>
                    <a:pt x="890" y="821"/>
                    <a:pt x="798" y="821"/>
                  </a:cubicBezTo>
                  <a:cubicBezTo>
                    <a:pt x="760" y="821"/>
                    <a:pt x="716" y="825"/>
                    <a:pt x="668" y="834"/>
                  </a:cubicBezTo>
                  <a:lnTo>
                    <a:pt x="501" y="868"/>
                  </a:lnTo>
                  <a:lnTo>
                    <a:pt x="401" y="868"/>
                  </a:lnTo>
                  <a:cubicBezTo>
                    <a:pt x="367" y="868"/>
                    <a:pt x="367" y="868"/>
                    <a:pt x="367" y="834"/>
                  </a:cubicBezTo>
                  <a:cubicBezTo>
                    <a:pt x="334" y="834"/>
                    <a:pt x="334" y="801"/>
                    <a:pt x="367" y="801"/>
                  </a:cubicBezTo>
                  <a:cubicBezTo>
                    <a:pt x="334" y="734"/>
                    <a:pt x="367" y="668"/>
                    <a:pt x="401" y="634"/>
                  </a:cubicBezTo>
                  <a:cubicBezTo>
                    <a:pt x="434" y="601"/>
                    <a:pt x="501" y="568"/>
                    <a:pt x="534" y="534"/>
                  </a:cubicBezTo>
                  <a:cubicBezTo>
                    <a:pt x="567" y="501"/>
                    <a:pt x="601" y="501"/>
                    <a:pt x="634" y="467"/>
                  </a:cubicBezTo>
                  <a:lnTo>
                    <a:pt x="701" y="467"/>
                  </a:lnTo>
                  <a:lnTo>
                    <a:pt x="734" y="501"/>
                  </a:lnTo>
                  <a:lnTo>
                    <a:pt x="801" y="501"/>
                  </a:lnTo>
                  <a:lnTo>
                    <a:pt x="1001" y="401"/>
                  </a:lnTo>
                  <a:cubicBezTo>
                    <a:pt x="1001" y="367"/>
                    <a:pt x="1034" y="367"/>
                    <a:pt x="1034" y="334"/>
                  </a:cubicBezTo>
                  <a:cubicBezTo>
                    <a:pt x="1034" y="301"/>
                    <a:pt x="1034" y="267"/>
                    <a:pt x="1034" y="267"/>
                  </a:cubicBezTo>
                  <a:cubicBezTo>
                    <a:pt x="1034" y="201"/>
                    <a:pt x="1034" y="134"/>
                    <a:pt x="1001" y="101"/>
                  </a:cubicBezTo>
                  <a:cubicBezTo>
                    <a:pt x="968" y="67"/>
                    <a:pt x="934" y="34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183;p75">
              <a:extLst>
                <a:ext uri="{FF2B5EF4-FFF2-40B4-BE49-F238E27FC236}">
                  <a16:creationId xmlns:a16="http://schemas.microsoft.com/office/drawing/2014/main" id="{01D714C2-7081-4C5A-836A-FCC73DE9841A}"/>
                </a:ext>
              </a:extLst>
            </p:cNvPr>
            <p:cNvSpPr/>
            <p:nvPr/>
          </p:nvSpPr>
          <p:spPr>
            <a:xfrm>
              <a:off x="3054850" y="2491400"/>
              <a:ext cx="27550" cy="47550"/>
            </a:xfrm>
            <a:custGeom>
              <a:avLst/>
              <a:gdLst/>
              <a:ahLst/>
              <a:cxnLst/>
              <a:rect l="l" t="t" r="r" b="b"/>
              <a:pathLst>
                <a:path w="1102" h="1902" extrusionOk="0">
                  <a:moveTo>
                    <a:pt x="634" y="0"/>
                  </a:moveTo>
                  <a:lnTo>
                    <a:pt x="468" y="100"/>
                  </a:lnTo>
                  <a:cubicBezTo>
                    <a:pt x="468" y="134"/>
                    <a:pt x="434" y="134"/>
                    <a:pt x="434" y="167"/>
                  </a:cubicBezTo>
                  <a:cubicBezTo>
                    <a:pt x="434" y="167"/>
                    <a:pt x="434" y="200"/>
                    <a:pt x="434" y="234"/>
                  </a:cubicBezTo>
                  <a:lnTo>
                    <a:pt x="434" y="834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01"/>
                  </a:cubicBezTo>
                  <a:cubicBezTo>
                    <a:pt x="1" y="1134"/>
                    <a:pt x="1" y="1168"/>
                    <a:pt x="1" y="1201"/>
                  </a:cubicBezTo>
                  <a:lnTo>
                    <a:pt x="1" y="1435"/>
                  </a:lnTo>
                  <a:lnTo>
                    <a:pt x="1" y="1468"/>
                  </a:lnTo>
                  <a:lnTo>
                    <a:pt x="34" y="1468"/>
                  </a:lnTo>
                  <a:lnTo>
                    <a:pt x="434" y="1234"/>
                  </a:lnTo>
                  <a:lnTo>
                    <a:pt x="434" y="1868"/>
                  </a:lnTo>
                  <a:cubicBezTo>
                    <a:pt x="434" y="1868"/>
                    <a:pt x="434" y="1902"/>
                    <a:pt x="434" y="1902"/>
                  </a:cubicBezTo>
                  <a:lnTo>
                    <a:pt x="468" y="1902"/>
                  </a:lnTo>
                  <a:lnTo>
                    <a:pt x="634" y="1801"/>
                  </a:lnTo>
                  <a:cubicBezTo>
                    <a:pt x="668" y="1801"/>
                    <a:pt x="668" y="1768"/>
                    <a:pt x="668" y="1768"/>
                  </a:cubicBezTo>
                  <a:cubicBezTo>
                    <a:pt x="701" y="1735"/>
                    <a:pt x="701" y="1701"/>
                    <a:pt x="668" y="1701"/>
                  </a:cubicBezTo>
                  <a:lnTo>
                    <a:pt x="668" y="1068"/>
                  </a:lnTo>
                  <a:lnTo>
                    <a:pt x="1068" y="834"/>
                  </a:lnTo>
                  <a:cubicBezTo>
                    <a:pt x="1068" y="834"/>
                    <a:pt x="1101" y="801"/>
                    <a:pt x="1101" y="801"/>
                  </a:cubicBezTo>
                  <a:cubicBezTo>
                    <a:pt x="1101" y="767"/>
                    <a:pt x="1101" y="734"/>
                    <a:pt x="1101" y="734"/>
                  </a:cubicBezTo>
                  <a:lnTo>
                    <a:pt x="1101" y="501"/>
                  </a:lnTo>
                  <a:lnTo>
                    <a:pt x="1101" y="434"/>
                  </a:lnTo>
                  <a:lnTo>
                    <a:pt x="1068" y="434"/>
                  </a:lnTo>
                  <a:lnTo>
                    <a:pt x="668" y="667"/>
                  </a:lnTo>
                  <a:lnTo>
                    <a:pt x="668" y="67"/>
                  </a:lnTo>
                  <a:cubicBezTo>
                    <a:pt x="701" y="34"/>
                    <a:pt x="701" y="34"/>
                    <a:pt x="6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184;p75">
              <a:extLst>
                <a:ext uri="{FF2B5EF4-FFF2-40B4-BE49-F238E27FC236}">
                  <a16:creationId xmlns:a16="http://schemas.microsoft.com/office/drawing/2014/main" id="{1005EA2F-2E59-4112-80C2-A633D3E07026}"/>
                </a:ext>
              </a:extLst>
            </p:cNvPr>
            <p:cNvSpPr/>
            <p:nvPr/>
          </p:nvSpPr>
          <p:spPr>
            <a:xfrm>
              <a:off x="3084875" y="2462200"/>
              <a:ext cx="20050" cy="60900"/>
            </a:xfrm>
            <a:custGeom>
              <a:avLst/>
              <a:gdLst/>
              <a:ahLst/>
              <a:cxnLst/>
              <a:rect l="l" t="t" r="r" b="b"/>
              <a:pathLst>
                <a:path w="802" h="2436" extrusionOk="0">
                  <a:moveTo>
                    <a:pt x="768" y="1"/>
                  </a:moveTo>
                  <a:lnTo>
                    <a:pt x="568" y="101"/>
                  </a:lnTo>
                  <a:cubicBezTo>
                    <a:pt x="568" y="101"/>
                    <a:pt x="568" y="134"/>
                    <a:pt x="534" y="134"/>
                  </a:cubicBezTo>
                  <a:lnTo>
                    <a:pt x="501" y="201"/>
                  </a:lnTo>
                  <a:lnTo>
                    <a:pt x="34" y="1035"/>
                  </a:lnTo>
                  <a:cubicBezTo>
                    <a:pt x="34" y="1035"/>
                    <a:pt x="0" y="1068"/>
                    <a:pt x="0" y="1101"/>
                  </a:cubicBezTo>
                  <a:cubicBezTo>
                    <a:pt x="0" y="1135"/>
                    <a:pt x="0" y="1135"/>
                    <a:pt x="0" y="1168"/>
                  </a:cubicBezTo>
                  <a:lnTo>
                    <a:pt x="134" y="1335"/>
                  </a:lnTo>
                  <a:lnTo>
                    <a:pt x="201" y="1335"/>
                  </a:lnTo>
                  <a:cubicBezTo>
                    <a:pt x="201" y="1302"/>
                    <a:pt x="201" y="1302"/>
                    <a:pt x="234" y="1268"/>
                  </a:cubicBezTo>
                  <a:lnTo>
                    <a:pt x="534" y="735"/>
                  </a:lnTo>
                  <a:lnTo>
                    <a:pt x="534" y="2369"/>
                  </a:lnTo>
                  <a:lnTo>
                    <a:pt x="534" y="2436"/>
                  </a:lnTo>
                  <a:lnTo>
                    <a:pt x="568" y="2436"/>
                  </a:lnTo>
                  <a:lnTo>
                    <a:pt x="768" y="2336"/>
                  </a:lnTo>
                  <a:cubicBezTo>
                    <a:pt x="768" y="2302"/>
                    <a:pt x="768" y="2302"/>
                    <a:pt x="801" y="2269"/>
                  </a:cubicBezTo>
                  <a:cubicBezTo>
                    <a:pt x="801" y="2269"/>
                    <a:pt x="801" y="2236"/>
                    <a:pt x="801" y="2202"/>
                  </a:cubicBezTo>
                  <a:lnTo>
                    <a:pt x="801" y="67"/>
                  </a:lnTo>
                  <a:cubicBezTo>
                    <a:pt x="801" y="34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185;p75">
              <a:extLst>
                <a:ext uri="{FF2B5EF4-FFF2-40B4-BE49-F238E27FC236}">
                  <a16:creationId xmlns:a16="http://schemas.microsoft.com/office/drawing/2014/main" id="{195F30B7-6DE1-4C7D-BC3F-7F49CD6111D0}"/>
                </a:ext>
              </a:extLst>
            </p:cNvPr>
            <p:cNvSpPr/>
            <p:nvPr/>
          </p:nvSpPr>
          <p:spPr>
            <a:xfrm>
              <a:off x="3109900" y="2447400"/>
              <a:ext cx="20025" cy="61525"/>
            </a:xfrm>
            <a:custGeom>
              <a:avLst/>
              <a:gdLst/>
              <a:ahLst/>
              <a:cxnLst/>
              <a:rect l="l" t="t" r="r" b="b"/>
              <a:pathLst>
                <a:path w="801" h="2461" extrusionOk="0">
                  <a:moveTo>
                    <a:pt x="763" y="1"/>
                  </a:moveTo>
                  <a:cubicBezTo>
                    <a:pt x="759" y="1"/>
                    <a:pt x="751" y="9"/>
                    <a:pt x="734" y="26"/>
                  </a:cubicBezTo>
                  <a:lnTo>
                    <a:pt x="567" y="126"/>
                  </a:lnTo>
                  <a:cubicBezTo>
                    <a:pt x="567" y="126"/>
                    <a:pt x="534" y="126"/>
                    <a:pt x="534" y="159"/>
                  </a:cubicBezTo>
                  <a:lnTo>
                    <a:pt x="501" y="226"/>
                  </a:lnTo>
                  <a:lnTo>
                    <a:pt x="34" y="1060"/>
                  </a:lnTo>
                  <a:cubicBezTo>
                    <a:pt x="0" y="1060"/>
                    <a:pt x="0" y="1093"/>
                    <a:pt x="0" y="1126"/>
                  </a:cubicBezTo>
                  <a:lnTo>
                    <a:pt x="0" y="1193"/>
                  </a:lnTo>
                  <a:lnTo>
                    <a:pt x="100" y="1327"/>
                  </a:lnTo>
                  <a:lnTo>
                    <a:pt x="134" y="1327"/>
                  </a:lnTo>
                  <a:cubicBezTo>
                    <a:pt x="167" y="1327"/>
                    <a:pt x="200" y="1293"/>
                    <a:pt x="200" y="1293"/>
                  </a:cubicBezTo>
                  <a:lnTo>
                    <a:pt x="534" y="726"/>
                  </a:lnTo>
                  <a:lnTo>
                    <a:pt x="534" y="2394"/>
                  </a:lnTo>
                  <a:lnTo>
                    <a:pt x="534" y="2461"/>
                  </a:lnTo>
                  <a:lnTo>
                    <a:pt x="567" y="2461"/>
                  </a:lnTo>
                  <a:lnTo>
                    <a:pt x="734" y="2361"/>
                  </a:lnTo>
                  <a:cubicBezTo>
                    <a:pt x="767" y="2327"/>
                    <a:pt x="767" y="2327"/>
                    <a:pt x="767" y="2294"/>
                  </a:cubicBezTo>
                  <a:cubicBezTo>
                    <a:pt x="801" y="2294"/>
                    <a:pt x="801" y="2261"/>
                    <a:pt x="767" y="2227"/>
                  </a:cubicBezTo>
                  <a:lnTo>
                    <a:pt x="767" y="59"/>
                  </a:lnTo>
                  <a:cubicBezTo>
                    <a:pt x="801" y="59"/>
                    <a:pt x="801" y="26"/>
                    <a:pt x="767" y="26"/>
                  </a:cubicBezTo>
                  <a:cubicBezTo>
                    <a:pt x="767" y="9"/>
                    <a:pt x="767" y="1"/>
                    <a:pt x="76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186;p75">
              <a:extLst>
                <a:ext uri="{FF2B5EF4-FFF2-40B4-BE49-F238E27FC236}">
                  <a16:creationId xmlns:a16="http://schemas.microsoft.com/office/drawing/2014/main" id="{E50E31BE-525D-4FF7-9614-21DE29ED8C57}"/>
                </a:ext>
              </a:extLst>
            </p:cNvPr>
            <p:cNvSpPr/>
            <p:nvPr/>
          </p:nvSpPr>
          <p:spPr>
            <a:xfrm>
              <a:off x="3136575" y="2484725"/>
              <a:ext cx="7525" cy="15875"/>
            </a:xfrm>
            <a:custGeom>
              <a:avLst/>
              <a:gdLst/>
              <a:ahLst/>
              <a:cxnLst/>
              <a:rect l="l" t="t" r="r" b="b"/>
              <a:pathLst>
                <a:path w="301" h="635" extrusionOk="0">
                  <a:moveTo>
                    <a:pt x="267" y="0"/>
                  </a:moveTo>
                  <a:lnTo>
                    <a:pt x="34" y="134"/>
                  </a:lnTo>
                  <a:cubicBezTo>
                    <a:pt x="34" y="134"/>
                    <a:pt x="1" y="134"/>
                    <a:pt x="1" y="167"/>
                  </a:cubicBezTo>
                  <a:cubicBezTo>
                    <a:pt x="1" y="200"/>
                    <a:pt x="1" y="200"/>
                    <a:pt x="1" y="234"/>
                  </a:cubicBez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34" y="634"/>
                  </a:lnTo>
                  <a:lnTo>
                    <a:pt x="267" y="501"/>
                  </a:lnTo>
                  <a:cubicBezTo>
                    <a:pt x="267" y="501"/>
                    <a:pt x="301" y="467"/>
                    <a:pt x="301" y="467"/>
                  </a:cubicBezTo>
                  <a:cubicBezTo>
                    <a:pt x="301" y="434"/>
                    <a:pt x="301" y="401"/>
                    <a:pt x="301" y="367"/>
                  </a:cubicBezTo>
                  <a:lnTo>
                    <a:pt x="301" y="67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187;p75">
              <a:extLst>
                <a:ext uri="{FF2B5EF4-FFF2-40B4-BE49-F238E27FC236}">
                  <a16:creationId xmlns:a16="http://schemas.microsoft.com/office/drawing/2014/main" id="{95E9AC3C-7189-4EFD-A970-B3B8BA459FA7}"/>
                </a:ext>
              </a:extLst>
            </p:cNvPr>
            <p:cNvSpPr/>
            <p:nvPr/>
          </p:nvSpPr>
          <p:spPr>
            <a:xfrm>
              <a:off x="3149925" y="2423850"/>
              <a:ext cx="29200" cy="64225"/>
            </a:xfrm>
            <a:custGeom>
              <a:avLst/>
              <a:gdLst/>
              <a:ahLst/>
              <a:cxnLst/>
              <a:rect l="l" t="t" r="r" b="b"/>
              <a:pathLst>
                <a:path w="1168" h="2569" extrusionOk="0">
                  <a:moveTo>
                    <a:pt x="697" y="451"/>
                  </a:moveTo>
                  <a:cubicBezTo>
                    <a:pt x="734" y="451"/>
                    <a:pt x="768" y="467"/>
                    <a:pt x="801" y="501"/>
                  </a:cubicBezTo>
                  <a:cubicBezTo>
                    <a:pt x="834" y="601"/>
                    <a:pt x="868" y="701"/>
                    <a:pt x="868" y="834"/>
                  </a:cubicBezTo>
                  <a:lnTo>
                    <a:pt x="868" y="1101"/>
                  </a:lnTo>
                  <a:lnTo>
                    <a:pt x="868" y="1368"/>
                  </a:lnTo>
                  <a:cubicBezTo>
                    <a:pt x="868" y="1535"/>
                    <a:pt x="834" y="1668"/>
                    <a:pt x="801" y="1802"/>
                  </a:cubicBezTo>
                  <a:cubicBezTo>
                    <a:pt x="768" y="1902"/>
                    <a:pt x="667" y="2002"/>
                    <a:pt x="567" y="2068"/>
                  </a:cubicBezTo>
                  <a:cubicBezTo>
                    <a:pt x="517" y="2102"/>
                    <a:pt x="476" y="2118"/>
                    <a:pt x="442" y="2118"/>
                  </a:cubicBezTo>
                  <a:cubicBezTo>
                    <a:pt x="409" y="2118"/>
                    <a:pt x="384" y="2102"/>
                    <a:pt x="367" y="2068"/>
                  </a:cubicBezTo>
                  <a:cubicBezTo>
                    <a:pt x="301" y="1968"/>
                    <a:pt x="267" y="1835"/>
                    <a:pt x="301" y="1735"/>
                  </a:cubicBezTo>
                  <a:lnTo>
                    <a:pt x="301" y="1435"/>
                  </a:lnTo>
                  <a:lnTo>
                    <a:pt x="301" y="1168"/>
                  </a:lnTo>
                  <a:cubicBezTo>
                    <a:pt x="301" y="1034"/>
                    <a:pt x="301" y="868"/>
                    <a:pt x="367" y="734"/>
                  </a:cubicBezTo>
                  <a:cubicBezTo>
                    <a:pt x="401" y="634"/>
                    <a:pt x="467" y="534"/>
                    <a:pt x="567" y="501"/>
                  </a:cubicBezTo>
                  <a:cubicBezTo>
                    <a:pt x="617" y="467"/>
                    <a:pt x="659" y="451"/>
                    <a:pt x="697" y="451"/>
                  </a:cubicBezTo>
                  <a:close/>
                  <a:moveTo>
                    <a:pt x="834" y="0"/>
                  </a:moveTo>
                  <a:cubicBezTo>
                    <a:pt x="734" y="0"/>
                    <a:pt x="667" y="34"/>
                    <a:pt x="567" y="67"/>
                  </a:cubicBezTo>
                  <a:cubicBezTo>
                    <a:pt x="467" y="134"/>
                    <a:pt x="367" y="200"/>
                    <a:pt x="301" y="300"/>
                  </a:cubicBezTo>
                  <a:cubicBezTo>
                    <a:pt x="234" y="401"/>
                    <a:pt x="167" y="501"/>
                    <a:pt x="134" y="601"/>
                  </a:cubicBezTo>
                  <a:cubicBezTo>
                    <a:pt x="67" y="701"/>
                    <a:pt x="34" y="834"/>
                    <a:pt x="34" y="934"/>
                  </a:cubicBezTo>
                  <a:cubicBezTo>
                    <a:pt x="0" y="1068"/>
                    <a:pt x="0" y="1201"/>
                    <a:pt x="0" y="1335"/>
                  </a:cubicBezTo>
                  <a:lnTo>
                    <a:pt x="0" y="1635"/>
                  </a:lnTo>
                  <a:lnTo>
                    <a:pt x="0" y="1902"/>
                  </a:lnTo>
                  <a:cubicBezTo>
                    <a:pt x="0" y="2035"/>
                    <a:pt x="0" y="2135"/>
                    <a:pt x="34" y="2235"/>
                  </a:cubicBezTo>
                  <a:cubicBezTo>
                    <a:pt x="34" y="2335"/>
                    <a:pt x="67" y="2402"/>
                    <a:pt x="134" y="2469"/>
                  </a:cubicBezTo>
                  <a:cubicBezTo>
                    <a:pt x="167" y="2535"/>
                    <a:pt x="234" y="2569"/>
                    <a:pt x="301" y="2569"/>
                  </a:cubicBezTo>
                  <a:cubicBezTo>
                    <a:pt x="401" y="2569"/>
                    <a:pt x="501" y="2535"/>
                    <a:pt x="567" y="2469"/>
                  </a:cubicBezTo>
                  <a:cubicBezTo>
                    <a:pt x="667" y="2435"/>
                    <a:pt x="768" y="2335"/>
                    <a:pt x="834" y="2269"/>
                  </a:cubicBezTo>
                  <a:cubicBezTo>
                    <a:pt x="901" y="2168"/>
                    <a:pt x="968" y="2068"/>
                    <a:pt x="1034" y="1968"/>
                  </a:cubicBezTo>
                  <a:cubicBezTo>
                    <a:pt x="1068" y="1868"/>
                    <a:pt x="1101" y="1735"/>
                    <a:pt x="1134" y="1635"/>
                  </a:cubicBezTo>
                  <a:cubicBezTo>
                    <a:pt x="1134" y="1501"/>
                    <a:pt x="1168" y="1368"/>
                    <a:pt x="1168" y="1234"/>
                  </a:cubicBezTo>
                  <a:lnTo>
                    <a:pt x="1168" y="634"/>
                  </a:lnTo>
                  <a:cubicBezTo>
                    <a:pt x="1168" y="534"/>
                    <a:pt x="1134" y="434"/>
                    <a:pt x="1134" y="300"/>
                  </a:cubicBezTo>
                  <a:cubicBezTo>
                    <a:pt x="1101" y="234"/>
                    <a:pt x="1068" y="134"/>
                    <a:pt x="1034" y="67"/>
                  </a:cubicBezTo>
                  <a:cubicBezTo>
                    <a:pt x="968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188;p75">
              <a:extLst>
                <a:ext uri="{FF2B5EF4-FFF2-40B4-BE49-F238E27FC236}">
                  <a16:creationId xmlns:a16="http://schemas.microsoft.com/office/drawing/2014/main" id="{A93975F6-ADE4-44BB-AA28-925D24656AC6}"/>
                </a:ext>
              </a:extLst>
            </p:cNvPr>
            <p:cNvSpPr/>
            <p:nvPr/>
          </p:nvSpPr>
          <p:spPr>
            <a:xfrm>
              <a:off x="3183275" y="2405500"/>
              <a:ext cx="19200" cy="60900"/>
            </a:xfrm>
            <a:custGeom>
              <a:avLst/>
              <a:gdLst/>
              <a:ahLst/>
              <a:cxnLst/>
              <a:rect l="l" t="t" r="r" b="b"/>
              <a:pathLst>
                <a:path w="768" h="2436" extrusionOk="0">
                  <a:moveTo>
                    <a:pt x="701" y="0"/>
                  </a:moveTo>
                  <a:lnTo>
                    <a:pt x="534" y="100"/>
                  </a:lnTo>
                  <a:cubicBezTo>
                    <a:pt x="534" y="100"/>
                    <a:pt x="501" y="100"/>
                    <a:pt x="501" y="134"/>
                  </a:cubicBezTo>
                  <a:cubicBezTo>
                    <a:pt x="501" y="134"/>
                    <a:pt x="468" y="167"/>
                    <a:pt x="468" y="201"/>
                  </a:cubicBezTo>
                  <a:lnTo>
                    <a:pt x="1" y="1034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5"/>
                    <a:pt x="1" y="1135"/>
                    <a:pt x="1" y="1168"/>
                  </a:cubicBezTo>
                  <a:lnTo>
                    <a:pt x="101" y="1301"/>
                  </a:lnTo>
                  <a:lnTo>
                    <a:pt x="134" y="1301"/>
                  </a:lnTo>
                  <a:cubicBezTo>
                    <a:pt x="167" y="1301"/>
                    <a:pt x="201" y="1301"/>
                    <a:pt x="201" y="1268"/>
                  </a:cubicBezTo>
                  <a:lnTo>
                    <a:pt x="501" y="734"/>
                  </a:lnTo>
                  <a:lnTo>
                    <a:pt x="501" y="2369"/>
                  </a:lnTo>
                  <a:cubicBezTo>
                    <a:pt x="501" y="2402"/>
                    <a:pt x="501" y="2402"/>
                    <a:pt x="501" y="2435"/>
                  </a:cubicBezTo>
                  <a:lnTo>
                    <a:pt x="534" y="2435"/>
                  </a:lnTo>
                  <a:lnTo>
                    <a:pt x="701" y="2335"/>
                  </a:lnTo>
                  <a:cubicBezTo>
                    <a:pt x="734" y="2302"/>
                    <a:pt x="734" y="2302"/>
                    <a:pt x="768" y="2269"/>
                  </a:cubicBezTo>
                  <a:cubicBezTo>
                    <a:pt x="768" y="2235"/>
                    <a:pt x="768" y="2235"/>
                    <a:pt x="768" y="2202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189;p75">
              <a:extLst>
                <a:ext uri="{FF2B5EF4-FFF2-40B4-BE49-F238E27FC236}">
                  <a16:creationId xmlns:a16="http://schemas.microsoft.com/office/drawing/2014/main" id="{9D233249-85A4-4D9C-987E-608758A7D0E6}"/>
                </a:ext>
              </a:extLst>
            </p:cNvPr>
            <p:cNvSpPr/>
            <p:nvPr/>
          </p:nvSpPr>
          <p:spPr>
            <a:xfrm>
              <a:off x="3209125" y="2381325"/>
              <a:ext cx="40050" cy="75900"/>
            </a:xfrm>
            <a:custGeom>
              <a:avLst/>
              <a:gdLst/>
              <a:ahLst/>
              <a:cxnLst/>
              <a:rect l="l" t="t" r="r" b="b"/>
              <a:pathLst>
                <a:path w="1602" h="3036" extrusionOk="0">
                  <a:moveTo>
                    <a:pt x="401" y="867"/>
                  </a:moveTo>
                  <a:cubicBezTo>
                    <a:pt x="434" y="901"/>
                    <a:pt x="434" y="934"/>
                    <a:pt x="434" y="967"/>
                  </a:cubicBezTo>
                  <a:lnTo>
                    <a:pt x="434" y="1034"/>
                  </a:lnTo>
                  <a:lnTo>
                    <a:pt x="434" y="1201"/>
                  </a:lnTo>
                  <a:lnTo>
                    <a:pt x="434" y="1268"/>
                  </a:lnTo>
                  <a:cubicBezTo>
                    <a:pt x="434" y="1301"/>
                    <a:pt x="434" y="1368"/>
                    <a:pt x="401" y="1401"/>
                  </a:cubicBezTo>
                  <a:cubicBezTo>
                    <a:pt x="401" y="1434"/>
                    <a:pt x="368" y="1468"/>
                    <a:pt x="334" y="1501"/>
                  </a:cubicBezTo>
                  <a:cubicBezTo>
                    <a:pt x="301" y="1518"/>
                    <a:pt x="276" y="1526"/>
                    <a:pt x="259" y="1526"/>
                  </a:cubicBezTo>
                  <a:cubicBezTo>
                    <a:pt x="243" y="1526"/>
                    <a:pt x="234" y="1518"/>
                    <a:pt x="234" y="1501"/>
                  </a:cubicBezTo>
                  <a:cubicBezTo>
                    <a:pt x="201" y="1468"/>
                    <a:pt x="201" y="1434"/>
                    <a:pt x="201" y="1401"/>
                  </a:cubicBezTo>
                  <a:cubicBezTo>
                    <a:pt x="201" y="1401"/>
                    <a:pt x="201" y="1368"/>
                    <a:pt x="201" y="1334"/>
                  </a:cubicBezTo>
                  <a:lnTo>
                    <a:pt x="201" y="1168"/>
                  </a:lnTo>
                  <a:cubicBezTo>
                    <a:pt x="201" y="1134"/>
                    <a:pt x="201" y="1134"/>
                    <a:pt x="201" y="1101"/>
                  </a:cubicBezTo>
                  <a:cubicBezTo>
                    <a:pt x="201" y="1067"/>
                    <a:pt x="201" y="1001"/>
                    <a:pt x="234" y="967"/>
                  </a:cubicBezTo>
                  <a:cubicBezTo>
                    <a:pt x="234" y="934"/>
                    <a:pt x="268" y="901"/>
                    <a:pt x="334" y="867"/>
                  </a:cubicBezTo>
                  <a:close/>
                  <a:moveTo>
                    <a:pt x="468" y="534"/>
                  </a:moveTo>
                  <a:cubicBezTo>
                    <a:pt x="401" y="534"/>
                    <a:pt x="368" y="567"/>
                    <a:pt x="334" y="600"/>
                  </a:cubicBezTo>
                  <a:cubicBezTo>
                    <a:pt x="268" y="600"/>
                    <a:pt x="201" y="667"/>
                    <a:pt x="167" y="701"/>
                  </a:cubicBezTo>
                  <a:cubicBezTo>
                    <a:pt x="134" y="734"/>
                    <a:pt x="101" y="801"/>
                    <a:pt x="67" y="867"/>
                  </a:cubicBezTo>
                  <a:cubicBezTo>
                    <a:pt x="67" y="901"/>
                    <a:pt x="34" y="967"/>
                    <a:pt x="34" y="1034"/>
                  </a:cubicBezTo>
                  <a:cubicBezTo>
                    <a:pt x="1" y="1067"/>
                    <a:pt x="1" y="1134"/>
                    <a:pt x="1" y="1201"/>
                  </a:cubicBezTo>
                  <a:lnTo>
                    <a:pt x="1" y="1368"/>
                  </a:lnTo>
                  <a:lnTo>
                    <a:pt x="1" y="1568"/>
                  </a:lnTo>
                  <a:cubicBezTo>
                    <a:pt x="1" y="1601"/>
                    <a:pt x="1" y="1635"/>
                    <a:pt x="34" y="1701"/>
                  </a:cubicBezTo>
                  <a:cubicBezTo>
                    <a:pt x="34" y="1735"/>
                    <a:pt x="34" y="1768"/>
                    <a:pt x="67" y="1801"/>
                  </a:cubicBezTo>
                  <a:cubicBezTo>
                    <a:pt x="101" y="1801"/>
                    <a:pt x="134" y="1835"/>
                    <a:pt x="167" y="1835"/>
                  </a:cubicBezTo>
                  <a:cubicBezTo>
                    <a:pt x="234" y="1835"/>
                    <a:pt x="268" y="1801"/>
                    <a:pt x="334" y="1801"/>
                  </a:cubicBezTo>
                  <a:cubicBezTo>
                    <a:pt x="368" y="1768"/>
                    <a:pt x="401" y="1701"/>
                    <a:pt x="468" y="1668"/>
                  </a:cubicBezTo>
                  <a:cubicBezTo>
                    <a:pt x="501" y="1635"/>
                    <a:pt x="534" y="1568"/>
                    <a:pt x="568" y="1534"/>
                  </a:cubicBezTo>
                  <a:cubicBezTo>
                    <a:pt x="568" y="1468"/>
                    <a:pt x="601" y="1401"/>
                    <a:pt x="601" y="1368"/>
                  </a:cubicBezTo>
                  <a:cubicBezTo>
                    <a:pt x="634" y="1301"/>
                    <a:pt x="634" y="1234"/>
                    <a:pt x="634" y="1201"/>
                  </a:cubicBezTo>
                  <a:lnTo>
                    <a:pt x="634" y="1001"/>
                  </a:lnTo>
                  <a:lnTo>
                    <a:pt x="634" y="801"/>
                  </a:lnTo>
                  <a:cubicBezTo>
                    <a:pt x="634" y="767"/>
                    <a:pt x="634" y="734"/>
                    <a:pt x="601" y="667"/>
                  </a:cubicBezTo>
                  <a:cubicBezTo>
                    <a:pt x="601" y="634"/>
                    <a:pt x="568" y="600"/>
                    <a:pt x="568" y="567"/>
                  </a:cubicBezTo>
                  <a:cubicBezTo>
                    <a:pt x="534" y="567"/>
                    <a:pt x="501" y="534"/>
                    <a:pt x="468" y="534"/>
                  </a:cubicBezTo>
                  <a:close/>
                  <a:moveTo>
                    <a:pt x="1314" y="1476"/>
                  </a:moveTo>
                  <a:cubicBezTo>
                    <a:pt x="1327" y="1476"/>
                    <a:pt x="1335" y="1484"/>
                    <a:pt x="1335" y="1501"/>
                  </a:cubicBezTo>
                  <a:cubicBezTo>
                    <a:pt x="1368" y="1534"/>
                    <a:pt x="1368" y="1568"/>
                    <a:pt x="1368" y="1601"/>
                  </a:cubicBezTo>
                  <a:lnTo>
                    <a:pt x="1368" y="1668"/>
                  </a:lnTo>
                  <a:lnTo>
                    <a:pt x="1368" y="1835"/>
                  </a:lnTo>
                  <a:lnTo>
                    <a:pt x="1368" y="1901"/>
                  </a:lnTo>
                  <a:lnTo>
                    <a:pt x="1402" y="1901"/>
                  </a:lnTo>
                  <a:cubicBezTo>
                    <a:pt x="1368" y="1935"/>
                    <a:pt x="1368" y="2001"/>
                    <a:pt x="1335" y="2035"/>
                  </a:cubicBezTo>
                  <a:cubicBezTo>
                    <a:pt x="1335" y="2068"/>
                    <a:pt x="1302" y="2102"/>
                    <a:pt x="1268" y="2135"/>
                  </a:cubicBezTo>
                  <a:cubicBezTo>
                    <a:pt x="1252" y="2152"/>
                    <a:pt x="1227" y="2160"/>
                    <a:pt x="1206" y="2160"/>
                  </a:cubicBezTo>
                  <a:cubicBezTo>
                    <a:pt x="1185" y="2160"/>
                    <a:pt x="1168" y="2152"/>
                    <a:pt x="1168" y="2135"/>
                  </a:cubicBezTo>
                  <a:cubicBezTo>
                    <a:pt x="1168" y="2102"/>
                    <a:pt x="1135" y="2068"/>
                    <a:pt x="1135" y="2035"/>
                  </a:cubicBezTo>
                  <a:lnTo>
                    <a:pt x="1135" y="1968"/>
                  </a:lnTo>
                  <a:lnTo>
                    <a:pt x="1135" y="1801"/>
                  </a:lnTo>
                  <a:lnTo>
                    <a:pt x="1135" y="1735"/>
                  </a:lnTo>
                  <a:cubicBezTo>
                    <a:pt x="1135" y="1668"/>
                    <a:pt x="1168" y="1635"/>
                    <a:pt x="1168" y="1601"/>
                  </a:cubicBezTo>
                  <a:cubicBezTo>
                    <a:pt x="1202" y="1568"/>
                    <a:pt x="1235" y="1534"/>
                    <a:pt x="1268" y="1501"/>
                  </a:cubicBezTo>
                  <a:cubicBezTo>
                    <a:pt x="1285" y="1484"/>
                    <a:pt x="1302" y="1476"/>
                    <a:pt x="1314" y="1476"/>
                  </a:cubicBezTo>
                  <a:close/>
                  <a:moveTo>
                    <a:pt x="1402" y="1168"/>
                  </a:moveTo>
                  <a:cubicBezTo>
                    <a:pt x="1368" y="1168"/>
                    <a:pt x="1302" y="1201"/>
                    <a:pt x="1268" y="1234"/>
                  </a:cubicBezTo>
                  <a:lnTo>
                    <a:pt x="1268" y="1201"/>
                  </a:lnTo>
                  <a:cubicBezTo>
                    <a:pt x="1202" y="1234"/>
                    <a:pt x="1168" y="1301"/>
                    <a:pt x="1135" y="1334"/>
                  </a:cubicBezTo>
                  <a:cubicBezTo>
                    <a:pt x="1068" y="1368"/>
                    <a:pt x="1068" y="1434"/>
                    <a:pt x="1035" y="1501"/>
                  </a:cubicBezTo>
                  <a:cubicBezTo>
                    <a:pt x="1001" y="1534"/>
                    <a:pt x="968" y="1601"/>
                    <a:pt x="968" y="1668"/>
                  </a:cubicBezTo>
                  <a:cubicBezTo>
                    <a:pt x="968" y="1701"/>
                    <a:pt x="935" y="1768"/>
                    <a:pt x="935" y="1835"/>
                  </a:cubicBezTo>
                  <a:lnTo>
                    <a:pt x="935" y="2001"/>
                  </a:lnTo>
                  <a:lnTo>
                    <a:pt x="935" y="2202"/>
                  </a:lnTo>
                  <a:cubicBezTo>
                    <a:pt x="935" y="2235"/>
                    <a:pt x="935" y="2268"/>
                    <a:pt x="968" y="2335"/>
                  </a:cubicBezTo>
                  <a:cubicBezTo>
                    <a:pt x="968" y="2368"/>
                    <a:pt x="1001" y="2402"/>
                    <a:pt x="1035" y="2435"/>
                  </a:cubicBezTo>
                  <a:cubicBezTo>
                    <a:pt x="1068" y="2435"/>
                    <a:pt x="1101" y="2468"/>
                    <a:pt x="1135" y="2468"/>
                  </a:cubicBezTo>
                  <a:cubicBezTo>
                    <a:pt x="1168" y="2468"/>
                    <a:pt x="1235" y="2435"/>
                    <a:pt x="1268" y="2435"/>
                  </a:cubicBezTo>
                  <a:cubicBezTo>
                    <a:pt x="1302" y="2402"/>
                    <a:pt x="1368" y="2335"/>
                    <a:pt x="1402" y="2302"/>
                  </a:cubicBezTo>
                  <a:cubicBezTo>
                    <a:pt x="1435" y="2268"/>
                    <a:pt x="1468" y="2202"/>
                    <a:pt x="1502" y="2168"/>
                  </a:cubicBezTo>
                  <a:cubicBezTo>
                    <a:pt x="1535" y="2102"/>
                    <a:pt x="1535" y="2035"/>
                    <a:pt x="1568" y="2001"/>
                  </a:cubicBezTo>
                  <a:cubicBezTo>
                    <a:pt x="1568" y="1935"/>
                    <a:pt x="1568" y="1868"/>
                    <a:pt x="1602" y="1801"/>
                  </a:cubicBezTo>
                  <a:lnTo>
                    <a:pt x="1602" y="1635"/>
                  </a:lnTo>
                  <a:lnTo>
                    <a:pt x="1602" y="1434"/>
                  </a:lnTo>
                  <a:cubicBezTo>
                    <a:pt x="1568" y="1401"/>
                    <a:pt x="1568" y="1368"/>
                    <a:pt x="1568" y="1301"/>
                  </a:cubicBezTo>
                  <a:cubicBezTo>
                    <a:pt x="1535" y="1268"/>
                    <a:pt x="1535" y="1234"/>
                    <a:pt x="1502" y="1201"/>
                  </a:cubicBezTo>
                  <a:cubicBezTo>
                    <a:pt x="1468" y="1201"/>
                    <a:pt x="1435" y="1168"/>
                    <a:pt x="1402" y="1168"/>
                  </a:cubicBezTo>
                  <a:close/>
                  <a:moveTo>
                    <a:pt x="1402" y="0"/>
                  </a:moveTo>
                  <a:lnTo>
                    <a:pt x="1268" y="67"/>
                  </a:lnTo>
                  <a:cubicBezTo>
                    <a:pt x="1235" y="67"/>
                    <a:pt x="1235" y="67"/>
                    <a:pt x="1202" y="100"/>
                  </a:cubicBezTo>
                  <a:cubicBezTo>
                    <a:pt x="1202" y="133"/>
                    <a:pt x="1202" y="133"/>
                    <a:pt x="1202" y="167"/>
                  </a:cubicBezTo>
                  <a:lnTo>
                    <a:pt x="101" y="2969"/>
                  </a:lnTo>
                  <a:cubicBezTo>
                    <a:pt x="101" y="3002"/>
                    <a:pt x="101" y="3002"/>
                    <a:pt x="101" y="3036"/>
                  </a:cubicBezTo>
                  <a:lnTo>
                    <a:pt x="167" y="3036"/>
                  </a:lnTo>
                  <a:lnTo>
                    <a:pt x="301" y="2935"/>
                  </a:lnTo>
                  <a:cubicBezTo>
                    <a:pt x="301" y="2935"/>
                    <a:pt x="334" y="2902"/>
                    <a:pt x="334" y="2902"/>
                  </a:cubicBezTo>
                  <a:cubicBezTo>
                    <a:pt x="334" y="2869"/>
                    <a:pt x="368" y="2869"/>
                    <a:pt x="368" y="2835"/>
                  </a:cubicBezTo>
                  <a:lnTo>
                    <a:pt x="1435" y="67"/>
                  </a:lnTo>
                  <a:lnTo>
                    <a:pt x="1435" y="33"/>
                  </a:lnTo>
                  <a:cubicBezTo>
                    <a:pt x="1435" y="0"/>
                    <a:pt x="1435" y="0"/>
                    <a:pt x="14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190;p75">
              <a:extLst>
                <a:ext uri="{FF2B5EF4-FFF2-40B4-BE49-F238E27FC236}">
                  <a16:creationId xmlns:a16="http://schemas.microsoft.com/office/drawing/2014/main" id="{9B0A024F-F207-49B8-BF2F-EF6DA89B8E69}"/>
                </a:ext>
              </a:extLst>
            </p:cNvPr>
            <p:cNvSpPr/>
            <p:nvPr/>
          </p:nvSpPr>
          <p:spPr>
            <a:xfrm>
              <a:off x="2914750" y="2271225"/>
              <a:ext cx="99275" cy="219975"/>
            </a:xfrm>
            <a:custGeom>
              <a:avLst/>
              <a:gdLst/>
              <a:ahLst/>
              <a:cxnLst/>
              <a:rect l="l" t="t" r="r" b="b"/>
              <a:pathLst>
                <a:path w="3971" h="8799" extrusionOk="0">
                  <a:moveTo>
                    <a:pt x="2869" y="1"/>
                  </a:moveTo>
                  <a:cubicBezTo>
                    <a:pt x="2569" y="34"/>
                    <a:pt x="2302" y="101"/>
                    <a:pt x="2069" y="268"/>
                  </a:cubicBezTo>
                  <a:cubicBezTo>
                    <a:pt x="1735" y="435"/>
                    <a:pt x="1468" y="701"/>
                    <a:pt x="1235" y="968"/>
                  </a:cubicBezTo>
                  <a:cubicBezTo>
                    <a:pt x="1001" y="1235"/>
                    <a:pt x="801" y="1569"/>
                    <a:pt x="634" y="1869"/>
                  </a:cubicBezTo>
                  <a:cubicBezTo>
                    <a:pt x="501" y="2202"/>
                    <a:pt x="368" y="2536"/>
                    <a:pt x="301" y="2870"/>
                  </a:cubicBezTo>
                  <a:cubicBezTo>
                    <a:pt x="201" y="3203"/>
                    <a:pt x="167" y="3503"/>
                    <a:pt x="167" y="3837"/>
                  </a:cubicBezTo>
                  <a:cubicBezTo>
                    <a:pt x="167" y="3870"/>
                    <a:pt x="167" y="3937"/>
                    <a:pt x="201" y="3970"/>
                  </a:cubicBezTo>
                  <a:cubicBezTo>
                    <a:pt x="217" y="3987"/>
                    <a:pt x="234" y="3995"/>
                    <a:pt x="251" y="3995"/>
                  </a:cubicBezTo>
                  <a:cubicBezTo>
                    <a:pt x="267" y="3995"/>
                    <a:pt x="284" y="3987"/>
                    <a:pt x="301" y="3970"/>
                  </a:cubicBezTo>
                  <a:lnTo>
                    <a:pt x="1135" y="3470"/>
                  </a:lnTo>
                  <a:cubicBezTo>
                    <a:pt x="1201" y="3437"/>
                    <a:pt x="1268" y="3403"/>
                    <a:pt x="1302" y="3337"/>
                  </a:cubicBezTo>
                  <a:cubicBezTo>
                    <a:pt x="1368" y="3270"/>
                    <a:pt x="1402" y="3170"/>
                    <a:pt x="1435" y="3070"/>
                  </a:cubicBezTo>
                  <a:cubicBezTo>
                    <a:pt x="1435" y="3036"/>
                    <a:pt x="1468" y="2970"/>
                    <a:pt x="1468" y="2870"/>
                  </a:cubicBezTo>
                  <a:cubicBezTo>
                    <a:pt x="1502" y="2736"/>
                    <a:pt x="1535" y="2636"/>
                    <a:pt x="1568" y="2536"/>
                  </a:cubicBezTo>
                  <a:cubicBezTo>
                    <a:pt x="1602" y="2436"/>
                    <a:pt x="1668" y="2303"/>
                    <a:pt x="1735" y="2202"/>
                  </a:cubicBezTo>
                  <a:cubicBezTo>
                    <a:pt x="1835" y="2102"/>
                    <a:pt x="1935" y="2002"/>
                    <a:pt x="2069" y="1936"/>
                  </a:cubicBezTo>
                  <a:cubicBezTo>
                    <a:pt x="2118" y="1887"/>
                    <a:pt x="2184" y="1856"/>
                    <a:pt x="2269" y="1856"/>
                  </a:cubicBezTo>
                  <a:cubicBezTo>
                    <a:pt x="2300" y="1856"/>
                    <a:pt x="2333" y="1860"/>
                    <a:pt x="2369" y="1869"/>
                  </a:cubicBezTo>
                  <a:cubicBezTo>
                    <a:pt x="2436" y="1869"/>
                    <a:pt x="2502" y="1902"/>
                    <a:pt x="2536" y="1969"/>
                  </a:cubicBezTo>
                  <a:cubicBezTo>
                    <a:pt x="2569" y="2036"/>
                    <a:pt x="2602" y="2136"/>
                    <a:pt x="2602" y="2202"/>
                  </a:cubicBezTo>
                  <a:cubicBezTo>
                    <a:pt x="2602" y="2269"/>
                    <a:pt x="2602" y="2336"/>
                    <a:pt x="2602" y="2403"/>
                  </a:cubicBezTo>
                  <a:cubicBezTo>
                    <a:pt x="2602" y="2536"/>
                    <a:pt x="2602" y="2703"/>
                    <a:pt x="2536" y="2870"/>
                  </a:cubicBezTo>
                  <a:cubicBezTo>
                    <a:pt x="2469" y="3103"/>
                    <a:pt x="2369" y="3337"/>
                    <a:pt x="2236" y="3537"/>
                  </a:cubicBezTo>
                  <a:lnTo>
                    <a:pt x="201" y="6973"/>
                  </a:lnTo>
                  <a:cubicBezTo>
                    <a:pt x="134" y="7073"/>
                    <a:pt x="101" y="7206"/>
                    <a:pt x="67" y="7339"/>
                  </a:cubicBezTo>
                  <a:cubicBezTo>
                    <a:pt x="34" y="7440"/>
                    <a:pt x="1" y="7573"/>
                    <a:pt x="1" y="7706"/>
                  </a:cubicBezTo>
                  <a:lnTo>
                    <a:pt x="1" y="8607"/>
                  </a:lnTo>
                  <a:cubicBezTo>
                    <a:pt x="1" y="8640"/>
                    <a:pt x="34" y="8707"/>
                    <a:pt x="67" y="8774"/>
                  </a:cubicBezTo>
                  <a:cubicBezTo>
                    <a:pt x="84" y="8791"/>
                    <a:pt x="109" y="8799"/>
                    <a:pt x="134" y="8799"/>
                  </a:cubicBezTo>
                  <a:cubicBezTo>
                    <a:pt x="159" y="8799"/>
                    <a:pt x="184" y="8791"/>
                    <a:pt x="201" y="8774"/>
                  </a:cubicBezTo>
                  <a:lnTo>
                    <a:pt x="3803" y="6672"/>
                  </a:lnTo>
                  <a:cubicBezTo>
                    <a:pt x="3870" y="6639"/>
                    <a:pt x="3903" y="6572"/>
                    <a:pt x="3937" y="6506"/>
                  </a:cubicBezTo>
                  <a:cubicBezTo>
                    <a:pt x="3970" y="6439"/>
                    <a:pt x="3970" y="6372"/>
                    <a:pt x="3970" y="6305"/>
                  </a:cubicBezTo>
                  <a:lnTo>
                    <a:pt x="3970" y="5171"/>
                  </a:lnTo>
                  <a:cubicBezTo>
                    <a:pt x="3970" y="5105"/>
                    <a:pt x="3970" y="5038"/>
                    <a:pt x="3937" y="5004"/>
                  </a:cubicBezTo>
                  <a:cubicBezTo>
                    <a:pt x="3920" y="4988"/>
                    <a:pt x="3895" y="4979"/>
                    <a:pt x="3870" y="4979"/>
                  </a:cubicBezTo>
                  <a:cubicBezTo>
                    <a:pt x="3845" y="4979"/>
                    <a:pt x="3820" y="4988"/>
                    <a:pt x="3803" y="5004"/>
                  </a:cubicBezTo>
                  <a:lnTo>
                    <a:pt x="2102" y="6005"/>
                  </a:lnTo>
                  <a:lnTo>
                    <a:pt x="2102" y="6005"/>
                  </a:lnTo>
                  <a:lnTo>
                    <a:pt x="3036" y="4337"/>
                  </a:lnTo>
                  <a:cubicBezTo>
                    <a:pt x="3170" y="4070"/>
                    <a:pt x="3303" y="3837"/>
                    <a:pt x="3436" y="3570"/>
                  </a:cubicBezTo>
                  <a:cubicBezTo>
                    <a:pt x="3536" y="3370"/>
                    <a:pt x="3603" y="3136"/>
                    <a:pt x="3703" y="2903"/>
                  </a:cubicBezTo>
                  <a:cubicBezTo>
                    <a:pt x="3770" y="2703"/>
                    <a:pt x="3803" y="2469"/>
                    <a:pt x="3837" y="2269"/>
                  </a:cubicBezTo>
                  <a:cubicBezTo>
                    <a:pt x="3870" y="2069"/>
                    <a:pt x="3870" y="1869"/>
                    <a:pt x="3870" y="1669"/>
                  </a:cubicBezTo>
                  <a:cubicBezTo>
                    <a:pt x="3870" y="1369"/>
                    <a:pt x="3837" y="1068"/>
                    <a:pt x="3770" y="801"/>
                  </a:cubicBezTo>
                  <a:cubicBezTo>
                    <a:pt x="3703" y="601"/>
                    <a:pt x="3603" y="401"/>
                    <a:pt x="3436" y="234"/>
                  </a:cubicBezTo>
                  <a:cubicBezTo>
                    <a:pt x="3270" y="101"/>
                    <a:pt x="3069" y="1"/>
                    <a:pt x="28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191;p75">
              <a:extLst>
                <a:ext uri="{FF2B5EF4-FFF2-40B4-BE49-F238E27FC236}">
                  <a16:creationId xmlns:a16="http://schemas.microsoft.com/office/drawing/2014/main" id="{2548EC5A-2D56-45CC-91E6-4916995631F6}"/>
                </a:ext>
              </a:extLst>
            </p:cNvPr>
            <p:cNvSpPr/>
            <p:nvPr/>
          </p:nvSpPr>
          <p:spPr>
            <a:xfrm>
              <a:off x="3027325" y="2193900"/>
              <a:ext cx="100100" cy="215175"/>
            </a:xfrm>
            <a:custGeom>
              <a:avLst/>
              <a:gdLst/>
              <a:ahLst/>
              <a:cxnLst/>
              <a:rect l="l" t="t" r="r" b="b"/>
              <a:pathLst>
                <a:path w="4004" h="8607" extrusionOk="0">
                  <a:moveTo>
                    <a:pt x="3603" y="0"/>
                  </a:moveTo>
                  <a:cubicBezTo>
                    <a:pt x="3578" y="0"/>
                    <a:pt x="3553" y="8"/>
                    <a:pt x="3537" y="25"/>
                  </a:cubicBezTo>
                  <a:lnTo>
                    <a:pt x="601" y="1693"/>
                  </a:lnTo>
                  <a:cubicBezTo>
                    <a:pt x="568" y="1726"/>
                    <a:pt x="501" y="1760"/>
                    <a:pt x="468" y="1826"/>
                  </a:cubicBezTo>
                  <a:cubicBezTo>
                    <a:pt x="434" y="1926"/>
                    <a:pt x="434" y="1993"/>
                    <a:pt x="434" y="2060"/>
                  </a:cubicBezTo>
                  <a:lnTo>
                    <a:pt x="234" y="5929"/>
                  </a:lnTo>
                  <a:cubicBezTo>
                    <a:pt x="201" y="5996"/>
                    <a:pt x="234" y="6063"/>
                    <a:pt x="268" y="6096"/>
                  </a:cubicBezTo>
                  <a:cubicBezTo>
                    <a:pt x="284" y="6113"/>
                    <a:pt x="309" y="6121"/>
                    <a:pt x="334" y="6121"/>
                  </a:cubicBezTo>
                  <a:cubicBezTo>
                    <a:pt x="359" y="6121"/>
                    <a:pt x="384" y="6113"/>
                    <a:pt x="401" y="6096"/>
                  </a:cubicBezTo>
                  <a:lnTo>
                    <a:pt x="1469" y="5496"/>
                  </a:lnTo>
                  <a:cubicBezTo>
                    <a:pt x="1502" y="5462"/>
                    <a:pt x="1535" y="5429"/>
                    <a:pt x="1569" y="5396"/>
                  </a:cubicBezTo>
                  <a:cubicBezTo>
                    <a:pt x="1602" y="5329"/>
                    <a:pt x="1669" y="5295"/>
                    <a:pt x="1702" y="5229"/>
                  </a:cubicBezTo>
                  <a:cubicBezTo>
                    <a:pt x="1769" y="5162"/>
                    <a:pt x="1802" y="5129"/>
                    <a:pt x="1869" y="5062"/>
                  </a:cubicBezTo>
                  <a:cubicBezTo>
                    <a:pt x="1902" y="4995"/>
                    <a:pt x="1969" y="4929"/>
                    <a:pt x="2036" y="4895"/>
                  </a:cubicBezTo>
                  <a:cubicBezTo>
                    <a:pt x="2171" y="4837"/>
                    <a:pt x="2273" y="4801"/>
                    <a:pt x="2361" y="4801"/>
                  </a:cubicBezTo>
                  <a:cubicBezTo>
                    <a:pt x="2424" y="4801"/>
                    <a:pt x="2480" y="4820"/>
                    <a:pt x="2536" y="4862"/>
                  </a:cubicBezTo>
                  <a:cubicBezTo>
                    <a:pt x="2669" y="4962"/>
                    <a:pt x="2736" y="5129"/>
                    <a:pt x="2736" y="5329"/>
                  </a:cubicBezTo>
                  <a:cubicBezTo>
                    <a:pt x="2703" y="5462"/>
                    <a:pt x="2703" y="5596"/>
                    <a:pt x="2669" y="5729"/>
                  </a:cubicBezTo>
                  <a:cubicBezTo>
                    <a:pt x="2636" y="5863"/>
                    <a:pt x="2569" y="5996"/>
                    <a:pt x="2503" y="6129"/>
                  </a:cubicBezTo>
                  <a:cubicBezTo>
                    <a:pt x="2436" y="6229"/>
                    <a:pt x="2369" y="6330"/>
                    <a:pt x="2269" y="6430"/>
                  </a:cubicBezTo>
                  <a:cubicBezTo>
                    <a:pt x="2202" y="6496"/>
                    <a:pt x="2102" y="6563"/>
                    <a:pt x="2002" y="6630"/>
                  </a:cubicBezTo>
                  <a:cubicBezTo>
                    <a:pt x="1902" y="6696"/>
                    <a:pt x="1835" y="6730"/>
                    <a:pt x="1735" y="6730"/>
                  </a:cubicBezTo>
                  <a:cubicBezTo>
                    <a:pt x="1669" y="6730"/>
                    <a:pt x="1569" y="6730"/>
                    <a:pt x="1535" y="6696"/>
                  </a:cubicBezTo>
                  <a:cubicBezTo>
                    <a:pt x="1469" y="6663"/>
                    <a:pt x="1435" y="6630"/>
                    <a:pt x="1402" y="6596"/>
                  </a:cubicBezTo>
                  <a:lnTo>
                    <a:pt x="1268" y="6430"/>
                  </a:lnTo>
                  <a:cubicBezTo>
                    <a:pt x="1268" y="6430"/>
                    <a:pt x="1235" y="6396"/>
                    <a:pt x="1202" y="6363"/>
                  </a:cubicBezTo>
                  <a:cubicBezTo>
                    <a:pt x="1135" y="6363"/>
                    <a:pt x="1068" y="6363"/>
                    <a:pt x="1035" y="6396"/>
                  </a:cubicBezTo>
                  <a:lnTo>
                    <a:pt x="168" y="6897"/>
                  </a:lnTo>
                  <a:cubicBezTo>
                    <a:pt x="101" y="6930"/>
                    <a:pt x="68" y="6997"/>
                    <a:pt x="68" y="7030"/>
                  </a:cubicBezTo>
                  <a:cubicBezTo>
                    <a:pt x="34" y="7097"/>
                    <a:pt x="1" y="7163"/>
                    <a:pt x="1" y="7230"/>
                  </a:cubicBezTo>
                  <a:cubicBezTo>
                    <a:pt x="1" y="7497"/>
                    <a:pt x="68" y="7731"/>
                    <a:pt x="168" y="7997"/>
                  </a:cubicBezTo>
                  <a:cubicBezTo>
                    <a:pt x="234" y="8164"/>
                    <a:pt x="368" y="8364"/>
                    <a:pt x="535" y="8464"/>
                  </a:cubicBezTo>
                  <a:cubicBezTo>
                    <a:pt x="699" y="8547"/>
                    <a:pt x="864" y="8607"/>
                    <a:pt x="1047" y="8607"/>
                  </a:cubicBezTo>
                  <a:cubicBezTo>
                    <a:pt x="1087" y="8607"/>
                    <a:pt x="1127" y="8604"/>
                    <a:pt x="1168" y="8598"/>
                  </a:cubicBezTo>
                  <a:cubicBezTo>
                    <a:pt x="1469" y="8564"/>
                    <a:pt x="1735" y="8464"/>
                    <a:pt x="2002" y="8298"/>
                  </a:cubicBezTo>
                  <a:cubicBezTo>
                    <a:pt x="2269" y="8131"/>
                    <a:pt x="2536" y="7931"/>
                    <a:pt x="2769" y="7697"/>
                  </a:cubicBezTo>
                  <a:cubicBezTo>
                    <a:pt x="3036" y="7430"/>
                    <a:pt x="3236" y="7130"/>
                    <a:pt x="3403" y="6830"/>
                  </a:cubicBezTo>
                  <a:cubicBezTo>
                    <a:pt x="3770" y="6163"/>
                    <a:pt x="3970" y="5396"/>
                    <a:pt x="3970" y="4595"/>
                  </a:cubicBezTo>
                  <a:cubicBezTo>
                    <a:pt x="4004" y="4261"/>
                    <a:pt x="3937" y="3928"/>
                    <a:pt x="3837" y="3628"/>
                  </a:cubicBezTo>
                  <a:cubicBezTo>
                    <a:pt x="3770" y="3394"/>
                    <a:pt x="3637" y="3227"/>
                    <a:pt x="3437" y="3061"/>
                  </a:cubicBezTo>
                  <a:cubicBezTo>
                    <a:pt x="3299" y="2978"/>
                    <a:pt x="3140" y="2918"/>
                    <a:pt x="2976" y="2918"/>
                  </a:cubicBezTo>
                  <a:cubicBezTo>
                    <a:pt x="2940" y="2918"/>
                    <a:pt x="2905" y="2921"/>
                    <a:pt x="2870" y="2927"/>
                  </a:cubicBezTo>
                  <a:cubicBezTo>
                    <a:pt x="2603" y="2960"/>
                    <a:pt x="2369" y="3061"/>
                    <a:pt x="2136" y="3194"/>
                  </a:cubicBezTo>
                  <a:cubicBezTo>
                    <a:pt x="2002" y="3261"/>
                    <a:pt x="1869" y="3361"/>
                    <a:pt x="1769" y="3461"/>
                  </a:cubicBezTo>
                  <a:cubicBezTo>
                    <a:pt x="1669" y="3561"/>
                    <a:pt x="1569" y="3661"/>
                    <a:pt x="1502" y="3794"/>
                  </a:cubicBezTo>
                  <a:lnTo>
                    <a:pt x="1535" y="2827"/>
                  </a:lnTo>
                  <a:lnTo>
                    <a:pt x="3537" y="1693"/>
                  </a:lnTo>
                  <a:cubicBezTo>
                    <a:pt x="3570" y="1660"/>
                    <a:pt x="3637" y="1593"/>
                    <a:pt x="3670" y="1526"/>
                  </a:cubicBezTo>
                  <a:cubicBezTo>
                    <a:pt x="3703" y="1459"/>
                    <a:pt x="3703" y="1359"/>
                    <a:pt x="3703" y="1293"/>
                  </a:cubicBezTo>
                  <a:lnTo>
                    <a:pt x="3703" y="192"/>
                  </a:lnTo>
                  <a:cubicBezTo>
                    <a:pt x="3703" y="125"/>
                    <a:pt x="3703" y="58"/>
                    <a:pt x="3670" y="25"/>
                  </a:cubicBezTo>
                  <a:cubicBezTo>
                    <a:pt x="3653" y="8"/>
                    <a:pt x="3628" y="0"/>
                    <a:pt x="36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192;p75">
              <a:extLst>
                <a:ext uri="{FF2B5EF4-FFF2-40B4-BE49-F238E27FC236}">
                  <a16:creationId xmlns:a16="http://schemas.microsoft.com/office/drawing/2014/main" id="{DC659165-4D63-4A8E-AC35-6B32BEBE1B11}"/>
                </a:ext>
              </a:extLst>
            </p:cNvPr>
            <p:cNvSpPr/>
            <p:nvPr/>
          </p:nvSpPr>
          <p:spPr>
            <a:xfrm>
              <a:off x="3141575" y="2139475"/>
              <a:ext cx="100100" cy="202675"/>
            </a:xfrm>
            <a:custGeom>
              <a:avLst/>
              <a:gdLst/>
              <a:ahLst/>
              <a:cxnLst/>
              <a:rect l="l" t="t" r="r" b="b"/>
              <a:pathLst>
                <a:path w="4004" h="8107" extrusionOk="0">
                  <a:moveTo>
                    <a:pt x="2336" y="1868"/>
                  </a:moveTo>
                  <a:cubicBezTo>
                    <a:pt x="2436" y="1868"/>
                    <a:pt x="2503" y="1935"/>
                    <a:pt x="2569" y="2002"/>
                  </a:cubicBezTo>
                  <a:cubicBezTo>
                    <a:pt x="2636" y="2102"/>
                    <a:pt x="2669" y="2202"/>
                    <a:pt x="2669" y="2302"/>
                  </a:cubicBezTo>
                  <a:cubicBezTo>
                    <a:pt x="2703" y="2469"/>
                    <a:pt x="2736" y="2602"/>
                    <a:pt x="2736" y="2769"/>
                  </a:cubicBezTo>
                  <a:cubicBezTo>
                    <a:pt x="2736" y="3336"/>
                    <a:pt x="2736" y="3937"/>
                    <a:pt x="2736" y="4537"/>
                  </a:cubicBezTo>
                  <a:cubicBezTo>
                    <a:pt x="2736" y="4704"/>
                    <a:pt x="2703" y="4871"/>
                    <a:pt x="2669" y="5037"/>
                  </a:cubicBezTo>
                  <a:cubicBezTo>
                    <a:pt x="2669" y="5204"/>
                    <a:pt x="2636" y="5338"/>
                    <a:pt x="2569" y="5504"/>
                  </a:cubicBezTo>
                  <a:cubicBezTo>
                    <a:pt x="2503" y="5638"/>
                    <a:pt x="2436" y="5738"/>
                    <a:pt x="2336" y="5871"/>
                  </a:cubicBezTo>
                  <a:cubicBezTo>
                    <a:pt x="2236" y="6005"/>
                    <a:pt x="2136" y="6105"/>
                    <a:pt x="2002" y="6172"/>
                  </a:cubicBezTo>
                  <a:cubicBezTo>
                    <a:pt x="1902" y="6238"/>
                    <a:pt x="1769" y="6272"/>
                    <a:pt x="1669" y="6272"/>
                  </a:cubicBezTo>
                  <a:cubicBezTo>
                    <a:pt x="1569" y="6272"/>
                    <a:pt x="1502" y="6205"/>
                    <a:pt x="1435" y="6138"/>
                  </a:cubicBezTo>
                  <a:cubicBezTo>
                    <a:pt x="1368" y="6038"/>
                    <a:pt x="1335" y="5938"/>
                    <a:pt x="1335" y="5838"/>
                  </a:cubicBezTo>
                  <a:cubicBezTo>
                    <a:pt x="1302" y="5671"/>
                    <a:pt x="1268" y="5504"/>
                    <a:pt x="1268" y="5371"/>
                  </a:cubicBezTo>
                  <a:cubicBezTo>
                    <a:pt x="1235" y="4771"/>
                    <a:pt x="1235" y="4203"/>
                    <a:pt x="1268" y="3603"/>
                  </a:cubicBezTo>
                  <a:cubicBezTo>
                    <a:pt x="1268" y="3436"/>
                    <a:pt x="1302" y="3269"/>
                    <a:pt x="1335" y="3103"/>
                  </a:cubicBezTo>
                  <a:cubicBezTo>
                    <a:pt x="1335" y="2936"/>
                    <a:pt x="1402" y="2769"/>
                    <a:pt x="1435" y="2636"/>
                  </a:cubicBezTo>
                  <a:cubicBezTo>
                    <a:pt x="1502" y="2502"/>
                    <a:pt x="1569" y="2369"/>
                    <a:pt x="1669" y="2269"/>
                  </a:cubicBezTo>
                  <a:cubicBezTo>
                    <a:pt x="1769" y="2135"/>
                    <a:pt x="1869" y="2035"/>
                    <a:pt x="2002" y="1969"/>
                  </a:cubicBezTo>
                  <a:cubicBezTo>
                    <a:pt x="2102" y="1902"/>
                    <a:pt x="2236" y="1868"/>
                    <a:pt x="2336" y="1868"/>
                  </a:cubicBezTo>
                  <a:close/>
                  <a:moveTo>
                    <a:pt x="2869" y="0"/>
                  </a:moveTo>
                  <a:cubicBezTo>
                    <a:pt x="2569" y="0"/>
                    <a:pt x="2269" y="101"/>
                    <a:pt x="2002" y="301"/>
                  </a:cubicBezTo>
                  <a:cubicBezTo>
                    <a:pt x="1669" y="467"/>
                    <a:pt x="1368" y="734"/>
                    <a:pt x="1135" y="1035"/>
                  </a:cubicBezTo>
                  <a:cubicBezTo>
                    <a:pt x="868" y="1301"/>
                    <a:pt x="668" y="1635"/>
                    <a:pt x="501" y="2002"/>
                  </a:cubicBezTo>
                  <a:cubicBezTo>
                    <a:pt x="334" y="2335"/>
                    <a:pt x="234" y="2736"/>
                    <a:pt x="134" y="3103"/>
                  </a:cubicBezTo>
                  <a:cubicBezTo>
                    <a:pt x="67" y="3503"/>
                    <a:pt x="34" y="3870"/>
                    <a:pt x="1" y="4270"/>
                  </a:cubicBezTo>
                  <a:lnTo>
                    <a:pt x="1" y="5238"/>
                  </a:lnTo>
                  <a:lnTo>
                    <a:pt x="1" y="6138"/>
                  </a:lnTo>
                  <a:cubicBezTo>
                    <a:pt x="34" y="6472"/>
                    <a:pt x="67" y="6839"/>
                    <a:pt x="134" y="7139"/>
                  </a:cubicBezTo>
                  <a:cubicBezTo>
                    <a:pt x="201" y="7406"/>
                    <a:pt x="334" y="7639"/>
                    <a:pt x="501" y="7839"/>
                  </a:cubicBezTo>
                  <a:cubicBezTo>
                    <a:pt x="668" y="8006"/>
                    <a:pt x="901" y="8106"/>
                    <a:pt x="1135" y="8106"/>
                  </a:cubicBezTo>
                  <a:cubicBezTo>
                    <a:pt x="1435" y="8106"/>
                    <a:pt x="1735" y="8006"/>
                    <a:pt x="2002" y="7839"/>
                  </a:cubicBezTo>
                  <a:cubicBezTo>
                    <a:pt x="2336" y="7639"/>
                    <a:pt x="2636" y="7406"/>
                    <a:pt x="2869" y="7106"/>
                  </a:cubicBezTo>
                  <a:cubicBezTo>
                    <a:pt x="3136" y="6805"/>
                    <a:pt x="3336" y="6472"/>
                    <a:pt x="3503" y="6138"/>
                  </a:cubicBezTo>
                  <a:cubicBezTo>
                    <a:pt x="3670" y="5771"/>
                    <a:pt x="3770" y="5404"/>
                    <a:pt x="3870" y="5004"/>
                  </a:cubicBezTo>
                  <a:cubicBezTo>
                    <a:pt x="3937" y="4637"/>
                    <a:pt x="3970" y="4237"/>
                    <a:pt x="4004" y="3837"/>
                  </a:cubicBezTo>
                  <a:lnTo>
                    <a:pt x="4004" y="2903"/>
                  </a:lnTo>
                  <a:lnTo>
                    <a:pt x="4004" y="1969"/>
                  </a:lnTo>
                  <a:cubicBezTo>
                    <a:pt x="3970" y="1635"/>
                    <a:pt x="3937" y="1301"/>
                    <a:pt x="3870" y="968"/>
                  </a:cubicBezTo>
                  <a:cubicBezTo>
                    <a:pt x="3803" y="701"/>
                    <a:pt x="3670" y="467"/>
                    <a:pt x="3503" y="267"/>
                  </a:cubicBezTo>
                  <a:cubicBezTo>
                    <a:pt x="3336" y="101"/>
                    <a:pt x="3103" y="0"/>
                    <a:pt x="28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193;p75">
              <a:extLst>
                <a:ext uri="{FF2B5EF4-FFF2-40B4-BE49-F238E27FC236}">
                  <a16:creationId xmlns:a16="http://schemas.microsoft.com/office/drawing/2014/main" id="{C69AB824-2589-4A81-88F3-0F25CAAF2DC5}"/>
                </a:ext>
              </a:extLst>
            </p:cNvPr>
            <p:cNvSpPr/>
            <p:nvPr/>
          </p:nvSpPr>
          <p:spPr>
            <a:xfrm>
              <a:off x="2998150" y="2514750"/>
              <a:ext cx="42550" cy="61725"/>
            </a:xfrm>
            <a:custGeom>
              <a:avLst/>
              <a:gdLst/>
              <a:ahLst/>
              <a:cxnLst/>
              <a:rect l="l" t="t" r="r" b="b"/>
              <a:pathLst>
                <a:path w="1702" h="2469" extrusionOk="0">
                  <a:moveTo>
                    <a:pt x="868" y="0"/>
                  </a:moveTo>
                  <a:lnTo>
                    <a:pt x="0" y="2469"/>
                  </a:lnTo>
                  <a:lnTo>
                    <a:pt x="0" y="2469"/>
                  </a:lnTo>
                  <a:lnTo>
                    <a:pt x="1702" y="1468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194;p75">
              <a:extLst>
                <a:ext uri="{FF2B5EF4-FFF2-40B4-BE49-F238E27FC236}">
                  <a16:creationId xmlns:a16="http://schemas.microsoft.com/office/drawing/2014/main" id="{B221FCE5-33DA-460D-9611-8278B5BB7159}"/>
                </a:ext>
              </a:extLst>
            </p:cNvPr>
            <p:cNvSpPr/>
            <p:nvPr/>
          </p:nvSpPr>
          <p:spPr>
            <a:xfrm>
              <a:off x="2191725" y="3028525"/>
              <a:ext cx="550425" cy="1080125"/>
            </a:xfrm>
            <a:custGeom>
              <a:avLst/>
              <a:gdLst/>
              <a:ahLst/>
              <a:cxnLst/>
              <a:rect l="l" t="t" r="r" b="b"/>
              <a:pathLst>
                <a:path w="22017" h="43205" extrusionOk="0">
                  <a:moveTo>
                    <a:pt x="21525" y="0"/>
                  </a:moveTo>
                  <a:cubicBezTo>
                    <a:pt x="21402" y="0"/>
                    <a:pt x="21264" y="42"/>
                    <a:pt x="21116" y="131"/>
                  </a:cubicBezTo>
                  <a:lnTo>
                    <a:pt x="902" y="11806"/>
                  </a:lnTo>
                  <a:cubicBezTo>
                    <a:pt x="368" y="12139"/>
                    <a:pt x="34" y="12740"/>
                    <a:pt x="1" y="13373"/>
                  </a:cubicBezTo>
                  <a:lnTo>
                    <a:pt x="1" y="42561"/>
                  </a:lnTo>
                  <a:cubicBezTo>
                    <a:pt x="1" y="42969"/>
                    <a:pt x="209" y="43205"/>
                    <a:pt x="512" y="43205"/>
                  </a:cubicBezTo>
                  <a:cubicBezTo>
                    <a:pt x="630" y="43205"/>
                    <a:pt x="762" y="43169"/>
                    <a:pt x="902" y="43095"/>
                  </a:cubicBezTo>
                  <a:lnTo>
                    <a:pt x="21116" y="31420"/>
                  </a:lnTo>
                  <a:cubicBezTo>
                    <a:pt x="21650" y="31053"/>
                    <a:pt x="21983" y="30486"/>
                    <a:pt x="22017" y="29852"/>
                  </a:cubicBezTo>
                  <a:lnTo>
                    <a:pt x="22017" y="664"/>
                  </a:lnTo>
                  <a:cubicBezTo>
                    <a:pt x="22017" y="241"/>
                    <a:pt x="21818" y="0"/>
                    <a:pt x="215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195;p75">
              <a:extLst>
                <a:ext uri="{FF2B5EF4-FFF2-40B4-BE49-F238E27FC236}">
                  <a16:creationId xmlns:a16="http://schemas.microsoft.com/office/drawing/2014/main" id="{091CFF39-727B-465D-BD21-387B33C1ACF2}"/>
                </a:ext>
              </a:extLst>
            </p:cNvPr>
            <p:cNvSpPr/>
            <p:nvPr/>
          </p:nvSpPr>
          <p:spPr>
            <a:xfrm>
              <a:off x="2227600" y="3380050"/>
              <a:ext cx="477850" cy="279700"/>
            </a:xfrm>
            <a:custGeom>
              <a:avLst/>
              <a:gdLst/>
              <a:ahLst/>
              <a:cxnLst/>
              <a:rect l="l" t="t" r="r" b="b"/>
              <a:pathLst>
                <a:path w="19114" h="11188" extrusionOk="0">
                  <a:moveTo>
                    <a:pt x="18860" y="0"/>
                  </a:moveTo>
                  <a:cubicBezTo>
                    <a:pt x="18833" y="0"/>
                    <a:pt x="18805" y="5"/>
                    <a:pt x="18780" y="13"/>
                  </a:cubicBezTo>
                  <a:lnTo>
                    <a:pt x="134" y="10787"/>
                  </a:lnTo>
                  <a:cubicBezTo>
                    <a:pt x="34" y="10854"/>
                    <a:pt x="0" y="10988"/>
                    <a:pt x="67" y="11088"/>
                  </a:cubicBezTo>
                  <a:cubicBezTo>
                    <a:pt x="100" y="11121"/>
                    <a:pt x="167" y="11188"/>
                    <a:pt x="267" y="11188"/>
                  </a:cubicBezTo>
                  <a:cubicBezTo>
                    <a:pt x="301" y="11188"/>
                    <a:pt x="334" y="11154"/>
                    <a:pt x="367" y="11154"/>
                  </a:cubicBezTo>
                  <a:lnTo>
                    <a:pt x="18981" y="380"/>
                  </a:lnTo>
                  <a:cubicBezTo>
                    <a:pt x="19081" y="347"/>
                    <a:pt x="19114" y="213"/>
                    <a:pt x="19047" y="113"/>
                  </a:cubicBezTo>
                  <a:cubicBezTo>
                    <a:pt x="19022" y="38"/>
                    <a:pt x="18941" y="0"/>
                    <a:pt x="188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196;p75">
              <a:extLst>
                <a:ext uri="{FF2B5EF4-FFF2-40B4-BE49-F238E27FC236}">
                  <a16:creationId xmlns:a16="http://schemas.microsoft.com/office/drawing/2014/main" id="{FFD140BE-7F71-408F-8A78-546CDA89EA19}"/>
                </a:ext>
              </a:extLst>
            </p:cNvPr>
            <p:cNvSpPr/>
            <p:nvPr/>
          </p:nvSpPr>
          <p:spPr>
            <a:xfrm>
              <a:off x="2258450" y="3363675"/>
              <a:ext cx="25050" cy="52575"/>
            </a:xfrm>
            <a:custGeom>
              <a:avLst/>
              <a:gdLst/>
              <a:ahLst/>
              <a:cxnLst/>
              <a:rect l="l" t="t" r="r" b="b"/>
              <a:pathLst>
                <a:path w="1002" h="2103" extrusionOk="0">
                  <a:moveTo>
                    <a:pt x="935" y="1"/>
                  </a:moveTo>
                  <a:lnTo>
                    <a:pt x="668" y="134"/>
                  </a:lnTo>
                  <a:cubicBezTo>
                    <a:pt x="668" y="134"/>
                    <a:pt x="668" y="134"/>
                    <a:pt x="668" y="168"/>
                  </a:cubicBezTo>
                  <a:cubicBezTo>
                    <a:pt x="668" y="168"/>
                    <a:pt x="668" y="201"/>
                    <a:pt x="668" y="201"/>
                  </a:cubicBezTo>
                  <a:lnTo>
                    <a:pt x="668" y="1202"/>
                  </a:lnTo>
                  <a:cubicBezTo>
                    <a:pt x="668" y="1302"/>
                    <a:pt x="634" y="1402"/>
                    <a:pt x="601" y="1469"/>
                  </a:cubicBezTo>
                  <a:cubicBezTo>
                    <a:pt x="568" y="1535"/>
                    <a:pt x="534" y="1602"/>
                    <a:pt x="468" y="1635"/>
                  </a:cubicBezTo>
                  <a:cubicBezTo>
                    <a:pt x="434" y="1652"/>
                    <a:pt x="401" y="1660"/>
                    <a:pt x="372" y="1660"/>
                  </a:cubicBezTo>
                  <a:cubicBezTo>
                    <a:pt x="342" y="1660"/>
                    <a:pt x="317" y="1652"/>
                    <a:pt x="301" y="1635"/>
                  </a:cubicBezTo>
                  <a:cubicBezTo>
                    <a:pt x="267" y="1569"/>
                    <a:pt x="267" y="1502"/>
                    <a:pt x="267" y="1435"/>
                  </a:cubicBezTo>
                  <a:lnTo>
                    <a:pt x="267" y="434"/>
                  </a:lnTo>
                  <a:cubicBezTo>
                    <a:pt x="267" y="434"/>
                    <a:pt x="267" y="401"/>
                    <a:pt x="267" y="401"/>
                  </a:cubicBezTo>
                  <a:lnTo>
                    <a:pt x="234" y="401"/>
                  </a:lnTo>
                  <a:lnTo>
                    <a:pt x="34" y="535"/>
                  </a:lnTo>
                  <a:cubicBezTo>
                    <a:pt x="1" y="535"/>
                    <a:pt x="1" y="535"/>
                    <a:pt x="1" y="568"/>
                  </a:cubicBezTo>
                  <a:cubicBezTo>
                    <a:pt x="1" y="568"/>
                    <a:pt x="1" y="601"/>
                    <a:pt x="1" y="601"/>
                  </a:cubicBezTo>
                  <a:lnTo>
                    <a:pt x="1" y="1602"/>
                  </a:lnTo>
                  <a:cubicBezTo>
                    <a:pt x="1" y="1702"/>
                    <a:pt x="1" y="1802"/>
                    <a:pt x="34" y="1902"/>
                  </a:cubicBezTo>
                  <a:cubicBezTo>
                    <a:pt x="34" y="1969"/>
                    <a:pt x="67" y="2002"/>
                    <a:pt x="134" y="2069"/>
                  </a:cubicBezTo>
                  <a:cubicBezTo>
                    <a:pt x="167" y="2102"/>
                    <a:pt x="234" y="2102"/>
                    <a:pt x="301" y="2102"/>
                  </a:cubicBezTo>
                  <a:cubicBezTo>
                    <a:pt x="367" y="2102"/>
                    <a:pt x="434" y="2069"/>
                    <a:pt x="501" y="2036"/>
                  </a:cubicBezTo>
                  <a:cubicBezTo>
                    <a:pt x="568" y="2002"/>
                    <a:pt x="634" y="1936"/>
                    <a:pt x="701" y="1869"/>
                  </a:cubicBezTo>
                  <a:cubicBezTo>
                    <a:pt x="734" y="1802"/>
                    <a:pt x="801" y="1735"/>
                    <a:pt x="834" y="1635"/>
                  </a:cubicBezTo>
                  <a:cubicBezTo>
                    <a:pt x="901" y="1569"/>
                    <a:pt x="935" y="1469"/>
                    <a:pt x="935" y="1368"/>
                  </a:cubicBezTo>
                  <a:cubicBezTo>
                    <a:pt x="968" y="1268"/>
                    <a:pt x="968" y="1135"/>
                    <a:pt x="968" y="1035"/>
                  </a:cubicBezTo>
                  <a:lnTo>
                    <a:pt x="968" y="34"/>
                  </a:lnTo>
                  <a:cubicBezTo>
                    <a:pt x="1001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197;p75">
              <a:extLst>
                <a:ext uri="{FF2B5EF4-FFF2-40B4-BE49-F238E27FC236}">
                  <a16:creationId xmlns:a16="http://schemas.microsoft.com/office/drawing/2014/main" id="{F751C343-C293-4C72-8B1E-0A5FEBFDDB2F}"/>
                </a:ext>
              </a:extLst>
            </p:cNvPr>
            <p:cNvSpPr/>
            <p:nvPr/>
          </p:nvSpPr>
          <p:spPr>
            <a:xfrm>
              <a:off x="2289300" y="3350350"/>
              <a:ext cx="23375" cy="52550"/>
            </a:xfrm>
            <a:custGeom>
              <a:avLst/>
              <a:gdLst/>
              <a:ahLst/>
              <a:cxnLst/>
              <a:rect l="l" t="t" r="r" b="b"/>
              <a:pathLst>
                <a:path w="935" h="2102" extrusionOk="0">
                  <a:moveTo>
                    <a:pt x="601" y="467"/>
                  </a:moveTo>
                  <a:cubicBezTo>
                    <a:pt x="668" y="500"/>
                    <a:pt x="668" y="534"/>
                    <a:pt x="668" y="601"/>
                  </a:cubicBezTo>
                  <a:cubicBezTo>
                    <a:pt x="668" y="734"/>
                    <a:pt x="568" y="834"/>
                    <a:pt x="468" y="867"/>
                  </a:cubicBezTo>
                  <a:lnTo>
                    <a:pt x="268" y="1001"/>
                  </a:lnTo>
                  <a:lnTo>
                    <a:pt x="301" y="601"/>
                  </a:lnTo>
                  <a:lnTo>
                    <a:pt x="501" y="467"/>
                  </a:lnTo>
                  <a:close/>
                  <a:moveTo>
                    <a:pt x="668" y="0"/>
                  </a:moveTo>
                  <a:cubicBezTo>
                    <a:pt x="601" y="33"/>
                    <a:pt x="534" y="67"/>
                    <a:pt x="501" y="100"/>
                  </a:cubicBezTo>
                  <a:lnTo>
                    <a:pt x="34" y="367"/>
                  </a:lnTo>
                  <a:cubicBezTo>
                    <a:pt x="1" y="367"/>
                    <a:pt x="1" y="367"/>
                    <a:pt x="1" y="400"/>
                  </a:cubicBezTo>
                  <a:cubicBezTo>
                    <a:pt x="1" y="434"/>
                    <a:pt x="1" y="434"/>
                    <a:pt x="1" y="467"/>
                  </a:cubicBezTo>
                  <a:lnTo>
                    <a:pt x="1" y="2068"/>
                  </a:lnTo>
                  <a:cubicBezTo>
                    <a:pt x="1" y="2068"/>
                    <a:pt x="1" y="2102"/>
                    <a:pt x="1" y="2102"/>
                  </a:cubicBezTo>
                  <a:lnTo>
                    <a:pt x="34" y="2102"/>
                  </a:lnTo>
                  <a:lnTo>
                    <a:pt x="234" y="2002"/>
                  </a:lnTo>
                  <a:cubicBezTo>
                    <a:pt x="268" y="1968"/>
                    <a:pt x="268" y="1935"/>
                    <a:pt x="268" y="1935"/>
                  </a:cubicBezTo>
                  <a:cubicBezTo>
                    <a:pt x="268" y="1935"/>
                    <a:pt x="268" y="1901"/>
                    <a:pt x="268" y="1901"/>
                  </a:cubicBezTo>
                  <a:lnTo>
                    <a:pt x="268" y="1401"/>
                  </a:lnTo>
                  <a:lnTo>
                    <a:pt x="501" y="1268"/>
                  </a:lnTo>
                  <a:cubicBezTo>
                    <a:pt x="568" y="1234"/>
                    <a:pt x="601" y="1168"/>
                    <a:pt x="668" y="1101"/>
                  </a:cubicBezTo>
                  <a:cubicBezTo>
                    <a:pt x="735" y="1068"/>
                    <a:pt x="768" y="1001"/>
                    <a:pt x="801" y="934"/>
                  </a:cubicBezTo>
                  <a:cubicBezTo>
                    <a:pt x="835" y="867"/>
                    <a:pt x="868" y="767"/>
                    <a:pt x="901" y="701"/>
                  </a:cubicBezTo>
                  <a:cubicBezTo>
                    <a:pt x="935" y="601"/>
                    <a:pt x="935" y="500"/>
                    <a:pt x="935" y="400"/>
                  </a:cubicBezTo>
                  <a:cubicBezTo>
                    <a:pt x="935" y="334"/>
                    <a:pt x="935" y="267"/>
                    <a:pt x="901" y="167"/>
                  </a:cubicBezTo>
                  <a:cubicBezTo>
                    <a:pt x="901" y="134"/>
                    <a:pt x="868" y="67"/>
                    <a:pt x="801" y="33"/>
                  </a:cubicBezTo>
                  <a:cubicBezTo>
                    <a:pt x="768" y="33"/>
                    <a:pt x="701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198;p75">
              <a:extLst>
                <a:ext uri="{FF2B5EF4-FFF2-40B4-BE49-F238E27FC236}">
                  <a16:creationId xmlns:a16="http://schemas.microsoft.com/office/drawing/2014/main" id="{FB63F910-621D-4392-83C1-AA1F31022017}"/>
                </a:ext>
              </a:extLst>
            </p:cNvPr>
            <p:cNvSpPr/>
            <p:nvPr/>
          </p:nvSpPr>
          <p:spPr>
            <a:xfrm>
              <a:off x="2313500" y="3328650"/>
              <a:ext cx="20875" cy="65075"/>
            </a:xfrm>
            <a:custGeom>
              <a:avLst/>
              <a:gdLst/>
              <a:ahLst/>
              <a:cxnLst/>
              <a:rect l="l" t="t" r="r" b="b"/>
              <a:pathLst>
                <a:path w="835" h="2603" extrusionOk="0">
                  <a:moveTo>
                    <a:pt x="801" y="1"/>
                  </a:moveTo>
                  <a:lnTo>
                    <a:pt x="601" y="134"/>
                  </a:lnTo>
                  <a:cubicBezTo>
                    <a:pt x="567" y="134"/>
                    <a:pt x="567" y="168"/>
                    <a:pt x="534" y="168"/>
                  </a:cubicBezTo>
                  <a:cubicBezTo>
                    <a:pt x="534" y="201"/>
                    <a:pt x="534" y="234"/>
                    <a:pt x="534" y="234"/>
                  </a:cubicBezTo>
                  <a:lnTo>
                    <a:pt x="0" y="2569"/>
                  </a:lnTo>
                  <a:cubicBezTo>
                    <a:pt x="0" y="2603"/>
                    <a:pt x="0" y="2603"/>
                    <a:pt x="0" y="2603"/>
                  </a:cubicBezTo>
                  <a:lnTo>
                    <a:pt x="33" y="2603"/>
                  </a:lnTo>
                  <a:lnTo>
                    <a:pt x="234" y="2503"/>
                  </a:lnTo>
                  <a:cubicBezTo>
                    <a:pt x="234" y="2503"/>
                    <a:pt x="267" y="2469"/>
                    <a:pt x="267" y="2436"/>
                  </a:cubicBezTo>
                  <a:lnTo>
                    <a:pt x="267" y="2403"/>
                  </a:lnTo>
                  <a:lnTo>
                    <a:pt x="834" y="34"/>
                  </a:lnTo>
                  <a:cubicBezTo>
                    <a:pt x="834" y="34"/>
                    <a:pt x="834" y="34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199;p75">
              <a:extLst>
                <a:ext uri="{FF2B5EF4-FFF2-40B4-BE49-F238E27FC236}">
                  <a16:creationId xmlns:a16="http://schemas.microsoft.com/office/drawing/2014/main" id="{5A4DD411-730C-48D2-B8E4-AE14D255E69F}"/>
                </a:ext>
              </a:extLst>
            </p:cNvPr>
            <p:cNvSpPr/>
            <p:nvPr/>
          </p:nvSpPr>
          <p:spPr>
            <a:xfrm>
              <a:off x="2333500" y="3322825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0"/>
                  </a:moveTo>
                  <a:cubicBezTo>
                    <a:pt x="634" y="34"/>
                    <a:pt x="568" y="34"/>
                    <a:pt x="534" y="67"/>
                  </a:cubicBezTo>
                  <a:cubicBezTo>
                    <a:pt x="434" y="134"/>
                    <a:pt x="368" y="200"/>
                    <a:pt x="301" y="267"/>
                  </a:cubicBezTo>
                  <a:cubicBezTo>
                    <a:pt x="234" y="334"/>
                    <a:pt x="201" y="401"/>
                    <a:pt x="167" y="501"/>
                  </a:cubicBezTo>
                  <a:cubicBezTo>
                    <a:pt x="101" y="567"/>
                    <a:pt x="67" y="667"/>
                    <a:pt x="67" y="768"/>
                  </a:cubicBezTo>
                  <a:cubicBezTo>
                    <a:pt x="34" y="868"/>
                    <a:pt x="1" y="968"/>
                    <a:pt x="1" y="1068"/>
                  </a:cubicBezTo>
                  <a:lnTo>
                    <a:pt x="1" y="1268"/>
                  </a:lnTo>
                  <a:lnTo>
                    <a:pt x="1" y="1501"/>
                  </a:lnTo>
                  <a:cubicBezTo>
                    <a:pt x="1" y="1568"/>
                    <a:pt x="34" y="1668"/>
                    <a:pt x="67" y="1735"/>
                  </a:cubicBezTo>
                  <a:cubicBezTo>
                    <a:pt x="67" y="1802"/>
                    <a:pt x="101" y="1835"/>
                    <a:pt x="167" y="1902"/>
                  </a:cubicBezTo>
                  <a:cubicBezTo>
                    <a:pt x="201" y="1935"/>
                    <a:pt x="268" y="1935"/>
                    <a:pt x="301" y="1935"/>
                  </a:cubicBezTo>
                  <a:cubicBezTo>
                    <a:pt x="368" y="1935"/>
                    <a:pt x="468" y="1935"/>
                    <a:pt x="534" y="1868"/>
                  </a:cubicBezTo>
                  <a:cubicBezTo>
                    <a:pt x="601" y="1835"/>
                    <a:pt x="668" y="1768"/>
                    <a:pt x="735" y="1735"/>
                  </a:cubicBezTo>
                  <a:cubicBezTo>
                    <a:pt x="768" y="1635"/>
                    <a:pt x="835" y="1568"/>
                    <a:pt x="868" y="1501"/>
                  </a:cubicBezTo>
                  <a:cubicBezTo>
                    <a:pt x="935" y="1401"/>
                    <a:pt x="968" y="1335"/>
                    <a:pt x="1001" y="1235"/>
                  </a:cubicBezTo>
                  <a:cubicBezTo>
                    <a:pt x="1001" y="1168"/>
                    <a:pt x="1035" y="1068"/>
                    <a:pt x="1035" y="968"/>
                  </a:cubicBezTo>
                  <a:lnTo>
                    <a:pt x="1035" y="934"/>
                  </a:lnTo>
                  <a:lnTo>
                    <a:pt x="1001" y="934"/>
                  </a:lnTo>
                  <a:lnTo>
                    <a:pt x="801" y="1068"/>
                  </a:lnTo>
                  <a:cubicBezTo>
                    <a:pt x="768" y="1068"/>
                    <a:pt x="768" y="1101"/>
                    <a:pt x="768" y="1101"/>
                  </a:cubicBezTo>
                  <a:cubicBezTo>
                    <a:pt x="735" y="1134"/>
                    <a:pt x="735" y="1134"/>
                    <a:pt x="768" y="1168"/>
                  </a:cubicBezTo>
                  <a:lnTo>
                    <a:pt x="768" y="1235"/>
                  </a:lnTo>
                  <a:cubicBezTo>
                    <a:pt x="735" y="1268"/>
                    <a:pt x="735" y="1301"/>
                    <a:pt x="735" y="1335"/>
                  </a:cubicBezTo>
                  <a:cubicBezTo>
                    <a:pt x="701" y="1368"/>
                    <a:pt x="668" y="1401"/>
                    <a:pt x="668" y="1401"/>
                  </a:cubicBezTo>
                  <a:cubicBezTo>
                    <a:pt x="634" y="1435"/>
                    <a:pt x="601" y="1468"/>
                    <a:pt x="568" y="1501"/>
                  </a:cubicBezTo>
                  <a:lnTo>
                    <a:pt x="401" y="1501"/>
                  </a:lnTo>
                  <a:cubicBezTo>
                    <a:pt x="401" y="1468"/>
                    <a:pt x="368" y="1435"/>
                    <a:pt x="368" y="1401"/>
                  </a:cubicBezTo>
                  <a:cubicBezTo>
                    <a:pt x="368" y="1368"/>
                    <a:pt x="368" y="1335"/>
                    <a:pt x="368" y="1301"/>
                  </a:cubicBezTo>
                  <a:lnTo>
                    <a:pt x="368" y="1235"/>
                  </a:lnTo>
                  <a:cubicBezTo>
                    <a:pt x="368" y="1168"/>
                    <a:pt x="368" y="1134"/>
                    <a:pt x="368" y="1101"/>
                  </a:cubicBezTo>
                  <a:cubicBezTo>
                    <a:pt x="368" y="1068"/>
                    <a:pt x="368" y="1034"/>
                    <a:pt x="368" y="1001"/>
                  </a:cubicBezTo>
                  <a:lnTo>
                    <a:pt x="368" y="901"/>
                  </a:lnTo>
                  <a:cubicBezTo>
                    <a:pt x="368" y="868"/>
                    <a:pt x="368" y="801"/>
                    <a:pt x="368" y="768"/>
                  </a:cubicBezTo>
                  <a:cubicBezTo>
                    <a:pt x="368" y="734"/>
                    <a:pt x="401" y="701"/>
                    <a:pt x="401" y="667"/>
                  </a:cubicBezTo>
                  <a:cubicBezTo>
                    <a:pt x="434" y="634"/>
                    <a:pt x="434" y="601"/>
                    <a:pt x="468" y="567"/>
                  </a:cubicBezTo>
                  <a:cubicBezTo>
                    <a:pt x="501" y="534"/>
                    <a:pt x="534" y="501"/>
                    <a:pt x="568" y="501"/>
                  </a:cubicBezTo>
                  <a:cubicBezTo>
                    <a:pt x="601" y="467"/>
                    <a:pt x="634" y="467"/>
                    <a:pt x="668" y="467"/>
                  </a:cubicBezTo>
                  <a:cubicBezTo>
                    <a:pt x="668" y="451"/>
                    <a:pt x="676" y="442"/>
                    <a:pt x="689" y="442"/>
                  </a:cubicBezTo>
                  <a:cubicBezTo>
                    <a:pt x="701" y="442"/>
                    <a:pt x="718" y="451"/>
                    <a:pt x="735" y="467"/>
                  </a:cubicBezTo>
                  <a:cubicBezTo>
                    <a:pt x="735" y="467"/>
                    <a:pt x="735" y="467"/>
                    <a:pt x="768" y="501"/>
                  </a:cubicBezTo>
                  <a:cubicBezTo>
                    <a:pt x="768" y="534"/>
                    <a:pt x="768" y="534"/>
                    <a:pt x="768" y="567"/>
                  </a:cubicBezTo>
                  <a:cubicBezTo>
                    <a:pt x="735" y="567"/>
                    <a:pt x="735" y="601"/>
                    <a:pt x="768" y="601"/>
                  </a:cubicBezTo>
                  <a:lnTo>
                    <a:pt x="801" y="601"/>
                  </a:lnTo>
                  <a:lnTo>
                    <a:pt x="1001" y="467"/>
                  </a:lnTo>
                  <a:cubicBezTo>
                    <a:pt x="1001" y="467"/>
                    <a:pt x="1035" y="467"/>
                    <a:pt x="1035" y="434"/>
                  </a:cubicBezTo>
                  <a:cubicBezTo>
                    <a:pt x="1035" y="434"/>
                    <a:pt x="1035" y="434"/>
                    <a:pt x="1035" y="401"/>
                  </a:cubicBezTo>
                  <a:cubicBezTo>
                    <a:pt x="1035" y="334"/>
                    <a:pt x="1001" y="267"/>
                    <a:pt x="1001" y="200"/>
                  </a:cubicBezTo>
                  <a:cubicBezTo>
                    <a:pt x="968" y="134"/>
                    <a:pt x="935" y="100"/>
                    <a:pt x="868" y="67"/>
                  </a:cubicBezTo>
                  <a:cubicBezTo>
                    <a:pt x="835" y="34"/>
                    <a:pt x="768" y="0"/>
                    <a:pt x="7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200;p75">
              <a:extLst>
                <a:ext uri="{FF2B5EF4-FFF2-40B4-BE49-F238E27FC236}">
                  <a16:creationId xmlns:a16="http://schemas.microsoft.com/office/drawing/2014/main" id="{79CCEC2B-CEC8-454F-8E78-FA6F83C3FB13}"/>
                </a:ext>
              </a:extLst>
            </p:cNvPr>
            <p:cNvSpPr/>
            <p:nvPr/>
          </p:nvSpPr>
          <p:spPr>
            <a:xfrm>
              <a:off x="2366025" y="3306975"/>
              <a:ext cx="22550" cy="52575"/>
            </a:xfrm>
            <a:custGeom>
              <a:avLst/>
              <a:gdLst/>
              <a:ahLst/>
              <a:cxnLst/>
              <a:rect l="l" t="t" r="r" b="b"/>
              <a:pathLst>
                <a:path w="902" h="2103" extrusionOk="0">
                  <a:moveTo>
                    <a:pt x="568" y="434"/>
                  </a:moveTo>
                  <a:cubicBezTo>
                    <a:pt x="601" y="434"/>
                    <a:pt x="601" y="501"/>
                    <a:pt x="601" y="568"/>
                  </a:cubicBezTo>
                  <a:cubicBezTo>
                    <a:pt x="601" y="601"/>
                    <a:pt x="601" y="668"/>
                    <a:pt x="568" y="734"/>
                  </a:cubicBezTo>
                  <a:cubicBezTo>
                    <a:pt x="534" y="768"/>
                    <a:pt x="501" y="801"/>
                    <a:pt x="434" y="834"/>
                  </a:cubicBezTo>
                  <a:lnTo>
                    <a:pt x="267" y="935"/>
                  </a:lnTo>
                  <a:lnTo>
                    <a:pt x="267" y="568"/>
                  </a:lnTo>
                  <a:lnTo>
                    <a:pt x="434" y="468"/>
                  </a:lnTo>
                  <a:cubicBezTo>
                    <a:pt x="468" y="434"/>
                    <a:pt x="501" y="434"/>
                    <a:pt x="568" y="434"/>
                  </a:cubicBezTo>
                  <a:close/>
                  <a:moveTo>
                    <a:pt x="634" y="1"/>
                  </a:moveTo>
                  <a:cubicBezTo>
                    <a:pt x="568" y="1"/>
                    <a:pt x="501" y="34"/>
                    <a:pt x="434" y="67"/>
                  </a:cubicBezTo>
                  <a:lnTo>
                    <a:pt x="34" y="334"/>
                  </a:lnTo>
                  <a:cubicBezTo>
                    <a:pt x="1" y="367"/>
                    <a:pt x="1" y="367"/>
                    <a:pt x="1" y="367"/>
                  </a:cubicBezTo>
                  <a:cubicBezTo>
                    <a:pt x="1" y="401"/>
                    <a:pt x="1" y="401"/>
                    <a:pt x="1" y="434"/>
                  </a:cubicBezTo>
                  <a:lnTo>
                    <a:pt x="1" y="2035"/>
                  </a:lnTo>
                  <a:cubicBezTo>
                    <a:pt x="1" y="2069"/>
                    <a:pt x="1" y="2069"/>
                    <a:pt x="1" y="2102"/>
                  </a:cubicBezTo>
                  <a:lnTo>
                    <a:pt x="34" y="2102"/>
                  </a:lnTo>
                  <a:lnTo>
                    <a:pt x="234" y="1969"/>
                  </a:lnTo>
                  <a:cubicBezTo>
                    <a:pt x="234" y="1969"/>
                    <a:pt x="267" y="1935"/>
                    <a:pt x="267" y="1935"/>
                  </a:cubicBezTo>
                  <a:cubicBezTo>
                    <a:pt x="267" y="1902"/>
                    <a:pt x="267" y="1902"/>
                    <a:pt x="267" y="1869"/>
                  </a:cubicBezTo>
                  <a:lnTo>
                    <a:pt x="267" y="1335"/>
                  </a:lnTo>
                  <a:lnTo>
                    <a:pt x="401" y="1235"/>
                  </a:lnTo>
                  <a:lnTo>
                    <a:pt x="601" y="1668"/>
                  </a:lnTo>
                  <a:cubicBezTo>
                    <a:pt x="601" y="1668"/>
                    <a:pt x="601" y="1702"/>
                    <a:pt x="601" y="1702"/>
                  </a:cubicBezTo>
                  <a:lnTo>
                    <a:pt x="668" y="1702"/>
                  </a:lnTo>
                  <a:lnTo>
                    <a:pt x="868" y="1568"/>
                  </a:lnTo>
                  <a:cubicBezTo>
                    <a:pt x="901" y="1568"/>
                    <a:pt x="901" y="1568"/>
                    <a:pt x="901" y="1535"/>
                  </a:cubicBezTo>
                  <a:cubicBezTo>
                    <a:pt x="901" y="1535"/>
                    <a:pt x="901" y="1502"/>
                    <a:pt x="901" y="1502"/>
                  </a:cubicBezTo>
                  <a:cubicBezTo>
                    <a:pt x="901" y="1502"/>
                    <a:pt x="901" y="1468"/>
                    <a:pt x="901" y="1468"/>
                  </a:cubicBezTo>
                  <a:lnTo>
                    <a:pt x="701" y="1001"/>
                  </a:lnTo>
                  <a:cubicBezTo>
                    <a:pt x="768" y="901"/>
                    <a:pt x="835" y="834"/>
                    <a:pt x="835" y="734"/>
                  </a:cubicBezTo>
                  <a:cubicBezTo>
                    <a:pt x="901" y="601"/>
                    <a:pt x="901" y="501"/>
                    <a:pt x="901" y="401"/>
                  </a:cubicBezTo>
                  <a:cubicBezTo>
                    <a:pt x="901" y="301"/>
                    <a:pt x="901" y="234"/>
                    <a:pt x="868" y="134"/>
                  </a:cubicBezTo>
                  <a:cubicBezTo>
                    <a:pt x="868" y="101"/>
                    <a:pt x="835" y="67"/>
                    <a:pt x="768" y="34"/>
                  </a:cubicBezTo>
                  <a:cubicBezTo>
                    <a:pt x="734" y="1"/>
                    <a:pt x="668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201;p75">
              <a:extLst>
                <a:ext uri="{FF2B5EF4-FFF2-40B4-BE49-F238E27FC236}">
                  <a16:creationId xmlns:a16="http://schemas.microsoft.com/office/drawing/2014/main" id="{77A7723C-A5CA-43A5-85FD-112C8D1A66A0}"/>
                </a:ext>
              </a:extLst>
            </p:cNvPr>
            <p:cNvSpPr/>
            <p:nvPr/>
          </p:nvSpPr>
          <p:spPr>
            <a:xfrm>
              <a:off x="2391875" y="329030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634" y="434"/>
                  </a:moveTo>
                  <a:cubicBezTo>
                    <a:pt x="634" y="434"/>
                    <a:pt x="668" y="467"/>
                    <a:pt x="701" y="467"/>
                  </a:cubicBezTo>
                  <a:cubicBezTo>
                    <a:pt x="701" y="501"/>
                    <a:pt x="735" y="501"/>
                    <a:pt x="735" y="534"/>
                  </a:cubicBezTo>
                  <a:cubicBezTo>
                    <a:pt x="735" y="567"/>
                    <a:pt x="735" y="601"/>
                    <a:pt x="735" y="634"/>
                  </a:cubicBezTo>
                  <a:cubicBezTo>
                    <a:pt x="735" y="668"/>
                    <a:pt x="735" y="701"/>
                    <a:pt x="735" y="734"/>
                  </a:cubicBezTo>
                  <a:lnTo>
                    <a:pt x="735" y="968"/>
                  </a:lnTo>
                  <a:cubicBezTo>
                    <a:pt x="735" y="1001"/>
                    <a:pt x="735" y="1034"/>
                    <a:pt x="735" y="1068"/>
                  </a:cubicBezTo>
                  <a:cubicBezTo>
                    <a:pt x="735" y="1135"/>
                    <a:pt x="735" y="1235"/>
                    <a:pt x="701" y="1301"/>
                  </a:cubicBezTo>
                  <a:cubicBezTo>
                    <a:pt x="668" y="1368"/>
                    <a:pt x="634" y="1435"/>
                    <a:pt x="568" y="1468"/>
                  </a:cubicBezTo>
                  <a:cubicBezTo>
                    <a:pt x="534" y="1485"/>
                    <a:pt x="501" y="1493"/>
                    <a:pt x="472" y="1493"/>
                  </a:cubicBezTo>
                  <a:cubicBezTo>
                    <a:pt x="443" y="1493"/>
                    <a:pt x="418" y="1485"/>
                    <a:pt x="401" y="1468"/>
                  </a:cubicBezTo>
                  <a:cubicBezTo>
                    <a:pt x="368" y="1435"/>
                    <a:pt x="334" y="1368"/>
                    <a:pt x="334" y="1301"/>
                  </a:cubicBezTo>
                  <a:cubicBezTo>
                    <a:pt x="334" y="1268"/>
                    <a:pt x="334" y="1235"/>
                    <a:pt x="334" y="1201"/>
                  </a:cubicBezTo>
                  <a:lnTo>
                    <a:pt x="334" y="968"/>
                  </a:lnTo>
                  <a:cubicBezTo>
                    <a:pt x="334" y="934"/>
                    <a:pt x="334" y="901"/>
                    <a:pt x="334" y="868"/>
                  </a:cubicBezTo>
                  <a:cubicBezTo>
                    <a:pt x="334" y="834"/>
                    <a:pt x="334" y="801"/>
                    <a:pt x="334" y="768"/>
                  </a:cubicBezTo>
                  <a:cubicBezTo>
                    <a:pt x="368" y="734"/>
                    <a:pt x="368" y="668"/>
                    <a:pt x="401" y="634"/>
                  </a:cubicBezTo>
                  <a:cubicBezTo>
                    <a:pt x="401" y="601"/>
                    <a:pt x="434" y="567"/>
                    <a:pt x="468" y="534"/>
                  </a:cubicBezTo>
                  <a:cubicBezTo>
                    <a:pt x="468" y="501"/>
                    <a:pt x="501" y="501"/>
                    <a:pt x="534" y="467"/>
                  </a:cubicBezTo>
                  <a:cubicBezTo>
                    <a:pt x="568" y="467"/>
                    <a:pt x="601" y="434"/>
                    <a:pt x="634" y="434"/>
                  </a:cubicBezTo>
                  <a:close/>
                  <a:moveTo>
                    <a:pt x="735" y="0"/>
                  </a:moveTo>
                  <a:cubicBezTo>
                    <a:pt x="668" y="0"/>
                    <a:pt x="601" y="34"/>
                    <a:pt x="534" y="67"/>
                  </a:cubicBezTo>
                  <a:cubicBezTo>
                    <a:pt x="434" y="134"/>
                    <a:pt x="368" y="167"/>
                    <a:pt x="301" y="234"/>
                  </a:cubicBezTo>
                  <a:cubicBezTo>
                    <a:pt x="234" y="334"/>
                    <a:pt x="201" y="401"/>
                    <a:pt x="167" y="467"/>
                  </a:cubicBezTo>
                  <a:cubicBezTo>
                    <a:pt x="101" y="567"/>
                    <a:pt x="67" y="668"/>
                    <a:pt x="67" y="768"/>
                  </a:cubicBezTo>
                  <a:cubicBezTo>
                    <a:pt x="34" y="868"/>
                    <a:pt x="34" y="934"/>
                    <a:pt x="34" y="1034"/>
                  </a:cubicBezTo>
                  <a:cubicBezTo>
                    <a:pt x="1" y="1135"/>
                    <a:pt x="34" y="1201"/>
                    <a:pt x="34" y="1268"/>
                  </a:cubicBezTo>
                  <a:lnTo>
                    <a:pt x="34" y="1501"/>
                  </a:lnTo>
                  <a:cubicBezTo>
                    <a:pt x="34" y="1568"/>
                    <a:pt x="34" y="1668"/>
                    <a:pt x="67" y="1735"/>
                  </a:cubicBezTo>
                  <a:cubicBezTo>
                    <a:pt x="67" y="1802"/>
                    <a:pt x="101" y="1835"/>
                    <a:pt x="167" y="1902"/>
                  </a:cubicBezTo>
                  <a:cubicBezTo>
                    <a:pt x="201" y="1935"/>
                    <a:pt x="268" y="1935"/>
                    <a:pt x="301" y="1935"/>
                  </a:cubicBezTo>
                  <a:cubicBezTo>
                    <a:pt x="401" y="1935"/>
                    <a:pt x="468" y="1902"/>
                    <a:pt x="534" y="1868"/>
                  </a:cubicBezTo>
                  <a:cubicBezTo>
                    <a:pt x="601" y="1835"/>
                    <a:pt x="668" y="1768"/>
                    <a:pt x="735" y="1702"/>
                  </a:cubicBezTo>
                  <a:cubicBezTo>
                    <a:pt x="801" y="1635"/>
                    <a:pt x="835" y="1535"/>
                    <a:pt x="901" y="1468"/>
                  </a:cubicBezTo>
                  <a:cubicBezTo>
                    <a:pt x="935" y="1368"/>
                    <a:pt x="968" y="1301"/>
                    <a:pt x="1001" y="1201"/>
                  </a:cubicBezTo>
                  <a:cubicBezTo>
                    <a:pt x="1001" y="1101"/>
                    <a:pt x="1035" y="1001"/>
                    <a:pt x="1035" y="901"/>
                  </a:cubicBezTo>
                  <a:lnTo>
                    <a:pt x="1035" y="668"/>
                  </a:lnTo>
                  <a:lnTo>
                    <a:pt x="1035" y="467"/>
                  </a:lnTo>
                  <a:cubicBezTo>
                    <a:pt x="1035" y="367"/>
                    <a:pt x="1001" y="301"/>
                    <a:pt x="1001" y="201"/>
                  </a:cubicBezTo>
                  <a:cubicBezTo>
                    <a:pt x="968" y="167"/>
                    <a:pt x="935" y="100"/>
                    <a:pt x="901" y="67"/>
                  </a:cubicBezTo>
                  <a:cubicBezTo>
                    <a:pt x="835" y="34"/>
                    <a:pt x="801" y="0"/>
                    <a:pt x="7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202;p75">
              <a:extLst>
                <a:ext uri="{FF2B5EF4-FFF2-40B4-BE49-F238E27FC236}">
                  <a16:creationId xmlns:a16="http://schemas.microsoft.com/office/drawing/2014/main" id="{8E05868B-2EFE-4305-83C1-BB94DEF691E9}"/>
                </a:ext>
              </a:extLst>
            </p:cNvPr>
            <p:cNvSpPr/>
            <p:nvPr/>
          </p:nvSpPr>
          <p:spPr>
            <a:xfrm>
              <a:off x="2421075" y="3274450"/>
              <a:ext cx="25025" cy="49225"/>
            </a:xfrm>
            <a:custGeom>
              <a:avLst/>
              <a:gdLst/>
              <a:ahLst/>
              <a:cxnLst/>
              <a:rect l="l" t="t" r="r" b="b"/>
              <a:pathLst>
                <a:path w="1001" h="1969" extrusionOk="0">
                  <a:moveTo>
                    <a:pt x="667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0" y="101"/>
                    <a:pt x="334" y="167"/>
                    <a:pt x="267" y="234"/>
                  </a:cubicBezTo>
                  <a:cubicBezTo>
                    <a:pt x="234" y="301"/>
                    <a:pt x="167" y="368"/>
                    <a:pt x="134" y="434"/>
                  </a:cubicBezTo>
                  <a:cubicBezTo>
                    <a:pt x="100" y="501"/>
                    <a:pt x="67" y="601"/>
                    <a:pt x="34" y="668"/>
                  </a:cubicBezTo>
                  <a:cubicBezTo>
                    <a:pt x="34" y="734"/>
                    <a:pt x="0" y="801"/>
                    <a:pt x="0" y="901"/>
                  </a:cubicBezTo>
                  <a:cubicBezTo>
                    <a:pt x="0" y="1001"/>
                    <a:pt x="34" y="1101"/>
                    <a:pt x="100" y="1201"/>
                  </a:cubicBezTo>
                  <a:cubicBezTo>
                    <a:pt x="147" y="1225"/>
                    <a:pt x="211" y="1249"/>
                    <a:pt x="268" y="1249"/>
                  </a:cubicBezTo>
                  <a:cubicBezTo>
                    <a:pt x="292" y="1249"/>
                    <a:pt x="314" y="1245"/>
                    <a:pt x="334" y="1235"/>
                  </a:cubicBezTo>
                  <a:lnTo>
                    <a:pt x="501" y="1201"/>
                  </a:lnTo>
                  <a:lnTo>
                    <a:pt x="601" y="1168"/>
                  </a:lnTo>
                  <a:lnTo>
                    <a:pt x="667" y="1168"/>
                  </a:lnTo>
                  <a:cubicBezTo>
                    <a:pt x="667" y="1168"/>
                    <a:pt x="667" y="1201"/>
                    <a:pt x="667" y="1235"/>
                  </a:cubicBezTo>
                  <a:cubicBezTo>
                    <a:pt x="667" y="1268"/>
                    <a:pt x="634" y="1335"/>
                    <a:pt x="601" y="1368"/>
                  </a:cubicBezTo>
                  <a:cubicBezTo>
                    <a:pt x="567" y="1402"/>
                    <a:pt x="501" y="1435"/>
                    <a:pt x="467" y="1468"/>
                  </a:cubicBezTo>
                  <a:cubicBezTo>
                    <a:pt x="434" y="1468"/>
                    <a:pt x="400" y="1502"/>
                    <a:pt x="367" y="1502"/>
                  </a:cubicBezTo>
                  <a:lnTo>
                    <a:pt x="334" y="1502"/>
                  </a:lnTo>
                  <a:cubicBezTo>
                    <a:pt x="300" y="1502"/>
                    <a:pt x="300" y="1468"/>
                    <a:pt x="300" y="1468"/>
                  </a:cubicBezTo>
                  <a:lnTo>
                    <a:pt x="234" y="1468"/>
                  </a:lnTo>
                  <a:lnTo>
                    <a:pt x="0" y="1568"/>
                  </a:lnTo>
                  <a:cubicBezTo>
                    <a:pt x="0" y="1568"/>
                    <a:pt x="0" y="1602"/>
                    <a:pt x="0" y="1602"/>
                  </a:cubicBezTo>
                  <a:cubicBezTo>
                    <a:pt x="0" y="1635"/>
                    <a:pt x="0" y="1635"/>
                    <a:pt x="0" y="1668"/>
                  </a:cubicBezTo>
                  <a:cubicBezTo>
                    <a:pt x="0" y="1702"/>
                    <a:pt x="0" y="1769"/>
                    <a:pt x="34" y="1802"/>
                  </a:cubicBezTo>
                  <a:cubicBezTo>
                    <a:pt x="34" y="1869"/>
                    <a:pt x="100" y="1902"/>
                    <a:pt x="134" y="1935"/>
                  </a:cubicBezTo>
                  <a:cubicBezTo>
                    <a:pt x="167" y="1935"/>
                    <a:pt x="234" y="1969"/>
                    <a:pt x="267" y="1969"/>
                  </a:cubicBezTo>
                  <a:cubicBezTo>
                    <a:pt x="367" y="1935"/>
                    <a:pt x="434" y="1902"/>
                    <a:pt x="501" y="1869"/>
                  </a:cubicBezTo>
                  <a:cubicBezTo>
                    <a:pt x="567" y="1835"/>
                    <a:pt x="634" y="1769"/>
                    <a:pt x="701" y="1735"/>
                  </a:cubicBezTo>
                  <a:cubicBezTo>
                    <a:pt x="734" y="1668"/>
                    <a:pt x="801" y="1602"/>
                    <a:pt x="834" y="1535"/>
                  </a:cubicBezTo>
                  <a:cubicBezTo>
                    <a:pt x="901" y="1435"/>
                    <a:pt x="934" y="1368"/>
                    <a:pt x="934" y="1302"/>
                  </a:cubicBezTo>
                  <a:cubicBezTo>
                    <a:pt x="968" y="1201"/>
                    <a:pt x="1001" y="1135"/>
                    <a:pt x="1001" y="1035"/>
                  </a:cubicBezTo>
                  <a:cubicBezTo>
                    <a:pt x="1001" y="968"/>
                    <a:pt x="1001" y="901"/>
                    <a:pt x="1001" y="868"/>
                  </a:cubicBezTo>
                  <a:cubicBezTo>
                    <a:pt x="968" y="801"/>
                    <a:pt x="968" y="768"/>
                    <a:pt x="934" y="734"/>
                  </a:cubicBezTo>
                  <a:cubicBezTo>
                    <a:pt x="901" y="701"/>
                    <a:pt x="834" y="701"/>
                    <a:pt x="801" y="701"/>
                  </a:cubicBezTo>
                  <a:cubicBezTo>
                    <a:pt x="767" y="701"/>
                    <a:pt x="701" y="701"/>
                    <a:pt x="667" y="734"/>
                  </a:cubicBezTo>
                  <a:lnTo>
                    <a:pt x="501" y="768"/>
                  </a:lnTo>
                  <a:lnTo>
                    <a:pt x="367" y="768"/>
                  </a:lnTo>
                  <a:cubicBezTo>
                    <a:pt x="334" y="734"/>
                    <a:pt x="334" y="734"/>
                    <a:pt x="367" y="701"/>
                  </a:cubicBezTo>
                  <a:cubicBezTo>
                    <a:pt x="367" y="668"/>
                    <a:pt x="367" y="668"/>
                    <a:pt x="367" y="634"/>
                  </a:cubicBezTo>
                  <a:cubicBezTo>
                    <a:pt x="367" y="601"/>
                    <a:pt x="367" y="601"/>
                    <a:pt x="400" y="568"/>
                  </a:cubicBezTo>
                  <a:cubicBezTo>
                    <a:pt x="400" y="568"/>
                    <a:pt x="434" y="534"/>
                    <a:pt x="434" y="534"/>
                  </a:cubicBezTo>
                  <a:cubicBezTo>
                    <a:pt x="467" y="501"/>
                    <a:pt x="467" y="501"/>
                    <a:pt x="501" y="501"/>
                  </a:cubicBezTo>
                  <a:cubicBezTo>
                    <a:pt x="534" y="468"/>
                    <a:pt x="534" y="468"/>
                    <a:pt x="567" y="468"/>
                  </a:cubicBezTo>
                  <a:cubicBezTo>
                    <a:pt x="584" y="451"/>
                    <a:pt x="592" y="443"/>
                    <a:pt x="601" y="443"/>
                  </a:cubicBezTo>
                  <a:cubicBezTo>
                    <a:pt x="609" y="443"/>
                    <a:pt x="617" y="451"/>
                    <a:pt x="634" y="468"/>
                  </a:cubicBezTo>
                  <a:lnTo>
                    <a:pt x="701" y="468"/>
                  </a:lnTo>
                  <a:lnTo>
                    <a:pt x="934" y="368"/>
                  </a:lnTo>
                  <a:cubicBezTo>
                    <a:pt x="934" y="334"/>
                    <a:pt x="934" y="334"/>
                    <a:pt x="968" y="334"/>
                  </a:cubicBezTo>
                  <a:cubicBezTo>
                    <a:pt x="968" y="301"/>
                    <a:pt x="968" y="301"/>
                    <a:pt x="968" y="267"/>
                  </a:cubicBezTo>
                  <a:cubicBezTo>
                    <a:pt x="968" y="234"/>
                    <a:pt x="934" y="167"/>
                    <a:pt x="901" y="134"/>
                  </a:cubicBezTo>
                  <a:cubicBezTo>
                    <a:pt x="901" y="101"/>
                    <a:pt x="867" y="67"/>
                    <a:pt x="834" y="34"/>
                  </a:cubicBezTo>
                  <a:cubicBezTo>
                    <a:pt x="767" y="1"/>
                    <a:pt x="734" y="1"/>
                    <a:pt x="6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203;p75">
              <a:extLst>
                <a:ext uri="{FF2B5EF4-FFF2-40B4-BE49-F238E27FC236}">
                  <a16:creationId xmlns:a16="http://schemas.microsoft.com/office/drawing/2014/main" id="{D268018B-6EB9-4FFE-A1FD-1B0AC7922C37}"/>
                </a:ext>
              </a:extLst>
            </p:cNvPr>
            <p:cNvSpPr/>
            <p:nvPr/>
          </p:nvSpPr>
          <p:spPr>
            <a:xfrm>
              <a:off x="2446925" y="3258600"/>
              <a:ext cx="25875" cy="48775"/>
            </a:xfrm>
            <a:custGeom>
              <a:avLst/>
              <a:gdLst/>
              <a:ahLst/>
              <a:cxnLst/>
              <a:rect l="l" t="t" r="r" b="b"/>
              <a:pathLst>
                <a:path w="1035" h="1951" extrusionOk="0">
                  <a:moveTo>
                    <a:pt x="734" y="1"/>
                  </a:moveTo>
                  <a:cubicBezTo>
                    <a:pt x="667" y="1"/>
                    <a:pt x="601" y="34"/>
                    <a:pt x="534" y="68"/>
                  </a:cubicBezTo>
                  <a:cubicBezTo>
                    <a:pt x="434" y="101"/>
                    <a:pt x="367" y="168"/>
                    <a:pt x="300" y="234"/>
                  </a:cubicBezTo>
                  <a:cubicBezTo>
                    <a:pt x="234" y="301"/>
                    <a:pt x="200" y="368"/>
                    <a:pt x="167" y="434"/>
                  </a:cubicBezTo>
                  <a:cubicBezTo>
                    <a:pt x="134" y="501"/>
                    <a:pt x="100" y="568"/>
                    <a:pt x="67" y="668"/>
                  </a:cubicBezTo>
                  <a:cubicBezTo>
                    <a:pt x="34" y="735"/>
                    <a:pt x="34" y="801"/>
                    <a:pt x="34" y="901"/>
                  </a:cubicBezTo>
                  <a:cubicBezTo>
                    <a:pt x="34" y="1002"/>
                    <a:pt x="34" y="1102"/>
                    <a:pt x="100" y="1202"/>
                  </a:cubicBezTo>
                  <a:cubicBezTo>
                    <a:pt x="147" y="1225"/>
                    <a:pt x="211" y="1249"/>
                    <a:pt x="280" y="1249"/>
                  </a:cubicBezTo>
                  <a:cubicBezTo>
                    <a:pt x="309" y="1249"/>
                    <a:pt x="338" y="1245"/>
                    <a:pt x="367" y="1235"/>
                  </a:cubicBezTo>
                  <a:lnTo>
                    <a:pt x="501" y="1202"/>
                  </a:lnTo>
                  <a:cubicBezTo>
                    <a:pt x="534" y="1168"/>
                    <a:pt x="567" y="1168"/>
                    <a:pt x="634" y="1168"/>
                  </a:cubicBezTo>
                  <a:lnTo>
                    <a:pt x="667" y="1168"/>
                  </a:lnTo>
                  <a:cubicBezTo>
                    <a:pt x="701" y="1168"/>
                    <a:pt x="701" y="1202"/>
                    <a:pt x="667" y="1235"/>
                  </a:cubicBezTo>
                  <a:cubicBezTo>
                    <a:pt x="667" y="1268"/>
                    <a:pt x="667" y="1335"/>
                    <a:pt x="634" y="1368"/>
                  </a:cubicBezTo>
                  <a:cubicBezTo>
                    <a:pt x="567" y="1402"/>
                    <a:pt x="534" y="1435"/>
                    <a:pt x="467" y="1469"/>
                  </a:cubicBezTo>
                  <a:cubicBezTo>
                    <a:pt x="467" y="1469"/>
                    <a:pt x="434" y="1502"/>
                    <a:pt x="401" y="1502"/>
                  </a:cubicBezTo>
                  <a:lnTo>
                    <a:pt x="334" y="1502"/>
                  </a:lnTo>
                  <a:cubicBezTo>
                    <a:pt x="334" y="1502"/>
                    <a:pt x="334" y="1469"/>
                    <a:pt x="300" y="1469"/>
                  </a:cubicBezTo>
                  <a:lnTo>
                    <a:pt x="300" y="1435"/>
                  </a:lnTo>
                  <a:lnTo>
                    <a:pt x="267" y="1435"/>
                  </a:lnTo>
                  <a:lnTo>
                    <a:pt x="34" y="1569"/>
                  </a:lnTo>
                  <a:cubicBezTo>
                    <a:pt x="0" y="1569"/>
                    <a:pt x="0" y="1602"/>
                    <a:pt x="0" y="1602"/>
                  </a:cubicBezTo>
                  <a:cubicBezTo>
                    <a:pt x="0" y="1602"/>
                    <a:pt x="0" y="1635"/>
                    <a:pt x="0" y="1635"/>
                  </a:cubicBezTo>
                  <a:cubicBezTo>
                    <a:pt x="0" y="1702"/>
                    <a:pt x="34" y="1769"/>
                    <a:pt x="67" y="1802"/>
                  </a:cubicBezTo>
                  <a:cubicBezTo>
                    <a:pt x="67" y="1869"/>
                    <a:pt x="100" y="1902"/>
                    <a:pt x="167" y="1936"/>
                  </a:cubicBezTo>
                  <a:cubicBezTo>
                    <a:pt x="189" y="1936"/>
                    <a:pt x="226" y="1950"/>
                    <a:pt x="258" y="1950"/>
                  </a:cubicBezTo>
                  <a:cubicBezTo>
                    <a:pt x="275" y="1950"/>
                    <a:pt x="289" y="1947"/>
                    <a:pt x="300" y="1936"/>
                  </a:cubicBezTo>
                  <a:cubicBezTo>
                    <a:pt x="401" y="1936"/>
                    <a:pt x="467" y="1902"/>
                    <a:pt x="501" y="1869"/>
                  </a:cubicBezTo>
                  <a:cubicBezTo>
                    <a:pt x="601" y="1835"/>
                    <a:pt x="667" y="1769"/>
                    <a:pt x="701" y="1735"/>
                  </a:cubicBezTo>
                  <a:cubicBezTo>
                    <a:pt x="767" y="1669"/>
                    <a:pt x="834" y="1602"/>
                    <a:pt x="868" y="1535"/>
                  </a:cubicBezTo>
                  <a:cubicBezTo>
                    <a:pt x="934" y="1435"/>
                    <a:pt x="968" y="1368"/>
                    <a:pt x="968" y="1302"/>
                  </a:cubicBezTo>
                  <a:cubicBezTo>
                    <a:pt x="1001" y="1202"/>
                    <a:pt x="1034" y="1135"/>
                    <a:pt x="1001" y="1035"/>
                  </a:cubicBezTo>
                  <a:cubicBezTo>
                    <a:pt x="1034" y="968"/>
                    <a:pt x="1034" y="901"/>
                    <a:pt x="1001" y="868"/>
                  </a:cubicBezTo>
                  <a:cubicBezTo>
                    <a:pt x="1001" y="801"/>
                    <a:pt x="968" y="768"/>
                    <a:pt x="934" y="735"/>
                  </a:cubicBezTo>
                  <a:cubicBezTo>
                    <a:pt x="934" y="701"/>
                    <a:pt x="868" y="701"/>
                    <a:pt x="834" y="701"/>
                  </a:cubicBezTo>
                  <a:cubicBezTo>
                    <a:pt x="801" y="701"/>
                    <a:pt x="734" y="701"/>
                    <a:pt x="667" y="735"/>
                  </a:cubicBezTo>
                  <a:lnTo>
                    <a:pt x="534" y="768"/>
                  </a:lnTo>
                  <a:lnTo>
                    <a:pt x="367" y="768"/>
                  </a:lnTo>
                  <a:cubicBezTo>
                    <a:pt x="367" y="735"/>
                    <a:pt x="367" y="735"/>
                    <a:pt x="367" y="701"/>
                  </a:cubicBezTo>
                  <a:cubicBezTo>
                    <a:pt x="367" y="668"/>
                    <a:pt x="367" y="668"/>
                    <a:pt x="367" y="635"/>
                  </a:cubicBezTo>
                  <a:cubicBezTo>
                    <a:pt x="401" y="601"/>
                    <a:pt x="401" y="601"/>
                    <a:pt x="401" y="568"/>
                  </a:cubicBezTo>
                  <a:lnTo>
                    <a:pt x="467" y="535"/>
                  </a:lnTo>
                  <a:lnTo>
                    <a:pt x="534" y="501"/>
                  </a:lnTo>
                  <a:cubicBezTo>
                    <a:pt x="534" y="468"/>
                    <a:pt x="567" y="468"/>
                    <a:pt x="601" y="468"/>
                  </a:cubicBezTo>
                  <a:lnTo>
                    <a:pt x="801" y="468"/>
                  </a:lnTo>
                  <a:lnTo>
                    <a:pt x="1001" y="368"/>
                  </a:lnTo>
                  <a:cubicBezTo>
                    <a:pt x="1001" y="334"/>
                    <a:pt x="1001" y="334"/>
                    <a:pt x="1001" y="334"/>
                  </a:cubicBezTo>
                  <a:cubicBezTo>
                    <a:pt x="1001" y="301"/>
                    <a:pt x="1001" y="301"/>
                    <a:pt x="1001" y="268"/>
                  </a:cubicBezTo>
                  <a:cubicBezTo>
                    <a:pt x="1001" y="234"/>
                    <a:pt x="1001" y="168"/>
                    <a:pt x="968" y="134"/>
                  </a:cubicBezTo>
                  <a:cubicBezTo>
                    <a:pt x="968" y="101"/>
                    <a:pt x="934" y="68"/>
                    <a:pt x="868" y="34"/>
                  </a:cubicBezTo>
                  <a:cubicBezTo>
                    <a:pt x="834" y="1"/>
                    <a:pt x="767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204;p75">
              <a:extLst>
                <a:ext uri="{FF2B5EF4-FFF2-40B4-BE49-F238E27FC236}">
                  <a16:creationId xmlns:a16="http://schemas.microsoft.com/office/drawing/2014/main" id="{295B46F5-6A72-4B41-B326-15EEB7AAC0FA}"/>
                </a:ext>
              </a:extLst>
            </p:cNvPr>
            <p:cNvSpPr/>
            <p:nvPr/>
          </p:nvSpPr>
          <p:spPr>
            <a:xfrm>
              <a:off x="2484450" y="3237750"/>
              <a:ext cx="25050" cy="49225"/>
            </a:xfrm>
            <a:custGeom>
              <a:avLst/>
              <a:gdLst/>
              <a:ahLst/>
              <a:cxnLst/>
              <a:rect l="l" t="t" r="r" b="b"/>
              <a:pathLst>
                <a:path w="1002" h="1969" extrusionOk="0">
                  <a:moveTo>
                    <a:pt x="667" y="1"/>
                  </a:moveTo>
                  <a:cubicBezTo>
                    <a:pt x="601" y="1"/>
                    <a:pt x="534" y="34"/>
                    <a:pt x="467" y="68"/>
                  </a:cubicBezTo>
                  <a:cubicBezTo>
                    <a:pt x="401" y="101"/>
                    <a:pt x="334" y="168"/>
                    <a:pt x="267" y="234"/>
                  </a:cubicBezTo>
                  <a:cubicBezTo>
                    <a:pt x="234" y="301"/>
                    <a:pt x="167" y="368"/>
                    <a:pt x="134" y="435"/>
                  </a:cubicBezTo>
                  <a:cubicBezTo>
                    <a:pt x="100" y="501"/>
                    <a:pt x="67" y="601"/>
                    <a:pt x="34" y="668"/>
                  </a:cubicBezTo>
                  <a:cubicBezTo>
                    <a:pt x="34" y="735"/>
                    <a:pt x="0" y="801"/>
                    <a:pt x="0" y="902"/>
                  </a:cubicBezTo>
                  <a:cubicBezTo>
                    <a:pt x="0" y="1002"/>
                    <a:pt x="34" y="1102"/>
                    <a:pt x="100" y="1202"/>
                  </a:cubicBezTo>
                  <a:cubicBezTo>
                    <a:pt x="148" y="1225"/>
                    <a:pt x="211" y="1249"/>
                    <a:pt x="268" y="1249"/>
                  </a:cubicBezTo>
                  <a:cubicBezTo>
                    <a:pt x="292" y="1249"/>
                    <a:pt x="314" y="1245"/>
                    <a:pt x="334" y="1235"/>
                  </a:cubicBezTo>
                  <a:lnTo>
                    <a:pt x="501" y="1202"/>
                  </a:lnTo>
                  <a:lnTo>
                    <a:pt x="601" y="1168"/>
                  </a:lnTo>
                  <a:lnTo>
                    <a:pt x="667" y="1168"/>
                  </a:lnTo>
                  <a:cubicBezTo>
                    <a:pt x="667" y="1168"/>
                    <a:pt x="667" y="1202"/>
                    <a:pt x="667" y="1235"/>
                  </a:cubicBezTo>
                  <a:cubicBezTo>
                    <a:pt x="667" y="1268"/>
                    <a:pt x="634" y="1335"/>
                    <a:pt x="601" y="1369"/>
                  </a:cubicBezTo>
                  <a:cubicBezTo>
                    <a:pt x="567" y="1402"/>
                    <a:pt x="501" y="1435"/>
                    <a:pt x="467" y="1469"/>
                  </a:cubicBezTo>
                  <a:cubicBezTo>
                    <a:pt x="434" y="1469"/>
                    <a:pt x="401" y="1502"/>
                    <a:pt x="367" y="1502"/>
                  </a:cubicBezTo>
                  <a:lnTo>
                    <a:pt x="334" y="1502"/>
                  </a:lnTo>
                  <a:cubicBezTo>
                    <a:pt x="301" y="1502"/>
                    <a:pt x="301" y="1469"/>
                    <a:pt x="301" y="1469"/>
                  </a:cubicBezTo>
                  <a:cubicBezTo>
                    <a:pt x="284" y="1452"/>
                    <a:pt x="276" y="1444"/>
                    <a:pt x="271" y="1444"/>
                  </a:cubicBezTo>
                  <a:cubicBezTo>
                    <a:pt x="267" y="1444"/>
                    <a:pt x="267" y="1452"/>
                    <a:pt x="267" y="1469"/>
                  </a:cubicBezTo>
                  <a:lnTo>
                    <a:pt x="234" y="1469"/>
                  </a:lnTo>
                  <a:lnTo>
                    <a:pt x="0" y="1569"/>
                  </a:lnTo>
                  <a:cubicBezTo>
                    <a:pt x="0" y="1569"/>
                    <a:pt x="0" y="1602"/>
                    <a:pt x="0" y="1602"/>
                  </a:cubicBezTo>
                  <a:cubicBezTo>
                    <a:pt x="0" y="1635"/>
                    <a:pt x="0" y="1635"/>
                    <a:pt x="0" y="1669"/>
                  </a:cubicBezTo>
                  <a:cubicBezTo>
                    <a:pt x="0" y="1702"/>
                    <a:pt x="0" y="1769"/>
                    <a:pt x="34" y="1802"/>
                  </a:cubicBezTo>
                  <a:cubicBezTo>
                    <a:pt x="34" y="1869"/>
                    <a:pt x="100" y="1902"/>
                    <a:pt x="134" y="1936"/>
                  </a:cubicBezTo>
                  <a:cubicBezTo>
                    <a:pt x="167" y="1936"/>
                    <a:pt x="234" y="1969"/>
                    <a:pt x="267" y="1969"/>
                  </a:cubicBezTo>
                  <a:cubicBezTo>
                    <a:pt x="367" y="1936"/>
                    <a:pt x="434" y="1902"/>
                    <a:pt x="501" y="1869"/>
                  </a:cubicBezTo>
                  <a:cubicBezTo>
                    <a:pt x="567" y="1836"/>
                    <a:pt x="634" y="1769"/>
                    <a:pt x="701" y="1735"/>
                  </a:cubicBezTo>
                  <a:cubicBezTo>
                    <a:pt x="734" y="1669"/>
                    <a:pt x="801" y="1602"/>
                    <a:pt x="834" y="1535"/>
                  </a:cubicBezTo>
                  <a:cubicBezTo>
                    <a:pt x="901" y="1469"/>
                    <a:pt x="934" y="1369"/>
                    <a:pt x="934" y="1302"/>
                  </a:cubicBezTo>
                  <a:cubicBezTo>
                    <a:pt x="968" y="1202"/>
                    <a:pt x="1001" y="1135"/>
                    <a:pt x="1001" y="1035"/>
                  </a:cubicBezTo>
                  <a:cubicBezTo>
                    <a:pt x="1001" y="968"/>
                    <a:pt x="1001" y="902"/>
                    <a:pt x="1001" y="835"/>
                  </a:cubicBezTo>
                  <a:cubicBezTo>
                    <a:pt x="968" y="801"/>
                    <a:pt x="968" y="768"/>
                    <a:pt x="934" y="735"/>
                  </a:cubicBezTo>
                  <a:cubicBezTo>
                    <a:pt x="901" y="701"/>
                    <a:pt x="868" y="701"/>
                    <a:pt x="801" y="701"/>
                  </a:cubicBezTo>
                  <a:lnTo>
                    <a:pt x="667" y="701"/>
                  </a:lnTo>
                  <a:lnTo>
                    <a:pt x="501" y="768"/>
                  </a:lnTo>
                  <a:lnTo>
                    <a:pt x="367" y="768"/>
                  </a:lnTo>
                  <a:cubicBezTo>
                    <a:pt x="334" y="735"/>
                    <a:pt x="334" y="735"/>
                    <a:pt x="367" y="701"/>
                  </a:cubicBezTo>
                  <a:cubicBezTo>
                    <a:pt x="367" y="668"/>
                    <a:pt x="367" y="668"/>
                    <a:pt x="367" y="635"/>
                  </a:cubicBezTo>
                  <a:cubicBezTo>
                    <a:pt x="367" y="601"/>
                    <a:pt x="367" y="601"/>
                    <a:pt x="401" y="568"/>
                  </a:cubicBezTo>
                  <a:lnTo>
                    <a:pt x="434" y="535"/>
                  </a:lnTo>
                  <a:cubicBezTo>
                    <a:pt x="467" y="501"/>
                    <a:pt x="467" y="501"/>
                    <a:pt x="501" y="501"/>
                  </a:cubicBezTo>
                  <a:cubicBezTo>
                    <a:pt x="534" y="468"/>
                    <a:pt x="534" y="468"/>
                    <a:pt x="567" y="468"/>
                  </a:cubicBezTo>
                  <a:lnTo>
                    <a:pt x="701" y="468"/>
                  </a:lnTo>
                  <a:lnTo>
                    <a:pt x="934" y="368"/>
                  </a:lnTo>
                  <a:cubicBezTo>
                    <a:pt x="934" y="334"/>
                    <a:pt x="934" y="334"/>
                    <a:pt x="968" y="334"/>
                  </a:cubicBezTo>
                  <a:cubicBezTo>
                    <a:pt x="968" y="301"/>
                    <a:pt x="968" y="301"/>
                    <a:pt x="968" y="301"/>
                  </a:cubicBezTo>
                  <a:cubicBezTo>
                    <a:pt x="968" y="234"/>
                    <a:pt x="934" y="168"/>
                    <a:pt x="901" y="134"/>
                  </a:cubicBezTo>
                  <a:cubicBezTo>
                    <a:pt x="901" y="101"/>
                    <a:pt x="868" y="68"/>
                    <a:pt x="801" y="34"/>
                  </a:cubicBezTo>
                  <a:cubicBezTo>
                    <a:pt x="768" y="1"/>
                    <a:pt x="734" y="1"/>
                    <a:pt x="6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205;p75">
              <a:extLst>
                <a:ext uri="{FF2B5EF4-FFF2-40B4-BE49-F238E27FC236}">
                  <a16:creationId xmlns:a16="http://schemas.microsoft.com/office/drawing/2014/main" id="{90A82358-0D5B-46BC-BBBD-A3124BA78083}"/>
                </a:ext>
              </a:extLst>
            </p:cNvPr>
            <p:cNvSpPr/>
            <p:nvPr/>
          </p:nvSpPr>
          <p:spPr>
            <a:xfrm>
              <a:off x="2512800" y="3218575"/>
              <a:ext cx="21700" cy="55075"/>
            </a:xfrm>
            <a:custGeom>
              <a:avLst/>
              <a:gdLst/>
              <a:ahLst/>
              <a:cxnLst/>
              <a:rect l="l" t="t" r="r" b="b"/>
              <a:pathLst>
                <a:path w="868" h="2203" extrusionOk="0">
                  <a:moveTo>
                    <a:pt x="801" y="1"/>
                  </a:moveTo>
                  <a:lnTo>
                    <a:pt x="67" y="468"/>
                  </a:lnTo>
                  <a:lnTo>
                    <a:pt x="34" y="468"/>
                  </a:lnTo>
                  <a:cubicBezTo>
                    <a:pt x="0" y="501"/>
                    <a:pt x="0" y="534"/>
                    <a:pt x="34" y="534"/>
                  </a:cubicBezTo>
                  <a:lnTo>
                    <a:pt x="34" y="2169"/>
                  </a:lnTo>
                  <a:cubicBezTo>
                    <a:pt x="0" y="2169"/>
                    <a:pt x="0" y="2169"/>
                    <a:pt x="34" y="2202"/>
                  </a:cubicBezTo>
                  <a:lnTo>
                    <a:pt x="67" y="2202"/>
                  </a:lnTo>
                  <a:lnTo>
                    <a:pt x="834" y="1769"/>
                  </a:lnTo>
                  <a:cubicBezTo>
                    <a:pt x="834" y="1735"/>
                    <a:pt x="868" y="1735"/>
                    <a:pt x="868" y="1702"/>
                  </a:cubicBezTo>
                  <a:cubicBezTo>
                    <a:pt x="868" y="1702"/>
                    <a:pt x="868" y="1669"/>
                    <a:pt x="868" y="1669"/>
                  </a:cubicBezTo>
                  <a:lnTo>
                    <a:pt x="868" y="1402"/>
                  </a:lnTo>
                  <a:cubicBezTo>
                    <a:pt x="868" y="1368"/>
                    <a:pt x="868" y="1368"/>
                    <a:pt x="868" y="1368"/>
                  </a:cubicBezTo>
                  <a:cubicBezTo>
                    <a:pt x="851" y="1352"/>
                    <a:pt x="843" y="1343"/>
                    <a:pt x="839" y="1343"/>
                  </a:cubicBezTo>
                  <a:cubicBezTo>
                    <a:pt x="834" y="1343"/>
                    <a:pt x="834" y="1352"/>
                    <a:pt x="834" y="1368"/>
                  </a:cubicBezTo>
                  <a:lnTo>
                    <a:pt x="301" y="1635"/>
                  </a:lnTo>
                  <a:lnTo>
                    <a:pt x="301" y="1368"/>
                  </a:lnTo>
                  <a:lnTo>
                    <a:pt x="768" y="1101"/>
                  </a:lnTo>
                  <a:cubicBezTo>
                    <a:pt x="801" y="1101"/>
                    <a:pt x="801" y="1068"/>
                    <a:pt x="801" y="1068"/>
                  </a:cubicBezTo>
                  <a:cubicBezTo>
                    <a:pt x="801" y="1035"/>
                    <a:pt x="801" y="1035"/>
                    <a:pt x="801" y="1001"/>
                  </a:cubicBezTo>
                  <a:lnTo>
                    <a:pt x="801" y="735"/>
                  </a:lnTo>
                  <a:cubicBezTo>
                    <a:pt x="801" y="735"/>
                    <a:pt x="801" y="701"/>
                    <a:pt x="801" y="701"/>
                  </a:cubicBezTo>
                  <a:lnTo>
                    <a:pt x="768" y="701"/>
                  </a:lnTo>
                  <a:lnTo>
                    <a:pt x="301" y="968"/>
                  </a:lnTo>
                  <a:lnTo>
                    <a:pt x="301" y="701"/>
                  </a:lnTo>
                  <a:lnTo>
                    <a:pt x="801" y="401"/>
                  </a:lnTo>
                  <a:cubicBezTo>
                    <a:pt x="834" y="401"/>
                    <a:pt x="834" y="401"/>
                    <a:pt x="834" y="368"/>
                  </a:cubicBezTo>
                  <a:cubicBezTo>
                    <a:pt x="834" y="368"/>
                    <a:pt x="834" y="334"/>
                    <a:pt x="834" y="334"/>
                  </a:cubicBezTo>
                  <a:lnTo>
                    <a:pt x="834" y="67"/>
                  </a:lnTo>
                  <a:cubicBezTo>
                    <a:pt x="834" y="34"/>
                    <a:pt x="834" y="34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206;p75">
              <a:extLst>
                <a:ext uri="{FF2B5EF4-FFF2-40B4-BE49-F238E27FC236}">
                  <a16:creationId xmlns:a16="http://schemas.microsoft.com/office/drawing/2014/main" id="{A0C7CBC8-3592-4D27-AFD0-804A8A281610}"/>
                </a:ext>
              </a:extLst>
            </p:cNvPr>
            <p:cNvSpPr/>
            <p:nvPr/>
          </p:nvSpPr>
          <p:spPr>
            <a:xfrm>
              <a:off x="2539475" y="3211275"/>
              <a:ext cx="20875" cy="47350"/>
            </a:xfrm>
            <a:custGeom>
              <a:avLst/>
              <a:gdLst/>
              <a:ahLst/>
              <a:cxnLst/>
              <a:rect l="l" t="t" r="r" b="b"/>
              <a:pathLst>
                <a:path w="835" h="1894" extrusionOk="0">
                  <a:moveTo>
                    <a:pt x="264" y="1"/>
                  </a:moveTo>
                  <a:cubicBezTo>
                    <a:pt x="259" y="1"/>
                    <a:pt x="251" y="9"/>
                    <a:pt x="234" y="26"/>
                  </a:cubicBezTo>
                  <a:lnTo>
                    <a:pt x="34" y="126"/>
                  </a:lnTo>
                  <a:cubicBezTo>
                    <a:pt x="1" y="126"/>
                    <a:pt x="1" y="159"/>
                    <a:pt x="1" y="159"/>
                  </a:cubicBezTo>
                  <a:cubicBezTo>
                    <a:pt x="1" y="193"/>
                    <a:pt x="1" y="193"/>
                    <a:pt x="1" y="226"/>
                  </a:cubicBezTo>
                  <a:lnTo>
                    <a:pt x="1" y="1827"/>
                  </a:lnTo>
                  <a:cubicBezTo>
                    <a:pt x="1" y="1860"/>
                    <a:pt x="1" y="1860"/>
                    <a:pt x="1" y="1894"/>
                  </a:cubicBezTo>
                  <a:lnTo>
                    <a:pt x="34" y="1894"/>
                  </a:lnTo>
                  <a:lnTo>
                    <a:pt x="801" y="1460"/>
                  </a:lnTo>
                  <a:cubicBezTo>
                    <a:pt x="835" y="1427"/>
                    <a:pt x="835" y="1393"/>
                    <a:pt x="835" y="1393"/>
                  </a:cubicBezTo>
                  <a:cubicBezTo>
                    <a:pt x="835" y="1393"/>
                    <a:pt x="835" y="1360"/>
                    <a:pt x="835" y="1360"/>
                  </a:cubicBezTo>
                  <a:lnTo>
                    <a:pt x="835" y="1093"/>
                  </a:lnTo>
                  <a:cubicBezTo>
                    <a:pt x="835" y="1060"/>
                    <a:pt x="835" y="1060"/>
                    <a:pt x="835" y="1060"/>
                  </a:cubicBezTo>
                  <a:cubicBezTo>
                    <a:pt x="818" y="1043"/>
                    <a:pt x="810" y="1035"/>
                    <a:pt x="806" y="1035"/>
                  </a:cubicBezTo>
                  <a:cubicBezTo>
                    <a:pt x="801" y="1035"/>
                    <a:pt x="801" y="1043"/>
                    <a:pt x="801" y="1060"/>
                  </a:cubicBezTo>
                  <a:lnTo>
                    <a:pt x="268" y="1327"/>
                  </a:lnTo>
                  <a:lnTo>
                    <a:pt x="268" y="59"/>
                  </a:lnTo>
                  <a:cubicBezTo>
                    <a:pt x="301" y="26"/>
                    <a:pt x="301" y="26"/>
                    <a:pt x="268" y="26"/>
                  </a:cubicBezTo>
                  <a:cubicBezTo>
                    <a:pt x="268" y="9"/>
                    <a:pt x="268" y="1"/>
                    <a:pt x="2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207;p75">
              <a:extLst>
                <a:ext uri="{FF2B5EF4-FFF2-40B4-BE49-F238E27FC236}">
                  <a16:creationId xmlns:a16="http://schemas.microsoft.com/office/drawing/2014/main" id="{DA2A7C89-AA3D-4E2F-9333-88C7EA2B317E}"/>
                </a:ext>
              </a:extLst>
            </p:cNvPr>
            <p:cNvSpPr/>
            <p:nvPr/>
          </p:nvSpPr>
          <p:spPr>
            <a:xfrm>
              <a:off x="2563675" y="3197100"/>
              <a:ext cx="20875" cy="46525"/>
            </a:xfrm>
            <a:custGeom>
              <a:avLst/>
              <a:gdLst/>
              <a:ahLst/>
              <a:cxnLst/>
              <a:rect l="l" t="t" r="r" b="b"/>
              <a:pathLst>
                <a:path w="835" h="1861" extrusionOk="0">
                  <a:moveTo>
                    <a:pt x="271" y="1"/>
                  </a:moveTo>
                  <a:cubicBezTo>
                    <a:pt x="267" y="1"/>
                    <a:pt x="267" y="9"/>
                    <a:pt x="267" y="26"/>
                  </a:cubicBezTo>
                  <a:lnTo>
                    <a:pt x="34" y="126"/>
                  </a:lnTo>
                  <a:cubicBezTo>
                    <a:pt x="34" y="159"/>
                    <a:pt x="34" y="159"/>
                    <a:pt x="34" y="159"/>
                  </a:cubicBezTo>
                  <a:cubicBezTo>
                    <a:pt x="0" y="193"/>
                    <a:pt x="0" y="193"/>
                    <a:pt x="34" y="226"/>
                  </a:cubicBezTo>
                  <a:lnTo>
                    <a:pt x="34" y="1827"/>
                  </a:lnTo>
                  <a:cubicBezTo>
                    <a:pt x="0" y="1827"/>
                    <a:pt x="0" y="1860"/>
                    <a:pt x="34" y="1860"/>
                  </a:cubicBezTo>
                  <a:lnTo>
                    <a:pt x="801" y="1460"/>
                  </a:lnTo>
                  <a:cubicBezTo>
                    <a:pt x="801" y="1427"/>
                    <a:pt x="834" y="1427"/>
                    <a:pt x="834" y="1427"/>
                  </a:cubicBezTo>
                  <a:cubicBezTo>
                    <a:pt x="834" y="1393"/>
                    <a:pt x="834" y="1393"/>
                    <a:pt x="834" y="1360"/>
                  </a:cubicBezTo>
                  <a:lnTo>
                    <a:pt x="834" y="1093"/>
                  </a:lnTo>
                  <a:cubicBezTo>
                    <a:pt x="834" y="1093"/>
                    <a:pt x="834" y="1060"/>
                    <a:pt x="834" y="1060"/>
                  </a:cubicBezTo>
                  <a:lnTo>
                    <a:pt x="801" y="1060"/>
                  </a:lnTo>
                  <a:lnTo>
                    <a:pt x="300" y="1327"/>
                  </a:lnTo>
                  <a:lnTo>
                    <a:pt x="300" y="59"/>
                  </a:lnTo>
                  <a:cubicBezTo>
                    <a:pt x="300" y="26"/>
                    <a:pt x="300" y="26"/>
                    <a:pt x="300" y="26"/>
                  </a:cubicBezTo>
                  <a:cubicBezTo>
                    <a:pt x="284" y="9"/>
                    <a:pt x="275" y="1"/>
                    <a:pt x="2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208;p75">
              <a:extLst>
                <a:ext uri="{FF2B5EF4-FFF2-40B4-BE49-F238E27FC236}">
                  <a16:creationId xmlns:a16="http://schemas.microsoft.com/office/drawing/2014/main" id="{D5CB0AC7-067E-4608-A252-CA4E88AC6286}"/>
                </a:ext>
              </a:extLst>
            </p:cNvPr>
            <p:cNvSpPr/>
            <p:nvPr/>
          </p:nvSpPr>
          <p:spPr>
            <a:xfrm>
              <a:off x="2255950" y="370810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4" y="0"/>
                  </a:moveTo>
                  <a:cubicBezTo>
                    <a:pt x="634" y="0"/>
                    <a:pt x="568" y="34"/>
                    <a:pt x="534" y="67"/>
                  </a:cubicBezTo>
                  <a:cubicBezTo>
                    <a:pt x="434" y="134"/>
                    <a:pt x="367" y="167"/>
                    <a:pt x="301" y="267"/>
                  </a:cubicBezTo>
                  <a:cubicBezTo>
                    <a:pt x="234" y="334"/>
                    <a:pt x="201" y="401"/>
                    <a:pt x="167" y="501"/>
                  </a:cubicBezTo>
                  <a:cubicBezTo>
                    <a:pt x="101" y="567"/>
                    <a:pt x="67" y="668"/>
                    <a:pt x="67" y="768"/>
                  </a:cubicBezTo>
                  <a:cubicBezTo>
                    <a:pt x="34" y="868"/>
                    <a:pt x="0" y="934"/>
                    <a:pt x="0" y="1034"/>
                  </a:cubicBezTo>
                  <a:lnTo>
                    <a:pt x="0" y="1268"/>
                  </a:lnTo>
                  <a:lnTo>
                    <a:pt x="0" y="1501"/>
                  </a:lnTo>
                  <a:cubicBezTo>
                    <a:pt x="0" y="1568"/>
                    <a:pt x="34" y="1635"/>
                    <a:pt x="67" y="1735"/>
                  </a:cubicBezTo>
                  <a:cubicBezTo>
                    <a:pt x="67" y="1802"/>
                    <a:pt x="101" y="1835"/>
                    <a:pt x="167" y="1902"/>
                  </a:cubicBezTo>
                  <a:cubicBezTo>
                    <a:pt x="201" y="1935"/>
                    <a:pt x="267" y="1935"/>
                    <a:pt x="301" y="1935"/>
                  </a:cubicBezTo>
                  <a:cubicBezTo>
                    <a:pt x="367" y="1935"/>
                    <a:pt x="467" y="1902"/>
                    <a:pt x="534" y="1868"/>
                  </a:cubicBezTo>
                  <a:cubicBezTo>
                    <a:pt x="601" y="1835"/>
                    <a:pt x="668" y="1768"/>
                    <a:pt x="734" y="1702"/>
                  </a:cubicBezTo>
                  <a:cubicBezTo>
                    <a:pt x="834" y="1568"/>
                    <a:pt x="934" y="1401"/>
                    <a:pt x="1001" y="1235"/>
                  </a:cubicBezTo>
                  <a:cubicBezTo>
                    <a:pt x="1001" y="1135"/>
                    <a:pt x="1035" y="1068"/>
                    <a:pt x="1035" y="968"/>
                  </a:cubicBezTo>
                  <a:cubicBezTo>
                    <a:pt x="1035" y="968"/>
                    <a:pt x="1035" y="934"/>
                    <a:pt x="1035" y="934"/>
                  </a:cubicBezTo>
                  <a:lnTo>
                    <a:pt x="1001" y="934"/>
                  </a:lnTo>
                  <a:lnTo>
                    <a:pt x="801" y="1068"/>
                  </a:lnTo>
                  <a:lnTo>
                    <a:pt x="768" y="1101"/>
                  </a:lnTo>
                  <a:cubicBezTo>
                    <a:pt x="734" y="1101"/>
                    <a:pt x="734" y="1135"/>
                    <a:pt x="768" y="1168"/>
                  </a:cubicBezTo>
                  <a:cubicBezTo>
                    <a:pt x="768" y="1168"/>
                    <a:pt x="768" y="1201"/>
                    <a:pt x="768" y="1235"/>
                  </a:cubicBezTo>
                  <a:cubicBezTo>
                    <a:pt x="734" y="1268"/>
                    <a:pt x="734" y="1301"/>
                    <a:pt x="701" y="1335"/>
                  </a:cubicBezTo>
                  <a:cubicBezTo>
                    <a:pt x="701" y="1368"/>
                    <a:pt x="668" y="1368"/>
                    <a:pt x="668" y="1401"/>
                  </a:cubicBezTo>
                  <a:cubicBezTo>
                    <a:pt x="634" y="1435"/>
                    <a:pt x="601" y="1468"/>
                    <a:pt x="568" y="1468"/>
                  </a:cubicBezTo>
                  <a:cubicBezTo>
                    <a:pt x="534" y="1501"/>
                    <a:pt x="501" y="1501"/>
                    <a:pt x="467" y="1501"/>
                  </a:cubicBezTo>
                  <a:cubicBezTo>
                    <a:pt x="434" y="1501"/>
                    <a:pt x="434" y="1501"/>
                    <a:pt x="401" y="1468"/>
                  </a:cubicBezTo>
                  <a:cubicBezTo>
                    <a:pt x="401" y="1468"/>
                    <a:pt x="367" y="1435"/>
                    <a:pt x="367" y="1401"/>
                  </a:cubicBezTo>
                  <a:cubicBezTo>
                    <a:pt x="367" y="1368"/>
                    <a:pt x="367" y="1335"/>
                    <a:pt x="367" y="1301"/>
                  </a:cubicBezTo>
                  <a:lnTo>
                    <a:pt x="367" y="1201"/>
                  </a:lnTo>
                  <a:lnTo>
                    <a:pt x="367" y="1101"/>
                  </a:lnTo>
                  <a:lnTo>
                    <a:pt x="367" y="968"/>
                  </a:lnTo>
                  <a:lnTo>
                    <a:pt x="367" y="901"/>
                  </a:lnTo>
                  <a:cubicBezTo>
                    <a:pt x="367" y="834"/>
                    <a:pt x="367" y="801"/>
                    <a:pt x="367" y="768"/>
                  </a:cubicBezTo>
                  <a:cubicBezTo>
                    <a:pt x="367" y="734"/>
                    <a:pt x="401" y="701"/>
                    <a:pt x="401" y="668"/>
                  </a:cubicBezTo>
                  <a:cubicBezTo>
                    <a:pt x="434" y="634"/>
                    <a:pt x="434" y="601"/>
                    <a:pt x="467" y="567"/>
                  </a:cubicBezTo>
                  <a:cubicBezTo>
                    <a:pt x="501" y="534"/>
                    <a:pt x="534" y="501"/>
                    <a:pt x="568" y="501"/>
                  </a:cubicBezTo>
                  <a:cubicBezTo>
                    <a:pt x="601" y="467"/>
                    <a:pt x="634" y="467"/>
                    <a:pt x="668" y="467"/>
                  </a:cubicBezTo>
                  <a:cubicBezTo>
                    <a:pt x="668" y="451"/>
                    <a:pt x="676" y="442"/>
                    <a:pt x="684" y="442"/>
                  </a:cubicBezTo>
                  <a:cubicBezTo>
                    <a:pt x="693" y="442"/>
                    <a:pt x="701" y="451"/>
                    <a:pt x="701" y="467"/>
                  </a:cubicBezTo>
                  <a:cubicBezTo>
                    <a:pt x="734" y="467"/>
                    <a:pt x="734" y="467"/>
                    <a:pt x="768" y="501"/>
                  </a:cubicBezTo>
                  <a:cubicBezTo>
                    <a:pt x="768" y="501"/>
                    <a:pt x="768" y="534"/>
                    <a:pt x="768" y="567"/>
                  </a:cubicBezTo>
                  <a:cubicBezTo>
                    <a:pt x="734" y="567"/>
                    <a:pt x="734" y="567"/>
                    <a:pt x="768" y="601"/>
                  </a:cubicBezTo>
                  <a:lnTo>
                    <a:pt x="801" y="601"/>
                  </a:lnTo>
                  <a:lnTo>
                    <a:pt x="1001" y="467"/>
                  </a:lnTo>
                  <a:cubicBezTo>
                    <a:pt x="1001" y="467"/>
                    <a:pt x="1035" y="467"/>
                    <a:pt x="1035" y="434"/>
                  </a:cubicBezTo>
                  <a:cubicBezTo>
                    <a:pt x="1035" y="434"/>
                    <a:pt x="1035" y="401"/>
                    <a:pt x="1035" y="401"/>
                  </a:cubicBezTo>
                  <a:cubicBezTo>
                    <a:pt x="1035" y="334"/>
                    <a:pt x="1001" y="234"/>
                    <a:pt x="1001" y="167"/>
                  </a:cubicBezTo>
                  <a:cubicBezTo>
                    <a:pt x="968" y="134"/>
                    <a:pt x="934" y="67"/>
                    <a:pt x="868" y="34"/>
                  </a:cubicBezTo>
                  <a:cubicBezTo>
                    <a:pt x="834" y="0"/>
                    <a:pt x="768" y="0"/>
                    <a:pt x="7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209;p75">
              <a:extLst>
                <a:ext uri="{FF2B5EF4-FFF2-40B4-BE49-F238E27FC236}">
                  <a16:creationId xmlns:a16="http://schemas.microsoft.com/office/drawing/2014/main" id="{84A7DF3D-1657-4635-98FF-33736C40AAA7}"/>
                </a:ext>
              </a:extLst>
            </p:cNvPr>
            <p:cNvSpPr/>
            <p:nvPr/>
          </p:nvSpPr>
          <p:spPr>
            <a:xfrm>
              <a:off x="2288475" y="3688300"/>
              <a:ext cx="22550" cy="56525"/>
            </a:xfrm>
            <a:custGeom>
              <a:avLst/>
              <a:gdLst/>
              <a:ahLst/>
              <a:cxnLst/>
              <a:rect l="l" t="t" r="r" b="b"/>
              <a:pathLst>
                <a:path w="902" h="2261" extrusionOk="0">
                  <a:moveTo>
                    <a:pt x="884" y="0"/>
                  </a:moveTo>
                  <a:cubicBezTo>
                    <a:pt x="876" y="0"/>
                    <a:pt x="868" y="8"/>
                    <a:pt x="868" y="25"/>
                  </a:cubicBezTo>
                  <a:lnTo>
                    <a:pt x="668" y="125"/>
                  </a:lnTo>
                  <a:cubicBezTo>
                    <a:pt x="634" y="125"/>
                    <a:pt x="634" y="159"/>
                    <a:pt x="634" y="159"/>
                  </a:cubicBezTo>
                  <a:cubicBezTo>
                    <a:pt x="634" y="192"/>
                    <a:pt x="634" y="192"/>
                    <a:pt x="634" y="225"/>
                  </a:cubicBezTo>
                  <a:lnTo>
                    <a:pt x="634" y="826"/>
                  </a:lnTo>
                  <a:lnTo>
                    <a:pt x="267" y="1026"/>
                  </a:lnTo>
                  <a:lnTo>
                    <a:pt x="267" y="425"/>
                  </a:lnTo>
                  <a:cubicBezTo>
                    <a:pt x="267" y="425"/>
                    <a:pt x="267" y="392"/>
                    <a:pt x="267" y="392"/>
                  </a:cubicBezTo>
                  <a:lnTo>
                    <a:pt x="234" y="392"/>
                  </a:lnTo>
                  <a:lnTo>
                    <a:pt x="34" y="526"/>
                  </a:lnTo>
                  <a:cubicBezTo>
                    <a:pt x="0" y="526"/>
                    <a:pt x="0" y="526"/>
                    <a:pt x="0" y="559"/>
                  </a:cubicBezTo>
                  <a:cubicBezTo>
                    <a:pt x="0" y="559"/>
                    <a:pt x="0" y="592"/>
                    <a:pt x="0" y="592"/>
                  </a:cubicBezTo>
                  <a:lnTo>
                    <a:pt x="0" y="2227"/>
                  </a:lnTo>
                  <a:cubicBezTo>
                    <a:pt x="0" y="2227"/>
                    <a:pt x="0" y="2260"/>
                    <a:pt x="0" y="2260"/>
                  </a:cubicBezTo>
                  <a:lnTo>
                    <a:pt x="34" y="2260"/>
                  </a:lnTo>
                  <a:lnTo>
                    <a:pt x="234" y="2127"/>
                  </a:lnTo>
                  <a:cubicBezTo>
                    <a:pt x="267" y="2127"/>
                    <a:pt x="267" y="2127"/>
                    <a:pt x="267" y="2093"/>
                  </a:cubicBezTo>
                  <a:cubicBezTo>
                    <a:pt x="267" y="2093"/>
                    <a:pt x="267" y="2060"/>
                    <a:pt x="267" y="2060"/>
                  </a:cubicBezTo>
                  <a:lnTo>
                    <a:pt x="267" y="1426"/>
                  </a:lnTo>
                  <a:lnTo>
                    <a:pt x="634" y="1226"/>
                  </a:lnTo>
                  <a:lnTo>
                    <a:pt x="634" y="1860"/>
                  </a:lnTo>
                  <a:cubicBezTo>
                    <a:pt x="634" y="1860"/>
                    <a:pt x="634" y="1860"/>
                    <a:pt x="634" y="1893"/>
                  </a:cubicBezTo>
                  <a:lnTo>
                    <a:pt x="668" y="1893"/>
                  </a:lnTo>
                  <a:lnTo>
                    <a:pt x="868" y="1760"/>
                  </a:lnTo>
                  <a:cubicBezTo>
                    <a:pt x="901" y="1760"/>
                    <a:pt x="901" y="1726"/>
                    <a:pt x="901" y="1726"/>
                  </a:cubicBezTo>
                  <a:cubicBezTo>
                    <a:pt x="901" y="1693"/>
                    <a:pt x="901" y="1693"/>
                    <a:pt x="901" y="1660"/>
                  </a:cubicBezTo>
                  <a:lnTo>
                    <a:pt x="901" y="59"/>
                  </a:lnTo>
                  <a:cubicBezTo>
                    <a:pt x="901" y="25"/>
                    <a:pt x="901" y="25"/>
                    <a:pt x="901" y="25"/>
                  </a:cubicBezTo>
                  <a:cubicBezTo>
                    <a:pt x="901" y="8"/>
                    <a:pt x="893" y="0"/>
                    <a:pt x="8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210;p75">
              <a:extLst>
                <a:ext uri="{FF2B5EF4-FFF2-40B4-BE49-F238E27FC236}">
                  <a16:creationId xmlns:a16="http://schemas.microsoft.com/office/drawing/2014/main" id="{03BBA38E-C278-40CA-9E09-E9D3FC239B51}"/>
                </a:ext>
              </a:extLst>
            </p:cNvPr>
            <p:cNvSpPr/>
            <p:nvPr/>
          </p:nvSpPr>
          <p:spPr>
            <a:xfrm>
              <a:off x="2316000" y="3670575"/>
              <a:ext cx="25025" cy="52550"/>
            </a:xfrm>
            <a:custGeom>
              <a:avLst/>
              <a:gdLst/>
              <a:ahLst/>
              <a:cxnLst/>
              <a:rect l="l" t="t" r="r" b="b"/>
              <a:pathLst>
                <a:path w="1001" h="2102" extrusionOk="0">
                  <a:moveTo>
                    <a:pt x="968" y="0"/>
                  </a:moveTo>
                  <a:lnTo>
                    <a:pt x="701" y="134"/>
                  </a:lnTo>
                  <a:cubicBezTo>
                    <a:pt x="701" y="134"/>
                    <a:pt x="667" y="134"/>
                    <a:pt x="667" y="167"/>
                  </a:cubicBezTo>
                  <a:cubicBezTo>
                    <a:pt x="667" y="167"/>
                    <a:pt x="667" y="200"/>
                    <a:pt x="667" y="234"/>
                  </a:cubicBezTo>
                  <a:lnTo>
                    <a:pt x="667" y="1201"/>
                  </a:lnTo>
                  <a:cubicBezTo>
                    <a:pt x="667" y="1301"/>
                    <a:pt x="667" y="1401"/>
                    <a:pt x="634" y="1468"/>
                  </a:cubicBezTo>
                  <a:cubicBezTo>
                    <a:pt x="601" y="1535"/>
                    <a:pt x="534" y="1601"/>
                    <a:pt x="501" y="1635"/>
                  </a:cubicBezTo>
                  <a:cubicBezTo>
                    <a:pt x="467" y="1651"/>
                    <a:pt x="434" y="1660"/>
                    <a:pt x="405" y="1660"/>
                  </a:cubicBezTo>
                  <a:cubicBezTo>
                    <a:pt x="375" y="1660"/>
                    <a:pt x="350" y="1651"/>
                    <a:pt x="334" y="1635"/>
                  </a:cubicBezTo>
                  <a:cubicBezTo>
                    <a:pt x="300" y="1568"/>
                    <a:pt x="300" y="1501"/>
                    <a:pt x="300" y="1435"/>
                  </a:cubicBezTo>
                  <a:lnTo>
                    <a:pt x="300" y="434"/>
                  </a:lnTo>
                  <a:cubicBezTo>
                    <a:pt x="300" y="434"/>
                    <a:pt x="300" y="401"/>
                    <a:pt x="300" y="401"/>
                  </a:cubicBezTo>
                  <a:lnTo>
                    <a:pt x="267" y="401"/>
                  </a:lnTo>
                  <a:lnTo>
                    <a:pt x="34" y="534"/>
                  </a:lnTo>
                  <a:cubicBezTo>
                    <a:pt x="34" y="534"/>
                    <a:pt x="34" y="534"/>
                    <a:pt x="34" y="567"/>
                  </a:cubicBezTo>
                  <a:cubicBezTo>
                    <a:pt x="0" y="567"/>
                    <a:pt x="0" y="601"/>
                    <a:pt x="34" y="601"/>
                  </a:cubicBezTo>
                  <a:lnTo>
                    <a:pt x="34" y="1601"/>
                  </a:lnTo>
                  <a:cubicBezTo>
                    <a:pt x="0" y="1702"/>
                    <a:pt x="34" y="1802"/>
                    <a:pt x="67" y="1902"/>
                  </a:cubicBezTo>
                  <a:cubicBezTo>
                    <a:pt x="67" y="1968"/>
                    <a:pt x="100" y="2002"/>
                    <a:pt x="167" y="2068"/>
                  </a:cubicBezTo>
                  <a:cubicBezTo>
                    <a:pt x="200" y="2102"/>
                    <a:pt x="267" y="2102"/>
                    <a:pt x="300" y="2102"/>
                  </a:cubicBezTo>
                  <a:cubicBezTo>
                    <a:pt x="367" y="2102"/>
                    <a:pt x="434" y="2068"/>
                    <a:pt x="501" y="2035"/>
                  </a:cubicBezTo>
                  <a:cubicBezTo>
                    <a:pt x="567" y="2002"/>
                    <a:pt x="667" y="1935"/>
                    <a:pt x="701" y="1868"/>
                  </a:cubicBezTo>
                  <a:cubicBezTo>
                    <a:pt x="767" y="1802"/>
                    <a:pt x="834" y="1735"/>
                    <a:pt x="867" y="1668"/>
                  </a:cubicBezTo>
                  <a:cubicBezTo>
                    <a:pt x="901" y="1568"/>
                    <a:pt x="934" y="1468"/>
                    <a:pt x="968" y="1368"/>
                  </a:cubicBezTo>
                  <a:cubicBezTo>
                    <a:pt x="1001" y="1268"/>
                    <a:pt x="1001" y="1168"/>
                    <a:pt x="1001" y="1034"/>
                  </a:cubicBez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211;p75">
              <a:extLst>
                <a:ext uri="{FF2B5EF4-FFF2-40B4-BE49-F238E27FC236}">
                  <a16:creationId xmlns:a16="http://schemas.microsoft.com/office/drawing/2014/main" id="{DD9CBA74-845C-4339-A601-E507BAFCFD50}"/>
                </a:ext>
              </a:extLst>
            </p:cNvPr>
            <p:cNvSpPr/>
            <p:nvPr/>
          </p:nvSpPr>
          <p:spPr>
            <a:xfrm>
              <a:off x="2347675" y="3658050"/>
              <a:ext cx="23375" cy="52575"/>
            </a:xfrm>
            <a:custGeom>
              <a:avLst/>
              <a:gdLst/>
              <a:ahLst/>
              <a:cxnLst/>
              <a:rect l="l" t="t" r="r" b="b"/>
              <a:pathLst>
                <a:path w="935" h="2103" extrusionOk="0">
                  <a:moveTo>
                    <a:pt x="568" y="435"/>
                  </a:moveTo>
                  <a:cubicBezTo>
                    <a:pt x="601" y="435"/>
                    <a:pt x="601" y="468"/>
                    <a:pt x="601" y="568"/>
                  </a:cubicBezTo>
                  <a:cubicBezTo>
                    <a:pt x="601" y="601"/>
                    <a:pt x="601" y="668"/>
                    <a:pt x="568" y="735"/>
                  </a:cubicBezTo>
                  <a:cubicBezTo>
                    <a:pt x="534" y="768"/>
                    <a:pt x="501" y="802"/>
                    <a:pt x="468" y="835"/>
                  </a:cubicBezTo>
                  <a:lnTo>
                    <a:pt x="268" y="935"/>
                  </a:lnTo>
                  <a:lnTo>
                    <a:pt x="268" y="568"/>
                  </a:lnTo>
                  <a:lnTo>
                    <a:pt x="468" y="468"/>
                  </a:lnTo>
                  <a:cubicBezTo>
                    <a:pt x="501" y="435"/>
                    <a:pt x="534" y="435"/>
                    <a:pt x="568" y="435"/>
                  </a:cubicBezTo>
                  <a:close/>
                  <a:moveTo>
                    <a:pt x="635" y="1"/>
                  </a:moveTo>
                  <a:cubicBezTo>
                    <a:pt x="568" y="1"/>
                    <a:pt x="501" y="34"/>
                    <a:pt x="468" y="68"/>
                  </a:cubicBezTo>
                  <a:lnTo>
                    <a:pt x="34" y="335"/>
                  </a:lnTo>
                  <a:cubicBezTo>
                    <a:pt x="34" y="335"/>
                    <a:pt x="34" y="368"/>
                    <a:pt x="34" y="368"/>
                  </a:cubicBezTo>
                  <a:cubicBezTo>
                    <a:pt x="1" y="401"/>
                    <a:pt x="1" y="401"/>
                    <a:pt x="34" y="435"/>
                  </a:cubicBezTo>
                  <a:lnTo>
                    <a:pt x="34" y="2036"/>
                  </a:lnTo>
                  <a:cubicBezTo>
                    <a:pt x="1" y="2069"/>
                    <a:pt x="1" y="2069"/>
                    <a:pt x="34" y="2102"/>
                  </a:cubicBezTo>
                  <a:lnTo>
                    <a:pt x="268" y="1969"/>
                  </a:lnTo>
                  <a:cubicBezTo>
                    <a:pt x="268" y="1969"/>
                    <a:pt x="301" y="1936"/>
                    <a:pt x="301" y="1936"/>
                  </a:cubicBezTo>
                  <a:cubicBezTo>
                    <a:pt x="301" y="1902"/>
                    <a:pt x="301" y="1902"/>
                    <a:pt x="301" y="1869"/>
                  </a:cubicBezTo>
                  <a:lnTo>
                    <a:pt x="301" y="1335"/>
                  </a:lnTo>
                  <a:lnTo>
                    <a:pt x="434" y="1269"/>
                  </a:lnTo>
                  <a:lnTo>
                    <a:pt x="635" y="1669"/>
                  </a:lnTo>
                  <a:cubicBezTo>
                    <a:pt x="635" y="1669"/>
                    <a:pt x="635" y="1702"/>
                    <a:pt x="635" y="1702"/>
                  </a:cubicBezTo>
                  <a:lnTo>
                    <a:pt x="668" y="1702"/>
                  </a:lnTo>
                  <a:lnTo>
                    <a:pt x="901" y="1569"/>
                  </a:lnTo>
                  <a:cubicBezTo>
                    <a:pt x="901" y="1569"/>
                    <a:pt x="901" y="1569"/>
                    <a:pt x="901" y="1535"/>
                  </a:cubicBezTo>
                  <a:cubicBezTo>
                    <a:pt x="935" y="1535"/>
                    <a:pt x="935" y="1502"/>
                    <a:pt x="901" y="1502"/>
                  </a:cubicBezTo>
                  <a:cubicBezTo>
                    <a:pt x="935" y="1502"/>
                    <a:pt x="935" y="1469"/>
                    <a:pt x="901" y="1469"/>
                  </a:cubicBezTo>
                  <a:lnTo>
                    <a:pt x="701" y="1002"/>
                  </a:lnTo>
                  <a:cubicBezTo>
                    <a:pt x="768" y="902"/>
                    <a:pt x="835" y="835"/>
                    <a:pt x="868" y="735"/>
                  </a:cubicBezTo>
                  <a:cubicBezTo>
                    <a:pt x="901" y="601"/>
                    <a:pt x="901" y="501"/>
                    <a:pt x="901" y="368"/>
                  </a:cubicBezTo>
                  <a:cubicBezTo>
                    <a:pt x="901" y="301"/>
                    <a:pt x="901" y="234"/>
                    <a:pt x="868" y="134"/>
                  </a:cubicBezTo>
                  <a:cubicBezTo>
                    <a:pt x="868" y="101"/>
                    <a:pt x="835" y="34"/>
                    <a:pt x="801" y="34"/>
                  </a:cubicBezTo>
                  <a:cubicBezTo>
                    <a:pt x="735" y="1"/>
                    <a:pt x="701" y="1"/>
                    <a:pt x="6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212;p75">
              <a:extLst>
                <a:ext uri="{FF2B5EF4-FFF2-40B4-BE49-F238E27FC236}">
                  <a16:creationId xmlns:a16="http://schemas.microsoft.com/office/drawing/2014/main" id="{E0C1CFBB-849A-440C-95F1-7C66EE0165AE}"/>
                </a:ext>
              </a:extLst>
            </p:cNvPr>
            <p:cNvSpPr/>
            <p:nvPr/>
          </p:nvSpPr>
          <p:spPr>
            <a:xfrm>
              <a:off x="2376025" y="3637225"/>
              <a:ext cx="22550" cy="56500"/>
            </a:xfrm>
            <a:custGeom>
              <a:avLst/>
              <a:gdLst/>
              <a:ahLst/>
              <a:cxnLst/>
              <a:rect l="l" t="t" r="r" b="b"/>
              <a:pathLst>
                <a:path w="902" h="2260" extrusionOk="0">
                  <a:moveTo>
                    <a:pt x="868" y="0"/>
                  </a:moveTo>
                  <a:lnTo>
                    <a:pt x="668" y="133"/>
                  </a:lnTo>
                  <a:cubicBezTo>
                    <a:pt x="635" y="133"/>
                    <a:pt x="635" y="167"/>
                    <a:pt x="635" y="167"/>
                  </a:cubicBezTo>
                  <a:cubicBezTo>
                    <a:pt x="635" y="200"/>
                    <a:pt x="635" y="200"/>
                    <a:pt x="635" y="234"/>
                  </a:cubicBezTo>
                  <a:lnTo>
                    <a:pt x="635" y="1067"/>
                  </a:lnTo>
                  <a:lnTo>
                    <a:pt x="268" y="434"/>
                  </a:lnTo>
                  <a:lnTo>
                    <a:pt x="268" y="400"/>
                  </a:lnTo>
                  <a:lnTo>
                    <a:pt x="201" y="400"/>
                  </a:lnTo>
                  <a:lnTo>
                    <a:pt x="34" y="500"/>
                  </a:lnTo>
                  <a:cubicBezTo>
                    <a:pt x="34" y="500"/>
                    <a:pt x="1" y="534"/>
                    <a:pt x="1" y="534"/>
                  </a:cubicBezTo>
                  <a:cubicBezTo>
                    <a:pt x="1" y="567"/>
                    <a:pt x="1" y="567"/>
                    <a:pt x="1" y="600"/>
                  </a:cubicBezTo>
                  <a:lnTo>
                    <a:pt x="1" y="2202"/>
                  </a:lnTo>
                  <a:cubicBezTo>
                    <a:pt x="1" y="2235"/>
                    <a:pt x="1" y="2235"/>
                    <a:pt x="1" y="2235"/>
                  </a:cubicBezTo>
                  <a:cubicBezTo>
                    <a:pt x="18" y="2252"/>
                    <a:pt x="26" y="2260"/>
                    <a:pt x="30" y="2260"/>
                  </a:cubicBezTo>
                  <a:cubicBezTo>
                    <a:pt x="34" y="2260"/>
                    <a:pt x="34" y="2252"/>
                    <a:pt x="34" y="2235"/>
                  </a:cubicBezTo>
                  <a:lnTo>
                    <a:pt x="268" y="2135"/>
                  </a:lnTo>
                  <a:cubicBezTo>
                    <a:pt x="268" y="2102"/>
                    <a:pt x="268" y="2102"/>
                    <a:pt x="301" y="2102"/>
                  </a:cubicBezTo>
                  <a:cubicBezTo>
                    <a:pt x="301" y="2068"/>
                    <a:pt x="301" y="2035"/>
                    <a:pt x="301" y="2035"/>
                  </a:cubicBezTo>
                  <a:lnTo>
                    <a:pt x="301" y="1201"/>
                  </a:lnTo>
                  <a:lnTo>
                    <a:pt x="668" y="1835"/>
                  </a:lnTo>
                  <a:cubicBezTo>
                    <a:pt x="668" y="1868"/>
                    <a:pt x="635" y="1868"/>
                    <a:pt x="668" y="1868"/>
                  </a:cubicBezTo>
                  <a:lnTo>
                    <a:pt x="701" y="1868"/>
                  </a:lnTo>
                  <a:lnTo>
                    <a:pt x="868" y="1768"/>
                  </a:lnTo>
                  <a:cubicBezTo>
                    <a:pt x="902" y="1768"/>
                    <a:pt x="902" y="1735"/>
                    <a:pt x="902" y="1735"/>
                  </a:cubicBezTo>
                  <a:cubicBezTo>
                    <a:pt x="902" y="1701"/>
                    <a:pt x="902" y="1701"/>
                    <a:pt x="902" y="1668"/>
                  </a:cubicBezTo>
                  <a:lnTo>
                    <a:pt x="902" y="67"/>
                  </a:lnTo>
                  <a:cubicBezTo>
                    <a:pt x="902" y="33"/>
                    <a:pt x="902" y="33"/>
                    <a:pt x="9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213;p75">
              <a:extLst>
                <a:ext uri="{FF2B5EF4-FFF2-40B4-BE49-F238E27FC236}">
                  <a16:creationId xmlns:a16="http://schemas.microsoft.com/office/drawing/2014/main" id="{D94EA99A-067B-4883-AF6A-959D80EBA7A7}"/>
                </a:ext>
              </a:extLst>
            </p:cNvPr>
            <p:cNvSpPr/>
            <p:nvPr/>
          </p:nvSpPr>
          <p:spPr>
            <a:xfrm>
              <a:off x="2260125" y="3465925"/>
              <a:ext cx="21700" cy="51225"/>
            </a:xfrm>
            <a:custGeom>
              <a:avLst/>
              <a:gdLst/>
              <a:ahLst/>
              <a:cxnLst/>
              <a:rect l="l" t="t" r="r" b="b"/>
              <a:pathLst>
                <a:path w="868" h="2049" extrusionOk="0">
                  <a:moveTo>
                    <a:pt x="567" y="347"/>
                  </a:moveTo>
                  <a:cubicBezTo>
                    <a:pt x="634" y="347"/>
                    <a:pt x="634" y="414"/>
                    <a:pt x="634" y="514"/>
                  </a:cubicBezTo>
                  <a:cubicBezTo>
                    <a:pt x="634" y="581"/>
                    <a:pt x="601" y="648"/>
                    <a:pt x="567" y="714"/>
                  </a:cubicBezTo>
                  <a:cubicBezTo>
                    <a:pt x="534" y="781"/>
                    <a:pt x="467" y="814"/>
                    <a:pt x="401" y="848"/>
                  </a:cubicBezTo>
                  <a:lnTo>
                    <a:pt x="167" y="981"/>
                  </a:lnTo>
                  <a:lnTo>
                    <a:pt x="167" y="514"/>
                  </a:lnTo>
                  <a:lnTo>
                    <a:pt x="401" y="381"/>
                  </a:lnTo>
                  <a:cubicBezTo>
                    <a:pt x="467" y="347"/>
                    <a:pt x="501" y="347"/>
                    <a:pt x="567" y="347"/>
                  </a:cubicBezTo>
                  <a:close/>
                  <a:moveTo>
                    <a:pt x="624" y="1"/>
                  </a:moveTo>
                  <a:cubicBezTo>
                    <a:pt x="571" y="1"/>
                    <a:pt x="507" y="25"/>
                    <a:pt x="434" y="80"/>
                  </a:cubicBezTo>
                  <a:lnTo>
                    <a:pt x="34" y="314"/>
                  </a:lnTo>
                  <a:cubicBezTo>
                    <a:pt x="0" y="314"/>
                    <a:pt x="0" y="314"/>
                    <a:pt x="0" y="347"/>
                  </a:cubicBezTo>
                  <a:cubicBezTo>
                    <a:pt x="0" y="347"/>
                    <a:pt x="0" y="381"/>
                    <a:pt x="0" y="414"/>
                  </a:cubicBezTo>
                  <a:lnTo>
                    <a:pt x="0" y="2015"/>
                  </a:lnTo>
                  <a:cubicBezTo>
                    <a:pt x="0" y="2015"/>
                    <a:pt x="0" y="2049"/>
                    <a:pt x="0" y="2049"/>
                  </a:cubicBezTo>
                  <a:lnTo>
                    <a:pt x="34" y="2049"/>
                  </a:lnTo>
                  <a:lnTo>
                    <a:pt x="167" y="1982"/>
                  </a:lnTo>
                  <a:cubicBezTo>
                    <a:pt x="167" y="1982"/>
                    <a:pt x="167" y="1948"/>
                    <a:pt x="200" y="1948"/>
                  </a:cubicBezTo>
                  <a:cubicBezTo>
                    <a:pt x="200" y="1915"/>
                    <a:pt x="200" y="1915"/>
                    <a:pt x="200" y="1882"/>
                  </a:cubicBezTo>
                  <a:lnTo>
                    <a:pt x="200" y="1315"/>
                  </a:lnTo>
                  <a:lnTo>
                    <a:pt x="401" y="1181"/>
                  </a:lnTo>
                  <a:lnTo>
                    <a:pt x="601" y="1648"/>
                  </a:lnTo>
                  <a:lnTo>
                    <a:pt x="634" y="1682"/>
                  </a:lnTo>
                  <a:lnTo>
                    <a:pt x="701" y="1682"/>
                  </a:lnTo>
                  <a:lnTo>
                    <a:pt x="834" y="1582"/>
                  </a:lnTo>
                  <a:cubicBezTo>
                    <a:pt x="834" y="1582"/>
                    <a:pt x="834" y="1582"/>
                    <a:pt x="834" y="1548"/>
                  </a:cubicBezTo>
                  <a:cubicBezTo>
                    <a:pt x="834" y="1548"/>
                    <a:pt x="834" y="1515"/>
                    <a:pt x="834" y="1515"/>
                  </a:cubicBezTo>
                  <a:cubicBezTo>
                    <a:pt x="834" y="1515"/>
                    <a:pt x="834" y="1481"/>
                    <a:pt x="834" y="1481"/>
                  </a:cubicBezTo>
                  <a:lnTo>
                    <a:pt x="634" y="1014"/>
                  </a:lnTo>
                  <a:cubicBezTo>
                    <a:pt x="701" y="914"/>
                    <a:pt x="734" y="814"/>
                    <a:pt x="801" y="714"/>
                  </a:cubicBezTo>
                  <a:cubicBezTo>
                    <a:pt x="834" y="614"/>
                    <a:pt x="834" y="481"/>
                    <a:pt x="834" y="381"/>
                  </a:cubicBezTo>
                  <a:cubicBezTo>
                    <a:pt x="868" y="247"/>
                    <a:pt x="834" y="114"/>
                    <a:pt x="734" y="47"/>
                  </a:cubicBezTo>
                  <a:cubicBezTo>
                    <a:pt x="704" y="17"/>
                    <a:pt x="667" y="1"/>
                    <a:pt x="6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214;p75">
              <a:extLst>
                <a:ext uri="{FF2B5EF4-FFF2-40B4-BE49-F238E27FC236}">
                  <a16:creationId xmlns:a16="http://schemas.microsoft.com/office/drawing/2014/main" id="{A6ADF123-0885-4F5A-82F2-96976BA48266}"/>
                </a:ext>
              </a:extLst>
            </p:cNvPr>
            <p:cNvSpPr/>
            <p:nvPr/>
          </p:nvSpPr>
          <p:spPr>
            <a:xfrm>
              <a:off x="2284300" y="3462925"/>
              <a:ext cx="20050" cy="35875"/>
            </a:xfrm>
            <a:custGeom>
              <a:avLst/>
              <a:gdLst/>
              <a:ahLst/>
              <a:cxnLst/>
              <a:rect l="l" t="t" r="r" b="b"/>
              <a:pathLst>
                <a:path w="802" h="1435" extrusionOk="0">
                  <a:moveTo>
                    <a:pt x="534" y="334"/>
                  </a:moveTo>
                  <a:cubicBezTo>
                    <a:pt x="568" y="334"/>
                    <a:pt x="568" y="334"/>
                    <a:pt x="601" y="367"/>
                  </a:cubicBezTo>
                  <a:cubicBezTo>
                    <a:pt x="601" y="367"/>
                    <a:pt x="634" y="401"/>
                    <a:pt x="634" y="401"/>
                  </a:cubicBezTo>
                  <a:lnTo>
                    <a:pt x="634" y="501"/>
                  </a:lnTo>
                  <a:lnTo>
                    <a:pt x="267" y="701"/>
                  </a:lnTo>
                  <a:cubicBezTo>
                    <a:pt x="267" y="667"/>
                    <a:pt x="267" y="634"/>
                    <a:pt x="267" y="601"/>
                  </a:cubicBezTo>
                  <a:cubicBezTo>
                    <a:pt x="267" y="567"/>
                    <a:pt x="267" y="534"/>
                    <a:pt x="301" y="501"/>
                  </a:cubicBezTo>
                  <a:cubicBezTo>
                    <a:pt x="301" y="467"/>
                    <a:pt x="334" y="467"/>
                    <a:pt x="368" y="434"/>
                  </a:cubicBezTo>
                  <a:cubicBezTo>
                    <a:pt x="368" y="401"/>
                    <a:pt x="401" y="367"/>
                    <a:pt x="434" y="367"/>
                  </a:cubicBezTo>
                  <a:cubicBezTo>
                    <a:pt x="468" y="334"/>
                    <a:pt x="501" y="334"/>
                    <a:pt x="534" y="334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34" y="67"/>
                  </a:cubicBezTo>
                  <a:cubicBezTo>
                    <a:pt x="368" y="100"/>
                    <a:pt x="301" y="134"/>
                    <a:pt x="234" y="200"/>
                  </a:cubicBezTo>
                  <a:cubicBezTo>
                    <a:pt x="201" y="267"/>
                    <a:pt x="167" y="334"/>
                    <a:pt x="134" y="434"/>
                  </a:cubicBezTo>
                  <a:cubicBezTo>
                    <a:pt x="101" y="501"/>
                    <a:pt x="67" y="601"/>
                    <a:pt x="34" y="701"/>
                  </a:cubicBezTo>
                  <a:cubicBezTo>
                    <a:pt x="34" y="768"/>
                    <a:pt x="1" y="868"/>
                    <a:pt x="34" y="968"/>
                  </a:cubicBezTo>
                  <a:cubicBezTo>
                    <a:pt x="34" y="1034"/>
                    <a:pt x="34" y="1134"/>
                    <a:pt x="34" y="1201"/>
                  </a:cubicBezTo>
                  <a:cubicBezTo>
                    <a:pt x="67" y="1268"/>
                    <a:pt x="101" y="1335"/>
                    <a:pt x="134" y="1368"/>
                  </a:cubicBezTo>
                  <a:cubicBezTo>
                    <a:pt x="167" y="1435"/>
                    <a:pt x="201" y="1435"/>
                    <a:pt x="267" y="1435"/>
                  </a:cubicBezTo>
                  <a:cubicBezTo>
                    <a:pt x="301" y="1435"/>
                    <a:pt x="368" y="1435"/>
                    <a:pt x="434" y="1401"/>
                  </a:cubicBezTo>
                  <a:cubicBezTo>
                    <a:pt x="468" y="1368"/>
                    <a:pt x="534" y="1335"/>
                    <a:pt x="568" y="1268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34" y="1068"/>
                    <a:pt x="734" y="1001"/>
                    <a:pt x="768" y="968"/>
                  </a:cubicBezTo>
                  <a:cubicBezTo>
                    <a:pt x="768" y="934"/>
                    <a:pt x="801" y="901"/>
                    <a:pt x="801" y="868"/>
                  </a:cubicBezTo>
                  <a:cubicBezTo>
                    <a:pt x="801" y="834"/>
                    <a:pt x="801" y="834"/>
                    <a:pt x="801" y="801"/>
                  </a:cubicBezTo>
                  <a:lnTo>
                    <a:pt x="768" y="801"/>
                  </a:lnTo>
                  <a:lnTo>
                    <a:pt x="634" y="901"/>
                  </a:lnTo>
                  <a:lnTo>
                    <a:pt x="601" y="901"/>
                  </a:lnTo>
                  <a:cubicBezTo>
                    <a:pt x="601" y="934"/>
                    <a:pt x="568" y="934"/>
                    <a:pt x="568" y="968"/>
                  </a:cubicBezTo>
                  <a:lnTo>
                    <a:pt x="534" y="1034"/>
                  </a:lnTo>
                  <a:cubicBezTo>
                    <a:pt x="501" y="1068"/>
                    <a:pt x="468" y="1068"/>
                    <a:pt x="434" y="1101"/>
                  </a:cubicBezTo>
                  <a:lnTo>
                    <a:pt x="334" y="1134"/>
                  </a:lnTo>
                  <a:lnTo>
                    <a:pt x="301" y="1134"/>
                  </a:lnTo>
                  <a:cubicBezTo>
                    <a:pt x="267" y="1101"/>
                    <a:pt x="234" y="1101"/>
                    <a:pt x="234" y="1068"/>
                  </a:cubicBezTo>
                  <a:cubicBezTo>
                    <a:pt x="234" y="1034"/>
                    <a:pt x="234" y="1001"/>
                    <a:pt x="234" y="968"/>
                  </a:cubicBezTo>
                  <a:lnTo>
                    <a:pt x="801" y="667"/>
                  </a:lnTo>
                  <a:cubicBezTo>
                    <a:pt x="801" y="667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15;p75">
              <a:extLst>
                <a:ext uri="{FF2B5EF4-FFF2-40B4-BE49-F238E27FC236}">
                  <a16:creationId xmlns:a16="http://schemas.microsoft.com/office/drawing/2014/main" id="{ADCB1BBA-8D57-4205-B33F-99BDD470D551}"/>
                </a:ext>
              </a:extLst>
            </p:cNvPr>
            <p:cNvSpPr/>
            <p:nvPr/>
          </p:nvSpPr>
          <p:spPr>
            <a:xfrm>
              <a:off x="2306825" y="3446250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801" y="0"/>
                  </a:moveTo>
                  <a:lnTo>
                    <a:pt x="667" y="67"/>
                  </a:lnTo>
                  <a:cubicBezTo>
                    <a:pt x="634" y="100"/>
                    <a:pt x="634" y="100"/>
                    <a:pt x="634" y="134"/>
                  </a:cubicBezTo>
                  <a:cubicBezTo>
                    <a:pt x="634" y="134"/>
                    <a:pt x="634" y="167"/>
                    <a:pt x="634" y="167"/>
                  </a:cubicBezTo>
                  <a:lnTo>
                    <a:pt x="401" y="1068"/>
                  </a:lnTo>
                  <a:lnTo>
                    <a:pt x="200" y="434"/>
                  </a:lnTo>
                  <a:cubicBezTo>
                    <a:pt x="200" y="400"/>
                    <a:pt x="200" y="400"/>
                    <a:pt x="200" y="400"/>
                  </a:cubicBezTo>
                  <a:lnTo>
                    <a:pt x="167" y="400"/>
                  </a:lnTo>
                  <a:lnTo>
                    <a:pt x="34" y="467"/>
                  </a:lnTo>
                  <a:cubicBezTo>
                    <a:pt x="34" y="467"/>
                    <a:pt x="0" y="501"/>
                    <a:pt x="0" y="501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34" y="1535"/>
                  </a:lnTo>
                  <a:lnTo>
                    <a:pt x="467" y="1501"/>
                  </a:lnTo>
                  <a:cubicBezTo>
                    <a:pt x="467" y="1468"/>
                    <a:pt x="467" y="1468"/>
                    <a:pt x="501" y="1435"/>
                  </a:cubicBezTo>
                  <a:cubicBezTo>
                    <a:pt x="501" y="1435"/>
                    <a:pt x="501" y="1401"/>
                    <a:pt x="501" y="1401"/>
                  </a:cubicBezTo>
                  <a:lnTo>
                    <a:pt x="801" y="34"/>
                  </a:lnTo>
                  <a:cubicBezTo>
                    <a:pt x="834" y="34"/>
                    <a:pt x="834" y="34"/>
                    <a:pt x="8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16;p75">
              <a:extLst>
                <a:ext uri="{FF2B5EF4-FFF2-40B4-BE49-F238E27FC236}">
                  <a16:creationId xmlns:a16="http://schemas.microsoft.com/office/drawing/2014/main" id="{61F7A01D-722A-427E-88F2-189DF41BD161}"/>
                </a:ext>
              </a:extLst>
            </p:cNvPr>
            <p:cNvSpPr/>
            <p:nvPr/>
          </p:nvSpPr>
          <p:spPr>
            <a:xfrm>
              <a:off x="2330175" y="3437075"/>
              <a:ext cx="20025" cy="35875"/>
            </a:xfrm>
            <a:custGeom>
              <a:avLst/>
              <a:gdLst/>
              <a:ahLst/>
              <a:cxnLst/>
              <a:rect l="l" t="t" r="r" b="b"/>
              <a:pathLst>
                <a:path w="801" h="1435" extrusionOk="0">
                  <a:moveTo>
                    <a:pt x="534" y="300"/>
                  </a:moveTo>
                  <a:cubicBezTo>
                    <a:pt x="534" y="300"/>
                    <a:pt x="567" y="334"/>
                    <a:pt x="601" y="334"/>
                  </a:cubicBezTo>
                  <a:cubicBezTo>
                    <a:pt x="601" y="367"/>
                    <a:pt x="601" y="367"/>
                    <a:pt x="601" y="401"/>
                  </a:cubicBezTo>
                  <a:lnTo>
                    <a:pt x="601" y="467"/>
                  </a:lnTo>
                  <a:lnTo>
                    <a:pt x="234" y="667"/>
                  </a:lnTo>
                  <a:cubicBezTo>
                    <a:pt x="234" y="634"/>
                    <a:pt x="234" y="601"/>
                    <a:pt x="234" y="601"/>
                  </a:cubicBezTo>
                  <a:cubicBezTo>
                    <a:pt x="267" y="567"/>
                    <a:pt x="267" y="534"/>
                    <a:pt x="300" y="501"/>
                  </a:cubicBezTo>
                  <a:cubicBezTo>
                    <a:pt x="300" y="467"/>
                    <a:pt x="300" y="434"/>
                    <a:pt x="334" y="401"/>
                  </a:cubicBezTo>
                  <a:cubicBezTo>
                    <a:pt x="367" y="367"/>
                    <a:pt x="401" y="367"/>
                    <a:pt x="434" y="334"/>
                  </a:cubicBezTo>
                  <a:lnTo>
                    <a:pt x="401" y="334"/>
                  </a:lnTo>
                  <a:cubicBezTo>
                    <a:pt x="434" y="300"/>
                    <a:pt x="467" y="300"/>
                    <a:pt x="534" y="300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501"/>
                    <a:pt x="34" y="567"/>
                    <a:pt x="34" y="667"/>
                  </a:cubicBezTo>
                  <a:cubicBezTo>
                    <a:pt x="0" y="767"/>
                    <a:pt x="0" y="868"/>
                    <a:pt x="0" y="934"/>
                  </a:cubicBezTo>
                  <a:cubicBezTo>
                    <a:pt x="0" y="1034"/>
                    <a:pt x="0" y="1101"/>
                    <a:pt x="0" y="1201"/>
                  </a:cubicBezTo>
                  <a:cubicBezTo>
                    <a:pt x="34" y="1268"/>
                    <a:pt x="67" y="1301"/>
                    <a:pt x="100" y="1368"/>
                  </a:cubicBezTo>
                  <a:cubicBezTo>
                    <a:pt x="134" y="1401"/>
                    <a:pt x="167" y="1435"/>
                    <a:pt x="234" y="1435"/>
                  </a:cubicBezTo>
                  <a:cubicBezTo>
                    <a:pt x="267" y="1435"/>
                    <a:pt x="334" y="1401"/>
                    <a:pt x="367" y="1368"/>
                  </a:cubicBezTo>
                  <a:cubicBezTo>
                    <a:pt x="434" y="1335"/>
                    <a:pt x="501" y="1301"/>
                    <a:pt x="534" y="1234"/>
                  </a:cubicBezTo>
                  <a:cubicBezTo>
                    <a:pt x="601" y="1201"/>
                    <a:pt x="634" y="1168"/>
                    <a:pt x="667" y="1101"/>
                  </a:cubicBezTo>
                  <a:cubicBezTo>
                    <a:pt x="701" y="1034"/>
                    <a:pt x="701" y="1001"/>
                    <a:pt x="734" y="934"/>
                  </a:cubicBezTo>
                  <a:cubicBezTo>
                    <a:pt x="767" y="901"/>
                    <a:pt x="767" y="868"/>
                    <a:pt x="767" y="834"/>
                  </a:cubicBezTo>
                  <a:cubicBezTo>
                    <a:pt x="767" y="834"/>
                    <a:pt x="767" y="801"/>
                    <a:pt x="767" y="801"/>
                  </a:cubicBezTo>
                  <a:lnTo>
                    <a:pt x="734" y="801"/>
                  </a:lnTo>
                  <a:lnTo>
                    <a:pt x="601" y="868"/>
                  </a:lnTo>
                  <a:lnTo>
                    <a:pt x="567" y="901"/>
                  </a:lnTo>
                  <a:lnTo>
                    <a:pt x="534" y="934"/>
                  </a:lnTo>
                  <a:cubicBezTo>
                    <a:pt x="534" y="968"/>
                    <a:pt x="501" y="1001"/>
                    <a:pt x="501" y="1001"/>
                  </a:cubicBezTo>
                  <a:cubicBezTo>
                    <a:pt x="467" y="1034"/>
                    <a:pt x="434" y="1068"/>
                    <a:pt x="401" y="1068"/>
                  </a:cubicBezTo>
                  <a:cubicBezTo>
                    <a:pt x="367" y="1101"/>
                    <a:pt x="367" y="1101"/>
                    <a:pt x="334" y="1101"/>
                  </a:cubicBezTo>
                  <a:lnTo>
                    <a:pt x="267" y="1101"/>
                  </a:lnTo>
                  <a:cubicBezTo>
                    <a:pt x="234" y="1101"/>
                    <a:pt x="234" y="1068"/>
                    <a:pt x="234" y="1068"/>
                  </a:cubicBezTo>
                  <a:cubicBezTo>
                    <a:pt x="234" y="1034"/>
                    <a:pt x="234" y="1001"/>
                    <a:pt x="234" y="968"/>
                  </a:cubicBezTo>
                  <a:lnTo>
                    <a:pt x="767" y="634"/>
                  </a:lnTo>
                  <a:cubicBezTo>
                    <a:pt x="767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67"/>
                  </a:cubicBezTo>
                  <a:lnTo>
                    <a:pt x="801" y="434"/>
                  </a:lnTo>
                  <a:cubicBezTo>
                    <a:pt x="801" y="367"/>
                    <a:pt x="801" y="300"/>
                    <a:pt x="767" y="200"/>
                  </a:cubicBezTo>
                  <a:cubicBezTo>
                    <a:pt x="767" y="167"/>
                    <a:pt x="734" y="100"/>
                    <a:pt x="701" y="67"/>
                  </a:cubicBezTo>
                  <a:cubicBezTo>
                    <a:pt x="667" y="34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17;p75">
              <a:extLst>
                <a:ext uri="{FF2B5EF4-FFF2-40B4-BE49-F238E27FC236}">
                  <a16:creationId xmlns:a16="http://schemas.microsoft.com/office/drawing/2014/main" id="{7A89AFC8-40B4-4FC7-A408-4ED120CF090D}"/>
                </a:ext>
              </a:extLst>
            </p:cNvPr>
            <p:cNvSpPr/>
            <p:nvPr/>
          </p:nvSpPr>
          <p:spPr>
            <a:xfrm>
              <a:off x="2356025" y="342205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567" y="1"/>
                  </a:moveTo>
                  <a:cubicBezTo>
                    <a:pt x="501" y="1"/>
                    <a:pt x="467" y="1"/>
                    <a:pt x="401" y="34"/>
                  </a:cubicBezTo>
                  <a:cubicBezTo>
                    <a:pt x="367" y="68"/>
                    <a:pt x="301" y="134"/>
                    <a:pt x="267" y="168"/>
                  </a:cubicBezTo>
                  <a:cubicBezTo>
                    <a:pt x="234" y="234"/>
                    <a:pt x="200" y="268"/>
                    <a:pt x="167" y="334"/>
                  </a:cubicBezTo>
                  <a:lnTo>
                    <a:pt x="167" y="268"/>
                  </a:lnTo>
                  <a:cubicBezTo>
                    <a:pt x="167" y="268"/>
                    <a:pt x="167" y="234"/>
                    <a:pt x="167" y="234"/>
                  </a:cubicBezTo>
                  <a:lnTo>
                    <a:pt x="134" y="234"/>
                  </a:lnTo>
                  <a:lnTo>
                    <a:pt x="34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68"/>
                    <a:pt x="0" y="368"/>
                    <a:pt x="0" y="401"/>
                  </a:cubicBezTo>
                  <a:lnTo>
                    <a:pt x="0" y="1569"/>
                  </a:lnTo>
                  <a:cubicBezTo>
                    <a:pt x="0" y="1602"/>
                    <a:pt x="0" y="1602"/>
                    <a:pt x="0" y="1602"/>
                  </a:cubicBezTo>
                  <a:lnTo>
                    <a:pt x="34" y="1602"/>
                  </a:lnTo>
                  <a:lnTo>
                    <a:pt x="134" y="1535"/>
                  </a:lnTo>
                  <a:cubicBezTo>
                    <a:pt x="167" y="1535"/>
                    <a:pt x="167" y="1535"/>
                    <a:pt x="167" y="1502"/>
                  </a:cubicBezTo>
                  <a:cubicBezTo>
                    <a:pt x="167" y="1502"/>
                    <a:pt x="167" y="1469"/>
                    <a:pt x="167" y="1469"/>
                  </a:cubicBezTo>
                  <a:lnTo>
                    <a:pt x="167" y="835"/>
                  </a:lnTo>
                  <a:cubicBezTo>
                    <a:pt x="167" y="735"/>
                    <a:pt x="200" y="635"/>
                    <a:pt x="234" y="568"/>
                  </a:cubicBezTo>
                  <a:cubicBezTo>
                    <a:pt x="267" y="468"/>
                    <a:pt x="301" y="434"/>
                    <a:pt x="367" y="401"/>
                  </a:cubicBezTo>
                  <a:cubicBezTo>
                    <a:pt x="401" y="368"/>
                    <a:pt x="426" y="351"/>
                    <a:pt x="446" y="351"/>
                  </a:cubicBezTo>
                  <a:cubicBezTo>
                    <a:pt x="467" y="351"/>
                    <a:pt x="484" y="368"/>
                    <a:pt x="501" y="401"/>
                  </a:cubicBezTo>
                  <a:cubicBezTo>
                    <a:pt x="534" y="434"/>
                    <a:pt x="567" y="535"/>
                    <a:pt x="534" y="601"/>
                  </a:cubicBezTo>
                  <a:lnTo>
                    <a:pt x="534" y="1235"/>
                  </a:lnTo>
                  <a:cubicBezTo>
                    <a:pt x="534" y="1235"/>
                    <a:pt x="534" y="1268"/>
                    <a:pt x="534" y="1268"/>
                  </a:cubicBezTo>
                  <a:lnTo>
                    <a:pt x="567" y="1268"/>
                  </a:lnTo>
                  <a:lnTo>
                    <a:pt x="701" y="1202"/>
                  </a:lnTo>
                  <a:cubicBezTo>
                    <a:pt x="701" y="1202"/>
                    <a:pt x="734" y="1168"/>
                    <a:pt x="734" y="1168"/>
                  </a:cubicBezTo>
                  <a:cubicBezTo>
                    <a:pt x="734" y="1135"/>
                    <a:pt x="734" y="1135"/>
                    <a:pt x="734" y="1102"/>
                  </a:cubicBezTo>
                  <a:lnTo>
                    <a:pt x="734" y="434"/>
                  </a:lnTo>
                  <a:cubicBezTo>
                    <a:pt x="734" y="368"/>
                    <a:pt x="734" y="301"/>
                    <a:pt x="734" y="201"/>
                  </a:cubicBezTo>
                  <a:cubicBezTo>
                    <a:pt x="734" y="168"/>
                    <a:pt x="701" y="101"/>
                    <a:pt x="667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18;p75">
              <a:extLst>
                <a:ext uri="{FF2B5EF4-FFF2-40B4-BE49-F238E27FC236}">
                  <a16:creationId xmlns:a16="http://schemas.microsoft.com/office/drawing/2014/main" id="{269A3E5B-99DB-4B14-AD86-E21BBD6FF2F5}"/>
                </a:ext>
              </a:extLst>
            </p:cNvPr>
            <p:cNvSpPr/>
            <p:nvPr/>
          </p:nvSpPr>
          <p:spPr>
            <a:xfrm>
              <a:off x="2379375" y="340455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701" y="0"/>
                  </a:moveTo>
                  <a:lnTo>
                    <a:pt x="567" y="100"/>
                  </a:lnTo>
                  <a:cubicBezTo>
                    <a:pt x="567" y="100"/>
                    <a:pt x="567" y="100"/>
                    <a:pt x="534" y="134"/>
                  </a:cubicBezTo>
                  <a:cubicBezTo>
                    <a:pt x="534" y="134"/>
                    <a:pt x="534" y="167"/>
                    <a:pt x="534" y="167"/>
                  </a:cubicBezTo>
                  <a:lnTo>
                    <a:pt x="534" y="801"/>
                  </a:lnTo>
                  <a:cubicBezTo>
                    <a:pt x="534" y="901"/>
                    <a:pt x="534" y="1001"/>
                    <a:pt x="501" y="1068"/>
                  </a:cubicBezTo>
                  <a:cubicBezTo>
                    <a:pt x="467" y="1134"/>
                    <a:pt x="434" y="1201"/>
                    <a:pt x="367" y="1235"/>
                  </a:cubicBezTo>
                  <a:cubicBezTo>
                    <a:pt x="334" y="1268"/>
                    <a:pt x="309" y="1285"/>
                    <a:pt x="288" y="1285"/>
                  </a:cubicBezTo>
                  <a:cubicBezTo>
                    <a:pt x="267" y="1285"/>
                    <a:pt x="250" y="1268"/>
                    <a:pt x="234" y="1235"/>
                  </a:cubicBezTo>
                  <a:cubicBezTo>
                    <a:pt x="200" y="1168"/>
                    <a:pt x="200" y="1101"/>
                    <a:pt x="200" y="1034"/>
                  </a:cubicBezTo>
                  <a:lnTo>
                    <a:pt x="200" y="401"/>
                  </a:lnTo>
                  <a:cubicBezTo>
                    <a:pt x="200" y="367"/>
                    <a:pt x="200" y="367"/>
                    <a:pt x="200" y="367"/>
                  </a:cubicBezTo>
                  <a:lnTo>
                    <a:pt x="167" y="367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1"/>
                    <a:pt x="0" y="534"/>
                  </a:cubicBezTo>
                  <a:lnTo>
                    <a:pt x="0" y="1168"/>
                  </a:lnTo>
                  <a:cubicBezTo>
                    <a:pt x="0" y="1235"/>
                    <a:pt x="0" y="1335"/>
                    <a:pt x="0" y="1401"/>
                  </a:cubicBezTo>
                  <a:cubicBezTo>
                    <a:pt x="0" y="1435"/>
                    <a:pt x="34" y="1501"/>
                    <a:pt x="67" y="1535"/>
                  </a:cubicBezTo>
                  <a:cubicBezTo>
                    <a:pt x="67" y="1568"/>
                    <a:pt x="100" y="1601"/>
                    <a:pt x="167" y="1601"/>
                  </a:cubicBezTo>
                  <a:cubicBezTo>
                    <a:pt x="200" y="1601"/>
                    <a:pt x="267" y="1601"/>
                    <a:pt x="334" y="1568"/>
                  </a:cubicBezTo>
                  <a:cubicBezTo>
                    <a:pt x="367" y="1535"/>
                    <a:pt x="434" y="1501"/>
                    <a:pt x="467" y="1435"/>
                  </a:cubicBezTo>
                  <a:cubicBezTo>
                    <a:pt x="501" y="1401"/>
                    <a:pt x="534" y="1335"/>
                    <a:pt x="534" y="1301"/>
                  </a:cubicBezTo>
                  <a:lnTo>
                    <a:pt x="534" y="1335"/>
                  </a:lnTo>
                  <a:cubicBezTo>
                    <a:pt x="534" y="1368"/>
                    <a:pt x="534" y="1368"/>
                    <a:pt x="534" y="1401"/>
                  </a:cubicBezTo>
                  <a:lnTo>
                    <a:pt x="567" y="1401"/>
                  </a:lnTo>
                  <a:lnTo>
                    <a:pt x="701" y="1301"/>
                  </a:lnTo>
                  <a:cubicBezTo>
                    <a:pt x="734" y="1301"/>
                    <a:pt x="734" y="1301"/>
                    <a:pt x="734" y="1268"/>
                  </a:cubicBezTo>
                  <a:cubicBezTo>
                    <a:pt x="734" y="1268"/>
                    <a:pt x="734" y="1235"/>
                    <a:pt x="734" y="1235"/>
                  </a:cubicBezTo>
                  <a:lnTo>
                    <a:pt x="734" y="67"/>
                  </a:lnTo>
                  <a:cubicBezTo>
                    <a:pt x="734" y="34"/>
                    <a:pt x="734" y="34"/>
                    <a:pt x="7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219;p75">
              <a:extLst>
                <a:ext uri="{FF2B5EF4-FFF2-40B4-BE49-F238E27FC236}">
                  <a16:creationId xmlns:a16="http://schemas.microsoft.com/office/drawing/2014/main" id="{6505E864-886F-491E-A98F-A384ACCE014F}"/>
                </a:ext>
              </a:extLst>
            </p:cNvPr>
            <p:cNvSpPr/>
            <p:nvPr/>
          </p:nvSpPr>
          <p:spPr>
            <a:xfrm>
              <a:off x="2403550" y="3394550"/>
              <a:ext cx="20050" cy="35875"/>
            </a:xfrm>
            <a:custGeom>
              <a:avLst/>
              <a:gdLst/>
              <a:ahLst/>
              <a:cxnLst/>
              <a:rect l="l" t="t" r="r" b="b"/>
              <a:pathLst>
                <a:path w="802" h="1435" extrusionOk="0">
                  <a:moveTo>
                    <a:pt x="468" y="319"/>
                  </a:moveTo>
                  <a:cubicBezTo>
                    <a:pt x="479" y="319"/>
                    <a:pt x="490" y="323"/>
                    <a:pt x="501" y="334"/>
                  </a:cubicBezTo>
                  <a:lnTo>
                    <a:pt x="568" y="334"/>
                  </a:lnTo>
                  <a:cubicBezTo>
                    <a:pt x="568" y="367"/>
                    <a:pt x="568" y="367"/>
                    <a:pt x="601" y="400"/>
                  </a:cubicBezTo>
                  <a:cubicBezTo>
                    <a:pt x="601" y="434"/>
                    <a:pt x="601" y="434"/>
                    <a:pt x="601" y="467"/>
                  </a:cubicBezTo>
                  <a:lnTo>
                    <a:pt x="234" y="701"/>
                  </a:lnTo>
                  <a:lnTo>
                    <a:pt x="234" y="600"/>
                  </a:lnTo>
                  <a:cubicBezTo>
                    <a:pt x="234" y="567"/>
                    <a:pt x="234" y="534"/>
                    <a:pt x="268" y="500"/>
                  </a:cubicBezTo>
                  <a:lnTo>
                    <a:pt x="334" y="400"/>
                  </a:lnTo>
                  <a:cubicBezTo>
                    <a:pt x="334" y="400"/>
                    <a:pt x="368" y="367"/>
                    <a:pt x="401" y="334"/>
                  </a:cubicBezTo>
                  <a:cubicBezTo>
                    <a:pt x="423" y="334"/>
                    <a:pt x="445" y="319"/>
                    <a:pt x="468" y="319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3"/>
                  </a:cubicBezTo>
                  <a:cubicBezTo>
                    <a:pt x="334" y="67"/>
                    <a:pt x="268" y="133"/>
                    <a:pt x="234" y="200"/>
                  </a:cubicBezTo>
                  <a:cubicBezTo>
                    <a:pt x="167" y="267"/>
                    <a:pt x="134" y="334"/>
                    <a:pt x="101" y="400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67"/>
                    <a:pt x="1" y="967"/>
                  </a:cubicBezTo>
                  <a:cubicBezTo>
                    <a:pt x="1" y="1034"/>
                    <a:pt x="1" y="1101"/>
                    <a:pt x="1" y="1201"/>
                  </a:cubicBezTo>
                  <a:cubicBezTo>
                    <a:pt x="34" y="1268"/>
                    <a:pt x="34" y="1301"/>
                    <a:pt x="101" y="1368"/>
                  </a:cubicBezTo>
                  <a:cubicBezTo>
                    <a:pt x="134" y="1401"/>
                    <a:pt x="167" y="1434"/>
                    <a:pt x="201" y="1434"/>
                  </a:cubicBezTo>
                  <a:cubicBezTo>
                    <a:pt x="268" y="1434"/>
                    <a:pt x="334" y="1401"/>
                    <a:pt x="368" y="1368"/>
                  </a:cubicBezTo>
                  <a:cubicBezTo>
                    <a:pt x="434" y="1334"/>
                    <a:pt x="501" y="1301"/>
                    <a:pt x="534" y="1268"/>
                  </a:cubicBezTo>
                  <a:cubicBezTo>
                    <a:pt x="601" y="1201"/>
                    <a:pt x="634" y="1168"/>
                    <a:pt x="668" y="1101"/>
                  </a:cubicBezTo>
                  <a:cubicBezTo>
                    <a:pt x="701" y="1067"/>
                    <a:pt x="701" y="1001"/>
                    <a:pt x="735" y="934"/>
                  </a:cubicBezTo>
                  <a:cubicBezTo>
                    <a:pt x="735" y="934"/>
                    <a:pt x="735" y="867"/>
                    <a:pt x="735" y="834"/>
                  </a:cubicBezTo>
                  <a:lnTo>
                    <a:pt x="735" y="801"/>
                  </a:lnTo>
                  <a:lnTo>
                    <a:pt x="601" y="867"/>
                  </a:lnTo>
                  <a:lnTo>
                    <a:pt x="568" y="901"/>
                  </a:lnTo>
                  <a:lnTo>
                    <a:pt x="534" y="934"/>
                  </a:lnTo>
                  <a:cubicBezTo>
                    <a:pt x="501" y="967"/>
                    <a:pt x="501" y="1001"/>
                    <a:pt x="468" y="1034"/>
                  </a:cubicBezTo>
                  <a:cubicBezTo>
                    <a:pt x="468" y="1034"/>
                    <a:pt x="434" y="1067"/>
                    <a:pt x="401" y="1101"/>
                  </a:cubicBezTo>
                  <a:lnTo>
                    <a:pt x="334" y="1101"/>
                  </a:lnTo>
                  <a:cubicBezTo>
                    <a:pt x="318" y="1118"/>
                    <a:pt x="301" y="1126"/>
                    <a:pt x="288" y="1126"/>
                  </a:cubicBezTo>
                  <a:cubicBezTo>
                    <a:pt x="276" y="1126"/>
                    <a:pt x="268" y="1118"/>
                    <a:pt x="268" y="1101"/>
                  </a:cubicBezTo>
                  <a:cubicBezTo>
                    <a:pt x="234" y="1101"/>
                    <a:pt x="234" y="1067"/>
                    <a:pt x="234" y="1067"/>
                  </a:cubicBezTo>
                  <a:cubicBezTo>
                    <a:pt x="201" y="1034"/>
                    <a:pt x="201" y="1001"/>
                    <a:pt x="234" y="967"/>
                  </a:cubicBezTo>
                  <a:lnTo>
                    <a:pt x="768" y="667"/>
                  </a:lnTo>
                  <a:cubicBezTo>
                    <a:pt x="768" y="634"/>
                    <a:pt x="801" y="634"/>
                    <a:pt x="801" y="600"/>
                  </a:cubicBezTo>
                  <a:cubicBezTo>
                    <a:pt x="801" y="600"/>
                    <a:pt x="801" y="567"/>
                    <a:pt x="801" y="567"/>
                  </a:cubicBezTo>
                  <a:lnTo>
                    <a:pt x="801" y="434"/>
                  </a:lnTo>
                  <a:cubicBezTo>
                    <a:pt x="801" y="367"/>
                    <a:pt x="801" y="300"/>
                    <a:pt x="768" y="234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220;p75">
              <a:extLst>
                <a:ext uri="{FF2B5EF4-FFF2-40B4-BE49-F238E27FC236}">
                  <a16:creationId xmlns:a16="http://schemas.microsoft.com/office/drawing/2014/main" id="{26CD0CA6-7DC3-4FBF-9B00-46A379901C0C}"/>
                </a:ext>
              </a:extLst>
            </p:cNvPr>
            <p:cNvSpPr/>
            <p:nvPr/>
          </p:nvSpPr>
          <p:spPr>
            <a:xfrm>
              <a:off x="2257625" y="3804000"/>
              <a:ext cx="21700" cy="50900"/>
            </a:xfrm>
            <a:custGeom>
              <a:avLst/>
              <a:gdLst/>
              <a:ahLst/>
              <a:cxnLst/>
              <a:rect l="l" t="t" r="r" b="b"/>
              <a:pathLst>
                <a:path w="868" h="2036" extrusionOk="0">
                  <a:moveTo>
                    <a:pt x="834" y="0"/>
                  </a:moveTo>
                  <a:lnTo>
                    <a:pt x="34" y="467"/>
                  </a:lnTo>
                  <a:cubicBezTo>
                    <a:pt x="34" y="467"/>
                    <a:pt x="34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0" y="734"/>
                  </a:lnTo>
                  <a:cubicBezTo>
                    <a:pt x="0" y="768"/>
                    <a:pt x="0" y="768"/>
                    <a:pt x="0" y="768"/>
                  </a:cubicBezTo>
                  <a:lnTo>
                    <a:pt x="34" y="768"/>
                  </a:lnTo>
                  <a:lnTo>
                    <a:pt x="334" y="601"/>
                  </a:lnTo>
                  <a:lnTo>
                    <a:pt x="334" y="1969"/>
                  </a:lnTo>
                  <a:cubicBezTo>
                    <a:pt x="334" y="2002"/>
                    <a:pt x="334" y="2002"/>
                    <a:pt x="334" y="2035"/>
                  </a:cubicBezTo>
                  <a:lnTo>
                    <a:pt x="367" y="2035"/>
                  </a:lnTo>
                  <a:lnTo>
                    <a:pt x="501" y="1935"/>
                  </a:lnTo>
                  <a:cubicBezTo>
                    <a:pt x="501" y="1935"/>
                    <a:pt x="534" y="1935"/>
                    <a:pt x="534" y="1902"/>
                  </a:cubicBezTo>
                  <a:cubicBezTo>
                    <a:pt x="534" y="1902"/>
                    <a:pt x="534" y="1868"/>
                    <a:pt x="534" y="1835"/>
                  </a:cubicBezTo>
                  <a:lnTo>
                    <a:pt x="534" y="467"/>
                  </a:lnTo>
                  <a:lnTo>
                    <a:pt x="834" y="301"/>
                  </a:lnTo>
                  <a:cubicBezTo>
                    <a:pt x="834" y="301"/>
                    <a:pt x="834" y="301"/>
                    <a:pt x="867" y="267"/>
                  </a:cubicBezTo>
                  <a:cubicBezTo>
                    <a:pt x="867" y="267"/>
                    <a:pt x="867" y="234"/>
                    <a:pt x="867" y="234"/>
                  </a:cubicBezTo>
                  <a:lnTo>
                    <a:pt x="867" y="34"/>
                  </a:lnTo>
                  <a:cubicBezTo>
                    <a:pt x="867" y="34"/>
                    <a:pt x="867" y="0"/>
                    <a:pt x="8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221;p75">
              <a:extLst>
                <a:ext uri="{FF2B5EF4-FFF2-40B4-BE49-F238E27FC236}">
                  <a16:creationId xmlns:a16="http://schemas.microsoft.com/office/drawing/2014/main" id="{505DB8E9-CBBA-47DB-8EB4-B1D813274EB8}"/>
                </a:ext>
              </a:extLst>
            </p:cNvPr>
            <p:cNvSpPr/>
            <p:nvPr/>
          </p:nvSpPr>
          <p:spPr>
            <a:xfrm>
              <a:off x="2278475" y="3807325"/>
              <a:ext cx="20025" cy="36725"/>
            </a:xfrm>
            <a:custGeom>
              <a:avLst/>
              <a:gdLst/>
              <a:ahLst/>
              <a:cxnLst/>
              <a:rect l="l" t="t" r="r" b="b"/>
              <a:pathLst>
                <a:path w="801" h="1469" extrusionOk="0">
                  <a:moveTo>
                    <a:pt x="534" y="334"/>
                  </a:moveTo>
                  <a:cubicBezTo>
                    <a:pt x="567" y="334"/>
                    <a:pt x="567" y="368"/>
                    <a:pt x="567" y="401"/>
                  </a:cubicBezTo>
                  <a:cubicBezTo>
                    <a:pt x="601" y="435"/>
                    <a:pt x="601" y="468"/>
                    <a:pt x="601" y="501"/>
                  </a:cubicBezTo>
                  <a:lnTo>
                    <a:pt x="601" y="735"/>
                  </a:lnTo>
                  <a:cubicBezTo>
                    <a:pt x="601" y="768"/>
                    <a:pt x="601" y="835"/>
                    <a:pt x="567" y="868"/>
                  </a:cubicBezTo>
                  <a:cubicBezTo>
                    <a:pt x="567" y="902"/>
                    <a:pt x="567" y="935"/>
                    <a:pt x="534" y="968"/>
                  </a:cubicBezTo>
                  <a:cubicBezTo>
                    <a:pt x="500" y="1002"/>
                    <a:pt x="500" y="1035"/>
                    <a:pt x="467" y="1035"/>
                  </a:cubicBezTo>
                  <a:cubicBezTo>
                    <a:pt x="467" y="1068"/>
                    <a:pt x="434" y="1102"/>
                    <a:pt x="400" y="1102"/>
                  </a:cubicBezTo>
                  <a:lnTo>
                    <a:pt x="334" y="1135"/>
                  </a:lnTo>
                  <a:lnTo>
                    <a:pt x="267" y="1135"/>
                  </a:lnTo>
                  <a:cubicBezTo>
                    <a:pt x="267" y="1102"/>
                    <a:pt x="234" y="1102"/>
                    <a:pt x="234" y="1068"/>
                  </a:cubicBezTo>
                  <a:cubicBezTo>
                    <a:pt x="234" y="1035"/>
                    <a:pt x="234" y="1002"/>
                    <a:pt x="234" y="968"/>
                  </a:cubicBezTo>
                  <a:cubicBezTo>
                    <a:pt x="234" y="935"/>
                    <a:pt x="234" y="935"/>
                    <a:pt x="234" y="902"/>
                  </a:cubicBezTo>
                  <a:lnTo>
                    <a:pt x="234" y="801"/>
                  </a:lnTo>
                  <a:cubicBezTo>
                    <a:pt x="234" y="768"/>
                    <a:pt x="234" y="768"/>
                    <a:pt x="234" y="735"/>
                  </a:cubicBezTo>
                  <a:cubicBezTo>
                    <a:pt x="234" y="701"/>
                    <a:pt x="234" y="635"/>
                    <a:pt x="234" y="601"/>
                  </a:cubicBezTo>
                  <a:cubicBezTo>
                    <a:pt x="234" y="568"/>
                    <a:pt x="267" y="535"/>
                    <a:pt x="267" y="501"/>
                  </a:cubicBezTo>
                  <a:lnTo>
                    <a:pt x="334" y="401"/>
                  </a:lnTo>
                  <a:cubicBezTo>
                    <a:pt x="367" y="401"/>
                    <a:pt x="367" y="368"/>
                    <a:pt x="400" y="368"/>
                  </a:cubicBezTo>
                  <a:cubicBezTo>
                    <a:pt x="434" y="334"/>
                    <a:pt x="434" y="334"/>
                    <a:pt x="467" y="334"/>
                  </a:cubicBezTo>
                  <a:close/>
                  <a:moveTo>
                    <a:pt x="567" y="1"/>
                  </a:moveTo>
                  <a:cubicBezTo>
                    <a:pt x="500" y="1"/>
                    <a:pt x="467" y="34"/>
                    <a:pt x="400" y="68"/>
                  </a:cubicBezTo>
                  <a:cubicBezTo>
                    <a:pt x="334" y="101"/>
                    <a:pt x="300" y="134"/>
                    <a:pt x="234" y="201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67" y="468"/>
                    <a:pt x="67" y="535"/>
                    <a:pt x="33" y="601"/>
                  </a:cubicBezTo>
                  <a:cubicBezTo>
                    <a:pt x="0" y="668"/>
                    <a:pt x="0" y="768"/>
                    <a:pt x="0" y="835"/>
                  </a:cubicBezTo>
                  <a:lnTo>
                    <a:pt x="0" y="902"/>
                  </a:lnTo>
                  <a:lnTo>
                    <a:pt x="0" y="1035"/>
                  </a:lnTo>
                  <a:lnTo>
                    <a:pt x="0" y="1102"/>
                  </a:lnTo>
                  <a:cubicBezTo>
                    <a:pt x="0" y="1168"/>
                    <a:pt x="0" y="1235"/>
                    <a:pt x="33" y="1268"/>
                  </a:cubicBezTo>
                  <a:cubicBezTo>
                    <a:pt x="33" y="1335"/>
                    <a:pt x="67" y="1369"/>
                    <a:pt x="134" y="1402"/>
                  </a:cubicBezTo>
                  <a:cubicBezTo>
                    <a:pt x="167" y="1435"/>
                    <a:pt x="200" y="1469"/>
                    <a:pt x="234" y="1469"/>
                  </a:cubicBezTo>
                  <a:cubicBezTo>
                    <a:pt x="300" y="1469"/>
                    <a:pt x="367" y="1435"/>
                    <a:pt x="400" y="1402"/>
                  </a:cubicBezTo>
                  <a:cubicBezTo>
                    <a:pt x="467" y="1369"/>
                    <a:pt x="534" y="1335"/>
                    <a:pt x="567" y="1268"/>
                  </a:cubicBezTo>
                  <a:cubicBezTo>
                    <a:pt x="601" y="1202"/>
                    <a:pt x="667" y="1135"/>
                    <a:pt x="701" y="1068"/>
                  </a:cubicBezTo>
                  <a:cubicBezTo>
                    <a:pt x="734" y="1002"/>
                    <a:pt x="767" y="935"/>
                    <a:pt x="767" y="868"/>
                  </a:cubicBezTo>
                  <a:cubicBezTo>
                    <a:pt x="801" y="768"/>
                    <a:pt x="801" y="701"/>
                    <a:pt x="801" y="635"/>
                  </a:cubicBezTo>
                  <a:lnTo>
                    <a:pt x="801" y="368"/>
                  </a:lnTo>
                  <a:cubicBezTo>
                    <a:pt x="801" y="301"/>
                    <a:pt x="801" y="234"/>
                    <a:pt x="767" y="168"/>
                  </a:cubicBezTo>
                  <a:cubicBezTo>
                    <a:pt x="767" y="134"/>
                    <a:pt x="734" y="68"/>
                    <a:pt x="701" y="68"/>
                  </a:cubicBezTo>
                  <a:cubicBezTo>
                    <a:pt x="667" y="34"/>
                    <a:pt x="601" y="1"/>
                    <a:pt x="5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222;p75">
              <a:extLst>
                <a:ext uri="{FF2B5EF4-FFF2-40B4-BE49-F238E27FC236}">
                  <a16:creationId xmlns:a16="http://schemas.microsoft.com/office/drawing/2014/main" id="{023F0ADA-7541-4AB6-80E2-1CD52E226D6D}"/>
                </a:ext>
              </a:extLst>
            </p:cNvPr>
            <p:cNvSpPr/>
            <p:nvPr/>
          </p:nvSpPr>
          <p:spPr>
            <a:xfrm>
              <a:off x="2301825" y="3785650"/>
              <a:ext cx="15025" cy="43950"/>
            </a:xfrm>
            <a:custGeom>
              <a:avLst/>
              <a:gdLst/>
              <a:ahLst/>
              <a:cxnLst/>
              <a:rect l="l" t="t" r="r" b="b"/>
              <a:pathLst>
                <a:path w="601" h="1758" extrusionOk="0">
                  <a:moveTo>
                    <a:pt x="300" y="1"/>
                  </a:moveTo>
                  <a:lnTo>
                    <a:pt x="167" y="67"/>
                  </a:lnTo>
                  <a:cubicBezTo>
                    <a:pt x="134" y="67"/>
                    <a:pt x="134" y="101"/>
                    <a:pt x="134" y="101"/>
                  </a:cubicBezTo>
                  <a:cubicBezTo>
                    <a:pt x="134" y="134"/>
                    <a:pt x="134" y="134"/>
                    <a:pt x="134" y="167"/>
                  </a:cubicBezTo>
                  <a:lnTo>
                    <a:pt x="134" y="568"/>
                  </a:lnTo>
                  <a:lnTo>
                    <a:pt x="33" y="634"/>
                  </a:lnTo>
                  <a:cubicBezTo>
                    <a:pt x="0" y="634"/>
                    <a:pt x="0" y="668"/>
                    <a:pt x="0" y="668"/>
                  </a:cubicBezTo>
                  <a:cubicBezTo>
                    <a:pt x="0" y="701"/>
                    <a:pt x="0" y="701"/>
                    <a:pt x="0" y="734"/>
                  </a:cubicBezTo>
                  <a:lnTo>
                    <a:pt x="0" y="901"/>
                  </a:lnTo>
                  <a:cubicBezTo>
                    <a:pt x="0" y="901"/>
                    <a:pt x="0" y="935"/>
                    <a:pt x="0" y="935"/>
                  </a:cubicBezTo>
                  <a:lnTo>
                    <a:pt x="33" y="935"/>
                  </a:lnTo>
                  <a:lnTo>
                    <a:pt x="134" y="868"/>
                  </a:lnTo>
                  <a:lnTo>
                    <a:pt x="134" y="1435"/>
                  </a:lnTo>
                  <a:cubicBezTo>
                    <a:pt x="134" y="1568"/>
                    <a:pt x="167" y="1668"/>
                    <a:pt x="200" y="1735"/>
                  </a:cubicBezTo>
                  <a:cubicBezTo>
                    <a:pt x="228" y="1749"/>
                    <a:pt x="256" y="1757"/>
                    <a:pt x="286" y="1757"/>
                  </a:cubicBezTo>
                  <a:cubicBezTo>
                    <a:pt x="328" y="1757"/>
                    <a:pt x="375" y="1741"/>
                    <a:pt x="434" y="1702"/>
                  </a:cubicBezTo>
                  <a:lnTo>
                    <a:pt x="567" y="1635"/>
                  </a:lnTo>
                  <a:cubicBezTo>
                    <a:pt x="567" y="1635"/>
                    <a:pt x="601" y="1602"/>
                    <a:pt x="601" y="1602"/>
                  </a:cubicBezTo>
                  <a:cubicBezTo>
                    <a:pt x="601" y="1568"/>
                    <a:pt x="601" y="1568"/>
                    <a:pt x="601" y="1535"/>
                  </a:cubicBezTo>
                  <a:lnTo>
                    <a:pt x="601" y="1368"/>
                  </a:lnTo>
                  <a:cubicBezTo>
                    <a:pt x="601" y="1368"/>
                    <a:pt x="601" y="1335"/>
                    <a:pt x="601" y="1335"/>
                  </a:cubicBezTo>
                  <a:lnTo>
                    <a:pt x="567" y="1335"/>
                  </a:lnTo>
                  <a:lnTo>
                    <a:pt x="467" y="1402"/>
                  </a:lnTo>
                  <a:lnTo>
                    <a:pt x="367" y="1402"/>
                  </a:lnTo>
                  <a:cubicBezTo>
                    <a:pt x="334" y="1368"/>
                    <a:pt x="334" y="1302"/>
                    <a:pt x="334" y="1268"/>
                  </a:cubicBezTo>
                  <a:lnTo>
                    <a:pt x="300" y="768"/>
                  </a:lnTo>
                  <a:lnTo>
                    <a:pt x="500" y="634"/>
                  </a:lnTo>
                  <a:cubicBezTo>
                    <a:pt x="534" y="601"/>
                    <a:pt x="567" y="568"/>
                    <a:pt x="567" y="534"/>
                  </a:cubicBezTo>
                  <a:lnTo>
                    <a:pt x="567" y="368"/>
                  </a:lnTo>
                  <a:cubicBezTo>
                    <a:pt x="567" y="368"/>
                    <a:pt x="567" y="334"/>
                    <a:pt x="567" y="334"/>
                  </a:cubicBezTo>
                  <a:lnTo>
                    <a:pt x="534" y="334"/>
                  </a:lnTo>
                  <a:lnTo>
                    <a:pt x="300" y="468"/>
                  </a:lnTo>
                  <a:lnTo>
                    <a:pt x="300" y="34"/>
                  </a:lnTo>
                  <a:cubicBezTo>
                    <a:pt x="334" y="34"/>
                    <a:pt x="334" y="1"/>
                    <a:pt x="3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223;p75">
              <a:extLst>
                <a:ext uri="{FF2B5EF4-FFF2-40B4-BE49-F238E27FC236}">
                  <a16:creationId xmlns:a16="http://schemas.microsoft.com/office/drawing/2014/main" id="{5EAB8E10-359F-45A0-8C13-80199D232D29}"/>
                </a:ext>
              </a:extLst>
            </p:cNvPr>
            <p:cNvSpPr/>
            <p:nvPr/>
          </p:nvSpPr>
          <p:spPr>
            <a:xfrm>
              <a:off x="2320150" y="3783650"/>
              <a:ext cx="18375" cy="37875"/>
            </a:xfrm>
            <a:custGeom>
              <a:avLst/>
              <a:gdLst/>
              <a:ahLst/>
              <a:cxnLst/>
              <a:rect l="l" t="t" r="r" b="b"/>
              <a:pathLst>
                <a:path w="735" h="1515" extrusionOk="0">
                  <a:moveTo>
                    <a:pt x="535" y="714"/>
                  </a:moveTo>
                  <a:lnTo>
                    <a:pt x="535" y="748"/>
                  </a:lnTo>
                  <a:cubicBezTo>
                    <a:pt x="535" y="781"/>
                    <a:pt x="535" y="814"/>
                    <a:pt x="535" y="848"/>
                  </a:cubicBezTo>
                  <a:cubicBezTo>
                    <a:pt x="501" y="881"/>
                    <a:pt x="501" y="915"/>
                    <a:pt x="468" y="948"/>
                  </a:cubicBezTo>
                  <a:cubicBezTo>
                    <a:pt x="468" y="1015"/>
                    <a:pt x="435" y="1048"/>
                    <a:pt x="401" y="1081"/>
                  </a:cubicBezTo>
                  <a:cubicBezTo>
                    <a:pt x="368" y="1115"/>
                    <a:pt x="335" y="1115"/>
                    <a:pt x="301" y="1148"/>
                  </a:cubicBezTo>
                  <a:cubicBezTo>
                    <a:pt x="268" y="1181"/>
                    <a:pt x="234" y="1181"/>
                    <a:pt x="201" y="1181"/>
                  </a:cubicBezTo>
                  <a:cubicBezTo>
                    <a:pt x="168" y="1181"/>
                    <a:pt x="168" y="1148"/>
                    <a:pt x="168" y="1115"/>
                  </a:cubicBezTo>
                  <a:cubicBezTo>
                    <a:pt x="168" y="1081"/>
                    <a:pt x="201" y="1048"/>
                    <a:pt x="201" y="1015"/>
                  </a:cubicBezTo>
                  <a:cubicBezTo>
                    <a:pt x="234" y="948"/>
                    <a:pt x="268" y="915"/>
                    <a:pt x="301" y="915"/>
                  </a:cubicBezTo>
                  <a:lnTo>
                    <a:pt x="535" y="714"/>
                  </a:lnTo>
                  <a:close/>
                  <a:moveTo>
                    <a:pt x="564" y="0"/>
                  </a:moveTo>
                  <a:cubicBezTo>
                    <a:pt x="554" y="0"/>
                    <a:pt x="544" y="4"/>
                    <a:pt x="535" y="14"/>
                  </a:cubicBezTo>
                  <a:cubicBezTo>
                    <a:pt x="468" y="14"/>
                    <a:pt x="435" y="14"/>
                    <a:pt x="401" y="47"/>
                  </a:cubicBezTo>
                  <a:cubicBezTo>
                    <a:pt x="335" y="81"/>
                    <a:pt x="268" y="114"/>
                    <a:pt x="234" y="181"/>
                  </a:cubicBezTo>
                  <a:cubicBezTo>
                    <a:pt x="201" y="214"/>
                    <a:pt x="168" y="281"/>
                    <a:pt x="134" y="314"/>
                  </a:cubicBezTo>
                  <a:cubicBezTo>
                    <a:pt x="101" y="381"/>
                    <a:pt x="68" y="414"/>
                    <a:pt x="68" y="481"/>
                  </a:cubicBezTo>
                  <a:cubicBezTo>
                    <a:pt x="68" y="514"/>
                    <a:pt x="34" y="548"/>
                    <a:pt x="34" y="614"/>
                  </a:cubicBezTo>
                  <a:cubicBezTo>
                    <a:pt x="34" y="614"/>
                    <a:pt x="101" y="648"/>
                    <a:pt x="101" y="648"/>
                  </a:cubicBezTo>
                  <a:lnTo>
                    <a:pt x="134" y="648"/>
                  </a:lnTo>
                  <a:lnTo>
                    <a:pt x="268" y="548"/>
                  </a:lnTo>
                  <a:lnTo>
                    <a:pt x="301" y="514"/>
                  </a:lnTo>
                  <a:lnTo>
                    <a:pt x="335" y="481"/>
                  </a:lnTo>
                  <a:cubicBezTo>
                    <a:pt x="335" y="448"/>
                    <a:pt x="335" y="448"/>
                    <a:pt x="368" y="414"/>
                  </a:cubicBezTo>
                  <a:cubicBezTo>
                    <a:pt x="368" y="381"/>
                    <a:pt x="401" y="381"/>
                    <a:pt x="435" y="347"/>
                  </a:cubicBezTo>
                  <a:cubicBezTo>
                    <a:pt x="457" y="347"/>
                    <a:pt x="479" y="333"/>
                    <a:pt x="501" y="333"/>
                  </a:cubicBezTo>
                  <a:cubicBezTo>
                    <a:pt x="512" y="333"/>
                    <a:pt x="524" y="336"/>
                    <a:pt x="535" y="347"/>
                  </a:cubicBezTo>
                  <a:cubicBezTo>
                    <a:pt x="568" y="347"/>
                    <a:pt x="568" y="381"/>
                    <a:pt x="568" y="448"/>
                  </a:cubicBezTo>
                  <a:lnTo>
                    <a:pt x="335" y="681"/>
                  </a:lnTo>
                  <a:cubicBezTo>
                    <a:pt x="234" y="748"/>
                    <a:pt x="168" y="848"/>
                    <a:pt x="101" y="948"/>
                  </a:cubicBezTo>
                  <a:cubicBezTo>
                    <a:pt x="34" y="1048"/>
                    <a:pt x="34" y="1148"/>
                    <a:pt x="34" y="1248"/>
                  </a:cubicBezTo>
                  <a:cubicBezTo>
                    <a:pt x="1" y="1315"/>
                    <a:pt x="1" y="1348"/>
                    <a:pt x="34" y="1382"/>
                  </a:cubicBezTo>
                  <a:cubicBezTo>
                    <a:pt x="34" y="1415"/>
                    <a:pt x="68" y="1448"/>
                    <a:pt x="68" y="1482"/>
                  </a:cubicBezTo>
                  <a:cubicBezTo>
                    <a:pt x="101" y="1515"/>
                    <a:pt x="134" y="1515"/>
                    <a:pt x="168" y="1515"/>
                  </a:cubicBezTo>
                  <a:cubicBezTo>
                    <a:pt x="201" y="1515"/>
                    <a:pt x="268" y="1482"/>
                    <a:pt x="301" y="1482"/>
                  </a:cubicBezTo>
                  <a:cubicBezTo>
                    <a:pt x="368" y="1448"/>
                    <a:pt x="435" y="1382"/>
                    <a:pt x="468" y="1315"/>
                  </a:cubicBezTo>
                  <a:cubicBezTo>
                    <a:pt x="501" y="1281"/>
                    <a:pt x="535" y="1215"/>
                    <a:pt x="568" y="1148"/>
                  </a:cubicBezTo>
                  <a:lnTo>
                    <a:pt x="568" y="1215"/>
                  </a:lnTo>
                  <a:cubicBezTo>
                    <a:pt x="568" y="1248"/>
                    <a:pt x="568" y="1248"/>
                    <a:pt x="568" y="1281"/>
                  </a:cubicBezTo>
                  <a:lnTo>
                    <a:pt x="601" y="1281"/>
                  </a:lnTo>
                  <a:lnTo>
                    <a:pt x="701" y="1181"/>
                  </a:lnTo>
                  <a:cubicBezTo>
                    <a:pt x="735" y="1181"/>
                    <a:pt x="735" y="1181"/>
                    <a:pt x="735" y="1148"/>
                  </a:cubicBezTo>
                  <a:cubicBezTo>
                    <a:pt x="735" y="1148"/>
                    <a:pt x="735" y="1115"/>
                    <a:pt x="735" y="1115"/>
                  </a:cubicBezTo>
                  <a:lnTo>
                    <a:pt x="735" y="381"/>
                  </a:lnTo>
                  <a:cubicBezTo>
                    <a:pt x="735" y="281"/>
                    <a:pt x="735" y="214"/>
                    <a:pt x="735" y="147"/>
                  </a:cubicBezTo>
                  <a:cubicBezTo>
                    <a:pt x="701" y="114"/>
                    <a:pt x="668" y="81"/>
                    <a:pt x="635" y="47"/>
                  </a:cubicBezTo>
                  <a:cubicBezTo>
                    <a:pt x="611" y="24"/>
                    <a:pt x="588" y="0"/>
                    <a:pt x="5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224;p75">
              <a:extLst>
                <a:ext uri="{FF2B5EF4-FFF2-40B4-BE49-F238E27FC236}">
                  <a16:creationId xmlns:a16="http://schemas.microsoft.com/office/drawing/2014/main" id="{AEE316F7-3355-47EE-9738-05CC219FB2B5}"/>
                </a:ext>
              </a:extLst>
            </p:cNvPr>
            <p:cNvSpPr/>
            <p:nvPr/>
          </p:nvSpPr>
          <p:spPr>
            <a:xfrm>
              <a:off x="2344350" y="3763125"/>
              <a:ext cx="5025" cy="45900"/>
            </a:xfrm>
            <a:custGeom>
              <a:avLst/>
              <a:gdLst/>
              <a:ahLst/>
              <a:cxnLst/>
              <a:rect l="l" t="t" r="r" b="b"/>
              <a:pathLst>
                <a:path w="201" h="1836" extrusionOk="0">
                  <a:moveTo>
                    <a:pt x="167" y="1"/>
                  </a:moveTo>
                  <a:lnTo>
                    <a:pt x="67" y="68"/>
                  </a:lnTo>
                  <a:cubicBezTo>
                    <a:pt x="34" y="68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8"/>
                  </a:cubicBezTo>
                  <a:lnTo>
                    <a:pt x="34" y="1802"/>
                  </a:lnTo>
                  <a:cubicBezTo>
                    <a:pt x="0" y="1802"/>
                    <a:pt x="0" y="1836"/>
                    <a:pt x="34" y="1836"/>
                  </a:cubicBezTo>
                  <a:lnTo>
                    <a:pt x="67" y="1836"/>
                  </a:lnTo>
                  <a:lnTo>
                    <a:pt x="167" y="1769"/>
                  </a:lnTo>
                  <a:cubicBezTo>
                    <a:pt x="200" y="1769"/>
                    <a:pt x="200" y="1736"/>
                    <a:pt x="200" y="1736"/>
                  </a:cubicBezTo>
                  <a:cubicBezTo>
                    <a:pt x="200" y="1702"/>
                    <a:pt x="200" y="1702"/>
                    <a:pt x="200" y="1669"/>
                  </a:cubicBezTo>
                  <a:lnTo>
                    <a:pt x="200" y="34"/>
                  </a:lnTo>
                  <a:cubicBezTo>
                    <a:pt x="200" y="34"/>
                    <a:pt x="200" y="1"/>
                    <a:pt x="2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225;p75">
              <a:extLst>
                <a:ext uri="{FF2B5EF4-FFF2-40B4-BE49-F238E27FC236}">
                  <a16:creationId xmlns:a16="http://schemas.microsoft.com/office/drawing/2014/main" id="{8481468D-8CD2-4C7B-998C-14F33CA60747}"/>
                </a:ext>
              </a:extLst>
            </p:cNvPr>
            <p:cNvSpPr/>
            <p:nvPr/>
          </p:nvSpPr>
          <p:spPr>
            <a:xfrm>
              <a:off x="2260125" y="3880650"/>
              <a:ext cx="21700" cy="51800"/>
            </a:xfrm>
            <a:custGeom>
              <a:avLst/>
              <a:gdLst/>
              <a:ahLst/>
              <a:cxnLst/>
              <a:rect l="l" t="t" r="r" b="b"/>
              <a:pathLst>
                <a:path w="868" h="2072" extrusionOk="0">
                  <a:moveTo>
                    <a:pt x="567" y="337"/>
                  </a:moveTo>
                  <a:cubicBezTo>
                    <a:pt x="634" y="370"/>
                    <a:pt x="634" y="404"/>
                    <a:pt x="634" y="504"/>
                  </a:cubicBezTo>
                  <a:cubicBezTo>
                    <a:pt x="634" y="570"/>
                    <a:pt x="601" y="670"/>
                    <a:pt x="567" y="737"/>
                  </a:cubicBezTo>
                  <a:cubicBezTo>
                    <a:pt x="534" y="771"/>
                    <a:pt x="467" y="837"/>
                    <a:pt x="401" y="871"/>
                  </a:cubicBezTo>
                  <a:lnTo>
                    <a:pt x="167" y="1004"/>
                  </a:lnTo>
                  <a:lnTo>
                    <a:pt x="167" y="504"/>
                  </a:lnTo>
                  <a:lnTo>
                    <a:pt x="401" y="370"/>
                  </a:lnTo>
                  <a:cubicBezTo>
                    <a:pt x="467" y="337"/>
                    <a:pt x="501" y="337"/>
                    <a:pt x="567" y="337"/>
                  </a:cubicBezTo>
                  <a:close/>
                  <a:moveTo>
                    <a:pt x="643" y="0"/>
                  </a:moveTo>
                  <a:cubicBezTo>
                    <a:pt x="586" y="0"/>
                    <a:pt x="516" y="29"/>
                    <a:pt x="434" y="70"/>
                  </a:cubicBezTo>
                  <a:lnTo>
                    <a:pt x="34" y="337"/>
                  </a:lnTo>
                  <a:cubicBezTo>
                    <a:pt x="0" y="337"/>
                    <a:pt x="0" y="337"/>
                    <a:pt x="0" y="370"/>
                  </a:cubicBezTo>
                  <a:cubicBezTo>
                    <a:pt x="0" y="370"/>
                    <a:pt x="0" y="404"/>
                    <a:pt x="0" y="404"/>
                  </a:cubicBezTo>
                  <a:lnTo>
                    <a:pt x="0" y="2038"/>
                  </a:lnTo>
                  <a:cubicBezTo>
                    <a:pt x="0" y="2038"/>
                    <a:pt x="0" y="2071"/>
                    <a:pt x="0" y="2071"/>
                  </a:cubicBezTo>
                  <a:lnTo>
                    <a:pt x="34" y="2071"/>
                  </a:lnTo>
                  <a:lnTo>
                    <a:pt x="167" y="2005"/>
                  </a:lnTo>
                  <a:cubicBezTo>
                    <a:pt x="167" y="1971"/>
                    <a:pt x="167" y="1971"/>
                    <a:pt x="200" y="1971"/>
                  </a:cubicBezTo>
                  <a:cubicBezTo>
                    <a:pt x="200" y="1938"/>
                    <a:pt x="200" y="1938"/>
                    <a:pt x="200" y="1905"/>
                  </a:cubicBezTo>
                  <a:lnTo>
                    <a:pt x="200" y="1304"/>
                  </a:lnTo>
                  <a:lnTo>
                    <a:pt x="401" y="1171"/>
                  </a:lnTo>
                  <a:lnTo>
                    <a:pt x="601" y="1638"/>
                  </a:lnTo>
                  <a:cubicBezTo>
                    <a:pt x="634" y="1638"/>
                    <a:pt x="634" y="1671"/>
                    <a:pt x="634" y="1671"/>
                  </a:cubicBezTo>
                  <a:lnTo>
                    <a:pt x="701" y="1671"/>
                  </a:lnTo>
                  <a:lnTo>
                    <a:pt x="834" y="1604"/>
                  </a:lnTo>
                  <a:cubicBezTo>
                    <a:pt x="834" y="1571"/>
                    <a:pt x="834" y="1571"/>
                    <a:pt x="834" y="1571"/>
                  </a:cubicBezTo>
                  <a:cubicBezTo>
                    <a:pt x="868" y="1538"/>
                    <a:pt x="868" y="1538"/>
                    <a:pt x="834" y="1504"/>
                  </a:cubicBezTo>
                  <a:lnTo>
                    <a:pt x="634" y="1004"/>
                  </a:lnTo>
                  <a:cubicBezTo>
                    <a:pt x="701" y="904"/>
                    <a:pt x="734" y="804"/>
                    <a:pt x="801" y="704"/>
                  </a:cubicBezTo>
                  <a:cubicBezTo>
                    <a:pt x="834" y="604"/>
                    <a:pt x="834" y="504"/>
                    <a:pt x="834" y="370"/>
                  </a:cubicBezTo>
                  <a:cubicBezTo>
                    <a:pt x="868" y="237"/>
                    <a:pt x="834" y="137"/>
                    <a:pt x="734" y="37"/>
                  </a:cubicBezTo>
                  <a:cubicBezTo>
                    <a:pt x="709" y="11"/>
                    <a:pt x="678" y="0"/>
                    <a:pt x="64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226;p75">
              <a:extLst>
                <a:ext uri="{FF2B5EF4-FFF2-40B4-BE49-F238E27FC236}">
                  <a16:creationId xmlns:a16="http://schemas.microsoft.com/office/drawing/2014/main" id="{86E001AA-DC9E-426E-A6C7-28F5C13C9BB8}"/>
                </a:ext>
              </a:extLst>
            </p:cNvPr>
            <p:cNvSpPr/>
            <p:nvPr/>
          </p:nvSpPr>
          <p:spPr>
            <a:xfrm>
              <a:off x="2285125" y="3877375"/>
              <a:ext cx="18375" cy="38400"/>
            </a:xfrm>
            <a:custGeom>
              <a:avLst/>
              <a:gdLst/>
              <a:ahLst/>
              <a:cxnLst/>
              <a:rect l="l" t="t" r="r" b="b"/>
              <a:pathLst>
                <a:path w="735" h="1536" extrusionOk="0">
                  <a:moveTo>
                    <a:pt x="535" y="735"/>
                  </a:moveTo>
                  <a:lnTo>
                    <a:pt x="535" y="768"/>
                  </a:lnTo>
                  <a:cubicBezTo>
                    <a:pt x="535" y="801"/>
                    <a:pt x="535" y="835"/>
                    <a:pt x="535" y="868"/>
                  </a:cubicBezTo>
                  <a:cubicBezTo>
                    <a:pt x="501" y="902"/>
                    <a:pt x="501" y="935"/>
                    <a:pt x="468" y="968"/>
                  </a:cubicBezTo>
                  <a:cubicBezTo>
                    <a:pt x="468" y="1002"/>
                    <a:pt x="435" y="1068"/>
                    <a:pt x="401" y="1102"/>
                  </a:cubicBezTo>
                  <a:cubicBezTo>
                    <a:pt x="368" y="1102"/>
                    <a:pt x="335" y="1135"/>
                    <a:pt x="301" y="1168"/>
                  </a:cubicBezTo>
                  <a:cubicBezTo>
                    <a:pt x="268" y="1168"/>
                    <a:pt x="234" y="1202"/>
                    <a:pt x="201" y="1202"/>
                  </a:cubicBezTo>
                  <a:cubicBezTo>
                    <a:pt x="168" y="1168"/>
                    <a:pt x="168" y="1168"/>
                    <a:pt x="168" y="1135"/>
                  </a:cubicBezTo>
                  <a:cubicBezTo>
                    <a:pt x="168" y="1102"/>
                    <a:pt x="201" y="1068"/>
                    <a:pt x="201" y="1035"/>
                  </a:cubicBezTo>
                  <a:cubicBezTo>
                    <a:pt x="234" y="968"/>
                    <a:pt x="268" y="935"/>
                    <a:pt x="301" y="902"/>
                  </a:cubicBezTo>
                  <a:lnTo>
                    <a:pt x="535" y="735"/>
                  </a:lnTo>
                  <a:close/>
                  <a:moveTo>
                    <a:pt x="535" y="1"/>
                  </a:moveTo>
                  <a:cubicBezTo>
                    <a:pt x="468" y="34"/>
                    <a:pt x="435" y="34"/>
                    <a:pt x="401" y="68"/>
                  </a:cubicBezTo>
                  <a:cubicBezTo>
                    <a:pt x="335" y="101"/>
                    <a:pt x="268" y="134"/>
                    <a:pt x="234" y="201"/>
                  </a:cubicBez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68" y="435"/>
                    <a:pt x="68" y="501"/>
                  </a:cubicBezTo>
                  <a:cubicBezTo>
                    <a:pt x="68" y="535"/>
                    <a:pt x="34" y="568"/>
                    <a:pt x="34" y="601"/>
                  </a:cubicBezTo>
                  <a:cubicBezTo>
                    <a:pt x="34" y="635"/>
                    <a:pt x="101" y="635"/>
                    <a:pt x="101" y="635"/>
                  </a:cubicBezTo>
                  <a:lnTo>
                    <a:pt x="268" y="568"/>
                  </a:lnTo>
                  <a:lnTo>
                    <a:pt x="301" y="535"/>
                  </a:lnTo>
                  <a:lnTo>
                    <a:pt x="301" y="501"/>
                  </a:lnTo>
                  <a:cubicBezTo>
                    <a:pt x="335" y="468"/>
                    <a:pt x="335" y="435"/>
                    <a:pt x="368" y="435"/>
                  </a:cubicBezTo>
                  <a:cubicBezTo>
                    <a:pt x="368" y="401"/>
                    <a:pt x="401" y="368"/>
                    <a:pt x="435" y="368"/>
                  </a:cubicBezTo>
                  <a:cubicBezTo>
                    <a:pt x="468" y="334"/>
                    <a:pt x="501" y="334"/>
                    <a:pt x="535" y="334"/>
                  </a:cubicBezTo>
                  <a:cubicBezTo>
                    <a:pt x="568" y="368"/>
                    <a:pt x="568" y="401"/>
                    <a:pt x="568" y="468"/>
                  </a:cubicBezTo>
                  <a:lnTo>
                    <a:pt x="301" y="701"/>
                  </a:lnTo>
                  <a:cubicBezTo>
                    <a:pt x="234" y="768"/>
                    <a:pt x="168" y="835"/>
                    <a:pt x="101" y="935"/>
                  </a:cubicBezTo>
                  <a:cubicBezTo>
                    <a:pt x="34" y="1035"/>
                    <a:pt x="34" y="1168"/>
                    <a:pt x="34" y="1268"/>
                  </a:cubicBezTo>
                  <a:cubicBezTo>
                    <a:pt x="1" y="1302"/>
                    <a:pt x="1" y="1369"/>
                    <a:pt x="34" y="1402"/>
                  </a:cubicBezTo>
                  <a:cubicBezTo>
                    <a:pt x="34" y="1435"/>
                    <a:pt x="68" y="1469"/>
                    <a:pt x="68" y="1502"/>
                  </a:cubicBezTo>
                  <a:cubicBezTo>
                    <a:pt x="101" y="1502"/>
                    <a:pt x="134" y="1535"/>
                    <a:pt x="168" y="1535"/>
                  </a:cubicBezTo>
                  <a:cubicBezTo>
                    <a:pt x="234" y="1535"/>
                    <a:pt x="268" y="1502"/>
                    <a:pt x="301" y="1469"/>
                  </a:cubicBezTo>
                  <a:cubicBezTo>
                    <a:pt x="368" y="1435"/>
                    <a:pt x="435" y="1402"/>
                    <a:pt x="468" y="1335"/>
                  </a:cubicBezTo>
                  <a:cubicBezTo>
                    <a:pt x="501" y="1268"/>
                    <a:pt x="535" y="1235"/>
                    <a:pt x="568" y="1168"/>
                  </a:cubicBezTo>
                  <a:lnTo>
                    <a:pt x="568" y="1235"/>
                  </a:lnTo>
                  <a:cubicBezTo>
                    <a:pt x="568" y="1268"/>
                    <a:pt x="568" y="1268"/>
                    <a:pt x="568" y="1268"/>
                  </a:cubicBezTo>
                  <a:cubicBezTo>
                    <a:pt x="568" y="1285"/>
                    <a:pt x="568" y="1293"/>
                    <a:pt x="572" y="1293"/>
                  </a:cubicBezTo>
                  <a:cubicBezTo>
                    <a:pt x="576" y="1293"/>
                    <a:pt x="585" y="1285"/>
                    <a:pt x="601" y="1268"/>
                  </a:cubicBezTo>
                  <a:lnTo>
                    <a:pt x="701" y="1202"/>
                  </a:lnTo>
                  <a:cubicBezTo>
                    <a:pt x="735" y="1202"/>
                    <a:pt x="735" y="1202"/>
                    <a:pt x="735" y="1168"/>
                  </a:cubicBezTo>
                  <a:cubicBezTo>
                    <a:pt x="735" y="1168"/>
                    <a:pt x="735" y="1135"/>
                    <a:pt x="735" y="1102"/>
                  </a:cubicBezTo>
                  <a:lnTo>
                    <a:pt x="735" y="368"/>
                  </a:lnTo>
                  <a:cubicBezTo>
                    <a:pt x="735" y="301"/>
                    <a:pt x="735" y="234"/>
                    <a:pt x="735" y="168"/>
                  </a:cubicBezTo>
                  <a:cubicBezTo>
                    <a:pt x="701" y="134"/>
                    <a:pt x="668" y="68"/>
                    <a:pt x="635" y="34"/>
                  </a:cubicBezTo>
                  <a:cubicBezTo>
                    <a:pt x="601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227;p75">
              <a:extLst>
                <a:ext uri="{FF2B5EF4-FFF2-40B4-BE49-F238E27FC236}">
                  <a16:creationId xmlns:a16="http://schemas.microsoft.com/office/drawing/2014/main" id="{4F870D39-4714-4616-AED6-A5CE5EE397E4}"/>
                </a:ext>
              </a:extLst>
            </p:cNvPr>
            <p:cNvSpPr/>
            <p:nvPr/>
          </p:nvSpPr>
          <p:spPr>
            <a:xfrm>
              <a:off x="2306825" y="3856525"/>
              <a:ext cx="15875" cy="43125"/>
            </a:xfrm>
            <a:custGeom>
              <a:avLst/>
              <a:gdLst/>
              <a:ahLst/>
              <a:cxnLst/>
              <a:rect l="l" t="t" r="r" b="b"/>
              <a:pathLst>
                <a:path w="635" h="1725" extrusionOk="0">
                  <a:moveTo>
                    <a:pt x="300" y="1"/>
                  </a:moveTo>
                  <a:lnTo>
                    <a:pt x="200" y="68"/>
                  </a:lnTo>
                  <a:cubicBezTo>
                    <a:pt x="167" y="68"/>
                    <a:pt x="167" y="101"/>
                    <a:pt x="167" y="101"/>
                  </a:cubicBezTo>
                  <a:cubicBezTo>
                    <a:pt x="167" y="101"/>
                    <a:pt x="167" y="134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34" y="635"/>
                    <a:pt x="34" y="635"/>
                    <a:pt x="34" y="668"/>
                  </a:cubicBezTo>
                  <a:cubicBezTo>
                    <a:pt x="0" y="701"/>
                    <a:pt x="0" y="701"/>
                    <a:pt x="34" y="735"/>
                  </a:cubicBezTo>
                  <a:lnTo>
                    <a:pt x="34" y="868"/>
                  </a:lnTo>
                  <a:cubicBezTo>
                    <a:pt x="0" y="902"/>
                    <a:pt x="0" y="902"/>
                    <a:pt x="34" y="935"/>
                  </a:cubicBezTo>
                  <a:lnTo>
                    <a:pt x="167" y="868"/>
                  </a:lnTo>
                  <a:lnTo>
                    <a:pt x="167" y="1402"/>
                  </a:lnTo>
                  <a:cubicBezTo>
                    <a:pt x="134" y="1502"/>
                    <a:pt x="167" y="1602"/>
                    <a:pt x="234" y="1702"/>
                  </a:cubicBezTo>
                  <a:cubicBezTo>
                    <a:pt x="261" y="1716"/>
                    <a:pt x="289" y="1724"/>
                    <a:pt x="319" y="1724"/>
                  </a:cubicBezTo>
                  <a:cubicBezTo>
                    <a:pt x="361" y="1724"/>
                    <a:pt x="409" y="1708"/>
                    <a:pt x="467" y="1669"/>
                  </a:cubicBezTo>
                  <a:lnTo>
                    <a:pt x="601" y="1602"/>
                  </a:lnTo>
                  <a:cubicBezTo>
                    <a:pt x="634" y="1602"/>
                    <a:pt x="634" y="1602"/>
                    <a:pt x="634" y="1569"/>
                  </a:cubicBezTo>
                  <a:cubicBezTo>
                    <a:pt x="634" y="1569"/>
                    <a:pt x="634" y="1535"/>
                    <a:pt x="634" y="1502"/>
                  </a:cubicBezTo>
                  <a:lnTo>
                    <a:pt x="634" y="1335"/>
                  </a:lnTo>
                  <a:cubicBezTo>
                    <a:pt x="634" y="1335"/>
                    <a:pt x="634" y="1335"/>
                    <a:pt x="634" y="1302"/>
                  </a:cubicBezTo>
                  <a:lnTo>
                    <a:pt x="601" y="1302"/>
                  </a:lnTo>
                  <a:lnTo>
                    <a:pt x="501" y="1369"/>
                  </a:lnTo>
                  <a:lnTo>
                    <a:pt x="401" y="1369"/>
                  </a:lnTo>
                  <a:cubicBezTo>
                    <a:pt x="367" y="1335"/>
                    <a:pt x="367" y="1302"/>
                    <a:pt x="367" y="1269"/>
                  </a:cubicBezTo>
                  <a:lnTo>
                    <a:pt x="334" y="735"/>
                  </a:lnTo>
                  <a:lnTo>
                    <a:pt x="567" y="635"/>
                  </a:lnTo>
                  <a:cubicBezTo>
                    <a:pt x="567" y="601"/>
                    <a:pt x="567" y="601"/>
                    <a:pt x="567" y="568"/>
                  </a:cubicBezTo>
                  <a:cubicBezTo>
                    <a:pt x="601" y="568"/>
                    <a:pt x="601" y="535"/>
                    <a:pt x="567" y="535"/>
                  </a:cubicBezTo>
                  <a:lnTo>
                    <a:pt x="567" y="368"/>
                  </a:lnTo>
                  <a:cubicBezTo>
                    <a:pt x="601" y="368"/>
                    <a:pt x="601" y="335"/>
                    <a:pt x="567" y="335"/>
                  </a:cubicBezTo>
                  <a:lnTo>
                    <a:pt x="334" y="435"/>
                  </a:lnTo>
                  <a:lnTo>
                    <a:pt x="334" y="34"/>
                  </a:lnTo>
                  <a:cubicBezTo>
                    <a:pt x="334" y="1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228;p75">
              <a:extLst>
                <a:ext uri="{FF2B5EF4-FFF2-40B4-BE49-F238E27FC236}">
                  <a16:creationId xmlns:a16="http://schemas.microsoft.com/office/drawing/2014/main" id="{FBD0B2D1-AA72-4033-8A6F-1905B1FF5383}"/>
                </a:ext>
              </a:extLst>
            </p:cNvPr>
            <p:cNvSpPr/>
            <p:nvPr/>
          </p:nvSpPr>
          <p:spPr>
            <a:xfrm>
              <a:off x="2326000" y="3854025"/>
              <a:ext cx="20050" cy="35900"/>
            </a:xfrm>
            <a:custGeom>
              <a:avLst/>
              <a:gdLst/>
              <a:ahLst/>
              <a:cxnLst/>
              <a:rect l="l" t="t" r="r" b="b"/>
              <a:pathLst>
                <a:path w="802" h="1436" extrusionOk="0">
                  <a:moveTo>
                    <a:pt x="483" y="321"/>
                  </a:moveTo>
                  <a:cubicBezTo>
                    <a:pt x="498" y="321"/>
                    <a:pt x="515" y="325"/>
                    <a:pt x="534" y="334"/>
                  </a:cubicBezTo>
                  <a:cubicBezTo>
                    <a:pt x="534" y="334"/>
                    <a:pt x="568" y="334"/>
                    <a:pt x="568" y="368"/>
                  </a:cubicBezTo>
                  <a:cubicBezTo>
                    <a:pt x="601" y="368"/>
                    <a:pt x="601" y="401"/>
                    <a:pt x="601" y="401"/>
                  </a:cubicBezTo>
                  <a:lnTo>
                    <a:pt x="601" y="468"/>
                  </a:lnTo>
                  <a:lnTo>
                    <a:pt x="234" y="701"/>
                  </a:lnTo>
                  <a:cubicBezTo>
                    <a:pt x="234" y="668"/>
                    <a:pt x="234" y="635"/>
                    <a:pt x="234" y="601"/>
                  </a:cubicBezTo>
                  <a:cubicBezTo>
                    <a:pt x="234" y="568"/>
                    <a:pt x="267" y="535"/>
                    <a:pt x="267" y="501"/>
                  </a:cubicBezTo>
                  <a:cubicBezTo>
                    <a:pt x="301" y="468"/>
                    <a:pt x="301" y="435"/>
                    <a:pt x="334" y="435"/>
                  </a:cubicBezTo>
                  <a:cubicBezTo>
                    <a:pt x="334" y="401"/>
                    <a:pt x="367" y="368"/>
                    <a:pt x="401" y="368"/>
                  </a:cubicBezTo>
                  <a:cubicBezTo>
                    <a:pt x="424" y="344"/>
                    <a:pt x="448" y="321"/>
                    <a:pt x="483" y="321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34"/>
                    <a:pt x="401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68"/>
                    <a:pt x="134" y="334"/>
                    <a:pt x="101" y="435"/>
                  </a:cubicBezTo>
                  <a:cubicBezTo>
                    <a:pt x="34" y="601"/>
                    <a:pt x="0" y="768"/>
                    <a:pt x="0" y="968"/>
                  </a:cubicBezTo>
                  <a:cubicBezTo>
                    <a:pt x="0" y="1035"/>
                    <a:pt x="0" y="1135"/>
                    <a:pt x="0" y="1202"/>
                  </a:cubicBezTo>
                  <a:cubicBezTo>
                    <a:pt x="34" y="1268"/>
                    <a:pt x="34" y="1335"/>
                    <a:pt x="101" y="1369"/>
                  </a:cubicBezTo>
                  <a:cubicBezTo>
                    <a:pt x="134" y="1402"/>
                    <a:pt x="167" y="1435"/>
                    <a:pt x="201" y="1435"/>
                  </a:cubicBezTo>
                  <a:cubicBezTo>
                    <a:pt x="267" y="1435"/>
                    <a:pt x="334" y="1435"/>
                    <a:pt x="367" y="1402"/>
                  </a:cubicBezTo>
                  <a:cubicBezTo>
                    <a:pt x="434" y="1369"/>
                    <a:pt x="501" y="1302"/>
                    <a:pt x="534" y="1268"/>
                  </a:cubicBezTo>
                  <a:cubicBezTo>
                    <a:pt x="568" y="1202"/>
                    <a:pt x="634" y="1168"/>
                    <a:pt x="668" y="1102"/>
                  </a:cubicBezTo>
                  <a:cubicBezTo>
                    <a:pt x="668" y="1068"/>
                    <a:pt x="701" y="1002"/>
                    <a:pt x="734" y="935"/>
                  </a:cubicBezTo>
                  <a:cubicBezTo>
                    <a:pt x="734" y="935"/>
                    <a:pt x="734" y="868"/>
                    <a:pt x="768" y="835"/>
                  </a:cubicBezTo>
                  <a:cubicBezTo>
                    <a:pt x="768" y="835"/>
                    <a:pt x="768" y="835"/>
                    <a:pt x="768" y="801"/>
                  </a:cubicBezTo>
                  <a:lnTo>
                    <a:pt x="734" y="801"/>
                  </a:lnTo>
                  <a:lnTo>
                    <a:pt x="601" y="868"/>
                  </a:lnTo>
                  <a:lnTo>
                    <a:pt x="568" y="902"/>
                  </a:lnTo>
                  <a:lnTo>
                    <a:pt x="534" y="968"/>
                  </a:lnTo>
                  <a:cubicBezTo>
                    <a:pt x="501" y="968"/>
                    <a:pt x="501" y="1002"/>
                    <a:pt x="467" y="1035"/>
                  </a:cubicBezTo>
                  <a:cubicBezTo>
                    <a:pt x="467" y="1068"/>
                    <a:pt x="434" y="1068"/>
                    <a:pt x="401" y="1102"/>
                  </a:cubicBezTo>
                  <a:lnTo>
                    <a:pt x="334" y="1135"/>
                  </a:lnTo>
                  <a:lnTo>
                    <a:pt x="267" y="1135"/>
                  </a:lnTo>
                  <a:cubicBezTo>
                    <a:pt x="234" y="1102"/>
                    <a:pt x="234" y="1102"/>
                    <a:pt x="234" y="1068"/>
                  </a:cubicBezTo>
                  <a:cubicBezTo>
                    <a:pt x="201" y="1035"/>
                    <a:pt x="201" y="1002"/>
                    <a:pt x="234" y="968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601"/>
                    <a:pt x="801" y="568"/>
                  </a:cubicBezTo>
                  <a:lnTo>
                    <a:pt x="801" y="468"/>
                  </a:lnTo>
                  <a:cubicBezTo>
                    <a:pt x="801" y="368"/>
                    <a:pt x="768" y="301"/>
                    <a:pt x="768" y="234"/>
                  </a:cubicBezTo>
                  <a:cubicBezTo>
                    <a:pt x="734" y="168"/>
                    <a:pt x="734" y="134"/>
                    <a:pt x="668" y="68"/>
                  </a:cubicBezTo>
                  <a:cubicBezTo>
                    <a:pt x="634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229;p75">
              <a:extLst>
                <a:ext uri="{FF2B5EF4-FFF2-40B4-BE49-F238E27FC236}">
                  <a16:creationId xmlns:a16="http://schemas.microsoft.com/office/drawing/2014/main" id="{9A4F1C24-0371-4800-8A88-E8CA080B5F8F}"/>
                </a:ext>
              </a:extLst>
            </p:cNvPr>
            <p:cNvSpPr/>
            <p:nvPr/>
          </p:nvSpPr>
          <p:spPr>
            <a:xfrm>
              <a:off x="2260125" y="3954600"/>
              <a:ext cx="21700" cy="51225"/>
            </a:xfrm>
            <a:custGeom>
              <a:avLst/>
              <a:gdLst/>
              <a:ahLst/>
              <a:cxnLst/>
              <a:rect l="l" t="t" r="r" b="b"/>
              <a:pathLst>
                <a:path w="868" h="2049" extrusionOk="0">
                  <a:moveTo>
                    <a:pt x="567" y="348"/>
                  </a:moveTo>
                  <a:cubicBezTo>
                    <a:pt x="634" y="348"/>
                    <a:pt x="634" y="414"/>
                    <a:pt x="634" y="514"/>
                  </a:cubicBezTo>
                  <a:cubicBezTo>
                    <a:pt x="634" y="581"/>
                    <a:pt x="601" y="648"/>
                    <a:pt x="567" y="715"/>
                  </a:cubicBezTo>
                  <a:cubicBezTo>
                    <a:pt x="534" y="781"/>
                    <a:pt x="467" y="815"/>
                    <a:pt x="401" y="848"/>
                  </a:cubicBezTo>
                  <a:lnTo>
                    <a:pt x="167" y="981"/>
                  </a:lnTo>
                  <a:lnTo>
                    <a:pt x="167" y="514"/>
                  </a:lnTo>
                  <a:lnTo>
                    <a:pt x="401" y="381"/>
                  </a:lnTo>
                  <a:cubicBezTo>
                    <a:pt x="467" y="348"/>
                    <a:pt x="501" y="348"/>
                    <a:pt x="567" y="348"/>
                  </a:cubicBezTo>
                  <a:close/>
                  <a:moveTo>
                    <a:pt x="624" y="1"/>
                  </a:moveTo>
                  <a:cubicBezTo>
                    <a:pt x="571" y="1"/>
                    <a:pt x="507" y="26"/>
                    <a:pt x="434" y="81"/>
                  </a:cubicBezTo>
                  <a:lnTo>
                    <a:pt x="34" y="314"/>
                  </a:lnTo>
                  <a:cubicBezTo>
                    <a:pt x="0" y="314"/>
                    <a:pt x="0" y="314"/>
                    <a:pt x="0" y="348"/>
                  </a:cubicBezTo>
                  <a:cubicBezTo>
                    <a:pt x="0" y="348"/>
                    <a:pt x="0" y="381"/>
                    <a:pt x="0" y="381"/>
                  </a:cubicBezTo>
                  <a:lnTo>
                    <a:pt x="0" y="2016"/>
                  </a:lnTo>
                  <a:cubicBezTo>
                    <a:pt x="0" y="2016"/>
                    <a:pt x="0" y="2049"/>
                    <a:pt x="0" y="2049"/>
                  </a:cubicBezTo>
                  <a:lnTo>
                    <a:pt x="34" y="2049"/>
                  </a:lnTo>
                  <a:lnTo>
                    <a:pt x="167" y="1982"/>
                  </a:lnTo>
                  <a:cubicBezTo>
                    <a:pt x="167" y="1982"/>
                    <a:pt x="167" y="1949"/>
                    <a:pt x="200" y="1949"/>
                  </a:cubicBezTo>
                  <a:cubicBezTo>
                    <a:pt x="200" y="1915"/>
                    <a:pt x="200" y="1915"/>
                    <a:pt x="200" y="1882"/>
                  </a:cubicBezTo>
                  <a:lnTo>
                    <a:pt x="200" y="1315"/>
                  </a:lnTo>
                  <a:lnTo>
                    <a:pt x="401" y="1182"/>
                  </a:lnTo>
                  <a:lnTo>
                    <a:pt x="601" y="1649"/>
                  </a:lnTo>
                  <a:cubicBezTo>
                    <a:pt x="634" y="1649"/>
                    <a:pt x="634" y="1649"/>
                    <a:pt x="634" y="1682"/>
                  </a:cubicBezTo>
                  <a:lnTo>
                    <a:pt x="701" y="1682"/>
                  </a:lnTo>
                  <a:lnTo>
                    <a:pt x="834" y="1582"/>
                  </a:lnTo>
                  <a:cubicBezTo>
                    <a:pt x="834" y="1582"/>
                    <a:pt x="834" y="1582"/>
                    <a:pt x="834" y="1549"/>
                  </a:cubicBezTo>
                  <a:cubicBezTo>
                    <a:pt x="834" y="1549"/>
                    <a:pt x="834" y="1515"/>
                    <a:pt x="834" y="1515"/>
                  </a:cubicBezTo>
                  <a:cubicBezTo>
                    <a:pt x="834" y="1515"/>
                    <a:pt x="834" y="1482"/>
                    <a:pt x="834" y="1482"/>
                  </a:cubicBezTo>
                  <a:lnTo>
                    <a:pt x="634" y="1015"/>
                  </a:lnTo>
                  <a:cubicBezTo>
                    <a:pt x="701" y="915"/>
                    <a:pt x="734" y="815"/>
                    <a:pt x="801" y="715"/>
                  </a:cubicBezTo>
                  <a:cubicBezTo>
                    <a:pt x="834" y="615"/>
                    <a:pt x="834" y="481"/>
                    <a:pt x="834" y="381"/>
                  </a:cubicBezTo>
                  <a:cubicBezTo>
                    <a:pt x="868" y="248"/>
                    <a:pt x="834" y="114"/>
                    <a:pt x="734" y="47"/>
                  </a:cubicBezTo>
                  <a:cubicBezTo>
                    <a:pt x="704" y="17"/>
                    <a:pt x="667" y="1"/>
                    <a:pt x="6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230;p75">
              <a:extLst>
                <a:ext uri="{FF2B5EF4-FFF2-40B4-BE49-F238E27FC236}">
                  <a16:creationId xmlns:a16="http://schemas.microsoft.com/office/drawing/2014/main" id="{B0528DBA-BF80-4191-BB75-6969BAC99F6C}"/>
                </a:ext>
              </a:extLst>
            </p:cNvPr>
            <p:cNvSpPr/>
            <p:nvPr/>
          </p:nvSpPr>
          <p:spPr>
            <a:xfrm>
              <a:off x="2284300" y="3952100"/>
              <a:ext cx="20875" cy="35400"/>
            </a:xfrm>
            <a:custGeom>
              <a:avLst/>
              <a:gdLst/>
              <a:ahLst/>
              <a:cxnLst/>
              <a:rect l="l" t="t" r="r" b="b"/>
              <a:pathLst>
                <a:path w="835" h="1416" extrusionOk="0">
                  <a:moveTo>
                    <a:pt x="534" y="314"/>
                  </a:moveTo>
                  <a:cubicBezTo>
                    <a:pt x="568" y="314"/>
                    <a:pt x="568" y="314"/>
                    <a:pt x="601" y="348"/>
                  </a:cubicBezTo>
                  <a:cubicBezTo>
                    <a:pt x="601" y="348"/>
                    <a:pt x="634" y="381"/>
                    <a:pt x="634" y="381"/>
                  </a:cubicBezTo>
                  <a:lnTo>
                    <a:pt x="634" y="481"/>
                  </a:lnTo>
                  <a:lnTo>
                    <a:pt x="267" y="681"/>
                  </a:lnTo>
                  <a:cubicBezTo>
                    <a:pt x="267" y="648"/>
                    <a:pt x="267" y="614"/>
                    <a:pt x="267" y="581"/>
                  </a:cubicBezTo>
                  <a:cubicBezTo>
                    <a:pt x="267" y="548"/>
                    <a:pt x="267" y="514"/>
                    <a:pt x="301" y="481"/>
                  </a:cubicBezTo>
                  <a:cubicBezTo>
                    <a:pt x="301" y="448"/>
                    <a:pt x="334" y="448"/>
                    <a:pt x="368" y="414"/>
                  </a:cubicBezTo>
                  <a:cubicBezTo>
                    <a:pt x="368" y="381"/>
                    <a:pt x="401" y="348"/>
                    <a:pt x="434" y="348"/>
                  </a:cubicBezTo>
                  <a:cubicBezTo>
                    <a:pt x="468" y="314"/>
                    <a:pt x="501" y="314"/>
                    <a:pt x="534" y="314"/>
                  </a:cubicBezTo>
                  <a:close/>
                  <a:moveTo>
                    <a:pt x="531" y="0"/>
                  </a:moveTo>
                  <a:cubicBezTo>
                    <a:pt x="498" y="0"/>
                    <a:pt x="458" y="24"/>
                    <a:pt x="434" y="47"/>
                  </a:cubicBezTo>
                  <a:cubicBezTo>
                    <a:pt x="368" y="81"/>
                    <a:pt x="301" y="114"/>
                    <a:pt x="234" y="181"/>
                  </a:cubicBezTo>
                  <a:cubicBezTo>
                    <a:pt x="201" y="248"/>
                    <a:pt x="167" y="314"/>
                    <a:pt x="134" y="414"/>
                  </a:cubicBezTo>
                  <a:cubicBezTo>
                    <a:pt x="101" y="481"/>
                    <a:pt x="67" y="581"/>
                    <a:pt x="34" y="681"/>
                  </a:cubicBezTo>
                  <a:cubicBezTo>
                    <a:pt x="34" y="748"/>
                    <a:pt x="1" y="848"/>
                    <a:pt x="34" y="948"/>
                  </a:cubicBezTo>
                  <a:cubicBezTo>
                    <a:pt x="1" y="1015"/>
                    <a:pt x="1" y="1115"/>
                    <a:pt x="34" y="1182"/>
                  </a:cubicBezTo>
                  <a:cubicBezTo>
                    <a:pt x="34" y="1248"/>
                    <a:pt x="67" y="1315"/>
                    <a:pt x="101" y="1348"/>
                  </a:cubicBezTo>
                  <a:cubicBezTo>
                    <a:pt x="134" y="1415"/>
                    <a:pt x="201" y="1415"/>
                    <a:pt x="234" y="1415"/>
                  </a:cubicBezTo>
                  <a:cubicBezTo>
                    <a:pt x="301" y="1415"/>
                    <a:pt x="368" y="1415"/>
                    <a:pt x="401" y="1382"/>
                  </a:cubicBezTo>
                  <a:cubicBezTo>
                    <a:pt x="468" y="1348"/>
                    <a:pt x="501" y="1315"/>
                    <a:pt x="568" y="1248"/>
                  </a:cubicBezTo>
                  <a:cubicBezTo>
                    <a:pt x="601" y="1215"/>
                    <a:pt x="634" y="1148"/>
                    <a:pt x="668" y="1081"/>
                  </a:cubicBezTo>
                  <a:cubicBezTo>
                    <a:pt x="701" y="1048"/>
                    <a:pt x="734" y="1015"/>
                    <a:pt x="768" y="948"/>
                  </a:cubicBezTo>
                  <a:cubicBezTo>
                    <a:pt x="768" y="915"/>
                    <a:pt x="768" y="881"/>
                    <a:pt x="768" y="848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8" y="798"/>
                    <a:pt x="768" y="790"/>
                    <a:pt x="764" y="790"/>
                  </a:cubicBezTo>
                  <a:cubicBezTo>
                    <a:pt x="759" y="790"/>
                    <a:pt x="751" y="798"/>
                    <a:pt x="734" y="815"/>
                  </a:cubicBezTo>
                  <a:lnTo>
                    <a:pt x="601" y="881"/>
                  </a:lnTo>
                  <a:cubicBezTo>
                    <a:pt x="601" y="881"/>
                    <a:pt x="601" y="881"/>
                    <a:pt x="601" y="915"/>
                  </a:cubicBezTo>
                  <a:lnTo>
                    <a:pt x="568" y="948"/>
                  </a:lnTo>
                  <a:lnTo>
                    <a:pt x="501" y="1015"/>
                  </a:lnTo>
                  <a:cubicBezTo>
                    <a:pt x="468" y="1048"/>
                    <a:pt x="434" y="1048"/>
                    <a:pt x="434" y="1081"/>
                  </a:cubicBezTo>
                  <a:cubicBezTo>
                    <a:pt x="401" y="1081"/>
                    <a:pt x="368" y="1115"/>
                    <a:pt x="334" y="1115"/>
                  </a:cubicBezTo>
                  <a:lnTo>
                    <a:pt x="301" y="1115"/>
                  </a:lnTo>
                  <a:cubicBezTo>
                    <a:pt x="267" y="1081"/>
                    <a:pt x="267" y="1081"/>
                    <a:pt x="234" y="1048"/>
                  </a:cubicBezTo>
                  <a:cubicBezTo>
                    <a:pt x="234" y="1015"/>
                    <a:pt x="234" y="981"/>
                    <a:pt x="234" y="981"/>
                  </a:cubicBezTo>
                  <a:lnTo>
                    <a:pt x="801" y="648"/>
                  </a:lnTo>
                  <a:cubicBezTo>
                    <a:pt x="801" y="648"/>
                    <a:pt x="801" y="614"/>
                    <a:pt x="801" y="614"/>
                  </a:cubicBezTo>
                  <a:cubicBezTo>
                    <a:pt x="835" y="581"/>
                    <a:pt x="835" y="581"/>
                    <a:pt x="801" y="548"/>
                  </a:cubicBezTo>
                  <a:lnTo>
                    <a:pt x="801" y="448"/>
                  </a:lnTo>
                  <a:cubicBezTo>
                    <a:pt x="801" y="381"/>
                    <a:pt x="801" y="281"/>
                    <a:pt x="801" y="214"/>
                  </a:cubicBezTo>
                  <a:cubicBezTo>
                    <a:pt x="768" y="147"/>
                    <a:pt x="734" y="114"/>
                    <a:pt x="701" y="47"/>
                  </a:cubicBezTo>
                  <a:cubicBezTo>
                    <a:pt x="668" y="14"/>
                    <a:pt x="634" y="14"/>
                    <a:pt x="568" y="14"/>
                  </a:cubicBezTo>
                  <a:cubicBezTo>
                    <a:pt x="558" y="4"/>
                    <a:pt x="545" y="0"/>
                    <a:pt x="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231;p75">
              <a:extLst>
                <a:ext uri="{FF2B5EF4-FFF2-40B4-BE49-F238E27FC236}">
                  <a16:creationId xmlns:a16="http://schemas.microsoft.com/office/drawing/2014/main" id="{4B62BB50-7FE0-459E-8606-E91CAA2662FC}"/>
                </a:ext>
              </a:extLst>
            </p:cNvPr>
            <p:cNvSpPr/>
            <p:nvPr/>
          </p:nvSpPr>
          <p:spPr>
            <a:xfrm>
              <a:off x="2306825" y="3935750"/>
              <a:ext cx="20875" cy="38400"/>
            </a:xfrm>
            <a:custGeom>
              <a:avLst/>
              <a:gdLst/>
              <a:ahLst/>
              <a:cxnLst/>
              <a:rect l="l" t="t" r="r" b="b"/>
              <a:pathLst>
                <a:path w="835" h="1536" extrusionOk="0">
                  <a:moveTo>
                    <a:pt x="801" y="1"/>
                  </a:moveTo>
                  <a:lnTo>
                    <a:pt x="667" y="68"/>
                  </a:lnTo>
                  <a:cubicBezTo>
                    <a:pt x="634" y="68"/>
                    <a:pt x="634" y="68"/>
                    <a:pt x="634" y="101"/>
                  </a:cubicBezTo>
                  <a:cubicBezTo>
                    <a:pt x="634" y="101"/>
                    <a:pt x="634" y="134"/>
                    <a:pt x="634" y="168"/>
                  </a:cubicBezTo>
                  <a:lnTo>
                    <a:pt x="401" y="1068"/>
                  </a:lnTo>
                  <a:lnTo>
                    <a:pt x="200" y="401"/>
                  </a:lnTo>
                  <a:lnTo>
                    <a:pt x="200" y="368"/>
                  </a:lnTo>
                  <a:lnTo>
                    <a:pt x="167" y="368"/>
                  </a:lnTo>
                  <a:lnTo>
                    <a:pt x="34" y="435"/>
                  </a:lnTo>
                  <a:cubicBezTo>
                    <a:pt x="34" y="435"/>
                    <a:pt x="0" y="468"/>
                    <a:pt x="0" y="468"/>
                  </a:cubicBezTo>
                  <a:cubicBezTo>
                    <a:pt x="0" y="501"/>
                    <a:pt x="0" y="501"/>
                    <a:pt x="0" y="535"/>
                  </a:cubicBezTo>
                  <a:lnTo>
                    <a:pt x="334" y="1502"/>
                  </a:lnTo>
                  <a:cubicBezTo>
                    <a:pt x="334" y="1502"/>
                    <a:pt x="334" y="1502"/>
                    <a:pt x="334" y="1535"/>
                  </a:cubicBezTo>
                  <a:lnTo>
                    <a:pt x="467" y="1502"/>
                  </a:lnTo>
                  <a:cubicBezTo>
                    <a:pt x="467" y="1469"/>
                    <a:pt x="467" y="1469"/>
                    <a:pt x="501" y="1435"/>
                  </a:cubicBezTo>
                  <a:cubicBezTo>
                    <a:pt x="501" y="1435"/>
                    <a:pt x="501" y="1402"/>
                    <a:pt x="501" y="1402"/>
                  </a:cubicBezTo>
                  <a:lnTo>
                    <a:pt x="801" y="68"/>
                  </a:lnTo>
                  <a:lnTo>
                    <a:pt x="801" y="34"/>
                  </a:lnTo>
                  <a:cubicBezTo>
                    <a:pt x="834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232;p75">
              <a:extLst>
                <a:ext uri="{FF2B5EF4-FFF2-40B4-BE49-F238E27FC236}">
                  <a16:creationId xmlns:a16="http://schemas.microsoft.com/office/drawing/2014/main" id="{07F0401A-1A36-4A86-B7B8-59FA288D4311}"/>
                </a:ext>
              </a:extLst>
            </p:cNvPr>
            <p:cNvSpPr/>
            <p:nvPr/>
          </p:nvSpPr>
          <p:spPr>
            <a:xfrm>
              <a:off x="2330175" y="3925400"/>
              <a:ext cx="20025" cy="35400"/>
            </a:xfrm>
            <a:custGeom>
              <a:avLst/>
              <a:gdLst/>
              <a:ahLst/>
              <a:cxnLst/>
              <a:rect l="l" t="t" r="r" b="b"/>
              <a:pathLst>
                <a:path w="801" h="1416" extrusionOk="0">
                  <a:moveTo>
                    <a:pt x="534" y="315"/>
                  </a:moveTo>
                  <a:cubicBezTo>
                    <a:pt x="534" y="315"/>
                    <a:pt x="567" y="315"/>
                    <a:pt x="601" y="348"/>
                  </a:cubicBezTo>
                  <a:cubicBezTo>
                    <a:pt x="601" y="348"/>
                    <a:pt x="601" y="382"/>
                    <a:pt x="601" y="415"/>
                  </a:cubicBezTo>
                  <a:lnTo>
                    <a:pt x="601" y="482"/>
                  </a:lnTo>
                  <a:lnTo>
                    <a:pt x="234" y="682"/>
                  </a:lnTo>
                  <a:cubicBezTo>
                    <a:pt x="234" y="648"/>
                    <a:pt x="234" y="615"/>
                    <a:pt x="234" y="582"/>
                  </a:cubicBezTo>
                  <a:cubicBezTo>
                    <a:pt x="267" y="548"/>
                    <a:pt x="267" y="515"/>
                    <a:pt x="300" y="515"/>
                  </a:cubicBezTo>
                  <a:cubicBezTo>
                    <a:pt x="300" y="482"/>
                    <a:pt x="300" y="448"/>
                    <a:pt x="334" y="415"/>
                  </a:cubicBezTo>
                  <a:cubicBezTo>
                    <a:pt x="367" y="382"/>
                    <a:pt x="401" y="348"/>
                    <a:pt x="434" y="348"/>
                  </a:cubicBezTo>
                  <a:lnTo>
                    <a:pt x="401" y="348"/>
                  </a:lnTo>
                  <a:cubicBezTo>
                    <a:pt x="434" y="315"/>
                    <a:pt x="467" y="315"/>
                    <a:pt x="534" y="315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5"/>
                    <a:pt x="234" y="181"/>
                  </a:cubicBezTo>
                  <a:cubicBezTo>
                    <a:pt x="167" y="248"/>
                    <a:pt x="134" y="315"/>
                    <a:pt x="100" y="415"/>
                  </a:cubicBezTo>
                  <a:cubicBezTo>
                    <a:pt x="67" y="482"/>
                    <a:pt x="34" y="582"/>
                    <a:pt x="34" y="682"/>
                  </a:cubicBezTo>
                  <a:cubicBezTo>
                    <a:pt x="0" y="748"/>
                    <a:pt x="0" y="849"/>
                    <a:pt x="0" y="949"/>
                  </a:cubicBezTo>
                  <a:cubicBezTo>
                    <a:pt x="0" y="1015"/>
                    <a:pt x="0" y="1115"/>
                    <a:pt x="0" y="1182"/>
                  </a:cubicBezTo>
                  <a:cubicBezTo>
                    <a:pt x="34" y="1249"/>
                    <a:pt x="67" y="1316"/>
                    <a:pt x="100" y="1349"/>
                  </a:cubicBezTo>
                  <a:cubicBezTo>
                    <a:pt x="134" y="1416"/>
                    <a:pt x="167" y="1416"/>
                    <a:pt x="234" y="1416"/>
                  </a:cubicBezTo>
                  <a:cubicBezTo>
                    <a:pt x="267" y="1416"/>
                    <a:pt x="334" y="1416"/>
                    <a:pt x="367" y="1382"/>
                  </a:cubicBezTo>
                  <a:cubicBezTo>
                    <a:pt x="434" y="1349"/>
                    <a:pt x="501" y="1316"/>
                    <a:pt x="534" y="1249"/>
                  </a:cubicBezTo>
                  <a:cubicBezTo>
                    <a:pt x="601" y="1215"/>
                    <a:pt x="634" y="1149"/>
                    <a:pt x="667" y="1082"/>
                  </a:cubicBezTo>
                  <a:cubicBezTo>
                    <a:pt x="701" y="1049"/>
                    <a:pt x="701" y="982"/>
                    <a:pt x="734" y="949"/>
                  </a:cubicBezTo>
                  <a:cubicBezTo>
                    <a:pt x="767" y="915"/>
                    <a:pt x="767" y="849"/>
                    <a:pt x="767" y="849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51" y="798"/>
                    <a:pt x="742" y="790"/>
                    <a:pt x="738" y="790"/>
                  </a:cubicBezTo>
                  <a:cubicBezTo>
                    <a:pt x="734" y="790"/>
                    <a:pt x="734" y="798"/>
                    <a:pt x="734" y="815"/>
                  </a:cubicBezTo>
                  <a:lnTo>
                    <a:pt x="601" y="882"/>
                  </a:lnTo>
                  <a:lnTo>
                    <a:pt x="567" y="915"/>
                  </a:lnTo>
                  <a:cubicBezTo>
                    <a:pt x="567" y="915"/>
                    <a:pt x="534" y="949"/>
                    <a:pt x="534" y="949"/>
                  </a:cubicBezTo>
                  <a:cubicBezTo>
                    <a:pt x="534" y="982"/>
                    <a:pt x="501" y="1015"/>
                    <a:pt x="501" y="1015"/>
                  </a:cubicBezTo>
                  <a:cubicBezTo>
                    <a:pt x="467" y="1049"/>
                    <a:pt x="434" y="1082"/>
                    <a:pt x="401" y="1082"/>
                  </a:cubicBezTo>
                  <a:cubicBezTo>
                    <a:pt x="367" y="1082"/>
                    <a:pt x="367" y="1115"/>
                    <a:pt x="334" y="1115"/>
                  </a:cubicBezTo>
                  <a:lnTo>
                    <a:pt x="267" y="1115"/>
                  </a:lnTo>
                  <a:cubicBezTo>
                    <a:pt x="234" y="1082"/>
                    <a:pt x="234" y="1082"/>
                    <a:pt x="234" y="1049"/>
                  </a:cubicBezTo>
                  <a:cubicBezTo>
                    <a:pt x="234" y="1015"/>
                    <a:pt x="234" y="982"/>
                    <a:pt x="234" y="982"/>
                  </a:cubicBezTo>
                  <a:lnTo>
                    <a:pt x="767" y="648"/>
                  </a:lnTo>
                  <a:cubicBezTo>
                    <a:pt x="801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48"/>
                  </a:lnTo>
                  <a:cubicBezTo>
                    <a:pt x="801" y="382"/>
                    <a:pt x="801" y="281"/>
                    <a:pt x="767" y="215"/>
                  </a:cubicBezTo>
                  <a:cubicBezTo>
                    <a:pt x="767" y="148"/>
                    <a:pt x="734" y="115"/>
                    <a:pt x="701" y="81"/>
                  </a:cubicBezTo>
                  <a:cubicBezTo>
                    <a:pt x="667" y="15"/>
                    <a:pt x="601" y="15"/>
                    <a:pt x="567" y="15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233;p75">
              <a:extLst>
                <a:ext uri="{FF2B5EF4-FFF2-40B4-BE49-F238E27FC236}">
                  <a16:creationId xmlns:a16="http://schemas.microsoft.com/office/drawing/2014/main" id="{A4250414-7B1A-41BC-A4CA-1887F26D6C76}"/>
                </a:ext>
              </a:extLst>
            </p:cNvPr>
            <p:cNvSpPr/>
            <p:nvPr/>
          </p:nvSpPr>
          <p:spPr>
            <a:xfrm>
              <a:off x="2356025" y="3911575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567" y="1"/>
                  </a:moveTo>
                  <a:cubicBezTo>
                    <a:pt x="501" y="1"/>
                    <a:pt x="467" y="1"/>
                    <a:pt x="401" y="34"/>
                  </a:cubicBezTo>
                  <a:cubicBezTo>
                    <a:pt x="367" y="67"/>
                    <a:pt x="301" y="101"/>
                    <a:pt x="267" y="167"/>
                  </a:cubicBezTo>
                  <a:cubicBezTo>
                    <a:pt x="234" y="201"/>
                    <a:pt x="200" y="267"/>
                    <a:pt x="167" y="334"/>
                  </a:cubicBez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lnTo>
                    <a:pt x="134" y="234"/>
                  </a:lnTo>
                  <a:lnTo>
                    <a:pt x="34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67"/>
                    <a:pt x="0" y="367"/>
                    <a:pt x="0" y="401"/>
                  </a:cubicBezTo>
                  <a:lnTo>
                    <a:pt x="0" y="1568"/>
                  </a:lnTo>
                  <a:cubicBezTo>
                    <a:pt x="0" y="1568"/>
                    <a:pt x="0" y="1602"/>
                    <a:pt x="0" y="1602"/>
                  </a:cubicBezTo>
                  <a:lnTo>
                    <a:pt x="34" y="1602"/>
                  </a:lnTo>
                  <a:lnTo>
                    <a:pt x="134" y="1535"/>
                  </a:lnTo>
                  <a:cubicBezTo>
                    <a:pt x="167" y="1502"/>
                    <a:pt x="167" y="1502"/>
                    <a:pt x="167" y="1502"/>
                  </a:cubicBezTo>
                  <a:cubicBezTo>
                    <a:pt x="167" y="1468"/>
                    <a:pt x="167" y="1468"/>
                    <a:pt x="167" y="1435"/>
                  </a:cubicBezTo>
                  <a:lnTo>
                    <a:pt x="167" y="801"/>
                  </a:lnTo>
                  <a:cubicBezTo>
                    <a:pt x="167" y="701"/>
                    <a:pt x="200" y="601"/>
                    <a:pt x="234" y="534"/>
                  </a:cubicBezTo>
                  <a:cubicBezTo>
                    <a:pt x="267" y="468"/>
                    <a:pt x="301" y="401"/>
                    <a:pt x="367" y="367"/>
                  </a:cubicBezTo>
                  <a:cubicBezTo>
                    <a:pt x="401" y="334"/>
                    <a:pt x="426" y="317"/>
                    <a:pt x="446" y="317"/>
                  </a:cubicBezTo>
                  <a:cubicBezTo>
                    <a:pt x="467" y="317"/>
                    <a:pt x="484" y="334"/>
                    <a:pt x="501" y="367"/>
                  </a:cubicBezTo>
                  <a:cubicBezTo>
                    <a:pt x="534" y="434"/>
                    <a:pt x="567" y="501"/>
                    <a:pt x="534" y="568"/>
                  </a:cubicBezTo>
                  <a:lnTo>
                    <a:pt x="534" y="1201"/>
                  </a:lnTo>
                  <a:cubicBezTo>
                    <a:pt x="534" y="1235"/>
                    <a:pt x="534" y="1235"/>
                    <a:pt x="534" y="1235"/>
                  </a:cubicBezTo>
                  <a:cubicBezTo>
                    <a:pt x="551" y="1251"/>
                    <a:pt x="559" y="1260"/>
                    <a:pt x="563" y="1260"/>
                  </a:cubicBezTo>
                  <a:cubicBezTo>
                    <a:pt x="567" y="1260"/>
                    <a:pt x="567" y="1251"/>
                    <a:pt x="567" y="1235"/>
                  </a:cubicBezTo>
                  <a:lnTo>
                    <a:pt x="701" y="1168"/>
                  </a:lnTo>
                  <a:cubicBezTo>
                    <a:pt x="701" y="1168"/>
                    <a:pt x="734" y="1168"/>
                    <a:pt x="734" y="1135"/>
                  </a:cubicBezTo>
                  <a:cubicBezTo>
                    <a:pt x="734" y="1135"/>
                    <a:pt x="734" y="1101"/>
                    <a:pt x="734" y="1101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01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234;p75">
              <a:extLst>
                <a:ext uri="{FF2B5EF4-FFF2-40B4-BE49-F238E27FC236}">
                  <a16:creationId xmlns:a16="http://schemas.microsoft.com/office/drawing/2014/main" id="{34497092-1CFC-46C0-BC62-9CDC68C2CA57}"/>
                </a:ext>
              </a:extLst>
            </p:cNvPr>
            <p:cNvSpPr/>
            <p:nvPr/>
          </p:nvSpPr>
          <p:spPr>
            <a:xfrm>
              <a:off x="2379375" y="3894075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701" y="0"/>
                  </a:moveTo>
                  <a:lnTo>
                    <a:pt x="567" y="67"/>
                  </a:lnTo>
                  <a:cubicBezTo>
                    <a:pt x="567" y="67"/>
                    <a:pt x="567" y="67"/>
                    <a:pt x="534" y="100"/>
                  </a:cubicBezTo>
                  <a:cubicBezTo>
                    <a:pt x="534" y="100"/>
                    <a:pt x="534" y="133"/>
                    <a:pt x="534" y="133"/>
                  </a:cubicBezTo>
                  <a:lnTo>
                    <a:pt x="534" y="801"/>
                  </a:lnTo>
                  <a:cubicBezTo>
                    <a:pt x="534" y="867"/>
                    <a:pt x="534" y="967"/>
                    <a:pt x="501" y="1034"/>
                  </a:cubicBezTo>
                  <a:cubicBezTo>
                    <a:pt x="467" y="1134"/>
                    <a:pt x="434" y="1168"/>
                    <a:pt x="367" y="1201"/>
                  </a:cubicBezTo>
                  <a:cubicBezTo>
                    <a:pt x="334" y="1234"/>
                    <a:pt x="309" y="1251"/>
                    <a:pt x="288" y="1251"/>
                  </a:cubicBezTo>
                  <a:cubicBezTo>
                    <a:pt x="267" y="1251"/>
                    <a:pt x="250" y="1234"/>
                    <a:pt x="234" y="1201"/>
                  </a:cubicBezTo>
                  <a:cubicBezTo>
                    <a:pt x="200" y="1134"/>
                    <a:pt x="200" y="1067"/>
                    <a:pt x="200" y="1001"/>
                  </a:cubicBezTo>
                  <a:lnTo>
                    <a:pt x="200" y="367"/>
                  </a:lnTo>
                  <a:cubicBezTo>
                    <a:pt x="200" y="367"/>
                    <a:pt x="200" y="334"/>
                    <a:pt x="200" y="334"/>
                  </a:cubicBezTo>
                  <a:lnTo>
                    <a:pt x="167" y="334"/>
                  </a:lnTo>
                  <a:lnTo>
                    <a:pt x="34" y="400"/>
                  </a:lnTo>
                  <a:cubicBezTo>
                    <a:pt x="34" y="400"/>
                    <a:pt x="0" y="434"/>
                    <a:pt x="0" y="434"/>
                  </a:cubicBezTo>
                  <a:cubicBezTo>
                    <a:pt x="0" y="467"/>
                    <a:pt x="0" y="467"/>
                    <a:pt x="0" y="500"/>
                  </a:cubicBezTo>
                  <a:lnTo>
                    <a:pt x="0" y="1134"/>
                  </a:lnTo>
                  <a:cubicBezTo>
                    <a:pt x="0" y="1234"/>
                    <a:pt x="0" y="1301"/>
                    <a:pt x="0" y="1368"/>
                  </a:cubicBezTo>
                  <a:cubicBezTo>
                    <a:pt x="0" y="1434"/>
                    <a:pt x="34" y="1468"/>
                    <a:pt x="67" y="1534"/>
                  </a:cubicBezTo>
                  <a:cubicBezTo>
                    <a:pt x="67" y="1568"/>
                    <a:pt x="100" y="1568"/>
                    <a:pt x="167" y="1601"/>
                  </a:cubicBezTo>
                  <a:cubicBezTo>
                    <a:pt x="200" y="1601"/>
                    <a:pt x="267" y="1568"/>
                    <a:pt x="334" y="1534"/>
                  </a:cubicBezTo>
                  <a:cubicBezTo>
                    <a:pt x="367" y="1501"/>
                    <a:pt x="434" y="1468"/>
                    <a:pt x="467" y="1401"/>
                  </a:cubicBezTo>
                  <a:cubicBezTo>
                    <a:pt x="501" y="1368"/>
                    <a:pt x="534" y="1301"/>
                    <a:pt x="534" y="1268"/>
                  </a:cubicBezTo>
                  <a:lnTo>
                    <a:pt x="534" y="1301"/>
                  </a:lnTo>
                  <a:cubicBezTo>
                    <a:pt x="534" y="1334"/>
                    <a:pt x="534" y="1334"/>
                    <a:pt x="534" y="1368"/>
                  </a:cubicBezTo>
                  <a:lnTo>
                    <a:pt x="567" y="1368"/>
                  </a:lnTo>
                  <a:lnTo>
                    <a:pt x="701" y="1301"/>
                  </a:lnTo>
                  <a:cubicBezTo>
                    <a:pt x="701" y="1268"/>
                    <a:pt x="734" y="1268"/>
                    <a:pt x="734" y="1234"/>
                  </a:cubicBezTo>
                  <a:cubicBezTo>
                    <a:pt x="734" y="1234"/>
                    <a:pt x="734" y="1201"/>
                    <a:pt x="734" y="1201"/>
                  </a:cubicBezTo>
                  <a:lnTo>
                    <a:pt x="734" y="33"/>
                  </a:ln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235;p75">
              <a:extLst>
                <a:ext uri="{FF2B5EF4-FFF2-40B4-BE49-F238E27FC236}">
                  <a16:creationId xmlns:a16="http://schemas.microsoft.com/office/drawing/2014/main" id="{3728522F-781E-41B3-8658-6A04F1F42352}"/>
                </a:ext>
              </a:extLst>
            </p:cNvPr>
            <p:cNvSpPr/>
            <p:nvPr/>
          </p:nvSpPr>
          <p:spPr>
            <a:xfrm>
              <a:off x="2403550" y="3883700"/>
              <a:ext cx="20050" cy="35400"/>
            </a:xfrm>
            <a:custGeom>
              <a:avLst/>
              <a:gdLst/>
              <a:ahLst/>
              <a:cxnLst/>
              <a:rect l="l" t="t" r="r" b="b"/>
              <a:pathLst>
                <a:path w="802" h="1416" extrusionOk="0">
                  <a:moveTo>
                    <a:pt x="501" y="315"/>
                  </a:moveTo>
                  <a:cubicBezTo>
                    <a:pt x="501" y="315"/>
                    <a:pt x="534" y="315"/>
                    <a:pt x="534" y="348"/>
                  </a:cubicBezTo>
                  <a:cubicBezTo>
                    <a:pt x="568" y="348"/>
                    <a:pt x="568" y="382"/>
                    <a:pt x="568" y="415"/>
                  </a:cubicBezTo>
                  <a:cubicBezTo>
                    <a:pt x="568" y="415"/>
                    <a:pt x="568" y="448"/>
                    <a:pt x="568" y="482"/>
                  </a:cubicBezTo>
                  <a:lnTo>
                    <a:pt x="201" y="682"/>
                  </a:lnTo>
                  <a:cubicBezTo>
                    <a:pt x="201" y="615"/>
                    <a:pt x="234" y="548"/>
                    <a:pt x="268" y="515"/>
                  </a:cubicBezTo>
                  <a:cubicBezTo>
                    <a:pt x="268" y="482"/>
                    <a:pt x="301" y="448"/>
                    <a:pt x="334" y="415"/>
                  </a:cubicBezTo>
                  <a:cubicBezTo>
                    <a:pt x="334" y="382"/>
                    <a:pt x="368" y="348"/>
                    <a:pt x="401" y="348"/>
                  </a:cubicBezTo>
                  <a:cubicBezTo>
                    <a:pt x="434" y="315"/>
                    <a:pt x="468" y="315"/>
                    <a:pt x="501" y="315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5"/>
                    <a:pt x="401" y="48"/>
                  </a:cubicBezTo>
                  <a:cubicBezTo>
                    <a:pt x="334" y="81"/>
                    <a:pt x="268" y="115"/>
                    <a:pt x="234" y="182"/>
                  </a:cubicBezTo>
                  <a:cubicBezTo>
                    <a:pt x="167" y="248"/>
                    <a:pt x="134" y="315"/>
                    <a:pt x="101" y="415"/>
                  </a:cubicBezTo>
                  <a:cubicBezTo>
                    <a:pt x="67" y="482"/>
                    <a:pt x="34" y="582"/>
                    <a:pt x="34" y="682"/>
                  </a:cubicBezTo>
                  <a:cubicBezTo>
                    <a:pt x="1" y="749"/>
                    <a:pt x="1" y="849"/>
                    <a:pt x="1" y="949"/>
                  </a:cubicBezTo>
                  <a:cubicBezTo>
                    <a:pt x="1" y="1015"/>
                    <a:pt x="1" y="1082"/>
                    <a:pt x="1" y="1182"/>
                  </a:cubicBezTo>
                  <a:cubicBezTo>
                    <a:pt x="34" y="1216"/>
                    <a:pt x="67" y="1282"/>
                    <a:pt x="101" y="1316"/>
                  </a:cubicBezTo>
                  <a:cubicBezTo>
                    <a:pt x="134" y="1382"/>
                    <a:pt x="167" y="1382"/>
                    <a:pt x="201" y="1416"/>
                  </a:cubicBezTo>
                  <a:cubicBezTo>
                    <a:pt x="268" y="1416"/>
                    <a:pt x="334" y="1382"/>
                    <a:pt x="368" y="1349"/>
                  </a:cubicBezTo>
                  <a:cubicBezTo>
                    <a:pt x="434" y="1316"/>
                    <a:pt x="501" y="1282"/>
                    <a:pt x="534" y="1216"/>
                  </a:cubicBezTo>
                  <a:cubicBezTo>
                    <a:pt x="601" y="1182"/>
                    <a:pt x="634" y="1116"/>
                    <a:pt x="668" y="1082"/>
                  </a:cubicBezTo>
                  <a:cubicBezTo>
                    <a:pt x="701" y="1015"/>
                    <a:pt x="701" y="982"/>
                    <a:pt x="735" y="915"/>
                  </a:cubicBezTo>
                  <a:cubicBezTo>
                    <a:pt x="735" y="882"/>
                    <a:pt x="735" y="849"/>
                    <a:pt x="735" y="815"/>
                  </a:cubicBezTo>
                  <a:cubicBezTo>
                    <a:pt x="768" y="782"/>
                    <a:pt x="768" y="782"/>
                    <a:pt x="735" y="782"/>
                  </a:cubicBezTo>
                  <a:lnTo>
                    <a:pt x="601" y="849"/>
                  </a:lnTo>
                  <a:lnTo>
                    <a:pt x="568" y="882"/>
                  </a:lnTo>
                  <a:cubicBezTo>
                    <a:pt x="534" y="882"/>
                    <a:pt x="534" y="915"/>
                    <a:pt x="534" y="915"/>
                  </a:cubicBezTo>
                  <a:cubicBezTo>
                    <a:pt x="501" y="949"/>
                    <a:pt x="501" y="982"/>
                    <a:pt x="468" y="982"/>
                  </a:cubicBezTo>
                  <a:cubicBezTo>
                    <a:pt x="468" y="1015"/>
                    <a:pt x="434" y="1049"/>
                    <a:pt x="401" y="1049"/>
                  </a:cubicBezTo>
                  <a:cubicBezTo>
                    <a:pt x="368" y="1049"/>
                    <a:pt x="334" y="1082"/>
                    <a:pt x="334" y="1082"/>
                  </a:cubicBezTo>
                  <a:lnTo>
                    <a:pt x="268" y="1082"/>
                  </a:lnTo>
                  <a:cubicBezTo>
                    <a:pt x="234" y="1082"/>
                    <a:pt x="234" y="1049"/>
                    <a:pt x="234" y="1015"/>
                  </a:cubicBezTo>
                  <a:cubicBezTo>
                    <a:pt x="201" y="982"/>
                    <a:pt x="201" y="982"/>
                    <a:pt x="234" y="949"/>
                  </a:cubicBezTo>
                  <a:lnTo>
                    <a:pt x="768" y="615"/>
                  </a:lnTo>
                  <a:cubicBezTo>
                    <a:pt x="768" y="615"/>
                    <a:pt x="801" y="615"/>
                    <a:pt x="801" y="582"/>
                  </a:cubicBezTo>
                  <a:cubicBezTo>
                    <a:pt x="801" y="582"/>
                    <a:pt x="801" y="548"/>
                    <a:pt x="801" y="548"/>
                  </a:cubicBezTo>
                  <a:lnTo>
                    <a:pt x="801" y="448"/>
                  </a:lnTo>
                  <a:cubicBezTo>
                    <a:pt x="801" y="382"/>
                    <a:pt x="801" y="282"/>
                    <a:pt x="768" y="215"/>
                  </a:cubicBezTo>
                  <a:cubicBezTo>
                    <a:pt x="768" y="148"/>
                    <a:pt x="735" y="115"/>
                    <a:pt x="701" y="81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236;p75">
              <a:extLst>
                <a:ext uri="{FF2B5EF4-FFF2-40B4-BE49-F238E27FC236}">
                  <a16:creationId xmlns:a16="http://schemas.microsoft.com/office/drawing/2014/main" id="{99DF2241-0847-4363-AE76-DFBF580915A5}"/>
                </a:ext>
              </a:extLst>
            </p:cNvPr>
            <p:cNvSpPr/>
            <p:nvPr/>
          </p:nvSpPr>
          <p:spPr>
            <a:xfrm>
              <a:off x="2258450" y="3532975"/>
              <a:ext cx="28375" cy="57350"/>
            </a:xfrm>
            <a:custGeom>
              <a:avLst/>
              <a:gdLst/>
              <a:ahLst/>
              <a:cxnLst/>
              <a:rect l="l" t="t" r="r" b="b"/>
              <a:pathLst>
                <a:path w="1135" h="2294" extrusionOk="0">
                  <a:moveTo>
                    <a:pt x="301" y="667"/>
                  </a:moveTo>
                  <a:cubicBezTo>
                    <a:pt x="301" y="701"/>
                    <a:pt x="301" y="734"/>
                    <a:pt x="301" y="768"/>
                  </a:cubicBezTo>
                  <a:cubicBezTo>
                    <a:pt x="301" y="768"/>
                    <a:pt x="301" y="801"/>
                    <a:pt x="301" y="8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968"/>
                  </a:cubicBezTo>
                  <a:cubicBezTo>
                    <a:pt x="301" y="1001"/>
                    <a:pt x="301" y="1034"/>
                    <a:pt x="301" y="1068"/>
                  </a:cubicBezTo>
                  <a:cubicBezTo>
                    <a:pt x="301" y="1101"/>
                    <a:pt x="267" y="1134"/>
                    <a:pt x="234" y="1168"/>
                  </a:cubicBezTo>
                  <a:lnTo>
                    <a:pt x="167" y="1168"/>
                  </a:lnTo>
                  <a:cubicBezTo>
                    <a:pt x="167" y="1134"/>
                    <a:pt x="167" y="1101"/>
                    <a:pt x="167" y="1068"/>
                  </a:cubicBezTo>
                  <a:cubicBezTo>
                    <a:pt x="167" y="1068"/>
                    <a:pt x="167" y="1034"/>
                    <a:pt x="167" y="1034"/>
                  </a:cubicBezTo>
                  <a:lnTo>
                    <a:pt x="167" y="901"/>
                  </a:lnTo>
                  <a:cubicBezTo>
                    <a:pt x="167" y="868"/>
                    <a:pt x="167" y="868"/>
                    <a:pt x="167" y="868"/>
                  </a:cubicBezTo>
                  <a:cubicBezTo>
                    <a:pt x="167" y="834"/>
                    <a:pt x="167" y="768"/>
                    <a:pt x="167" y="768"/>
                  </a:cubicBezTo>
                  <a:cubicBezTo>
                    <a:pt x="201" y="734"/>
                    <a:pt x="201" y="701"/>
                    <a:pt x="234" y="667"/>
                  </a:cubicBezTo>
                  <a:close/>
                  <a:moveTo>
                    <a:pt x="334" y="434"/>
                  </a:moveTo>
                  <a:cubicBezTo>
                    <a:pt x="301" y="434"/>
                    <a:pt x="234" y="434"/>
                    <a:pt x="234" y="467"/>
                  </a:cubicBezTo>
                  <a:cubicBezTo>
                    <a:pt x="167" y="501"/>
                    <a:pt x="134" y="501"/>
                    <a:pt x="101" y="534"/>
                  </a:cubicBezTo>
                  <a:cubicBezTo>
                    <a:pt x="101" y="601"/>
                    <a:pt x="67" y="634"/>
                    <a:pt x="34" y="667"/>
                  </a:cubicBezTo>
                  <a:cubicBezTo>
                    <a:pt x="34" y="701"/>
                    <a:pt x="1" y="734"/>
                    <a:pt x="1" y="801"/>
                  </a:cubicBezTo>
                  <a:cubicBezTo>
                    <a:pt x="1" y="834"/>
                    <a:pt x="1" y="868"/>
                    <a:pt x="1" y="901"/>
                  </a:cubicBezTo>
                  <a:lnTo>
                    <a:pt x="1" y="1068"/>
                  </a:lnTo>
                  <a:lnTo>
                    <a:pt x="1" y="1201"/>
                  </a:lnTo>
                  <a:cubicBezTo>
                    <a:pt x="1" y="1235"/>
                    <a:pt x="1" y="1268"/>
                    <a:pt x="1" y="1301"/>
                  </a:cubicBezTo>
                  <a:cubicBezTo>
                    <a:pt x="1" y="1335"/>
                    <a:pt x="1" y="1335"/>
                    <a:pt x="34" y="1368"/>
                  </a:cubicBezTo>
                  <a:cubicBezTo>
                    <a:pt x="67" y="1401"/>
                    <a:pt x="101" y="1401"/>
                    <a:pt x="101" y="1401"/>
                  </a:cubicBezTo>
                  <a:cubicBezTo>
                    <a:pt x="134" y="1401"/>
                    <a:pt x="201" y="1368"/>
                    <a:pt x="234" y="1368"/>
                  </a:cubicBezTo>
                  <a:cubicBezTo>
                    <a:pt x="267" y="1335"/>
                    <a:pt x="301" y="1301"/>
                    <a:pt x="334" y="1268"/>
                  </a:cubicBezTo>
                  <a:cubicBezTo>
                    <a:pt x="334" y="1235"/>
                    <a:pt x="367" y="1201"/>
                    <a:pt x="401" y="1168"/>
                  </a:cubicBezTo>
                  <a:cubicBezTo>
                    <a:pt x="401" y="1134"/>
                    <a:pt x="434" y="1068"/>
                    <a:pt x="434" y="1034"/>
                  </a:cubicBezTo>
                  <a:cubicBezTo>
                    <a:pt x="434" y="1001"/>
                    <a:pt x="434" y="968"/>
                    <a:pt x="434" y="901"/>
                  </a:cubicBezTo>
                  <a:lnTo>
                    <a:pt x="434" y="768"/>
                  </a:lnTo>
                  <a:lnTo>
                    <a:pt x="434" y="634"/>
                  </a:lnTo>
                  <a:cubicBezTo>
                    <a:pt x="434" y="601"/>
                    <a:pt x="434" y="567"/>
                    <a:pt x="434" y="534"/>
                  </a:cubicBezTo>
                  <a:cubicBezTo>
                    <a:pt x="434" y="501"/>
                    <a:pt x="401" y="467"/>
                    <a:pt x="401" y="467"/>
                  </a:cubicBezTo>
                  <a:cubicBezTo>
                    <a:pt x="367" y="434"/>
                    <a:pt x="334" y="434"/>
                    <a:pt x="334" y="434"/>
                  </a:cubicBezTo>
                  <a:close/>
                  <a:moveTo>
                    <a:pt x="1001" y="1134"/>
                  </a:moveTo>
                  <a:cubicBezTo>
                    <a:pt x="1001" y="1168"/>
                    <a:pt x="1001" y="1201"/>
                    <a:pt x="1001" y="1235"/>
                  </a:cubicBezTo>
                  <a:lnTo>
                    <a:pt x="1001" y="1468"/>
                  </a:lnTo>
                  <a:cubicBezTo>
                    <a:pt x="1001" y="1468"/>
                    <a:pt x="1001" y="1501"/>
                    <a:pt x="1001" y="1535"/>
                  </a:cubicBezTo>
                  <a:cubicBezTo>
                    <a:pt x="1001" y="1568"/>
                    <a:pt x="968" y="1601"/>
                    <a:pt x="935" y="1601"/>
                  </a:cubicBezTo>
                  <a:lnTo>
                    <a:pt x="868" y="1601"/>
                  </a:lnTo>
                  <a:cubicBezTo>
                    <a:pt x="868" y="1601"/>
                    <a:pt x="868" y="1568"/>
                    <a:pt x="868" y="1535"/>
                  </a:cubicBezTo>
                  <a:cubicBezTo>
                    <a:pt x="868" y="1535"/>
                    <a:pt x="868" y="1501"/>
                    <a:pt x="868" y="1501"/>
                  </a:cubicBezTo>
                  <a:lnTo>
                    <a:pt x="868" y="1368"/>
                  </a:lnTo>
                  <a:cubicBezTo>
                    <a:pt x="868" y="1335"/>
                    <a:pt x="868" y="1335"/>
                    <a:pt x="868" y="1301"/>
                  </a:cubicBezTo>
                  <a:cubicBezTo>
                    <a:pt x="868" y="1268"/>
                    <a:pt x="868" y="1235"/>
                    <a:pt x="868" y="1201"/>
                  </a:cubicBezTo>
                  <a:cubicBezTo>
                    <a:pt x="901" y="1168"/>
                    <a:pt x="901" y="1168"/>
                    <a:pt x="935" y="1134"/>
                  </a:cubicBezTo>
                  <a:close/>
                  <a:moveTo>
                    <a:pt x="1035" y="901"/>
                  </a:moveTo>
                  <a:cubicBezTo>
                    <a:pt x="1001" y="901"/>
                    <a:pt x="935" y="901"/>
                    <a:pt x="935" y="934"/>
                  </a:cubicBezTo>
                  <a:lnTo>
                    <a:pt x="901" y="934"/>
                  </a:lnTo>
                  <a:cubicBezTo>
                    <a:pt x="868" y="968"/>
                    <a:pt x="834" y="1001"/>
                    <a:pt x="801" y="1034"/>
                  </a:cubicBezTo>
                  <a:cubicBezTo>
                    <a:pt x="801" y="1068"/>
                    <a:pt x="768" y="1101"/>
                    <a:pt x="734" y="1134"/>
                  </a:cubicBezTo>
                  <a:cubicBezTo>
                    <a:pt x="734" y="1168"/>
                    <a:pt x="701" y="1235"/>
                    <a:pt x="701" y="1268"/>
                  </a:cubicBezTo>
                  <a:cubicBezTo>
                    <a:pt x="701" y="1301"/>
                    <a:pt x="701" y="1335"/>
                    <a:pt x="701" y="1401"/>
                  </a:cubicBezTo>
                  <a:lnTo>
                    <a:pt x="701" y="1668"/>
                  </a:lnTo>
                  <a:cubicBezTo>
                    <a:pt x="701" y="1702"/>
                    <a:pt x="701" y="1735"/>
                    <a:pt x="701" y="1768"/>
                  </a:cubicBezTo>
                  <a:cubicBezTo>
                    <a:pt x="701" y="1802"/>
                    <a:pt x="734" y="1835"/>
                    <a:pt x="734" y="1835"/>
                  </a:cubicBezTo>
                  <a:cubicBezTo>
                    <a:pt x="768" y="1868"/>
                    <a:pt x="801" y="1868"/>
                    <a:pt x="801" y="1868"/>
                  </a:cubicBezTo>
                  <a:cubicBezTo>
                    <a:pt x="868" y="1868"/>
                    <a:pt x="901" y="1868"/>
                    <a:pt x="935" y="1835"/>
                  </a:cubicBezTo>
                  <a:cubicBezTo>
                    <a:pt x="968" y="1802"/>
                    <a:pt x="1001" y="1802"/>
                    <a:pt x="1035" y="1735"/>
                  </a:cubicBezTo>
                  <a:cubicBezTo>
                    <a:pt x="1035" y="1702"/>
                    <a:pt x="1068" y="1668"/>
                    <a:pt x="1101" y="1635"/>
                  </a:cubicBezTo>
                  <a:cubicBezTo>
                    <a:pt x="1135" y="1601"/>
                    <a:pt x="1135" y="1568"/>
                    <a:pt x="1135" y="1501"/>
                  </a:cubicBezTo>
                  <a:cubicBezTo>
                    <a:pt x="1135" y="1468"/>
                    <a:pt x="1135" y="1435"/>
                    <a:pt x="1135" y="1368"/>
                  </a:cubicBezTo>
                  <a:lnTo>
                    <a:pt x="1135" y="1235"/>
                  </a:lnTo>
                  <a:lnTo>
                    <a:pt x="1135" y="1101"/>
                  </a:lnTo>
                  <a:cubicBezTo>
                    <a:pt x="1135" y="1068"/>
                    <a:pt x="1135" y="1034"/>
                    <a:pt x="1135" y="1001"/>
                  </a:cubicBezTo>
                  <a:cubicBezTo>
                    <a:pt x="1135" y="968"/>
                    <a:pt x="1135" y="934"/>
                    <a:pt x="1101" y="934"/>
                  </a:cubicBezTo>
                  <a:cubicBezTo>
                    <a:pt x="1068" y="901"/>
                    <a:pt x="1035" y="901"/>
                    <a:pt x="1035" y="901"/>
                  </a:cubicBezTo>
                  <a:close/>
                  <a:moveTo>
                    <a:pt x="1035" y="0"/>
                  </a:moveTo>
                  <a:lnTo>
                    <a:pt x="935" y="67"/>
                  </a:lnTo>
                  <a:cubicBezTo>
                    <a:pt x="901" y="67"/>
                    <a:pt x="901" y="100"/>
                    <a:pt x="901" y="100"/>
                  </a:cubicBezTo>
                  <a:lnTo>
                    <a:pt x="868" y="134"/>
                  </a:lnTo>
                  <a:lnTo>
                    <a:pt x="67" y="2269"/>
                  </a:lnTo>
                  <a:cubicBezTo>
                    <a:pt x="67" y="2285"/>
                    <a:pt x="67" y="2294"/>
                    <a:pt x="71" y="2294"/>
                  </a:cubicBezTo>
                  <a:cubicBezTo>
                    <a:pt x="76" y="2294"/>
                    <a:pt x="84" y="2285"/>
                    <a:pt x="101" y="2269"/>
                  </a:cubicBezTo>
                  <a:lnTo>
                    <a:pt x="201" y="2235"/>
                  </a:lnTo>
                  <a:lnTo>
                    <a:pt x="234" y="2202"/>
                  </a:lnTo>
                  <a:lnTo>
                    <a:pt x="267" y="2135"/>
                  </a:lnTo>
                  <a:lnTo>
                    <a:pt x="1068" y="67"/>
                  </a:lnTo>
                  <a:cubicBezTo>
                    <a:pt x="1068" y="67"/>
                    <a:pt x="1068" y="34"/>
                    <a:pt x="1068" y="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237;p75">
              <a:extLst>
                <a:ext uri="{FF2B5EF4-FFF2-40B4-BE49-F238E27FC236}">
                  <a16:creationId xmlns:a16="http://schemas.microsoft.com/office/drawing/2014/main" id="{2BB69B99-8E96-4DA7-9297-FE62DF88397E}"/>
                </a:ext>
              </a:extLst>
            </p:cNvPr>
            <p:cNvSpPr/>
            <p:nvPr/>
          </p:nvSpPr>
          <p:spPr>
            <a:xfrm>
              <a:off x="2300150" y="3527125"/>
              <a:ext cx="20875" cy="36725"/>
            </a:xfrm>
            <a:custGeom>
              <a:avLst/>
              <a:gdLst/>
              <a:ahLst/>
              <a:cxnLst/>
              <a:rect l="l" t="t" r="r" b="b"/>
              <a:pathLst>
                <a:path w="835" h="1469" extrusionOk="0">
                  <a:moveTo>
                    <a:pt x="534" y="334"/>
                  </a:moveTo>
                  <a:cubicBezTo>
                    <a:pt x="567" y="334"/>
                    <a:pt x="567" y="368"/>
                    <a:pt x="601" y="401"/>
                  </a:cubicBezTo>
                  <a:cubicBezTo>
                    <a:pt x="601" y="434"/>
                    <a:pt x="601" y="468"/>
                    <a:pt x="601" y="501"/>
                  </a:cubicBezTo>
                  <a:lnTo>
                    <a:pt x="601" y="735"/>
                  </a:lnTo>
                  <a:cubicBezTo>
                    <a:pt x="601" y="768"/>
                    <a:pt x="601" y="835"/>
                    <a:pt x="601" y="868"/>
                  </a:cubicBezTo>
                  <a:cubicBezTo>
                    <a:pt x="567" y="901"/>
                    <a:pt x="567" y="968"/>
                    <a:pt x="534" y="1002"/>
                  </a:cubicBezTo>
                  <a:cubicBezTo>
                    <a:pt x="534" y="1002"/>
                    <a:pt x="501" y="1035"/>
                    <a:pt x="467" y="1068"/>
                  </a:cubicBezTo>
                  <a:cubicBezTo>
                    <a:pt x="467" y="1068"/>
                    <a:pt x="434" y="1102"/>
                    <a:pt x="401" y="1102"/>
                  </a:cubicBezTo>
                  <a:cubicBezTo>
                    <a:pt x="401" y="1135"/>
                    <a:pt x="367" y="1135"/>
                    <a:pt x="334" y="1135"/>
                  </a:cubicBezTo>
                  <a:lnTo>
                    <a:pt x="301" y="1135"/>
                  </a:lnTo>
                  <a:cubicBezTo>
                    <a:pt x="267" y="1135"/>
                    <a:pt x="234" y="1102"/>
                    <a:pt x="234" y="1102"/>
                  </a:cubicBezTo>
                  <a:cubicBezTo>
                    <a:pt x="234" y="1035"/>
                    <a:pt x="201" y="1002"/>
                    <a:pt x="201" y="968"/>
                  </a:cubicBezTo>
                  <a:lnTo>
                    <a:pt x="201" y="935"/>
                  </a:lnTo>
                  <a:lnTo>
                    <a:pt x="201" y="868"/>
                  </a:lnTo>
                  <a:lnTo>
                    <a:pt x="201" y="801"/>
                  </a:lnTo>
                  <a:lnTo>
                    <a:pt x="201" y="735"/>
                  </a:lnTo>
                  <a:cubicBezTo>
                    <a:pt x="201" y="701"/>
                    <a:pt x="234" y="635"/>
                    <a:pt x="234" y="601"/>
                  </a:cubicBezTo>
                  <a:cubicBezTo>
                    <a:pt x="234" y="568"/>
                    <a:pt x="267" y="535"/>
                    <a:pt x="301" y="501"/>
                  </a:cubicBezTo>
                  <a:cubicBezTo>
                    <a:pt x="301" y="468"/>
                    <a:pt x="334" y="434"/>
                    <a:pt x="334" y="434"/>
                  </a:cubicBezTo>
                  <a:lnTo>
                    <a:pt x="401" y="368"/>
                  </a:lnTo>
                  <a:cubicBezTo>
                    <a:pt x="434" y="368"/>
                    <a:pt x="467" y="334"/>
                    <a:pt x="467" y="334"/>
                  </a:cubicBezTo>
                  <a:close/>
                  <a:moveTo>
                    <a:pt x="567" y="1"/>
                  </a:moveTo>
                  <a:cubicBezTo>
                    <a:pt x="501" y="1"/>
                    <a:pt x="467" y="34"/>
                    <a:pt x="401" y="68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34" y="601"/>
                  </a:cubicBezTo>
                  <a:cubicBezTo>
                    <a:pt x="0" y="701"/>
                    <a:pt x="0" y="768"/>
                    <a:pt x="0" y="835"/>
                  </a:cubicBezTo>
                  <a:cubicBezTo>
                    <a:pt x="0" y="868"/>
                    <a:pt x="0" y="868"/>
                    <a:pt x="0" y="901"/>
                  </a:cubicBezTo>
                  <a:lnTo>
                    <a:pt x="0" y="1035"/>
                  </a:lnTo>
                  <a:cubicBezTo>
                    <a:pt x="0" y="1068"/>
                    <a:pt x="0" y="1068"/>
                    <a:pt x="0" y="1102"/>
                  </a:cubicBezTo>
                  <a:cubicBezTo>
                    <a:pt x="0" y="1168"/>
                    <a:pt x="34" y="1235"/>
                    <a:pt x="34" y="1302"/>
                  </a:cubicBezTo>
                  <a:cubicBezTo>
                    <a:pt x="67" y="1335"/>
                    <a:pt x="100" y="1368"/>
                    <a:pt x="134" y="1402"/>
                  </a:cubicBezTo>
                  <a:cubicBezTo>
                    <a:pt x="167" y="1435"/>
                    <a:pt x="201" y="1469"/>
                    <a:pt x="267" y="1469"/>
                  </a:cubicBezTo>
                  <a:cubicBezTo>
                    <a:pt x="301" y="1469"/>
                    <a:pt x="367" y="1435"/>
                    <a:pt x="401" y="1402"/>
                  </a:cubicBezTo>
                  <a:cubicBezTo>
                    <a:pt x="467" y="1368"/>
                    <a:pt x="534" y="1335"/>
                    <a:pt x="567" y="1268"/>
                  </a:cubicBezTo>
                  <a:cubicBezTo>
                    <a:pt x="634" y="1202"/>
                    <a:pt x="668" y="1168"/>
                    <a:pt x="701" y="1068"/>
                  </a:cubicBezTo>
                  <a:cubicBezTo>
                    <a:pt x="734" y="1002"/>
                    <a:pt x="768" y="935"/>
                    <a:pt x="768" y="868"/>
                  </a:cubicBezTo>
                  <a:cubicBezTo>
                    <a:pt x="801" y="801"/>
                    <a:pt x="801" y="701"/>
                    <a:pt x="834" y="635"/>
                  </a:cubicBezTo>
                  <a:cubicBezTo>
                    <a:pt x="834" y="601"/>
                    <a:pt x="834" y="601"/>
                    <a:pt x="834" y="568"/>
                  </a:cubicBezTo>
                  <a:lnTo>
                    <a:pt x="834" y="434"/>
                  </a:lnTo>
                  <a:cubicBezTo>
                    <a:pt x="834" y="401"/>
                    <a:pt x="834" y="401"/>
                    <a:pt x="834" y="368"/>
                  </a:cubicBezTo>
                  <a:cubicBezTo>
                    <a:pt x="801" y="301"/>
                    <a:pt x="801" y="234"/>
                    <a:pt x="768" y="168"/>
                  </a:cubicBezTo>
                  <a:cubicBezTo>
                    <a:pt x="768" y="134"/>
                    <a:pt x="734" y="101"/>
                    <a:pt x="701" y="68"/>
                  </a:cubicBezTo>
                  <a:cubicBezTo>
                    <a:pt x="668" y="34"/>
                    <a:pt x="601" y="1"/>
                    <a:pt x="5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238;p75">
              <a:extLst>
                <a:ext uri="{FF2B5EF4-FFF2-40B4-BE49-F238E27FC236}">
                  <a16:creationId xmlns:a16="http://schemas.microsoft.com/office/drawing/2014/main" id="{9389E544-A495-47F5-A429-0E46C1B8A320}"/>
                </a:ext>
              </a:extLst>
            </p:cNvPr>
            <p:cNvSpPr/>
            <p:nvPr/>
          </p:nvSpPr>
          <p:spPr>
            <a:xfrm>
              <a:off x="2324325" y="3499000"/>
              <a:ext cx="15050" cy="52350"/>
            </a:xfrm>
            <a:custGeom>
              <a:avLst/>
              <a:gdLst/>
              <a:ahLst/>
              <a:cxnLst/>
              <a:rect l="l" t="t" r="r" b="b"/>
              <a:pathLst>
                <a:path w="602" h="2094" extrusionOk="0">
                  <a:moveTo>
                    <a:pt x="572" y="0"/>
                  </a:moveTo>
                  <a:cubicBezTo>
                    <a:pt x="568" y="0"/>
                    <a:pt x="568" y="8"/>
                    <a:pt x="568" y="25"/>
                  </a:cubicBezTo>
                  <a:lnTo>
                    <a:pt x="434" y="92"/>
                  </a:lnTo>
                  <a:cubicBezTo>
                    <a:pt x="368" y="125"/>
                    <a:pt x="334" y="158"/>
                    <a:pt x="301" y="192"/>
                  </a:cubicBezTo>
                  <a:cubicBezTo>
                    <a:pt x="268" y="225"/>
                    <a:pt x="234" y="292"/>
                    <a:pt x="201" y="325"/>
                  </a:cubicBezTo>
                  <a:cubicBezTo>
                    <a:pt x="168" y="392"/>
                    <a:pt x="134" y="425"/>
                    <a:pt x="134" y="492"/>
                  </a:cubicBezTo>
                  <a:cubicBezTo>
                    <a:pt x="134" y="559"/>
                    <a:pt x="134" y="625"/>
                    <a:pt x="134" y="726"/>
                  </a:cubicBezTo>
                  <a:lnTo>
                    <a:pt x="134" y="826"/>
                  </a:lnTo>
                  <a:lnTo>
                    <a:pt x="34" y="892"/>
                  </a:lnTo>
                  <a:cubicBezTo>
                    <a:pt x="1" y="892"/>
                    <a:pt x="1" y="926"/>
                    <a:pt x="1" y="926"/>
                  </a:cubicBezTo>
                  <a:cubicBezTo>
                    <a:pt x="1" y="959"/>
                    <a:pt x="1" y="959"/>
                    <a:pt x="1" y="992"/>
                  </a:cubicBezTo>
                  <a:lnTo>
                    <a:pt x="1" y="1159"/>
                  </a:lnTo>
                  <a:cubicBezTo>
                    <a:pt x="1" y="1159"/>
                    <a:pt x="1" y="1159"/>
                    <a:pt x="1" y="1193"/>
                  </a:cubicBezTo>
                  <a:lnTo>
                    <a:pt x="34" y="1193"/>
                  </a:lnTo>
                  <a:lnTo>
                    <a:pt x="134" y="1126"/>
                  </a:lnTo>
                  <a:lnTo>
                    <a:pt x="134" y="2060"/>
                  </a:lnTo>
                  <a:cubicBezTo>
                    <a:pt x="134" y="2060"/>
                    <a:pt x="134" y="2093"/>
                    <a:pt x="134" y="2093"/>
                  </a:cubicBezTo>
                  <a:lnTo>
                    <a:pt x="168" y="2093"/>
                  </a:lnTo>
                  <a:lnTo>
                    <a:pt x="301" y="2026"/>
                  </a:lnTo>
                  <a:cubicBezTo>
                    <a:pt x="301" y="2026"/>
                    <a:pt x="301" y="1993"/>
                    <a:pt x="301" y="1993"/>
                  </a:cubicBezTo>
                  <a:cubicBezTo>
                    <a:pt x="301" y="1960"/>
                    <a:pt x="301" y="1960"/>
                    <a:pt x="301" y="1926"/>
                  </a:cubicBezTo>
                  <a:lnTo>
                    <a:pt x="301" y="992"/>
                  </a:lnTo>
                  <a:lnTo>
                    <a:pt x="534" y="859"/>
                  </a:lnTo>
                  <a:cubicBezTo>
                    <a:pt x="568" y="859"/>
                    <a:pt x="568" y="859"/>
                    <a:pt x="568" y="826"/>
                  </a:cubicBezTo>
                  <a:cubicBezTo>
                    <a:pt x="568" y="826"/>
                    <a:pt x="568" y="792"/>
                    <a:pt x="568" y="792"/>
                  </a:cubicBezTo>
                  <a:lnTo>
                    <a:pt x="568" y="625"/>
                  </a:lnTo>
                  <a:cubicBezTo>
                    <a:pt x="568" y="592"/>
                    <a:pt x="568" y="592"/>
                    <a:pt x="568" y="592"/>
                  </a:cubicBezTo>
                  <a:cubicBezTo>
                    <a:pt x="568" y="575"/>
                    <a:pt x="559" y="567"/>
                    <a:pt x="551" y="567"/>
                  </a:cubicBezTo>
                  <a:cubicBezTo>
                    <a:pt x="543" y="567"/>
                    <a:pt x="534" y="575"/>
                    <a:pt x="534" y="592"/>
                  </a:cubicBezTo>
                  <a:lnTo>
                    <a:pt x="301" y="692"/>
                  </a:lnTo>
                  <a:lnTo>
                    <a:pt x="334" y="625"/>
                  </a:lnTo>
                  <a:cubicBezTo>
                    <a:pt x="301" y="559"/>
                    <a:pt x="334" y="525"/>
                    <a:pt x="368" y="459"/>
                  </a:cubicBezTo>
                  <a:cubicBezTo>
                    <a:pt x="368" y="425"/>
                    <a:pt x="401" y="392"/>
                    <a:pt x="434" y="392"/>
                  </a:cubicBezTo>
                  <a:lnTo>
                    <a:pt x="568" y="325"/>
                  </a:lnTo>
                  <a:cubicBezTo>
                    <a:pt x="568" y="292"/>
                    <a:pt x="601" y="292"/>
                    <a:pt x="601" y="259"/>
                  </a:cubicBezTo>
                  <a:cubicBezTo>
                    <a:pt x="601" y="259"/>
                    <a:pt x="601" y="225"/>
                    <a:pt x="601" y="225"/>
                  </a:cubicBezTo>
                  <a:lnTo>
                    <a:pt x="601" y="58"/>
                  </a:lnTo>
                  <a:cubicBezTo>
                    <a:pt x="601" y="25"/>
                    <a:pt x="601" y="25"/>
                    <a:pt x="601" y="25"/>
                  </a:cubicBezTo>
                  <a:cubicBezTo>
                    <a:pt x="584" y="8"/>
                    <a:pt x="576" y="0"/>
                    <a:pt x="5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239;p75">
              <a:extLst>
                <a:ext uri="{FF2B5EF4-FFF2-40B4-BE49-F238E27FC236}">
                  <a16:creationId xmlns:a16="http://schemas.microsoft.com/office/drawing/2014/main" id="{D65C91E9-F1C8-4FD0-91EB-CC116F195A0B}"/>
                </a:ext>
              </a:extLst>
            </p:cNvPr>
            <p:cNvSpPr/>
            <p:nvPr/>
          </p:nvSpPr>
          <p:spPr>
            <a:xfrm>
              <a:off x="2351850" y="3485950"/>
              <a:ext cx="21700" cy="51225"/>
            </a:xfrm>
            <a:custGeom>
              <a:avLst/>
              <a:gdLst/>
              <a:ahLst/>
              <a:cxnLst/>
              <a:rect l="l" t="t" r="r" b="b"/>
              <a:pathLst>
                <a:path w="868" h="2049" extrusionOk="0">
                  <a:moveTo>
                    <a:pt x="531" y="366"/>
                  </a:moveTo>
                  <a:cubicBezTo>
                    <a:pt x="545" y="366"/>
                    <a:pt x="558" y="371"/>
                    <a:pt x="568" y="380"/>
                  </a:cubicBezTo>
                  <a:cubicBezTo>
                    <a:pt x="634" y="380"/>
                    <a:pt x="634" y="414"/>
                    <a:pt x="634" y="514"/>
                  </a:cubicBezTo>
                  <a:cubicBezTo>
                    <a:pt x="634" y="580"/>
                    <a:pt x="601" y="680"/>
                    <a:pt x="568" y="747"/>
                  </a:cubicBezTo>
                  <a:cubicBezTo>
                    <a:pt x="534" y="814"/>
                    <a:pt x="501" y="847"/>
                    <a:pt x="434" y="881"/>
                  </a:cubicBezTo>
                  <a:lnTo>
                    <a:pt x="201" y="1014"/>
                  </a:lnTo>
                  <a:lnTo>
                    <a:pt x="201" y="547"/>
                  </a:lnTo>
                  <a:lnTo>
                    <a:pt x="434" y="414"/>
                  </a:lnTo>
                  <a:cubicBezTo>
                    <a:pt x="458" y="390"/>
                    <a:pt x="498" y="366"/>
                    <a:pt x="531" y="366"/>
                  </a:cubicBezTo>
                  <a:close/>
                  <a:moveTo>
                    <a:pt x="624" y="0"/>
                  </a:moveTo>
                  <a:cubicBezTo>
                    <a:pt x="571" y="0"/>
                    <a:pt x="508" y="25"/>
                    <a:pt x="434" y="80"/>
                  </a:cubicBezTo>
                  <a:lnTo>
                    <a:pt x="67" y="314"/>
                  </a:lnTo>
                  <a:cubicBezTo>
                    <a:pt x="34" y="314"/>
                    <a:pt x="34" y="347"/>
                    <a:pt x="34" y="347"/>
                  </a:cubicBezTo>
                  <a:cubicBezTo>
                    <a:pt x="34" y="380"/>
                    <a:pt x="34" y="380"/>
                    <a:pt x="34" y="414"/>
                  </a:cubicBezTo>
                  <a:lnTo>
                    <a:pt x="34" y="2015"/>
                  </a:lnTo>
                  <a:cubicBezTo>
                    <a:pt x="1" y="2048"/>
                    <a:pt x="1" y="2048"/>
                    <a:pt x="34" y="2048"/>
                  </a:cubicBezTo>
                  <a:lnTo>
                    <a:pt x="67" y="2048"/>
                  </a:lnTo>
                  <a:lnTo>
                    <a:pt x="201" y="1981"/>
                  </a:lnTo>
                  <a:cubicBezTo>
                    <a:pt x="201" y="1981"/>
                    <a:pt x="201" y="1948"/>
                    <a:pt x="234" y="1948"/>
                  </a:cubicBezTo>
                  <a:cubicBezTo>
                    <a:pt x="234" y="1915"/>
                    <a:pt x="234" y="1915"/>
                    <a:pt x="234" y="1881"/>
                  </a:cubicBezTo>
                  <a:lnTo>
                    <a:pt x="234" y="1314"/>
                  </a:lnTo>
                  <a:lnTo>
                    <a:pt x="434" y="1181"/>
                  </a:lnTo>
                  <a:lnTo>
                    <a:pt x="634" y="1648"/>
                  </a:lnTo>
                  <a:cubicBezTo>
                    <a:pt x="634" y="1648"/>
                    <a:pt x="634" y="1681"/>
                    <a:pt x="634" y="1681"/>
                  </a:cubicBezTo>
                  <a:lnTo>
                    <a:pt x="701" y="1681"/>
                  </a:lnTo>
                  <a:lnTo>
                    <a:pt x="834" y="1581"/>
                  </a:lnTo>
                  <a:lnTo>
                    <a:pt x="868" y="1581"/>
                  </a:lnTo>
                  <a:cubicBezTo>
                    <a:pt x="868" y="1548"/>
                    <a:pt x="868" y="1548"/>
                    <a:pt x="868" y="1514"/>
                  </a:cubicBezTo>
                  <a:cubicBezTo>
                    <a:pt x="868" y="1514"/>
                    <a:pt x="868" y="1514"/>
                    <a:pt x="868" y="1481"/>
                  </a:cubicBezTo>
                  <a:lnTo>
                    <a:pt x="634" y="1014"/>
                  </a:lnTo>
                  <a:cubicBezTo>
                    <a:pt x="701" y="914"/>
                    <a:pt x="768" y="814"/>
                    <a:pt x="801" y="714"/>
                  </a:cubicBezTo>
                  <a:cubicBezTo>
                    <a:pt x="834" y="614"/>
                    <a:pt x="834" y="480"/>
                    <a:pt x="868" y="380"/>
                  </a:cubicBezTo>
                  <a:cubicBezTo>
                    <a:pt x="868" y="247"/>
                    <a:pt x="834" y="147"/>
                    <a:pt x="734" y="47"/>
                  </a:cubicBezTo>
                  <a:cubicBezTo>
                    <a:pt x="704" y="17"/>
                    <a:pt x="668" y="0"/>
                    <a:pt x="6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240;p75">
              <a:extLst>
                <a:ext uri="{FF2B5EF4-FFF2-40B4-BE49-F238E27FC236}">
                  <a16:creationId xmlns:a16="http://schemas.microsoft.com/office/drawing/2014/main" id="{8FF69CE4-6426-45F5-A5EC-5E65077CE9D0}"/>
                </a:ext>
              </a:extLst>
            </p:cNvPr>
            <p:cNvSpPr/>
            <p:nvPr/>
          </p:nvSpPr>
          <p:spPr>
            <a:xfrm>
              <a:off x="2376875" y="3483775"/>
              <a:ext cx="20025" cy="35050"/>
            </a:xfrm>
            <a:custGeom>
              <a:avLst/>
              <a:gdLst/>
              <a:ahLst/>
              <a:cxnLst/>
              <a:rect l="l" t="t" r="r" b="b"/>
              <a:pathLst>
                <a:path w="801" h="1402" extrusionOk="0">
                  <a:moveTo>
                    <a:pt x="534" y="300"/>
                  </a:moveTo>
                  <a:cubicBezTo>
                    <a:pt x="534" y="300"/>
                    <a:pt x="567" y="300"/>
                    <a:pt x="567" y="334"/>
                  </a:cubicBezTo>
                  <a:cubicBezTo>
                    <a:pt x="601" y="334"/>
                    <a:pt x="601" y="367"/>
                    <a:pt x="601" y="401"/>
                  </a:cubicBezTo>
                  <a:cubicBezTo>
                    <a:pt x="601" y="401"/>
                    <a:pt x="601" y="434"/>
                    <a:pt x="601" y="467"/>
                  </a:cubicBezTo>
                  <a:lnTo>
                    <a:pt x="234" y="667"/>
                  </a:lnTo>
                  <a:lnTo>
                    <a:pt x="234" y="601"/>
                  </a:lnTo>
                  <a:cubicBezTo>
                    <a:pt x="234" y="567"/>
                    <a:pt x="267" y="534"/>
                    <a:pt x="267" y="501"/>
                  </a:cubicBezTo>
                  <a:lnTo>
                    <a:pt x="334" y="401"/>
                  </a:lnTo>
                  <a:cubicBezTo>
                    <a:pt x="367" y="367"/>
                    <a:pt x="367" y="367"/>
                    <a:pt x="401" y="334"/>
                  </a:cubicBezTo>
                  <a:cubicBezTo>
                    <a:pt x="434" y="300"/>
                    <a:pt x="467" y="300"/>
                    <a:pt x="534" y="300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34"/>
                    <a:pt x="100" y="401"/>
                  </a:cubicBezTo>
                  <a:cubicBezTo>
                    <a:pt x="67" y="467"/>
                    <a:pt x="34" y="567"/>
                    <a:pt x="34" y="667"/>
                  </a:cubicBezTo>
                  <a:cubicBezTo>
                    <a:pt x="0" y="767"/>
                    <a:pt x="0" y="834"/>
                    <a:pt x="0" y="934"/>
                  </a:cubicBezTo>
                  <a:cubicBezTo>
                    <a:pt x="0" y="1034"/>
                    <a:pt x="0" y="1101"/>
                    <a:pt x="0" y="1168"/>
                  </a:cubicBezTo>
                  <a:cubicBezTo>
                    <a:pt x="0" y="1234"/>
                    <a:pt x="34" y="1301"/>
                    <a:pt x="67" y="1335"/>
                  </a:cubicBezTo>
                  <a:cubicBezTo>
                    <a:pt x="100" y="1401"/>
                    <a:pt x="167" y="1401"/>
                    <a:pt x="200" y="1401"/>
                  </a:cubicBezTo>
                  <a:cubicBezTo>
                    <a:pt x="267" y="1401"/>
                    <a:pt x="334" y="1401"/>
                    <a:pt x="367" y="1368"/>
                  </a:cubicBezTo>
                  <a:cubicBezTo>
                    <a:pt x="434" y="1335"/>
                    <a:pt x="501" y="1301"/>
                    <a:pt x="534" y="1234"/>
                  </a:cubicBezTo>
                  <a:cubicBezTo>
                    <a:pt x="567" y="1201"/>
                    <a:pt x="601" y="1134"/>
                    <a:pt x="634" y="1068"/>
                  </a:cubicBezTo>
                  <a:cubicBezTo>
                    <a:pt x="667" y="1034"/>
                    <a:pt x="701" y="968"/>
                    <a:pt x="701" y="934"/>
                  </a:cubicBezTo>
                  <a:cubicBezTo>
                    <a:pt x="734" y="901"/>
                    <a:pt x="734" y="868"/>
                    <a:pt x="734" y="834"/>
                  </a:cubicBezTo>
                  <a:cubicBezTo>
                    <a:pt x="734" y="801"/>
                    <a:pt x="734" y="801"/>
                    <a:pt x="734" y="801"/>
                  </a:cubicBezTo>
                  <a:cubicBezTo>
                    <a:pt x="734" y="784"/>
                    <a:pt x="734" y="776"/>
                    <a:pt x="730" y="776"/>
                  </a:cubicBezTo>
                  <a:cubicBezTo>
                    <a:pt x="726" y="776"/>
                    <a:pt x="717" y="784"/>
                    <a:pt x="701" y="801"/>
                  </a:cubicBezTo>
                  <a:lnTo>
                    <a:pt x="567" y="868"/>
                  </a:lnTo>
                  <a:lnTo>
                    <a:pt x="534" y="901"/>
                  </a:lnTo>
                  <a:lnTo>
                    <a:pt x="534" y="934"/>
                  </a:lnTo>
                  <a:cubicBezTo>
                    <a:pt x="501" y="968"/>
                    <a:pt x="501" y="1001"/>
                    <a:pt x="467" y="1001"/>
                  </a:cubicBezTo>
                  <a:cubicBezTo>
                    <a:pt x="434" y="1034"/>
                    <a:pt x="401" y="1068"/>
                    <a:pt x="401" y="1068"/>
                  </a:cubicBezTo>
                  <a:cubicBezTo>
                    <a:pt x="367" y="1068"/>
                    <a:pt x="334" y="1101"/>
                    <a:pt x="300" y="1101"/>
                  </a:cubicBezTo>
                  <a:lnTo>
                    <a:pt x="267" y="1101"/>
                  </a:lnTo>
                  <a:cubicBezTo>
                    <a:pt x="234" y="1101"/>
                    <a:pt x="234" y="1068"/>
                    <a:pt x="200" y="1034"/>
                  </a:cubicBezTo>
                  <a:cubicBezTo>
                    <a:pt x="200" y="1001"/>
                    <a:pt x="200" y="1001"/>
                    <a:pt x="200" y="968"/>
                  </a:cubicBezTo>
                  <a:lnTo>
                    <a:pt x="767" y="634"/>
                  </a:lnTo>
                  <a:cubicBezTo>
                    <a:pt x="767" y="634"/>
                    <a:pt x="767" y="634"/>
                    <a:pt x="801" y="601"/>
                  </a:cubicBezTo>
                  <a:cubicBezTo>
                    <a:pt x="801" y="601"/>
                    <a:pt x="801" y="567"/>
                    <a:pt x="801" y="567"/>
                  </a:cubicBezTo>
                  <a:lnTo>
                    <a:pt x="801" y="434"/>
                  </a:lnTo>
                  <a:cubicBezTo>
                    <a:pt x="801" y="367"/>
                    <a:pt x="767" y="267"/>
                    <a:pt x="767" y="200"/>
                  </a:cubicBezTo>
                  <a:cubicBezTo>
                    <a:pt x="734" y="167"/>
                    <a:pt x="734" y="100"/>
                    <a:pt x="667" y="67"/>
                  </a:cubicBezTo>
                  <a:cubicBezTo>
                    <a:pt x="634" y="34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241;p75">
              <a:extLst>
                <a:ext uri="{FF2B5EF4-FFF2-40B4-BE49-F238E27FC236}">
                  <a16:creationId xmlns:a16="http://schemas.microsoft.com/office/drawing/2014/main" id="{526B072C-961D-425C-B6EE-CF74C8F0FDCC}"/>
                </a:ext>
              </a:extLst>
            </p:cNvPr>
            <p:cNvSpPr/>
            <p:nvPr/>
          </p:nvSpPr>
          <p:spPr>
            <a:xfrm>
              <a:off x="2398550" y="3466475"/>
              <a:ext cx="20875" cy="39000"/>
            </a:xfrm>
            <a:custGeom>
              <a:avLst/>
              <a:gdLst/>
              <a:ahLst/>
              <a:cxnLst/>
              <a:rect l="l" t="t" r="r" b="b"/>
              <a:pathLst>
                <a:path w="835" h="1560" extrusionOk="0">
                  <a:moveTo>
                    <a:pt x="805" y="0"/>
                  </a:moveTo>
                  <a:cubicBezTo>
                    <a:pt x="801" y="0"/>
                    <a:pt x="801" y="8"/>
                    <a:pt x="801" y="25"/>
                  </a:cubicBezTo>
                  <a:lnTo>
                    <a:pt x="668" y="92"/>
                  </a:lnTo>
                  <a:cubicBezTo>
                    <a:pt x="668" y="92"/>
                    <a:pt x="634" y="92"/>
                    <a:pt x="634" y="125"/>
                  </a:cubicBezTo>
                  <a:lnTo>
                    <a:pt x="634" y="192"/>
                  </a:lnTo>
                  <a:lnTo>
                    <a:pt x="401" y="1093"/>
                  </a:lnTo>
                  <a:lnTo>
                    <a:pt x="201" y="425"/>
                  </a:lnTo>
                  <a:lnTo>
                    <a:pt x="201" y="392"/>
                  </a:lnTo>
                  <a:lnTo>
                    <a:pt x="167" y="392"/>
                  </a:lnTo>
                  <a:lnTo>
                    <a:pt x="34" y="459"/>
                  </a:lnTo>
                  <a:cubicBezTo>
                    <a:pt x="34" y="492"/>
                    <a:pt x="34" y="492"/>
                    <a:pt x="1" y="492"/>
                  </a:cubicBezTo>
                  <a:cubicBezTo>
                    <a:pt x="1" y="525"/>
                    <a:pt x="1" y="525"/>
                    <a:pt x="1" y="559"/>
                  </a:cubicBezTo>
                  <a:lnTo>
                    <a:pt x="334" y="1526"/>
                  </a:lnTo>
                  <a:cubicBezTo>
                    <a:pt x="334" y="1526"/>
                    <a:pt x="334" y="1560"/>
                    <a:pt x="334" y="1560"/>
                  </a:cubicBezTo>
                  <a:lnTo>
                    <a:pt x="367" y="1560"/>
                  </a:lnTo>
                  <a:lnTo>
                    <a:pt x="468" y="1493"/>
                  </a:lnTo>
                  <a:cubicBezTo>
                    <a:pt x="468" y="1493"/>
                    <a:pt x="501" y="1459"/>
                    <a:pt x="501" y="1459"/>
                  </a:cubicBezTo>
                  <a:cubicBezTo>
                    <a:pt x="501" y="1426"/>
                    <a:pt x="501" y="1426"/>
                    <a:pt x="501" y="1393"/>
                  </a:cubicBezTo>
                  <a:lnTo>
                    <a:pt x="834" y="58"/>
                  </a:lnTo>
                  <a:cubicBezTo>
                    <a:pt x="834" y="58"/>
                    <a:pt x="834" y="25"/>
                    <a:pt x="834" y="25"/>
                  </a:cubicBezTo>
                  <a:cubicBezTo>
                    <a:pt x="818" y="8"/>
                    <a:pt x="809" y="0"/>
                    <a:pt x="8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242;p75">
              <a:extLst>
                <a:ext uri="{FF2B5EF4-FFF2-40B4-BE49-F238E27FC236}">
                  <a16:creationId xmlns:a16="http://schemas.microsoft.com/office/drawing/2014/main" id="{1E04D09C-4422-482E-AA41-489122F1B055}"/>
                </a:ext>
              </a:extLst>
            </p:cNvPr>
            <p:cNvSpPr/>
            <p:nvPr/>
          </p:nvSpPr>
          <p:spPr>
            <a:xfrm>
              <a:off x="2421900" y="3457075"/>
              <a:ext cx="20050" cy="35900"/>
            </a:xfrm>
            <a:custGeom>
              <a:avLst/>
              <a:gdLst/>
              <a:ahLst/>
              <a:cxnLst/>
              <a:rect l="l" t="t" r="r" b="b"/>
              <a:pathLst>
                <a:path w="802" h="1436" extrusionOk="0">
                  <a:moveTo>
                    <a:pt x="498" y="321"/>
                  </a:moveTo>
                  <a:cubicBezTo>
                    <a:pt x="512" y="321"/>
                    <a:pt x="524" y="325"/>
                    <a:pt x="534" y="334"/>
                  </a:cubicBezTo>
                  <a:lnTo>
                    <a:pt x="568" y="334"/>
                  </a:lnTo>
                  <a:cubicBezTo>
                    <a:pt x="601" y="368"/>
                    <a:pt x="601" y="368"/>
                    <a:pt x="601" y="401"/>
                  </a:cubicBezTo>
                  <a:cubicBezTo>
                    <a:pt x="601" y="434"/>
                    <a:pt x="601" y="468"/>
                    <a:pt x="601" y="468"/>
                  </a:cubicBezTo>
                  <a:lnTo>
                    <a:pt x="234" y="701"/>
                  </a:lnTo>
                  <a:cubicBezTo>
                    <a:pt x="234" y="635"/>
                    <a:pt x="267" y="568"/>
                    <a:pt x="301" y="501"/>
                  </a:cubicBezTo>
                  <a:cubicBezTo>
                    <a:pt x="301" y="468"/>
                    <a:pt x="334" y="434"/>
                    <a:pt x="367" y="434"/>
                  </a:cubicBezTo>
                  <a:cubicBezTo>
                    <a:pt x="367" y="401"/>
                    <a:pt x="401" y="368"/>
                    <a:pt x="434" y="368"/>
                  </a:cubicBezTo>
                  <a:lnTo>
                    <a:pt x="401" y="368"/>
                  </a:lnTo>
                  <a:cubicBezTo>
                    <a:pt x="424" y="344"/>
                    <a:pt x="465" y="321"/>
                    <a:pt x="498" y="321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34"/>
                    <a:pt x="401" y="34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68"/>
                    <a:pt x="167" y="334"/>
                    <a:pt x="134" y="401"/>
                  </a:cubicBezTo>
                  <a:cubicBezTo>
                    <a:pt x="67" y="501"/>
                    <a:pt x="67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cubicBezTo>
                    <a:pt x="1" y="1035"/>
                    <a:pt x="1" y="1135"/>
                    <a:pt x="34" y="1202"/>
                  </a:cubicBezTo>
                  <a:cubicBezTo>
                    <a:pt x="34" y="1268"/>
                    <a:pt x="67" y="1335"/>
                    <a:pt x="101" y="1368"/>
                  </a:cubicBezTo>
                  <a:cubicBezTo>
                    <a:pt x="134" y="1402"/>
                    <a:pt x="167" y="1435"/>
                    <a:pt x="234" y="1435"/>
                  </a:cubicBezTo>
                  <a:cubicBezTo>
                    <a:pt x="301" y="1435"/>
                    <a:pt x="334" y="1435"/>
                    <a:pt x="401" y="1402"/>
                  </a:cubicBezTo>
                  <a:cubicBezTo>
                    <a:pt x="468" y="1368"/>
                    <a:pt x="501" y="1302"/>
                    <a:pt x="534" y="1268"/>
                  </a:cubicBezTo>
                  <a:cubicBezTo>
                    <a:pt x="601" y="1202"/>
                    <a:pt x="634" y="1168"/>
                    <a:pt x="668" y="1102"/>
                  </a:cubicBezTo>
                  <a:cubicBezTo>
                    <a:pt x="701" y="1068"/>
                    <a:pt x="734" y="1002"/>
                    <a:pt x="734" y="935"/>
                  </a:cubicBezTo>
                  <a:cubicBezTo>
                    <a:pt x="768" y="935"/>
                    <a:pt x="768" y="868"/>
                    <a:pt x="768" y="835"/>
                  </a:cubicBezTo>
                  <a:cubicBezTo>
                    <a:pt x="768" y="835"/>
                    <a:pt x="768" y="835"/>
                    <a:pt x="768" y="801"/>
                  </a:cubicBezTo>
                  <a:lnTo>
                    <a:pt x="734" y="801"/>
                  </a:lnTo>
                  <a:lnTo>
                    <a:pt x="601" y="868"/>
                  </a:lnTo>
                  <a:cubicBezTo>
                    <a:pt x="601" y="901"/>
                    <a:pt x="568" y="901"/>
                    <a:pt x="568" y="901"/>
                  </a:cubicBezTo>
                  <a:cubicBezTo>
                    <a:pt x="568" y="935"/>
                    <a:pt x="534" y="935"/>
                    <a:pt x="534" y="935"/>
                  </a:cubicBezTo>
                  <a:cubicBezTo>
                    <a:pt x="534" y="968"/>
                    <a:pt x="501" y="1002"/>
                    <a:pt x="501" y="1035"/>
                  </a:cubicBezTo>
                  <a:cubicBezTo>
                    <a:pt x="468" y="1035"/>
                    <a:pt x="434" y="1068"/>
                    <a:pt x="401" y="1102"/>
                  </a:cubicBezTo>
                  <a:lnTo>
                    <a:pt x="334" y="1102"/>
                  </a:lnTo>
                  <a:cubicBezTo>
                    <a:pt x="317" y="1118"/>
                    <a:pt x="309" y="1127"/>
                    <a:pt x="301" y="1127"/>
                  </a:cubicBezTo>
                  <a:cubicBezTo>
                    <a:pt x="292" y="1127"/>
                    <a:pt x="284" y="1118"/>
                    <a:pt x="267" y="1102"/>
                  </a:cubicBezTo>
                  <a:cubicBezTo>
                    <a:pt x="267" y="1102"/>
                    <a:pt x="234" y="1102"/>
                    <a:pt x="234" y="1068"/>
                  </a:cubicBezTo>
                  <a:cubicBezTo>
                    <a:pt x="234" y="1035"/>
                    <a:pt x="234" y="1002"/>
                    <a:pt x="234" y="968"/>
                  </a:cubicBezTo>
                  <a:lnTo>
                    <a:pt x="768" y="668"/>
                  </a:lnTo>
                  <a:cubicBezTo>
                    <a:pt x="801" y="635"/>
                    <a:pt x="801" y="635"/>
                    <a:pt x="801" y="635"/>
                  </a:cubicBezTo>
                  <a:cubicBezTo>
                    <a:pt x="801" y="601"/>
                    <a:pt x="801" y="601"/>
                    <a:pt x="801" y="568"/>
                  </a:cubicBezTo>
                  <a:lnTo>
                    <a:pt x="801" y="468"/>
                  </a:lnTo>
                  <a:cubicBezTo>
                    <a:pt x="801" y="368"/>
                    <a:pt x="801" y="301"/>
                    <a:pt x="768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8" y="34"/>
                    <a:pt x="634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243;p75">
              <a:extLst>
                <a:ext uri="{FF2B5EF4-FFF2-40B4-BE49-F238E27FC236}">
                  <a16:creationId xmlns:a16="http://schemas.microsoft.com/office/drawing/2014/main" id="{8FFA0390-6318-4140-AC06-2ACA17297C48}"/>
                </a:ext>
              </a:extLst>
            </p:cNvPr>
            <p:cNvSpPr/>
            <p:nvPr/>
          </p:nvSpPr>
          <p:spPr>
            <a:xfrm>
              <a:off x="2447750" y="3442075"/>
              <a:ext cx="19200" cy="40050"/>
            </a:xfrm>
            <a:custGeom>
              <a:avLst/>
              <a:gdLst/>
              <a:ahLst/>
              <a:cxnLst/>
              <a:rect l="l" t="t" r="r" b="b"/>
              <a:pathLst>
                <a:path w="768" h="1602" extrusionOk="0">
                  <a:moveTo>
                    <a:pt x="601" y="0"/>
                  </a:moveTo>
                  <a:cubicBezTo>
                    <a:pt x="534" y="0"/>
                    <a:pt x="468" y="34"/>
                    <a:pt x="434" y="34"/>
                  </a:cubicBezTo>
                  <a:cubicBezTo>
                    <a:pt x="368" y="67"/>
                    <a:pt x="334" y="134"/>
                    <a:pt x="301" y="167"/>
                  </a:cubicBezTo>
                  <a:cubicBezTo>
                    <a:pt x="267" y="234"/>
                    <a:pt x="234" y="267"/>
                    <a:pt x="201" y="334"/>
                  </a:cubicBezTo>
                  <a:lnTo>
                    <a:pt x="201" y="267"/>
                  </a:lnTo>
                  <a:cubicBezTo>
                    <a:pt x="201" y="267"/>
                    <a:pt x="201" y="267"/>
                    <a:pt x="201" y="234"/>
                  </a:cubicBezTo>
                  <a:lnTo>
                    <a:pt x="167" y="234"/>
                  </a:lnTo>
                  <a:lnTo>
                    <a:pt x="34" y="301"/>
                  </a:lnTo>
                  <a:cubicBezTo>
                    <a:pt x="1" y="301"/>
                    <a:pt x="1" y="334"/>
                    <a:pt x="1" y="334"/>
                  </a:cubicBezTo>
                  <a:cubicBezTo>
                    <a:pt x="1" y="367"/>
                    <a:pt x="1" y="401"/>
                    <a:pt x="1" y="401"/>
                  </a:cubicBezTo>
                  <a:lnTo>
                    <a:pt x="1" y="1568"/>
                  </a:lnTo>
                  <a:cubicBezTo>
                    <a:pt x="1" y="1568"/>
                    <a:pt x="1" y="1602"/>
                    <a:pt x="1" y="1602"/>
                  </a:cubicBezTo>
                  <a:lnTo>
                    <a:pt x="34" y="1602"/>
                  </a:lnTo>
                  <a:lnTo>
                    <a:pt x="167" y="1535"/>
                  </a:lnTo>
                  <a:cubicBezTo>
                    <a:pt x="167" y="1535"/>
                    <a:pt x="201" y="1501"/>
                    <a:pt x="201" y="1501"/>
                  </a:cubicBezTo>
                  <a:cubicBezTo>
                    <a:pt x="201" y="1468"/>
                    <a:pt x="201" y="1468"/>
                    <a:pt x="201" y="1435"/>
                  </a:cubicBezTo>
                  <a:lnTo>
                    <a:pt x="201" y="801"/>
                  </a:lnTo>
                  <a:cubicBezTo>
                    <a:pt x="201" y="701"/>
                    <a:pt x="201" y="634"/>
                    <a:pt x="234" y="534"/>
                  </a:cubicBezTo>
                  <a:cubicBezTo>
                    <a:pt x="267" y="467"/>
                    <a:pt x="301" y="401"/>
                    <a:pt x="368" y="367"/>
                  </a:cubicBezTo>
                  <a:cubicBezTo>
                    <a:pt x="401" y="351"/>
                    <a:pt x="434" y="342"/>
                    <a:pt x="463" y="342"/>
                  </a:cubicBezTo>
                  <a:cubicBezTo>
                    <a:pt x="493" y="342"/>
                    <a:pt x="518" y="351"/>
                    <a:pt x="534" y="367"/>
                  </a:cubicBezTo>
                  <a:cubicBezTo>
                    <a:pt x="568" y="434"/>
                    <a:pt x="568" y="501"/>
                    <a:pt x="568" y="601"/>
                  </a:cubicBezTo>
                  <a:lnTo>
                    <a:pt x="568" y="1235"/>
                  </a:lnTo>
                  <a:cubicBezTo>
                    <a:pt x="568" y="1235"/>
                    <a:pt x="568" y="1235"/>
                    <a:pt x="568" y="1268"/>
                  </a:cubicBezTo>
                  <a:lnTo>
                    <a:pt x="601" y="1268"/>
                  </a:lnTo>
                  <a:lnTo>
                    <a:pt x="734" y="1201"/>
                  </a:lnTo>
                  <a:cubicBezTo>
                    <a:pt x="734" y="1168"/>
                    <a:pt x="734" y="1168"/>
                    <a:pt x="734" y="1168"/>
                  </a:cubicBezTo>
                  <a:cubicBezTo>
                    <a:pt x="734" y="1135"/>
                    <a:pt x="734" y="1135"/>
                    <a:pt x="734" y="1101"/>
                  </a:cubicBezTo>
                  <a:lnTo>
                    <a:pt x="768" y="434"/>
                  </a:lnTo>
                  <a:cubicBezTo>
                    <a:pt x="768" y="367"/>
                    <a:pt x="768" y="301"/>
                    <a:pt x="768" y="234"/>
                  </a:cubicBezTo>
                  <a:cubicBezTo>
                    <a:pt x="734" y="167"/>
                    <a:pt x="734" y="100"/>
                    <a:pt x="701" y="67"/>
                  </a:cubicBezTo>
                  <a:cubicBezTo>
                    <a:pt x="668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244;p75">
              <a:extLst>
                <a:ext uri="{FF2B5EF4-FFF2-40B4-BE49-F238E27FC236}">
                  <a16:creationId xmlns:a16="http://schemas.microsoft.com/office/drawing/2014/main" id="{2C0C736F-A00A-4530-8207-7920C61A3A51}"/>
                </a:ext>
              </a:extLst>
            </p:cNvPr>
            <p:cNvSpPr/>
            <p:nvPr/>
          </p:nvSpPr>
          <p:spPr>
            <a:xfrm>
              <a:off x="2471100" y="3425600"/>
              <a:ext cx="18375" cy="40675"/>
            </a:xfrm>
            <a:custGeom>
              <a:avLst/>
              <a:gdLst/>
              <a:ahLst/>
              <a:cxnLst/>
              <a:rect l="l" t="t" r="r" b="b"/>
              <a:pathLst>
                <a:path w="735" h="1627" extrusionOk="0">
                  <a:moveTo>
                    <a:pt x="730" y="1"/>
                  </a:moveTo>
                  <a:cubicBezTo>
                    <a:pt x="726" y="1"/>
                    <a:pt x="718" y="9"/>
                    <a:pt x="701" y="26"/>
                  </a:cubicBezTo>
                  <a:lnTo>
                    <a:pt x="601" y="92"/>
                  </a:lnTo>
                  <a:cubicBezTo>
                    <a:pt x="568" y="92"/>
                    <a:pt x="568" y="92"/>
                    <a:pt x="568" y="126"/>
                  </a:cubicBezTo>
                  <a:cubicBezTo>
                    <a:pt x="568" y="126"/>
                    <a:pt x="568" y="159"/>
                    <a:pt x="568" y="159"/>
                  </a:cubicBezTo>
                  <a:lnTo>
                    <a:pt x="568" y="793"/>
                  </a:lnTo>
                  <a:cubicBezTo>
                    <a:pt x="568" y="893"/>
                    <a:pt x="534" y="993"/>
                    <a:pt x="501" y="1060"/>
                  </a:cubicBezTo>
                  <a:cubicBezTo>
                    <a:pt x="501" y="1126"/>
                    <a:pt x="434" y="1193"/>
                    <a:pt x="368" y="1226"/>
                  </a:cubicBezTo>
                  <a:cubicBezTo>
                    <a:pt x="334" y="1260"/>
                    <a:pt x="309" y="1277"/>
                    <a:pt x="288" y="1277"/>
                  </a:cubicBezTo>
                  <a:cubicBezTo>
                    <a:pt x="267" y="1277"/>
                    <a:pt x="251" y="1260"/>
                    <a:pt x="234" y="1226"/>
                  </a:cubicBezTo>
                  <a:cubicBezTo>
                    <a:pt x="201" y="1160"/>
                    <a:pt x="201" y="1093"/>
                    <a:pt x="201" y="1026"/>
                  </a:cubicBezTo>
                  <a:lnTo>
                    <a:pt x="201" y="393"/>
                  </a:lnTo>
                  <a:cubicBezTo>
                    <a:pt x="201" y="359"/>
                    <a:pt x="201" y="359"/>
                    <a:pt x="201" y="359"/>
                  </a:cubicBezTo>
                  <a:lnTo>
                    <a:pt x="167" y="359"/>
                  </a:lnTo>
                  <a:lnTo>
                    <a:pt x="34" y="426"/>
                  </a:lnTo>
                  <a:cubicBezTo>
                    <a:pt x="34" y="426"/>
                    <a:pt x="34" y="426"/>
                    <a:pt x="34" y="459"/>
                  </a:cubicBezTo>
                  <a:cubicBezTo>
                    <a:pt x="1" y="459"/>
                    <a:pt x="1" y="493"/>
                    <a:pt x="34" y="526"/>
                  </a:cubicBezTo>
                  <a:lnTo>
                    <a:pt x="1" y="1193"/>
                  </a:lnTo>
                  <a:cubicBezTo>
                    <a:pt x="1" y="1260"/>
                    <a:pt x="1" y="1327"/>
                    <a:pt x="1" y="1393"/>
                  </a:cubicBezTo>
                  <a:cubicBezTo>
                    <a:pt x="1" y="1460"/>
                    <a:pt x="34" y="1493"/>
                    <a:pt x="67" y="1560"/>
                  </a:cubicBezTo>
                  <a:cubicBezTo>
                    <a:pt x="101" y="1593"/>
                    <a:pt x="134" y="1593"/>
                    <a:pt x="167" y="1627"/>
                  </a:cubicBezTo>
                  <a:cubicBezTo>
                    <a:pt x="234" y="1627"/>
                    <a:pt x="267" y="1593"/>
                    <a:pt x="334" y="1560"/>
                  </a:cubicBezTo>
                  <a:cubicBezTo>
                    <a:pt x="368" y="1527"/>
                    <a:pt x="434" y="1493"/>
                    <a:pt x="468" y="1460"/>
                  </a:cubicBezTo>
                  <a:cubicBezTo>
                    <a:pt x="501" y="1393"/>
                    <a:pt x="534" y="1327"/>
                    <a:pt x="568" y="1293"/>
                  </a:cubicBezTo>
                  <a:lnTo>
                    <a:pt x="568" y="1360"/>
                  </a:lnTo>
                  <a:cubicBezTo>
                    <a:pt x="534" y="1360"/>
                    <a:pt x="534" y="1360"/>
                    <a:pt x="568" y="1393"/>
                  </a:cubicBezTo>
                  <a:lnTo>
                    <a:pt x="601" y="1393"/>
                  </a:lnTo>
                  <a:lnTo>
                    <a:pt x="701" y="1327"/>
                  </a:lnTo>
                  <a:cubicBezTo>
                    <a:pt x="734" y="1293"/>
                    <a:pt x="734" y="1293"/>
                    <a:pt x="734" y="1260"/>
                  </a:cubicBezTo>
                  <a:cubicBezTo>
                    <a:pt x="734" y="1260"/>
                    <a:pt x="734" y="1226"/>
                    <a:pt x="734" y="1226"/>
                  </a:cubicBezTo>
                  <a:lnTo>
                    <a:pt x="734" y="59"/>
                  </a:lnTo>
                  <a:cubicBezTo>
                    <a:pt x="734" y="26"/>
                    <a:pt x="734" y="26"/>
                    <a:pt x="734" y="26"/>
                  </a:cubicBezTo>
                  <a:cubicBezTo>
                    <a:pt x="734" y="9"/>
                    <a:pt x="734" y="1"/>
                    <a:pt x="7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245;p75">
              <a:extLst>
                <a:ext uri="{FF2B5EF4-FFF2-40B4-BE49-F238E27FC236}">
                  <a16:creationId xmlns:a16="http://schemas.microsoft.com/office/drawing/2014/main" id="{C63E51B7-6059-4F2A-BD8B-E64719E20ECC}"/>
                </a:ext>
              </a:extLst>
            </p:cNvPr>
            <p:cNvSpPr/>
            <p:nvPr/>
          </p:nvSpPr>
          <p:spPr>
            <a:xfrm>
              <a:off x="2495275" y="3414550"/>
              <a:ext cx="20050" cy="35875"/>
            </a:xfrm>
            <a:custGeom>
              <a:avLst/>
              <a:gdLst/>
              <a:ahLst/>
              <a:cxnLst/>
              <a:rect l="l" t="t" r="r" b="b"/>
              <a:pathLst>
                <a:path w="802" h="1435" extrusionOk="0">
                  <a:moveTo>
                    <a:pt x="498" y="320"/>
                  </a:moveTo>
                  <a:cubicBezTo>
                    <a:pt x="512" y="320"/>
                    <a:pt x="525" y="324"/>
                    <a:pt x="535" y="334"/>
                  </a:cubicBezTo>
                  <a:lnTo>
                    <a:pt x="601" y="334"/>
                  </a:lnTo>
                  <a:cubicBezTo>
                    <a:pt x="601" y="368"/>
                    <a:pt x="601" y="368"/>
                    <a:pt x="635" y="401"/>
                  </a:cubicBezTo>
                  <a:cubicBezTo>
                    <a:pt x="635" y="434"/>
                    <a:pt x="635" y="434"/>
                    <a:pt x="635" y="468"/>
                  </a:cubicBezTo>
                  <a:lnTo>
                    <a:pt x="268" y="701"/>
                  </a:lnTo>
                  <a:lnTo>
                    <a:pt x="268" y="601"/>
                  </a:lnTo>
                  <a:cubicBezTo>
                    <a:pt x="268" y="534"/>
                    <a:pt x="301" y="468"/>
                    <a:pt x="335" y="401"/>
                  </a:cubicBezTo>
                  <a:cubicBezTo>
                    <a:pt x="368" y="401"/>
                    <a:pt x="401" y="368"/>
                    <a:pt x="434" y="335"/>
                  </a:cubicBezTo>
                  <a:lnTo>
                    <a:pt x="434" y="335"/>
                  </a:lnTo>
                  <a:lnTo>
                    <a:pt x="401" y="368"/>
                  </a:lnTo>
                  <a:cubicBezTo>
                    <a:pt x="425" y="344"/>
                    <a:pt x="465" y="320"/>
                    <a:pt x="498" y="320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101"/>
                    <a:pt x="301" y="134"/>
                    <a:pt x="234" y="201"/>
                  </a:cubicBezTo>
                  <a:cubicBezTo>
                    <a:pt x="201" y="267"/>
                    <a:pt x="134" y="334"/>
                    <a:pt x="101" y="401"/>
                  </a:cubicBezTo>
                  <a:cubicBezTo>
                    <a:pt x="68" y="501"/>
                    <a:pt x="68" y="568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cubicBezTo>
                    <a:pt x="1" y="1035"/>
                    <a:pt x="1" y="1135"/>
                    <a:pt x="34" y="1201"/>
                  </a:cubicBezTo>
                  <a:cubicBezTo>
                    <a:pt x="34" y="1268"/>
                    <a:pt x="68" y="1335"/>
                    <a:pt x="101" y="1368"/>
                  </a:cubicBezTo>
                  <a:cubicBezTo>
                    <a:pt x="134" y="1402"/>
                    <a:pt x="168" y="1435"/>
                    <a:pt x="234" y="1435"/>
                  </a:cubicBezTo>
                  <a:cubicBezTo>
                    <a:pt x="301" y="1435"/>
                    <a:pt x="335" y="1435"/>
                    <a:pt x="401" y="1402"/>
                  </a:cubicBezTo>
                  <a:cubicBezTo>
                    <a:pt x="468" y="1368"/>
                    <a:pt x="501" y="1302"/>
                    <a:pt x="535" y="1268"/>
                  </a:cubicBezTo>
                  <a:cubicBezTo>
                    <a:pt x="601" y="1201"/>
                    <a:pt x="635" y="1168"/>
                    <a:pt x="668" y="1101"/>
                  </a:cubicBezTo>
                  <a:cubicBezTo>
                    <a:pt x="701" y="1068"/>
                    <a:pt x="735" y="1001"/>
                    <a:pt x="735" y="968"/>
                  </a:cubicBezTo>
                  <a:cubicBezTo>
                    <a:pt x="768" y="935"/>
                    <a:pt x="768" y="901"/>
                    <a:pt x="768" y="868"/>
                  </a:cubicBezTo>
                  <a:cubicBezTo>
                    <a:pt x="768" y="835"/>
                    <a:pt x="768" y="835"/>
                    <a:pt x="768" y="801"/>
                  </a:cubicBezTo>
                  <a:lnTo>
                    <a:pt x="735" y="801"/>
                  </a:lnTo>
                  <a:lnTo>
                    <a:pt x="601" y="868"/>
                  </a:lnTo>
                  <a:cubicBezTo>
                    <a:pt x="601" y="901"/>
                    <a:pt x="568" y="901"/>
                    <a:pt x="568" y="901"/>
                  </a:cubicBezTo>
                  <a:lnTo>
                    <a:pt x="535" y="968"/>
                  </a:lnTo>
                  <a:cubicBezTo>
                    <a:pt x="535" y="968"/>
                    <a:pt x="501" y="1001"/>
                    <a:pt x="501" y="1035"/>
                  </a:cubicBezTo>
                  <a:cubicBezTo>
                    <a:pt x="468" y="1035"/>
                    <a:pt x="435" y="1068"/>
                    <a:pt x="401" y="1101"/>
                  </a:cubicBezTo>
                  <a:lnTo>
                    <a:pt x="335" y="1101"/>
                  </a:lnTo>
                  <a:cubicBezTo>
                    <a:pt x="318" y="1118"/>
                    <a:pt x="310" y="1126"/>
                    <a:pt x="301" y="1126"/>
                  </a:cubicBezTo>
                  <a:cubicBezTo>
                    <a:pt x="293" y="1126"/>
                    <a:pt x="284" y="1118"/>
                    <a:pt x="268" y="1101"/>
                  </a:cubicBezTo>
                  <a:cubicBezTo>
                    <a:pt x="268" y="1101"/>
                    <a:pt x="234" y="1068"/>
                    <a:pt x="234" y="1068"/>
                  </a:cubicBezTo>
                  <a:cubicBezTo>
                    <a:pt x="234" y="1035"/>
                    <a:pt x="234" y="1001"/>
                    <a:pt x="234" y="968"/>
                  </a:cubicBezTo>
                  <a:lnTo>
                    <a:pt x="768" y="668"/>
                  </a:lnTo>
                  <a:cubicBezTo>
                    <a:pt x="802" y="634"/>
                    <a:pt x="802" y="634"/>
                    <a:pt x="802" y="601"/>
                  </a:cubicBezTo>
                  <a:cubicBezTo>
                    <a:pt x="802" y="601"/>
                    <a:pt x="802" y="568"/>
                    <a:pt x="802" y="568"/>
                  </a:cubicBezTo>
                  <a:lnTo>
                    <a:pt x="802" y="434"/>
                  </a:lnTo>
                  <a:cubicBezTo>
                    <a:pt x="802" y="368"/>
                    <a:pt x="802" y="301"/>
                    <a:pt x="768" y="234"/>
                  </a:cubicBezTo>
                  <a:cubicBezTo>
                    <a:pt x="768" y="167"/>
                    <a:pt x="735" y="101"/>
                    <a:pt x="701" y="67"/>
                  </a:cubicBezTo>
                  <a:cubicBezTo>
                    <a:pt x="668" y="34"/>
                    <a:pt x="635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246;p75">
              <a:extLst>
                <a:ext uri="{FF2B5EF4-FFF2-40B4-BE49-F238E27FC236}">
                  <a16:creationId xmlns:a16="http://schemas.microsoft.com/office/drawing/2014/main" id="{EF94D255-15F4-4A39-A176-70681C4B4A23}"/>
                </a:ext>
              </a:extLst>
            </p:cNvPr>
            <p:cNvSpPr/>
            <p:nvPr/>
          </p:nvSpPr>
          <p:spPr>
            <a:xfrm>
              <a:off x="2613700" y="3332825"/>
              <a:ext cx="24225" cy="53400"/>
            </a:xfrm>
            <a:custGeom>
              <a:avLst/>
              <a:gdLst/>
              <a:ahLst/>
              <a:cxnLst/>
              <a:rect l="l" t="t" r="r" b="b"/>
              <a:pathLst>
                <a:path w="969" h="2136" extrusionOk="0">
                  <a:moveTo>
                    <a:pt x="735" y="1"/>
                  </a:moveTo>
                  <a:cubicBezTo>
                    <a:pt x="668" y="1"/>
                    <a:pt x="601" y="34"/>
                    <a:pt x="534" y="67"/>
                  </a:cubicBezTo>
                  <a:cubicBezTo>
                    <a:pt x="468" y="101"/>
                    <a:pt x="401" y="167"/>
                    <a:pt x="334" y="234"/>
                  </a:cubicBezTo>
                  <a:cubicBezTo>
                    <a:pt x="301" y="301"/>
                    <a:pt x="234" y="368"/>
                    <a:pt x="201" y="468"/>
                  </a:cubicBezTo>
                  <a:cubicBezTo>
                    <a:pt x="167" y="534"/>
                    <a:pt x="134" y="601"/>
                    <a:pt x="134" y="701"/>
                  </a:cubicBezTo>
                  <a:cubicBezTo>
                    <a:pt x="101" y="768"/>
                    <a:pt x="101" y="835"/>
                    <a:pt x="101" y="935"/>
                  </a:cubicBezTo>
                  <a:lnTo>
                    <a:pt x="134" y="935"/>
                  </a:lnTo>
                  <a:lnTo>
                    <a:pt x="334" y="835"/>
                  </a:lnTo>
                  <a:lnTo>
                    <a:pt x="368" y="801"/>
                  </a:lnTo>
                  <a:cubicBezTo>
                    <a:pt x="368" y="801"/>
                    <a:pt x="368" y="768"/>
                    <a:pt x="368" y="734"/>
                  </a:cubicBezTo>
                  <a:cubicBezTo>
                    <a:pt x="401" y="734"/>
                    <a:pt x="401" y="701"/>
                    <a:pt x="368" y="701"/>
                  </a:cubicBezTo>
                  <a:cubicBezTo>
                    <a:pt x="368" y="668"/>
                    <a:pt x="368" y="634"/>
                    <a:pt x="368" y="601"/>
                  </a:cubicBezTo>
                  <a:cubicBezTo>
                    <a:pt x="401" y="601"/>
                    <a:pt x="401" y="568"/>
                    <a:pt x="434" y="534"/>
                  </a:cubicBezTo>
                  <a:cubicBezTo>
                    <a:pt x="434" y="501"/>
                    <a:pt x="468" y="468"/>
                    <a:pt x="501" y="468"/>
                  </a:cubicBezTo>
                  <a:lnTo>
                    <a:pt x="568" y="468"/>
                  </a:lnTo>
                  <a:cubicBezTo>
                    <a:pt x="601" y="468"/>
                    <a:pt x="601" y="468"/>
                    <a:pt x="634" y="501"/>
                  </a:cubicBezTo>
                  <a:cubicBezTo>
                    <a:pt x="634" y="501"/>
                    <a:pt x="634" y="534"/>
                    <a:pt x="634" y="534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34"/>
                    <a:pt x="634" y="668"/>
                    <a:pt x="634" y="701"/>
                  </a:cubicBezTo>
                  <a:cubicBezTo>
                    <a:pt x="601" y="768"/>
                    <a:pt x="568" y="801"/>
                    <a:pt x="534" y="868"/>
                  </a:cubicBezTo>
                  <a:lnTo>
                    <a:pt x="67" y="1702"/>
                  </a:lnTo>
                  <a:cubicBezTo>
                    <a:pt x="34" y="1735"/>
                    <a:pt x="34" y="1769"/>
                    <a:pt x="34" y="1802"/>
                  </a:cubicBezTo>
                  <a:cubicBezTo>
                    <a:pt x="34" y="1835"/>
                    <a:pt x="34" y="1835"/>
                    <a:pt x="34" y="1869"/>
                  </a:cubicBezTo>
                  <a:lnTo>
                    <a:pt x="34" y="2102"/>
                  </a:lnTo>
                  <a:cubicBezTo>
                    <a:pt x="1" y="2102"/>
                    <a:pt x="1" y="2135"/>
                    <a:pt x="34" y="2135"/>
                  </a:cubicBezTo>
                  <a:lnTo>
                    <a:pt x="67" y="2135"/>
                  </a:lnTo>
                  <a:lnTo>
                    <a:pt x="935" y="1602"/>
                  </a:lnTo>
                  <a:cubicBezTo>
                    <a:pt x="968" y="1602"/>
                    <a:pt x="968" y="1602"/>
                    <a:pt x="968" y="1568"/>
                  </a:cubicBezTo>
                  <a:cubicBezTo>
                    <a:pt x="968" y="1568"/>
                    <a:pt x="968" y="1535"/>
                    <a:pt x="968" y="1535"/>
                  </a:cubicBezTo>
                  <a:lnTo>
                    <a:pt x="968" y="1268"/>
                  </a:lnTo>
                  <a:cubicBezTo>
                    <a:pt x="968" y="1235"/>
                    <a:pt x="968" y="1235"/>
                    <a:pt x="968" y="1235"/>
                  </a:cubicBezTo>
                  <a:cubicBezTo>
                    <a:pt x="951" y="1218"/>
                    <a:pt x="943" y="1210"/>
                    <a:pt x="939" y="1210"/>
                  </a:cubicBezTo>
                  <a:cubicBezTo>
                    <a:pt x="935" y="1210"/>
                    <a:pt x="935" y="1218"/>
                    <a:pt x="935" y="1235"/>
                  </a:cubicBezTo>
                  <a:lnTo>
                    <a:pt x="501" y="1468"/>
                  </a:lnTo>
                  <a:lnTo>
                    <a:pt x="501" y="1468"/>
                  </a:lnTo>
                  <a:lnTo>
                    <a:pt x="735" y="1068"/>
                  </a:lnTo>
                  <a:cubicBezTo>
                    <a:pt x="768" y="1001"/>
                    <a:pt x="801" y="935"/>
                    <a:pt x="835" y="868"/>
                  </a:cubicBezTo>
                  <a:cubicBezTo>
                    <a:pt x="868" y="835"/>
                    <a:pt x="868" y="768"/>
                    <a:pt x="901" y="734"/>
                  </a:cubicBezTo>
                  <a:cubicBezTo>
                    <a:pt x="901" y="668"/>
                    <a:pt x="935" y="634"/>
                    <a:pt x="935" y="568"/>
                  </a:cubicBezTo>
                  <a:cubicBezTo>
                    <a:pt x="935" y="534"/>
                    <a:pt x="935" y="468"/>
                    <a:pt x="935" y="434"/>
                  </a:cubicBezTo>
                  <a:cubicBezTo>
                    <a:pt x="935" y="334"/>
                    <a:pt x="968" y="267"/>
                    <a:pt x="968" y="201"/>
                  </a:cubicBezTo>
                  <a:cubicBezTo>
                    <a:pt x="935" y="134"/>
                    <a:pt x="901" y="101"/>
                    <a:pt x="868" y="67"/>
                  </a:cubicBezTo>
                  <a:cubicBezTo>
                    <a:pt x="835" y="34"/>
                    <a:pt x="801" y="1"/>
                    <a:pt x="7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247;p75">
              <a:extLst>
                <a:ext uri="{FF2B5EF4-FFF2-40B4-BE49-F238E27FC236}">
                  <a16:creationId xmlns:a16="http://schemas.microsoft.com/office/drawing/2014/main" id="{128ABF2A-8430-450A-8ADD-D321A0FDD71C}"/>
                </a:ext>
              </a:extLst>
            </p:cNvPr>
            <p:cNvSpPr/>
            <p:nvPr/>
          </p:nvSpPr>
          <p:spPr>
            <a:xfrm>
              <a:off x="2641225" y="3313650"/>
              <a:ext cx="23375" cy="51725"/>
            </a:xfrm>
            <a:custGeom>
              <a:avLst/>
              <a:gdLst/>
              <a:ahLst/>
              <a:cxnLst/>
              <a:rect l="l" t="t" r="r" b="b"/>
              <a:pathLst>
                <a:path w="935" h="2069" extrusionOk="0">
                  <a:moveTo>
                    <a:pt x="834" y="0"/>
                  </a:moveTo>
                  <a:lnTo>
                    <a:pt x="134" y="434"/>
                  </a:lnTo>
                  <a:cubicBezTo>
                    <a:pt x="101" y="434"/>
                    <a:pt x="101" y="467"/>
                    <a:pt x="101" y="467"/>
                  </a:cubicBezTo>
                  <a:cubicBezTo>
                    <a:pt x="101" y="501"/>
                    <a:pt x="101" y="501"/>
                    <a:pt x="101" y="534"/>
                  </a:cubicBezTo>
                  <a:lnTo>
                    <a:pt x="34" y="1435"/>
                  </a:lnTo>
                  <a:cubicBezTo>
                    <a:pt x="34" y="1468"/>
                    <a:pt x="34" y="1468"/>
                    <a:pt x="34" y="1501"/>
                  </a:cubicBezTo>
                  <a:lnTo>
                    <a:pt x="67" y="1501"/>
                  </a:lnTo>
                  <a:lnTo>
                    <a:pt x="334" y="1335"/>
                  </a:lnTo>
                  <a:lnTo>
                    <a:pt x="334" y="1301"/>
                  </a:lnTo>
                  <a:lnTo>
                    <a:pt x="367" y="1268"/>
                  </a:lnTo>
                  <a:lnTo>
                    <a:pt x="401" y="1235"/>
                  </a:lnTo>
                  <a:cubicBezTo>
                    <a:pt x="401" y="1235"/>
                    <a:pt x="434" y="1201"/>
                    <a:pt x="434" y="1201"/>
                  </a:cubicBezTo>
                  <a:cubicBezTo>
                    <a:pt x="479" y="1201"/>
                    <a:pt x="508" y="1186"/>
                    <a:pt x="533" y="1186"/>
                  </a:cubicBezTo>
                  <a:cubicBezTo>
                    <a:pt x="545" y="1186"/>
                    <a:pt x="556" y="1190"/>
                    <a:pt x="568" y="1201"/>
                  </a:cubicBezTo>
                  <a:cubicBezTo>
                    <a:pt x="601" y="1235"/>
                    <a:pt x="601" y="1268"/>
                    <a:pt x="601" y="1301"/>
                  </a:cubicBezTo>
                  <a:cubicBezTo>
                    <a:pt x="601" y="1335"/>
                    <a:pt x="601" y="1368"/>
                    <a:pt x="601" y="1401"/>
                  </a:cubicBezTo>
                  <a:cubicBezTo>
                    <a:pt x="601" y="1435"/>
                    <a:pt x="601" y="1468"/>
                    <a:pt x="568" y="1501"/>
                  </a:cubicBezTo>
                  <a:cubicBezTo>
                    <a:pt x="568" y="1535"/>
                    <a:pt x="534" y="1568"/>
                    <a:pt x="534" y="1568"/>
                  </a:cubicBezTo>
                  <a:lnTo>
                    <a:pt x="467" y="1635"/>
                  </a:lnTo>
                  <a:cubicBezTo>
                    <a:pt x="434" y="1635"/>
                    <a:pt x="401" y="1635"/>
                    <a:pt x="401" y="1668"/>
                  </a:cubicBezTo>
                  <a:lnTo>
                    <a:pt x="334" y="1668"/>
                  </a:lnTo>
                  <a:cubicBezTo>
                    <a:pt x="334" y="1635"/>
                    <a:pt x="301" y="1635"/>
                    <a:pt x="301" y="1635"/>
                  </a:cubicBezTo>
                  <a:cubicBezTo>
                    <a:pt x="301" y="1602"/>
                    <a:pt x="301" y="1602"/>
                    <a:pt x="301" y="1602"/>
                  </a:cubicBezTo>
                  <a:lnTo>
                    <a:pt x="267" y="1535"/>
                  </a:lnTo>
                  <a:lnTo>
                    <a:pt x="234" y="1535"/>
                  </a:lnTo>
                  <a:lnTo>
                    <a:pt x="34" y="1668"/>
                  </a:lnTo>
                  <a:cubicBezTo>
                    <a:pt x="0" y="1668"/>
                    <a:pt x="0" y="1668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68"/>
                    <a:pt x="34" y="1935"/>
                  </a:cubicBezTo>
                  <a:cubicBezTo>
                    <a:pt x="34" y="1968"/>
                    <a:pt x="67" y="2002"/>
                    <a:pt x="134" y="2035"/>
                  </a:cubicBezTo>
                  <a:cubicBezTo>
                    <a:pt x="167" y="2069"/>
                    <a:pt x="234" y="2069"/>
                    <a:pt x="267" y="2069"/>
                  </a:cubicBezTo>
                  <a:cubicBezTo>
                    <a:pt x="334" y="2069"/>
                    <a:pt x="401" y="2035"/>
                    <a:pt x="467" y="2002"/>
                  </a:cubicBezTo>
                  <a:cubicBezTo>
                    <a:pt x="534" y="1968"/>
                    <a:pt x="601" y="1902"/>
                    <a:pt x="668" y="1868"/>
                  </a:cubicBezTo>
                  <a:cubicBezTo>
                    <a:pt x="701" y="1802"/>
                    <a:pt x="768" y="1735"/>
                    <a:pt x="801" y="1635"/>
                  </a:cubicBezTo>
                  <a:cubicBezTo>
                    <a:pt x="834" y="1568"/>
                    <a:pt x="868" y="1468"/>
                    <a:pt x="901" y="1401"/>
                  </a:cubicBezTo>
                  <a:cubicBezTo>
                    <a:pt x="934" y="1301"/>
                    <a:pt x="934" y="1201"/>
                    <a:pt x="934" y="1101"/>
                  </a:cubicBezTo>
                  <a:cubicBezTo>
                    <a:pt x="934" y="1034"/>
                    <a:pt x="934" y="968"/>
                    <a:pt x="901" y="868"/>
                  </a:cubicBezTo>
                  <a:cubicBezTo>
                    <a:pt x="901" y="834"/>
                    <a:pt x="868" y="768"/>
                    <a:pt x="801" y="734"/>
                  </a:cubicBezTo>
                  <a:cubicBezTo>
                    <a:pt x="768" y="701"/>
                    <a:pt x="734" y="701"/>
                    <a:pt x="668" y="701"/>
                  </a:cubicBezTo>
                  <a:cubicBezTo>
                    <a:pt x="601" y="701"/>
                    <a:pt x="568" y="734"/>
                    <a:pt x="501" y="768"/>
                  </a:cubicBezTo>
                  <a:cubicBezTo>
                    <a:pt x="467" y="801"/>
                    <a:pt x="434" y="801"/>
                    <a:pt x="401" y="834"/>
                  </a:cubicBezTo>
                  <a:cubicBezTo>
                    <a:pt x="401" y="868"/>
                    <a:pt x="367" y="901"/>
                    <a:pt x="334" y="901"/>
                  </a:cubicBezTo>
                  <a:lnTo>
                    <a:pt x="334" y="701"/>
                  </a:lnTo>
                  <a:lnTo>
                    <a:pt x="834" y="401"/>
                  </a:lnTo>
                  <a:cubicBezTo>
                    <a:pt x="834" y="401"/>
                    <a:pt x="834" y="401"/>
                    <a:pt x="868" y="367"/>
                  </a:cubicBezTo>
                  <a:cubicBezTo>
                    <a:pt x="868" y="367"/>
                    <a:pt x="868" y="334"/>
                    <a:pt x="868" y="334"/>
                  </a:cubicBezTo>
                  <a:lnTo>
                    <a:pt x="868" y="67"/>
                  </a:lnTo>
                  <a:cubicBezTo>
                    <a:pt x="868" y="34"/>
                    <a:pt x="868" y="34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248;p75">
              <a:extLst>
                <a:ext uri="{FF2B5EF4-FFF2-40B4-BE49-F238E27FC236}">
                  <a16:creationId xmlns:a16="http://schemas.microsoft.com/office/drawing/2014/main" id="{BDFF8D90-6E6C-4D9B-8F4E-C00B6B2A6036}"/>
                </a:ext>
              </a:extLst>
            </p:cNvPr>
            <p:cNvSpPr/>
            <p:nvPr/>
          </p:nvSpPr>
          <p:spPr>
            <a:xfrm>
              <a:off x="2667900" y="3296125"/>
              <a:ext cx="31725" cy="56750"/>
            </a:xfrm>
            <a:custGeom>
              <a:avLst/>
              <a:gdLst/>
              <a:ahLst/>
              <a:cxnLst/>
              <a:rect l="l" t="t" r="r" b="b"/>
              <a:pathLst>
                <a:path w="1269" h="2270" extrusionOk="0">
                  <a:moveTo>
                    <a:pt x="268" y="701"/>
                  </a:moveTo>
                  <a:cubicBezTo>
                    <a:pt x="268" y="735"/>
                    <a:pt x="268" y="768"/>
                    <a:pt x="268" y="801"/>
                  </a:cubicBezTo>
                  <a:cubicBezTo>
                    <a:pt x="268" y="868"/>
                    <a:pt x="268" y="902"/>
                    <a:pt x="268" y="968"/>
                  </a:cubicBezTo>
                  <a:cubicBezTo>
                    <a:pt x="268" y="1002"/>
                    <a:pt x="268" y="1035"/>
                    <a:pt x="268" y="1068"/>
                  </a:cubicBezTo>
                  <a:cubicBezTo>
                    <a:pt x="268" y="1102"/>
                    <a:pt x="234" y="1135"/>
                    <a:pt x="234" y="1135"/>
                  </a:cubicBezTo>
                  <a:cubicBezTo>
                    <a:pt x="223" y="1146"/>
                    <a:pt x="212" y="1150"/>
                    <a:pt x="202" y="1150"/>
                  </a:cubicBezTo>
                  <a:cubicBezTo>
                    <a:pt x="182" y="1150"/>
                    <a:pt x="168" y="1135"/>
                    <a:pt x="168" y="1135"/>
                  </a:cubicBezTo>
                  <a:cubicBezTo>
                    <a:pt x="168" y="1102"/>
                    <a:pt x="168" y="1068"/>
                    <a:pt x="168" y="1035"/>
                  </a:cubicBezTo>
                  <a:cubicBezTo>
                    <a:pt x="168" y="968"/>
                    <a:pt x="168" y="935"/>
                    <a:pt x="168" y="902"/>
                  </a:cubicBezTo>
                  <a:cubicBezTo>
                    <a:pt x="168" y="835"/>
                    <a:pt x="168" y="801"/>
                    <a:pt x="168" y="768"/>
                  </a:cubicBezTo>
                  <a:cubicBezTo>
                    <a:pt x="168" y="735"/>
                    <a:pt x="201" y="735"/>
                    <a:pt x="234" y="701"/>
                  </a:cubicBezTo>
                  <a:close/>
                  <a:moveTo>
                    <a:pt x="368" y="435"/>
                  </a:moveTo>
                  <a:cubicBezTo>
                    <a:pt x="334" y="435"/>
                    <a:pt x="268" y="468"/>
                    <a:pt x="234" y="468"/>
                  </a:cubicBezTo>
                  <a:cubicBezTo>
                    <a:pt x="201" y="501"/>
                    <a:pt x="168" y="535"/>
                    <a:pt x="134" y="568"/>
                  </a:cubicBezTo>
                  <a:cubicBezTo>
                    <a:pt x="101" y="601"/>
                    <a:pt x="68" y="635"/>
                    <a:pt x="68" y="701"/>
                  </a:cubicBezTo>
                  <a:cubicBezTo>
                    <a:pt x="34" y="768"/>
                    <a:pt x="1" y="868"/>
                    <a:pt x="1" y="968"/>
                  </a:cubicBezTo>
                  <a:cubicBezTo>
                    <a:pt x="1" y="1002"/>
                    <a:pt x="1" y="1035"/>
                    <a:pt x="1" y="1068"/>
                  </a:cubicBezTo>
                  <a:cubicBezTo>
                    <a:pt x="1" y="1102"/>
                    <a:pt x="1" y="1135"/>
                    <a:pt x="1" y="1168"/>
                  </a:cubicBezTo>
                  <a:cubicBezTo>
                    <a:pt x="1" y="1202"/>
                    <a:pt x="1" y="1268"/>
                    <a:pt x="1" y="1302"/>
                  </a:cubicBezTo>
                  <a:cubicBezTo>
                    <a:pt x="34" y="1335"/>
                    <a:pt x="34" y="1369"/>
                    <a:pt x="68" y="1369"/>
                  </a:cubicBezTo>
                  <a:cubicBezTo>
                    <a:pt x="68" y="1402"/>
                    <a:pt x="101" y="1402"/>
                    <a:pt x="134" y="1402"/>
                  </a:cubicBezTo>
                  <a:cubicBezTo>
                    <a:pt x="168" y="1402"/>
                    <a:pt x="201" y="1402"/>
                    <a:pt x="234" y="1369"/>
                  </a:cubicBezTo>
                  <a:cubicBezTo>
                    <a:pt x="301" y="1369"/>
                    <a:pt x="334" y="1335"/>
                    <a:pt x="368" y="1302"/>
                  </a:cubicBezTo>
                  <a:cubicBezTo>
                    <a:pt x="401" y="1235"/>
                    <a:pt x="401" y="1202"/>
                    <a:pt x="435" y="1168"/>
                  </a:cubicBezTo>
                  <a:cubicBezTo>
                    <a:pt x="468" y="1135"/>
                    <a:pt x="468" y="1068"/>
                    <a:pt x="468" y="1035"/>
                  </a:cubicBezTo>
                  <a:cubicBezTo>
                    <a:pt x="501" y="968"/>
                    <a:pt x="501" y="935"/>
                    <a:pt x="468" y="868"/>
                  </a:cubicBezTo>
                  <a:cubicBezTo>
                    <a:pt x="501" y="801"/>
                    <a:pt x="501" y="735"/>
                    <a:pt x="468" y="701"/>
                  </a:cubicBezTo>
                  <a:cubicBezTo>
                    <a:pt x="501" y="635"/>
                    <a:pt x="501" y="601"/>
                    <a:pt x="468" y="568"/>
                  </a:cubicBezTo>
                  <a:cubicBezTo>
                    <a:pt x="468" y="535"/>
                    <a:pt x="468" y="501"/>
                    <a:pt x="435" y="468"/>
                  </a:cubicBezTo>
                  <a:cubicBezTo>
                    <a:pt x="401" y="468"/>
                    <a:pt x="401" y="435"/>
                    <a:pt x="368" y="435"/>
                  </a:cubicBezTo>
                  <a:close/>
                  <a:moveTo>
                    <a:pt x="1035" y="1168"/>
                  </a:moveTo>
                  <a:cubicBezTo>
                    <a:pt x="1035" y="1168"/>
                    <a:pt x="1035" y="1202"/>
                    <a:pt x="1035" y="1235"/>
                  </a:cubicBezTo>
                  <a:cubicBezTo>
                    <a:pt x="1035" y="1302"/>
                    <a:pt x="1035" y="1369"/>
                    <a:pt x="1035" y="1402"/>
                  </a:cubicBezTo>
                  <a:cubicBezTo>
                    <a:pt x="1035" y="1435"/>
                    <a:pt x="1035" y="1469"/>
                    <a:pt x="1035" y="1502"/>
                  </a:cubicBezTo>
                  <a:cubicBezTo>
                    <a:pt x="1035" y="1535"/>
                    <a:pt x="1002" y="1569"/>
                    <a:pt x="968" y="1569"/>
                  </a:cubicBezTo>
                  <a:lnTo>
                    <a:pt x="935" y="1569"/>
                  </a:lnTo>
                  <a:cubicBezTo>
                    <a:pt x="935" y="1535"/>
                    <a:pt x="935" y="1502"/>
                    <a:pt x="935" y="1502"/>
                  </a:cubicBezTo>
                  <a:lnTo>
                    <a:pt x="935" y="1469"/>
                  </a:lnTo>
                  <a:cubicBezTo>
                    <a:pt x="935" y="1435"/>
                    <a:pt x="935" y="1369"/>
                    <a:pt x="935" y="1335"/>
                  </a:cubicBezTo>
                  <a:cubicBezTo>
                    <a:pt x="935" y="1302"/>
                    <a:pt x="935" y="1235"/>
                    <a:pt x="935" y="1202"/>
                  </a:cubicBezTo>
                  <a:cubicBezTo>
                    <a:pt x="935" y="1202"/>
                    <a:pt x="968" y="1168"/>
                    <a:pt x="968" y="1168"/>
                  </a:cubicBezTo>
                  <a:close/>
                  <a:moveTo>
                    <a:pt x="1135" y="868"/>
                  </a:moveTo>
                  <a:cubicBezTo>
                    <a:pt x="1102" y="868"/>
                    <a:pt x="1068" y="902"/>
                    <a:pt x="1035" y="902"/>
                  </a:cubicBezTo>
                  <a:cubicBezTo>
                    <a:pt x="968" y="935"/>
                    <a:pt x="935" y="968"/>
                    <a:pt x="902" y="1002"/>
                  </a:cubicBezTo>
                  <a:cubicBezTo>
                    <a:pt x="868" y="1035"/>
                    <a:pt x="868" y="1102"/>
                    <a:pt x="835" y="1135"/>
                  </a:cubicBezTo>
                  <a:cubicBezTo>
                    <a:pt x="801" y="1235"/>
                    <a:pt x="768" y="1335"/>
                    <a:pt x="768" y="1435"/>
                  </a:cubicBezTo>
                  <a:cubicBezTo>
                    <a:pt x="768" y="1435"/>
                    <a:pt x="768" y="1502"/>
                    <a:pt x="768" y="1535"/>
                  </a:cubicBezTo>
                  <a:cubicBezTo>
                    <a:pt x="768" y="1535"/>
                    <a:pt x="768" y="1569"/>
                    <a:pt x="768" y="1602"/>
                  </a:cubicBezTo>
                  <a:cubicBezTo>
                    <a:pt x="768" y="1669"/>
                    <a:pt x="768" y="1702"/>
                    <a:pt x="768" y="1735"/>
                  </a:cubicBezTo>
                  <a:cubicBezTo>
                    <a:pt x="768" y="1769"/>
                    <a:pt x="801" y="1802"/>
                    <a:pt x="835" y="1836"/>
                  </a:cubicBezTo>
                  <a:cubicBezTo>
                    <a:pt x="835" y="1836"/>
                    <a:pt x="868" y="1869"/>
                    <a:pt x="902" y="1869"/>
                  </a:cubicBezTo>
                  <a:cubicBezTo>
                    <a:pt x="935" y="1869"/>
                    <a:pt x="968" y="1836"/>
                    <a:pt x="1002" y="1836"/>
                  </a:cubicBezTo>
                  <a:cubicBezTo>
                    <a:pt x="1035" y="1802"/>
                    <a:pt x="1102" y="1769"/>
                    <a:pt x="1135" y="1735"/>
                  </a:cubicBezTo>
                  <a:cubicBezTo>
                    <a:pt x="1135" y="1702"/>
                    <a:pt x="1168" y="1635"/>
                    <a:pt x="1202" y="1602"/>
                  </a:cubicBezTo>
                  <a:cubicBezTo>
                    <a:pt x="1235" y="1569"/>
                    <a:pt x="1235" y="1502"/>
                    <a:pt x="1235" y="1469"/>
                  </a:cubicBezTo>
                  <a:cubicBezTo>
                    <a:pt x="1268" y="1402"/>
                    <a:pt x="1268" y="1369"/>
                    <a:pt x="1235" y="1302"/>
                  </a:cubicBezTo>
                  <a:cubicBezTo>
                    <a:pt x="1235" y="1268"/>
                    <a:pt x="1235" y="1202"/>
                    <a:pt x="1235" y="1135"/>
                  </a:cubicBezTo>
                  <a:lnTo>
                    <a:pt x="1235" y="1102"/>
                  </a:lnTo>
                  <a:cubicBezTo>
                    <a:pt x="1235" y="1068"/>
                    <a:pt x="1268" y="1035"/>
                    <a:pt x="1268" y="1002"/>
                  </a:cubicBezTo>
                  <a:cubicBezTo>
                    <a:pt x="1268" y="968"/>
                    <a:pt x="1235" y="935"/>
                    <a:pt x="1202" y="902"/>
                  </a:cubicBezTo>
                  <a:cubicBezTo>
                    <a:pt x="1202" y="902"/>
                    <a:pt x="1168" y="868"/>
                    <a:pt x="1135" y="868"/>
                  </a:cubicBezTo>
                  <a:close/>
                  <a:moveTo>
                    <a:pt x="1068" y="1"/>
                  </a:moveTo>
                  <a:lnTo>
                    <a:pt x="935" y="68"/>
                  </a:lnTo>
                  <a:cubicBezTo>
                    <a:pt x="935" y="68"/>
                    <a:pt x="902" y="101"/>
                    <a:pt x="902" y="101"/>
                  </a:cubicBezTo>
                  <a:cubicBezTo>
                    <a:pt x="902" y="134"/>
                    <a:pt x="902" y="134"/>
                    <a:pt x="902" y="168"/>
                  </a:cubicBezTo>
                  <a:lnTo>
                    <a:pt x="68" y="2236"/>
                  </a:lnTo>
                  <a:lnTo>
                    <a:pt x="68" y="2269"/>
                  </a:lnTo>
                  <a:lnTo>
                    <a:pt x="101" y="2269"/>
                  </a:lnTo>
                  <a:lnTo>
                    <a:pt x="234" y="2202"/>
                  </a:lnTo>
                  <a:cubicBezTo>
                    <a:pt x="268" y="2202"/>
                    <a:pt x="268" y="2169"/>
                    <a:pt x="268" y="2169"/>
                  </a:cubicBezTo>
                  <a:cubicBezTo>
                    <a:pt x="268" y="2136"/>
                    <a:pt x="301" y="2136"/>
                    <a:pt x="301" y="2102"/>
                  </a:cubicBezTo>
                  <a:lnTo>
                    <a:pt x="1102" y="34"/>
                  </a:lnTo>
                  <a:cubicBezTo>
                    <a:pt x="1102" y="34"/>
                    <a:pt x="1102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249;p75">
              <a:extLst>
                <a:ext uri="{FF2B5EF4-FFF2-40B4-BE49-F238E27FC236}">
                  <a16:creationId xmlns:a16="http://schemas.microsoft.com/office/drawing/2014/main" id="{D80431C8-1BCC-4565-A6FC-95AF3EB431C2}"/>
                </a:ext>
              </a:extLst>
            </p:cNvPr>
            <p:cNvSpPr/>
            <p:nvPr/>
          </p:nvSpPr>
          <p:spPr>
            <a:xfrm>
              <a:off x="2531150" y="3301975"/>
              <a:ext cx="25050" cy="60075"/>
            </a:xfrm>
            <a:custGeom>
              <a:avLst/>
              <a:gdLst/>
              <a:ahLst/>
              <a:cxnLst/>
              <a:rect l="l" t="t" r="r" b="b"/>
              <a:pathLst>
                <a:path w="1002" h="2403" extrusionOk="0">
                  <a:moveTo>
                    <a:pt x="567" y="0"/>
                  </a:moveTo>
                  <a:lnTo>
                    <a:pt x="334" y="134"/>
                  </a:lnTo>
                  <a:cubicBezTo>
                    <a:pt x="334" y="134"/>
                    <a:pt x="334" y="134"/>
                    <a:pt x="301" y="167"/>
                  </a:cubicBezTo>
                  <a:cubicBezTo>
                    <a:pt x="301" y="167"/>
                    <a:pt x="301" y="201"/>
                    <a:pt x="301" y="234"/>
                  </a:cubicBezTo>
                  <a:lnTo>
                    <a:pt x="301" y="401"/>
                  </a:lnTo>
                  <a:cubicBezTo>
                    <a:pt x="267" y="434"/>
                    <a:pt x="234" y="501"/>
                    <a:pt x="167" y="567"/>
                  </a:cubicBezTo>
                  <a:cubicBezTo>
                    <a:pt x="134" y="601"/>
                    <a:pt x="100" y="668"/>
                    <a:pt x="100" y="734"/>
                  </a:cubicBezTo>
                  <a:cubicBezTo>
                    <a:pt x="67" y="801"/>
                    <a:pt x="34" y="834"/>
                    <a:pt x="34" y="901"/>
                  </a:cubicBezTo>
                  <a:cubicBezTo>
                    <a:pt x="0" y="968"/>
                    <a:pt x="0" y="1034"/>
                    <a:pt x="0" y="1101"/>
                  </a:cubicBezTo>
                  <a:cubicBezTo>
                    <a:pt x="0" y="1201"/>
                    <a:pt x="34" y="1301"/>
                    <a:pt x="67" y="1401"/>
                  </a:cubicBezTo>
                  <a:cubicBezTo>
                    <a:pt x="106" y="1440"/>
                    <a:pt x="157" y="1457"/>
                    <a:pt x="212" y="1457"/>
                  </a:cubicBezTo>
                  <a:cubicBezTo>
                    <a:pt x="251" y="1457"/>
                    <a:pt x="292" y="1449"/>
                    <a:pt x="334" y="1435"/>
                  </a:cubicBezTo>
                  <a:lnTo>
                    <a:pt x="467" y="1401"/>
                  </a:lnTo>
                  <a:cubicBezTo>
                    <a:pt x="501" y="1401"/>
                    <a:pt x="567" y="1368"/>
                    <a:pt x="601" y="1368"/>
                  </a:cubicBezTo>
                  <a:lnTo>
                    <a:pt x="634" y="1368"/>
                  </a:lnTo>
                  <a:cubicBezTo>
                    <a:pt x="667" y="1401"/>
                    <a:pt x="667" y="1401"/>
                    <a:pt x="667" y="1435"/>
                  </a:cubicBezTo>
                  <a:cubicBezTo>
                    <a:pt x="667" y="1468"/>
                    <a:pt x="667" y="1535"/>
                    <a:pt x="634" y="1568"/>
                  </a:cubicBezTo>
                  <a:cubicBezTo>
                    <a:pt x="567" y="1602"/>
                    <a:pt x="534" y="1635"/>
                    <a:pt x="467" y="1668"/>
                  </a:cubicBezTo>
                  <a:cubicBezTo>
                    <a:pt x="434" y="1702"/>
                    <a:pt x="434" y="1702"/>
                    <a:pt x="401" y="1702"/>
                  </a:cubicBezTo>
                  <a:lnTo>
                    <a:pt x="334" y="1702"/>
                  </a:lnTo>
                  <a:cubicBezTo>
                    <a:pt x="334" y="1702"/>
                    <a:pt x="301" y="1702"/>
                    <a:pt x="301" y="1668"/>
                  </a:cubicBezTo>
                  <a:lnTo>
                    <a:pt x="234" y="1668"/>
                  </a:lnTo>
                  <a:lnTo>
                    <a:pt x="34" y="1802"/>
                  </a:lnTo>
                  <a:cubicBezTo>
                    <a:pt x="34" y="1802"/>
                    <a:pt x="34" y="1835"/>
                    <a:pt x="34" y="1835"/>
                  </a:cubicBezTo>
                  <a:cubicBezTo>
                    <a:pt x="34" y="1835"/>
                    <a:pt x="34" y="1868"/>
                    <a:pt x="34" y="1868"/>
                  </a:cubicBezTo>
                  <a:cubicBezTo>
                    <a:pt x="34" y="1935"/>
                    <a:pt x="34" y="1968"/>
                    <a:pt x="67" y="2002"/>
                  </a:cubicBezTo>
                  <a:cubicBezTo>
                    <a:pt x="67" y="2069"/>
                    <a:pt x="100" y="2102"/>
                    <a:pt x="134" y="2102"/>
                  </a:cubicBezTo>
                  <a:cubicBezTo>
                    <a:pt x="167" y="2135"/>
                    <a:pt x="200" y="2169"/>
                    <a:pt x="234" y="2169"/>
                  </a:cubicBezTo>
                  <a:lnTo>
                    <a:pt x="367" y="2169"/>
                  </a:lnTo>
                  <a:lnTo>
                    <a:pt x="367" y="2369"/>
                  </a:lnTo>
                  <a:cubicBezTo>
                    <a:pt x="367" y="2369"/>
                    <a:pt x="367" y="2369"/>
                    <a:pt x="367" y="2402"/>
                  </a:cubicBezTo>
                  <a:lnTo>
                    <a:pt x="401" y="2402"/>
                  </a:lnTo>
                  <a:lnTo>
                    <a:pt x="601" y="2269"/>
                  </a:lnTo>
                  <a:cubicBezTo>
                    <a:pt x="634" y="2269"/>
                    <a:pt x="634" y="2235"/>
                    <a:pt x="634" y="2235"/>
                  </a:cubicBezTo>
                  <a:cubicBezTo>
                    <a:pt x="634" y="2202"/>
                    <a:pt x="634" y="2202"/>
                    <a:pt x="634" y="2169"/>
                  </a:cubicBezTo>
                  <a:lnTo>
                    <a:pt x="634" y="2002"/>
                  </a:lnTo>
                  <a:cubicBezTo>
                    <a:pt x="701" y="1968"/>
                    <a:pt x="734" y="1902"/>
                    <a:pt x="801" y="1868"/>
                  </a:cubicBezTo>
                  <a:cubicBezTo>
                    <a:pt x="834" y="1802"/>
                    <a:pt x="868" y="1735"/>
                    <a:pt x="901" y="1668"/>
                  </a:cubicBezTo>
                  <a:cubicBezTo>
                    <a:pt x="934" y="1602"/>
                    <a:pt x="968" y="1535"/>
                    <a:pt x="968" y="1468"/>
                  </a:cubicBezTo>
                  <a:cubicBezTo>
                    <a:pt x="1001" y="1401"/>
                    <a:pt x="1001" y="1335"/>
                    <a:pt x="1001" y="1268"/>
                  </a:cubicBezTo>
                  <a:cubicBezTo>
                    <a:pt x="1001" y="1201"/>
                    <a:pt x="1001" y="1135"/>
                    <a:pt x="968" y="1068"/>
                  </a:cubicBezTo>
                  <a:cubicBezTo>
                    <a:pt x="968" y="1034"/>
                    <a:pt x="934" y="1001"/>
                    <a:pt x="901" y="968"/>
                  </a:cubicBezTo>
                  <a:cubicBezTo>
                    <a:pt x="868" y="934"/>
                    <a:pt x="834" y="934"/>
                    <a:pt x="801" y="934"/>
                  </a:cubicBezTo>
                  <a:lnTo>
                    <a:pt x="634" y="934"/>
                  </a:lnTo>
                  <a:lnTo>
                    <a:pt x="501" y="1001"/>
                  </a:lnTo>
                  <a:lnTo>
                    <a:pt x="367" y="1001"/>
                  </a:lnTo>
                  <a:lnTo>
                    <a:pt x="367" y="934"/>
                  </a:lnTo>
                  <a:cubicBezTo>
                    <a:pt x="334" y="901"/>
                    <a:pt x="334" y="901"/>
                    <a:pt x="367" y="868"/>
                  </a:cubicBezTo>
                  <a:cubicBezTo>
                    <a:pt x="367" y="834"/>
                    <a:pt x="367" y="834"/>
                    <a:pt x="401" y="801"/>
                  </a:cubicBezTo>
                  <a:cubicBezTo>
                    <a:pt x="401" y="768"/>
                    <a:pt x="434" y="768"/>
                    <a:pt x="434" y="768"/>
                  </a:cubicBezTo>
                  <a:lnTo>
                    <a:pt x="501" y="701"/>
                  </a:lnTo>
                  <a:lnTo>
                    <a:pt x="768" y="701"/>
                  </a:lnTo>
                  <a:lnTo>
                    <a:pt x="968" y="601"/>
                  </a:lnTo>
                  <a:cubicBezTo>
                    <a:pt x="968" y="567"/>
                    <a:pt x="968" y="567"/>
                    <a:pt x="968" y="567"/>
                  </a:cubicBezTo>
                  <a:cubicBezTo>
                    <a:pt x="968" y="534"/>
                    <a:pt x="968" y="534"/>
                    <a:pt x="968" y="501"/>
                  </a:cubicBezTo>
                  <a:cubicBezTo>
                    <a:pt x="968" y="467"/>
                    <a:pt x="968" y="434"/>
                    <a:pt x="934" y="401"/>
                  </a:cubicBezTo>
                  <a:cubicBezTo>
                    <a:pt x="934" y="367"/>
                    <a:pt x="901" y="334"/>
                    <a:pt x="868" y="301"/>
                  </a:cubicBezTo>
                  <a:cubicBezTo>
                    <a:pt x="834" y="267"/>
                    <a:pt x="801" y="234"/>
                    <a:pt x="768" y="234"/>
                  </a:cubicBezTo>
                  <a:lnTo>
                    <a:pt x="634" y="234"/>
                  </a:lnTo>
                  <a:lnTo>
                    <a:pt x="601" y="34"/>
                  </a:lnTo>
                  <a:cubicBezTo>
                    <a:pt x="601" y="34"/>
                    <a:pt x="60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250;p75">
              <a:extLst>
                <a:ext uri="{FF2B5EF4-FFF2-40B4-BE49-F238E27FC236}">
                  <a16:creationId xmlns:a16="http://schemas.microsoft.com/office/drawing/2014/main" id="{73677ECF-B547-448C-830C-6640B4F1F07A}"/>
                </a:ext>
              </a:extLst>
            </p:cNvPr>
            <p:cNvSpPr/>
            <p:nvPr/>
          </p:nvSpPr>
          <p:spPr>
            <a:xfrm>
              <a:off x="2557825" y="3291975"/>
              <a:ext cx="17550" cy="47550"/>
            </a:xfrm>
            <a:custGeom>
              <a:avLst/>
              <a:gdLst/>
              <a:ahLst/>
              <a:cxnLst/>
              <a:rect l="l" t="t" r="r" b="b"/>
              <a:pathLst>
                <a:path w="702" h="1902" extrusionOk="0">
                  <a:moveTo>
                    <a:pt x="668" y="0"/>
                  </a:moveTo>
                  <a:lnTo>
                    <a:pt x="468" y="134"/>
                  </a:lnTo>
                  <a:lnTo>
                    <a:pt x="401" y="167"/>
                  </a:lnTo>
                  <a:lnTo>
                    <a:pt x="368" y="234"/>
                  </a:lnTo>
                  <a:lnTo>
                    <a:pt x="34" y="834"/>
                  </a:lnTo>
                  <a:cubicBezTo>
                    <a:pt x="34" y="867"/>
                    <a:pt x="1" y="867"/>
                    <a:pt x="1" y="901"/>
                  </a:cubicBezTo>
                  <a:cubicBezTo>
                    <a:pt x="1" y="901"/>
                    <a:pt x="1" y="934"/>
                    <a:pt x="1" y="934"/>
                  </a:cubicBezTo>
                  <a:lnTo>
                    <a:pt x="168" y="1134"/>
                  </a:lnTo>
                  <a:cubicBezTo>
                    <a:pt x="201" y="1134"/>
                    <a:pt x="201" y="1134"/>
                    <a:pt x="234" y="1101"/>
                  </a:cubicBezTo>
                  <a:lnTo>
                    <a:pt x="401" y="767"/>
                  </a:lnTo>
                  <a:lnTo>
                    <a:pt x="401" y="1868"/>
                  </a:lnTo>
                  <a:cubicBezTo>
                    <a:pt x="401" y="1868"/>
                    <a:pt x="401" y="1901"/>
                    <a:pt x="401" y="1901"/>
                  </a:cubicBezTo>
                  <a:lnTo>
                    <a:pt x="434" y="1901"/>
                  </a:lnTo>
                  <a:lnTo>
                    <a:pt x="668" y="1768"/>
                  </a:lnTo>
                  <a:cubicBezTo>
                    <a:pt x="668" y="1768"/>
                    <a:pt x="668" y="1735"/>
                    <a:pt x="668" y="1735"/>
                  </a:cubicBezTo>
                  <a:cubicBezTo>
                    <a:pt x="668" y="1735"/>
                    <a:pt x="668" y="1701"/>
                    <a:pt x="668" y="1701"/>
                  </a:cubicBezTo>
                  <a:lnTo>
                    <a:pt x="668" y="67"/>
                  </a:lnTo>
                  <a:cubicBezTo>
                    <a:pt x="701" y="33"/>
                    <a:pt x="701" y="33"/>
                    <a:pt x="6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251;p75">
              <a:extLst>
                <a:ext uri="{FF2B5EF4-FFF2-40B4-BE49-F238E27FC236}">
                  <a16:creationId xmlns:a16="http://schemas.microsoft.com/office/drawing/2014/main" id="{29608FCD-208A-443A-9760-2336DF5E6F16}"/>
                </a:ext>
              </a:extLst>
            </p:cNvPr>
            <p:cNvSpPr/>
            <p:nvPr/>
          </p:nvSpPr>
          <p:spPr>
            <a:xfrm>
              <a:off x="2579525" y="3280300"/>
              <a:ext cx="24200" cy="48375"/>
            </a:xfrm>
            <a:custGeom>
              <a:avLst/>
              <a:gdLst/>
              <a:ahLst/>
              <a:cxnLst/>
              <a:rect l="l" t="t" r="r" b="b"/>
              <a:pathLst>
                <a:path w="968" h="1935" extrusionOk="0">
                  <a:moveTo>
                    <a:pt x="567" y="434"/>
                  </a:moveTo>
                  <a:cubicBezTo>
                    <a:pt x="600" y="434"/>
                    <a:pt x="634" y="467"/>
                    <a:pt x="634" y="467"/>
                  </a:cubicBezTo>
                  <a:cubicBezTo>
                    <a:pt x="634" y="500"/>
                    <a:pt x="667" y="534"/>
                    <a:pt x="667" y="567"/>
                  </a:cubicBezTo>
                  <a:lnTo>
                    <a:pt x="667" y="667"/>
                  </a:lnTo>
                  <a:lnTo>
                    <a:pt x="667" y="1068"/>
                  </a:lnTo>
                  <a:cubicBezTo>
                    <a:pt x="667" y="1101"/>
                    <a:pt x="667" y="1168"/>
                    <a:pt x="667" y="1201"/>
                  </a:cubicBezTo>
                  <a:cubicBezTo>
                    <a:pt x="634" y="1268"/>
                    <a:pt x="634" y="1334"/>
                    <a:pt x="567" y="1401"/>
                  </a:cubicBezTo>
                  <a:cubicBezTo>
                    <a:pt x="567" y="1434"/>
                    <a:pt x="534" y="1468"/>
                    <a:pt x="500" y="1468"/>
                  </a:cubicBezTo>
                  <a:cubicBezTo>
                    <a:pt x="467" y="1501"/>
                    <a:pt x="434" y="1501"/>
                    <a:pt x="434" y="1501"/>
                  </a:cubicBezTo>
                  <a:cubicBezTo>
                    <a:pt x="400" y="1501"/>
                    <a:pt x="367" y="1468"/>
                    <a:pt x="367" y="1468"/>
                  </a:cubicBezTo>
                  <a:cubicBezTo>
                    <a:pt x="334" y="1434"/>
                    <a:pt x="334" y="1401"/>
                    <a:pt x="334" y="1401"/>
                  </a:cubicBezTo>
                  <a:cubicBezTo>
                    <a:pt x="334" y="1368"/>
                    <a:pt x="334" y="1301"/>
                    <a:pt x="334" y="1268"/>
                  </a:cubicBezTo>
                  <a:cubicBezTo>
                    <a:pt x="334" y="1134"/>
                    <a:pt x="334" y="1001"/>
                    <a:pt x="334" y="867"/>
                  </a:cubicBezTo>
                  <a:cubicBezTo>
                    <a:pt x="334" y="834"/>
                    <a:pt x="334" y="767"/>
                    <a:pt x="334" y="734"/>
                  </a:cubicBezTo>
                  <a:cubicBezTo>
                    <a:pt x="334" y="701"/>
                    <a:pt x="367" y="667"/>
                    <a:pt x="367" y="634"/>
                  </a:cubicBezTo>
                  <a:cubicBezTo>
                    <a:pt x="367" y="601"/>
                    <a:pt x="400" y="567"/>
                    <a:pt x="434" y="534"/>
                  </a:cubicBezTo>
                  <a:cubicBezTo>
                    <a:pt x="434" y="500"/>
                    <a:pt x="467" y="500"/>
                    <a:pt x="500" y="467"/>
                  </a:cubicBezTo>
                  <a:cubicBezTo>
                    <a:pt x="534" y="467"/>
                    <a:pt x="534" y="434"/>
                    <a:pt x="567" y="434"/>
                  </a:cubicBezTo>
                  <a:close/>
                  <a:moveTo>
                    <a:pt x="701" y="0"/>
                  </a:moveTo>
                  <a:cubicBezTo>
                    <a:pt x="634" y="0"/>
                    <a:pt x="534" y="33"/>
                    <a:pt x="500" y="67"/>
                  </a:cubicBezTo>
                  <a:cubicBezTo>
                    <a:pt x="400" y="100"/>
                    <a:pt x="334" y="167"/>
                    <a:pt x="267" y="234"/>
                  </a:cubicBezTo>
                  <a:cubicBezTo>
                    <a:pt x="200" y="300"/>
                    <a:pt x="167" y="400"/>
                    <a:pt x="133" y="467"/>
                  </a:cubicBezTo>
                  <a:cubicBezTo>
                    <a:pt x="100" y="567"/>
                    <a:pt x="67" y="634"/>
                    <a:pt x="33" y="734"/>
                  </a:cubicBezTo>
                  <a:cubicBezTo>
                    <a:pt x="33" y="834"/>
                    <a:pt x="0" y="934"/>
                    <a:pt x="0" y="1001"/>
                  </a:cubicBezTo>
                  <a:lnTo>
                    <a:pt x="0" y="1234"/>
                  </a:lnTo>
                  <a:lnTo>
                    <a:pt x="0" y="1468"/>
                  </a:lnTo>
                  <a:cubicBezTo>
                    <a:pt x="0" y="1535"/>
                    <a:pt x="33" y="1635"/>
                    <a:pt x="33" y="1701"/>
                  </a:cubicBezTo>
                  <a:cubicBezTo>
                    <a:pt x="67" y="1768"/>
                    <a:pt x="100" y="1835"/>
                    <a:pt x="133" y="1868"/>
                  </a:cubicBezTo>
                  <a:cubicBezTo>
                    <a:pt x="167" y="1901"/>
                    <a:pt x="234" y="1935"/>
                    <a:pt x="267" y="1935"/>
                  </a:cubicBezTo>
                  <a:cubicBezTo>
                    <a:pt x="334" y="1935"/>
                    <a:pt x="434" y="1901"/>
                    <a:pt x="500" y="1868"/>
                  </a:cubicBezTo>
                  <a:cubicBezTo>
                    <a:pt x="567" y="1835"/>
                    <a:pt x="634" y="1768"/>
                    <a:pt x="701" y="1701"/>
                  </a:cubicBezTo>
                  <a:cubicBezTo>
                    <a:pt x="767" y="1635"/>
                    <a:pt x="801" y="1535"/>
                    <a:pt x="834" y="1468"/>
                  </a:cubicBezTo>
                  <a:cubicBezTo>
                    <a:pt x="867" y="1368"/>
                    <a:pt x="901" y="1301"/>
                    <a:pt x="934" y="1201"/>
                  </a:cubicBezTo>
                  <a:cubicBezTo>
                    <a:pt x="934" y="1101"/>
                    <a:pt x="967" y="1001"/>
                    <a:pt x="967" y="901"/>
                  </a:cubicBezTo>
                  <a:lnTo>
                    <a:pt x="967" y="701"/>
                  </a:lnTo>
                  <a:lnTo>
                    <a:pt x="967" y="467"/>
                  </a:lnTo>
                  <a:cubicBezTo>
                    <a:pt x="967" y="400"/>
                    <a:pt x="934" y="300"/>
                    <a:pt x="934" y="234"/>
                  </a:cubicBezTo>
                  <a:cubicBezTo>
                    <a:pt x="901" y="167"/>
                    <a:pt x="867" y="100"/>
                    <a:pt x="834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252;p75">
              <a:extLst>
                <a:ext uri="{FF2B5EF4-FFF2-40B4-BE49-F238E27FC236}">
                  <a16:creationId xmlns:a16="http://schemas.microsoft.com/office/drawing/2014/main" id="{26B95192-E222-43E6-97F4-9279E368756C}"/>
                </a:ext>
              </a:extLst>
            </p:cNvPr>
            <p:cNvSpPr/>
            <p:nvPr/>
          </p:nvSpPr>
          <p:spPr>
            <a:xfrm>
              <a:off x="2606200" y="3301150"/>
              <a:ext cx="9200" cy="20850"/>
            </a:xfrm>
            <a:custGeom>
              <a:avLst/>
              <a:gdLst/>
              <a:ahLst/>
              <a:cxnLst/>
              <a:rect l="l" t="t" r="r" b="b"/>
              <a:pathLst>
                <a:path w="368" h="834" extrusionOk="0">
                  <a:moveTo>
                    <a:pt x="334" y="0"/>
                  </a:moveTo>
                  <a:lnTo>
                    <a:pt x="134" y="133"/>
                  </a:lnTo>
                  <a:cubicBezTo>
                    <a:pt x="101" y="133"/>
                    <a:pt x="101" y="133"/>
                    <a:pt x="101" y="167"/>
                  </a:cubicBezTo>
                  <a:cubicBezTo>
                    <a:pt x="67" y="200"/>
                    <a:pt x="67" y="234"/>
                    <a:pt x="67" y="267"/>
                  </a:cubicBezTo>
                  <a:lnTo>
                    <a:pt x="0" y="801"/>
                  </a:lnTo>
                  <a:cubicBezTo>
                    <a:pt x="0" y="801"/>
                    <a:pt x="0" y="801"/>
                    <a:pt x="0" y="834"/>
                  </a:cubicBezTo>
                  <a:lnTo>
                    <a:pt x="34" y="834"/>
                  </a:lnTo>
                  <a:lnTo>
                    <a:pt x="167" y="767"/>
                  </a:lnTo>
                  <a:cubicBezTo>
                    <a:pt x="201" y="734"/>
                    <a:pt x="201" y="734"/>
                    <a:pt x="201" y="701"/>
                  </a:cubicBezTo>
                  <a:cubicBezTo>
                    <a:pt x="234" y="667"/>
                    <a:pt x="234" y="667"/>
                    <a:pt x="234" y="634"/>
                  </a:cubicBezTo>
                  <a:lnTo>
                    <a:pt x="367" y="67"/>
                  </a:lnTo>
                  <a:lnTo>
                    <a:pt x="367" y="33"/>
                  </a:lnTo>
                  <a:cubicBezTo>
                    <a:pt x="367" y="33"/>
                    <a:pt x="367" y="0"/>
                    <a:pt x="3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253;p75">
              <a:extLst>
                <a:ext uri="{FF2B5EF4-FFF2-40B4-BE49-F238E27FC236}">
                  <a16:creationId xmlns:a16="http://schemas.microsoft.com/office/drawing/2014/main" id="{3246D089-8417-41E5-A249-4154691C928F}"/>
                </a:ext>
              </a:extLst>
            </p:cNvPr>
            <p:cNvSpPr/>
            <p:nvPr/>
          </p:nvSpPr>
          <p:spPr>
            <a:xfrm>
              <a:off x="2618700" y="3257775"/>
              <a:ext cx="23375" cy="47550"/>
            </a:xfrm>
            <a:custGeom>
              <a:avLst/>
              <a:gdLst/>
              <a:ahLst/>
              <a:cxnLst/>
              <a:rect l="l" t="t" r="r" b="b"/>
              <a:pathLst>
                <a:path w="935" h="1902" extrusionOk="0">
                  <a:moveTo>
                    <a:pt x="568" y="434"/>
                  </a:moveTo>
                  <a:cubicBezTo>
                    <a:pt x="601" y="434"/>
                    <a:pt x="601" y="434"/>
                    <a:pt x="601" y="467"/>
                  </a:cubicBezTo>
                  <a:cubicBezTo>
                    <a:pt x="635" y="467"/>
                    <a:pt x="635" y="501"/>
                    <a:pt x="635" y="534"/>
                  </a:cubicBezTo>
                  <a:cubicBezTo>
                    <a:pt x="635" y="568"/>
                    <a:pt x="635" y="601"/>
                    <a:pt x="635" y="634"/>
                  </a:cubicBezTo>
                  <a:lnTo>
                    <a:pt x="635" y="1068"/>
                  </a:lnTo>
                  <a:cubicBezTo>
                    <a:pt x="635" y="1101"/>
                    <a:pt x="635" y="1135"/>
                    <a:pt x="635" y="1168"/>
                  </a:cubicBezTo>
                  <a:cubicBezTo>
                    <a:pt x="635" y="1201"/>
                    <a:pt x="635" y="1235"/>
                    <a:pt x="635" y="1301"/>
                  </a:cubicBezTo>
                  <a:cubicBezTo>
                    <a:pt x="601" y="1301"/>
                    <a:pt x="601" y="1335"/>
                    <a:pt x="568" y="1368"/>
                  </a:cubicBezTo>
                  <a:cubicBezTo>
                    <a:pt x="535" y="1401"/>
                    <a:pt x="501" y="1435"/>
                    <a:pt x="468" y="1435"/>
                  </a:cubicBezTo>
                  <a:cubicBezTo>
                    <a:pt x="468" y="1468"/>
                    <a:pt x="434" y="1468"/>
                    <a:pt x="401" y="1468"/>
                  </a:cubicBezTo>
                  <a:cubicBezTo>
                    <a:pt x="401" y="1468"/>
                    <a:pt x="368" y="1468"/>
                    <a:pt x="368" y="1435"/>
                  </a:cubicBezTo>
                  <a:cubicBezTo>
                    <a:pt x="334" y="1435"/>
                    <a:pt x="334" y="1401"/>
                    <a:pt x="334" y="1368"/>
                  </a:cubicBezTo>
                  <a:cubicBezTo>
                    <a:pt x="334" y="1335"/>
                    <a:pt x="334" y="1301"/>
                    <a:pt x="334" y="1268"/>
                  </a:cubicBezTo>
                  <a:lnTo>
                    <a:pt x="334" y="834"/>
                  </a:lnTo>
                  <a:cubicBezTo>
                    <a:pt x="301" y="801"/>
                    <a:pt x="301" y="768"/>
                    <a:pt x="334" y="734"/>
                  </a:cubicBezTo>
                  <a:cubicBezTo>
                    <a:pt x="334" y="668"/>
                    <a:pt x="334" y="634"/>
                    <a:pt x="368" y="601"/>
                  </a:cubicBezTo>
                  <a:cubicBezTo>
                    <a:pt x="368" y="534"/>
                    <a:pt x="434" y="501"/>
                    <a:pt x="468" y="467"/>
                  </a:cubicBezTo>
                  <a:cubicBezTo>
                    <a:pt x="501" y="434"/>
                    <a:pt x="535" y="434"/>
                    <a:pt x="568" y="434"/>
                  </a:cubicBezTo>
                  <a:close/>
                  <a:moveTo>
                    <a:pt x="668" y="0"/>
                  </a:moveTo>
                  <a:cubicBezTo>
                    <a:pt x="601" y="0"/>
                    <a:pt x="535" y="0"/>
                    <a:pt x="468" y="67"/>
                  </a:cubicBezTo>
                  <a:cubicBezTo>
                    <a:pt x="401" y="101"/>
                    <a:pt x="334" y="167"/>
                    <a:pt x="268" y="234"/>
                  </a:cubicBezTo>
                  <a:cubicBezTo>
                    <a:pt x="201" y="301"/>
                    <a:pt x="168" y="367"/>
                    <a:pt x="101" y="467"/>
                  </a:cubicBezTo>
                  <a:cubicBezTo>
                    <a:pt x="68" y="534"/>
                    <a:pt x="34" y="634"/>
                    <a:pt x="34" y="734"/>
                  </a:cubicBezTo>
                  <a:cubicBezTo>
                    <a:pt x="1" y="801"/>
                    <a:pt x="1" y="901"/>
                    <a:pt x="1" y="1001"/>
                  </a:cubicBezTo>
                  <a:lnTo>
                    <a:pt x="1" y="1235"/>
                  </a:lnTo>
                  <a:lnTo>
                    <a:pt x="1" y="1435"/>
                  </a:lnTo>
                  <a:cubicBezTo>
                    <a:pt x="1" y="1535"/>
                    <a:pt x="1" y="1602"/>
                    <a:pt x="34" y="1702"/>
                  </a:cubicBezTo>
                  <a:cubicBezTo>
                    <a:pt x="34" y="1735"/>
                    <a:pt x="68" y="1802"/>
                    <a:pt x="101" y="1868"/>
                  </a:cubicBezTo>
                  <a:cubicBezTo>
                    <a:pt x="168" y="1902"/>
                    <a:pt x="201" y="1902"/>
                    <a:pt x="268" y="1902"/>
                  </a:cubicBezTo>
                  <a:cubicBezTo>
                    <a:pt x="334" y="1902"/>
                    <a:pt x="401" y="1902"/>
                    <a:pt x="468" y="1835"/>
                  </a:cubicBezTo>
                  <a:cubicBezTo>
                    <a:pt x="535" y="1802"/>
                    <a:pt x="635" y="1735"/>
                    <a:pt x="668" y="1668"/>
                  </a:cubicBezTo>
                  <a:cubicBezTo>
                    <a:pt x="735" y="1602"/>
                    <a:pt x="801" y="1535"/>
                    <a:pt x="835" y="1435"/>
                  </a:cubicBezTo>
                  <a:cubicBezTo>
                    <a:pt x="868" y="1368"/>
                    <a:pt x="901" y="1268"/>
                    <a:pt x="901" y="1168"/>
                  </a:cubicBezTo>
                  <a:cubicBezTo>
                    <a:pt x="935" y="1101"/>
                    <a:pt x="935" y="1001"/>
                    <a:pt x="935" y="901"/>
                  </a:cubicBezTo>
                  <a:lnTo>
                    <a:pt x="935" y="668"/>
                  </a:lnTo>
                  <a:lnTo>
                    <a:pt x="935" y="467"/>
                  </a:lnTo>
                  <a:cubicBezTo>
                    <a:pt x="935" y="367"/>
                    <a:pt x="935" y="301"/>
                    <a:pt x="901" y="201"/>
                  </a:cubicBezTo>
                  <a:cubicBezTo>
                    <a:pt x="901" y="167"/>
                    <a:pt x="868" y="101"/>
                    <a:pt x="835" y="34"/>
                  </a:cubicBezTo>
                  <a:cubicBezTo>
                    <a:pt x="801" y="0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254;p75">
              <a:extLst>
                <a:ext uri="{FF2B5EF4-FFF2-40B4-BE49-F238E27FC236}">
                  <a16:creationId xmlns:a16="http://schemas.microsoft.com/office/drawing/2014/main" id="{0F8A8A9F-1583-4366-930E-68AD076EDCB4}"/>
                </a:ext>
              </a:extLst>
            </p:cNvPr>
            <p:cNvSpPr/>
            <p:nvPr/>
          </p:nvSpPr>
          <p:spPr>
            <a:xfrm>
              <a:off x="2646225" y="3241100"/>
              <a:ext cx="24200" cy="48400"/>
            </a:xfrm>
            <a:custGeom>
              <a:avLst/>
              <a:gdLst/>
              <a:ahLst/>
              <a:cxnLst/>
              <a:rect l="l" t="t" r="r" b="b"/>
              <a:pathLst>
                <a:path w="968" h="1936" extrusionOk="0">
                  <a:moveTo>
                    <a:pt x="568" y="467"/>
                  </a:moveTo>
                  <a:cubicBezTo>
                    <a:pt x="601" y="467"/>
                    <a:pt x="634" y="467"/>
                    <a:pt x="634" y="501"/>
                  </a:cubicBezTo>
                  <a:cubicBezTo>
                    <a:pt x="634" y="501"/>
                    <a:pt x="668" y="534"/>
                    <a:pt x="668" y="567"/>
                  </a:cubicBezTo>
                  <a:cubicBezTo>
                    <a:pt x="668" y="601"/>
                    <a:pt x="668" y="634"/>
                    <a:pt x="668" y="667"/>
                  </a:cubicBezTo>
                  <a:lnTo>
                    <a:pt x="668" y="1101"/>
                  </a:lnTo>
                  <a:cubicBezTo>
                    <a:pt x="668" y="1134"/>
                    <a:pt x="668" y="1168"/>
                    <a:pt x="668" y="1201"/>
                  </a:cubicBezTo>
                  <a:cubicBezTo>
                    <a:pt x="668" y="1235"/>
                    <a:pt x="634" y="1268"/>
                    <a:pt x="634" y="1301"/>
                  </a:cubicBezTo>
                  <a:cubicBezTo>
                    <a:pt x="634" y="1335"/>
                    <a:pt x="601" y="1368"/>
                    <a:pt x="568" y="1401"/>
                  </a:cubicBezTo>
                  <a:cubicBezTo>
                    <a:pt x="568" y="1435"/>
                    <a:pt x="534" y="1468"/>
                    <a:pt x="501" y="1468"/>
                  </a:cubicBezTo>
                  <a:cubicBezTo>
                    <a:pt x="468" y="1501"/>
                    <a:pt x="468" y="1501"/>
                    <a:pt x="434" y="1501"/>
                  </a:cubicBezTo>
                  <a:cubicBezTo>
                    <a:pt x="401" y="1501"/>
                    <a:pt x="368" y="1468"/>
                    <a:pt x="368" y="1468"/>
                  </a:cubicBezTo>
                  <a:cubicBezTo>
                    <a:pt x="368" y="1435"/>
                    <a:pt x="334" y="1435"/>
                    <a:pt x="334" y="1401"/>
                  </a:cubicBezTo>
                  <a:cubicBezTo>
                    <a:pt x="334" y="1368"/>
                    <a:pt x="334" y="1335"/>
                    <a:pt x="334" y="1301"/>
                  </a:cubicBezTo>
                  <a:lnTo>
                    <a:pt x="334" y="868"/>
                  </a:lnTo>
                  <a:cubicBezTo>
                    <a:pt x="334" y="834"/>
                    <a:pt x="334" y="801"/>
                    <a:pt x="334" y="734"/>
                  </a:cubicBezTo>
                  <a:cubicBezTo>
                    <a:pt x="334" y="701"/>
                    <a:pt x="368" y="667"/>
                    <a:pt x="368" y="634"/>
                  </a:cubicBezTo>
                  <a:cubicBezTo>
                    <a:pt x="368" y="601"/>
                    <a:pt x="401" y="567"/>
                    <a:pt x="434" y="534"/>
                  </a:cubicBezTo>
                  <a:cubicBezTo>
                    <a:pt x="434" y="534"/>
                    <a:pt x="468" y="501"/>
                    <a:pt x="501" y="467"/>
                  </a:cubicBezTo>
                  <a:close/>
                  <a:moveTo>
                    <a:pt x="701" y="0"/>
                  </a:moveTo>
                  <a:cubicBezTo>
                    <a:pt x="634" y="0"/>
                    <a:pt x="534" y="34"/>
                    <a:pt x="501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34"/>
                    <a:pt x="167" y="401"/>
                    <a:pt x="134" y="467"/>
                  </a:cubicBezTo>
                  <a:cubicBezTo>
                    <a:pt x="101" y="567"/>
                    <a:pt x="67" y="667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lnTo>
                    <a:pt x="1" y="1268"/>
                  </a:lnTo>
                  <a:lnTo>
                    <a:pt x="1" y="1468"/>
                  </a:lnTo>
                  <a:cubicBezTo>
                    <a:pt x="1" y="1535"/>
                    <a:pt x="34" y="1635"/>
                    <a:pt x="34" y="1702"/>
                  </a:cubicBezTo>
                  <a:cubicBezTo>
                    <a:pt x="67" y="1768"/>
                    <a:pt x="101" y="1835"/>
                    <a:pt x="134" y="1868"/>
                  </a:cubicBezTo>
                  <a:cubicBezTo>
                    <a:pt x="167" y="1902"/>
                    <a:pt x="234" y="1935"/>
                    <a:pt x="267" y="1935"/>
                  </a:cubicBezTo>
                  <a:cubicBezTo>
                    <a:pt x="368" y="1935"/>
                    <a:pt x="434" y="1902"/>
                    <a:pt x="501" y="1868"/>
                  </a:cubicBezTo>
                  <a:cubicBezTo>
                    <a:pt x="568" y="1835"/>
                    <a:pt x="634" y="1768"/>
                    <a:pt x="701" y="1702"/>
                  </a:cubicBezTo>
                  <a:cubicBezTo>
                    <a:pt x="768" y="1635"/>
                    <a:pt x="801" y="1535"/>
                    <a:pt x="835" y="1468"/>
                  </a:cubicBezTo>
                  <a:cubicBezTo>
                    <a:pt x="868" y="1368"/>
                    <a:pt x="901" y="1301"/>
                    <a:pt x="935" y="1201"/>
                  </a:cubicBezTo>
                  <a:cubicBezTo>
                    <a:pt x="935" y="1101"/>
                    <a:pt x="968" y="1001"/>
                    <a:pt x="968" y="934"/>
                  </a:cubicBezTo>
                  <a:lnTo>
                    <a:pt x="968" y="701"/>
                  </a:lnTo>
                  <a:lnTo>
                    <a:pt x="968" y="467"/>
                  </a:lnTo>
                  <a:cubicBezTo>
                    <a:pt x="968" y="401"/>
                    <a:pt x="935" y="301"/>
                    <a:pt x="935" y="234"/>
                  </a:cubicBezTo>
                  <a:cubicBezTo>
                    <a:pt x="901" y="167"/>
                    <a:pt x="901" y="134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255;p75">
              <a:extLst>
                <a:ext uri="{FF2B5EF4-FFF2-40B4-BE49-F238E27FC236}">
                  <a16:creationId xmlns:a16="http://schemas.microsoft.com/office/drawing/2014/main" id="{24C7BF55-DB47-43A5-8397-56D6F644D762}"/>
                </a:ext>
              </a:extLst>
            </p:cNvPr>
            <p:cNvSpPr/>
            <p:nvPr/>
          </p:nvSpPr>
          <p:spPr>
            <a:xfrm>
              <a:off x="2674575" y="3225250"/>
              <a:ext cx="23375" cy="48400"/>
            </a:xfrm>
            <a:custGeom>
              <a:avLst/>
              <a:gdLst/>
              <a:ahLst/>
              <a:cxnLst/>
              <a:rect l="l" t="t" r="r" b="b"/>
              <a:pathLst>
                <a:path w="935" h="1936" extrusionOk="0">
                  <a:moveTo>
                    <a:pt x="568" y="434"/>
                  </a:moveTo>
                  <a:cubicBezTo>
                    <a:pt x="601" y="434"/>
                    <a:pt x="601" y="468"/>
                    <a:pt x="635" y="468"/>
                  </a:cubicBezTo>
                  <a:cubicBezTo>
                    <a:pt x="635" y="501"/>
                    <a:pt x="635" y="534"/>
                    <a:pt x="635" y="534"/>
                  </a:cubicBezTo>
                  <a:cubicBezTo>
                    <a:pt x="635" y="568"/>
                    <a:pt x="635" y="634"/>
                    <a:pt x="635" y="668"/>
                  </a:cubicBezTo>
                  <a:lnTo>
                    <a:pt x="635" y="1068"/>
                  </a:lnTo>
                  <a:cubicBezTo>
                    <a:pt x="635" y="1101"/>
                    <a:pt x="635" y="1168"/>
                    <a:pt x="635" y="1201"/>
                  </a:cubicBezTo>
                  <a:cubicBezTo>
                    <a:pt x="635" y="1235"/>
                    <a:pt x="635" y="1268"/>
                    <a:pt x="635" y="1301"/>
                  </a:cubicBezTo>
                  <a:cubicBezTo>
                    <a:pt x="601" y="1335"/>
                    <a:pt x="601" y="1368"/>
                    <a:pt x="568" y="1402"/>
                  </a:cubicBezTo>
                  <a:cubicBezTo>
                    <a:pt x="534" y="1435"/>
                    <a:pt x="501" y="1435"/>
                    <a:pt x="501" y="1468"/>
                  </a:cubicBezTo>
                  <a:cubicBezTo>
                    <a:pt x="468" y="1468"/>
                    <a:pt x="434" y="1502"/>
                    <a:pt x="401" y="1502"/>
                  </a:cubicBezTo>
                  <a:cubicBezTo>
                    <a:pt x="368" y="1468"/>
                    <a:pt x="368" y="1468"/>
                    <a:pt x="368" y="1468"/>
                  </a:cubicBezTo>
                  <a:cubicBezTo>
                    <a:pt x="334" y="1435"/>
                    <a:pt x="334" y="1402"/>
                    <a:pt x="334" y="1368"/>
                  </a:cubicBezTo>
                  <a:cubicBezTo>
                    <a:pt x="301" y="1335"/>
                    <a:pt x="301" y="1301"/>
                    <a:pt x="334" y="1268"/>
                  </a:cubicBezTo>
                  <a:lnTo>
                    <a:pt x="334" y="868"/>
                  </a:lnTo>
                  <a:cubicBezTo>
                    <a:pt x="301" y="801"/>
                    <a:pt x="301" y="768"/>
                    <a:pt x="334" y="734"/>
                  </a:cubicBezTo>
                  <a:cubicBezTo>
                    <a:pt x="334" y="701"/>
                    <a:pt x="334" y="668"/>
                    <a:pt x="368" y="634"/>
                  </a:cubicBezTo>
                  <a:cubicBezTo>
                    <a:pt x="368" y="601"/>
                    <a:pt x="368" y="568"/>
                    <a:pt x="401" y="534"/>
                  </a:cubicBezTo>
                  <a:cubicBezTo>
                    <a:pt x="434" y="501"/>
                    <a:pt x="468" y="468"/>
                    <a:pt x="501" y="468"/>
                  </a:cubicBezTo>
                  <a:cubicBezTo>
                    <a:pt x="501" y="434"/>
                    <a:pt x="534" y="434"/>
                    <a:pt x="568" y="434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7"/>
                  </a:cubicBezTo>
                  <a:cubicBezTo>
                    <a:pt x="401" y="101"/>
                    <a:pt x="334" y="167"/>
                    <a:pt x="268" y="234"/>
                  </a:cubicBezTo>
                  <a:cubicBezTo>
                    <a:pt x="201" y="301"/>
                    <a:pt x="168" y="401"/>
                    <a:pt x="101" y="468"/>
                  </a:cubicBezTo>
                  <a:cubicBezTo>
                    <a:pt x="67" y="568"/>
                    <a:pt x="34" y="634"/>
                    <a:pt x="34" y="734"/>
                  </a:cubicBezTo>
                  <a:cubicBezTo>
                    <a:pt x="1" y="834"/>
                    <a:pt x="1" y="935"/>
                    <a:pt x="1" y="1001"/>
                  </a:cubicBezTo>
                  <a:lnTo>
                    <a:pt x="1" y="1235"/>
                  </a:lnTo>
                  <a:lnTo>
                    <a:pt x="1" y="1468"/>
                  </a:lnTo>
                  <a:cubicBezTo>
                    <a:pt x="1" y="1535"/>
                    <a:pt x="1" y="1635"/>
                    <a:pt x="34" y="1702"/>
                  </a:cubicBezTo>
                  <a:cubicBezTo>
                    <a:pt x="34" y="1768"/>
                    <a:pt x="67" y="1802"/>
                    <a:pt x="101" y="1869"/>
                  </a:cubicBezTo>
                  <a:cubicBezTo>
                    <a:pt x="168" y="1902"/>
                    <a:pt x="201" y="1935"/>
                    <a:pt x="268" y="1935"/>
                  </a:cubicBezTo>
                  <a:cubicBezTo>
                    <a:pt x="334" y="1935"/>
                    <a:pt x="401" y="1902"/>
                    <a:pt x="468" y="1869"/>
                  </a:cubicBezTo>
                  <a:cubicBezTo>
                    <a:pt x="568" y="1802"/>
                    <a:pt x="635" y="1768"/>
                    <a:pt x="668" y="1668"/>
                  </a:cubicBezTo>
                  <a:cubicBezTo>
                    <a:pt x="735" y="1602"/>
                    <a:pt x="801" y="1535"/>
                    <a:pt x="835" y="1468"/>
                  </a:cubicBezTo>
                  <a:cubicBezTo>
                    <a:pt x="868" y="1368"/>
                    <a:pt x="901" y="1268"/>
                    <a:pt x="901" y="1201"/>
                  </a:cubicBezTo>
                  <a:cubicBezTo>
                    <a:pt x="935" y="1101"/>
                    <a:pt x="935" y="1001"/>
                    <a:pt x="935" y="901"/>
                  </a:cubicBezTo>
                  <a:lnTo>
                    <a:pt x="935" y="701"/>
                  </a:lnTo>
                  <a:lnTo>
                    <a:pt x="935" y="468"/>
                  </a:lnTo>
                  <a:cubicBezTo>
                    <a:pt x="935" y="367"/>
                    <a:pt x="935" y="301"/>
                    <a:pt x="901" y="234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35" y="1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256;p75">
              <a:extLst>
                <a:ext uri="{FF2B5EF4-FFF2-40B4-BE49-F238E27FC236}">
                  <a16:creationId xmlns:a16="http://schemas.microsoft.com/office/drawing/2014/main" id="{8882B73E-2E0B-4CB6-9A28-8A5640FC3290}"/>
                </a:ext>
              </a:extLst>
            </p:cNvPr>
            <p:cNvSpPr/>
            <p:nvPr/>
          </p:nvSpPr>
          <p:spPr>
            <a:xfrm>
              <a:off x="2647900" y="3579050"/>
              <a:ext cx="25050" cy="52350"/>
            </a:xfrm>
            <a:custGeom>
              <a:avLst/>
              <a:gdLst/>
              <a:ahLst/>
              <a:cxnLst/>
              <a:rect l="l" t="t" r="r" b="b"/>
              <a:pathLst>
                <a:path w="1002" h="2094" extrusionOk="0">
                  <a:moveTo>
                    <a:pt x="872" y="0"/>
                  </a:moveTo>
                  <a:cubicBezTo>
                    <a:pt x="868" y="0"/>
                    <a:pt x="868" y="9"/>
                    <a:pt x="868" y="25"/>
                  </a:cubicBezTo>
                  <a:lnTo>
                    <a:pt x="100" y="459"/>
                  </a:lnTo>
                  <a:cubicBezTo>
                    <a:pt x="100" y="459"/>
                    <a:pt x="67" y="492"/>
                    <a:pt x="67" y="492"/>
                  </a:cubicBezTo>
                  <a:cubicBezTo>
                    <a:pt x="67" y="526"/>
                    <a:pt x="67" y="526"/>
                    <a:pt x="67" y="559"/>
                  </a:cubicBezTo>
                  <a:lnTo>
                    <a:pt x="67" y="826"/>
                  </a:lnTo>
                  <a:cubicBezTo>
                    <a:pt x="67" y="826"/>
                    <a:pt x="67" y="826"/>
                    <a:pt x="67" y="859"/>
                  </a:cubicBezTo>
                  <a:lnTo>
                    <a:pt x="100" y="859"/>
                  </a:lnTo>
                  <a:lnTo>
                    <a:pt x="534" y="592"/>
                  </a:lnTo>
                  <a:lnTo>
                    <a:pt x="367" y="959"/>
                  </a:lnTo>
                  <a:lnTo>
                    <a:pt x="334" y="1026"/>
                  </a:lnTo>
                  <a:cubicBezTo>
                    <a:pt x="334" y="1059"/>
                    <a:pt x="334" y="1059"/>
                    <a:pt x="334" y="1093"/>
                  </a:cubicBezTo>
                  <a:lnTo>
                    <a:pt x="334" y="1293"/>
                  </a:lnTo>
                  <a:cubicBezTo>
                    <a:pt x="334" y="1326"/>
                    <a:pt x="334" y="1326"/>
                    <a:pt x="334" y="1326"/>
                  </a:cubicBezTo>
                  <a:lnTo>
                    <a:pt x="367" y="1326"/>
                  </a:lnTo>
                  <a:lnTo>
                    <a:pt x="501" y="1260"/>
                  </a:lnTo>
                  <a:cubicBezTo>
                    <a:pt x="534" y="1226"/>
                    <a:pt x="567" y="1226"/>
                    <a:pt x="634" y="1226"/>
                  </a:cubicBezTo>
                  <a:cubicBezTo>
                    <a:pt x="634" y="1226"/>
                    <a:pt x="667" y="1260"/>
                    <a:pt x="667" y="1326"/>
                  </a:cubicBezTo>
                  <a:cubicBezTo>
                    <a:pt x="667" y="1393"/>
                    <a:pt x="667" y="1426"/>
                    <a:pt x="634" y="1493"/>
                  </a:cubicBezTo>
                  <a:cubicBezTo>
                    <a:pt x="567" y="1526"/>
                    <a:pt x="534" y="1560"/>
                    <a:pt x="501" y="1593"/>
                  </a:cubicBezTo>
                  <a:cubicBezTo>
                    <a:pt x="467" y="1626"/>
                    <a:pt x="434" y="1626"/>
                    <a:pt x="401" y="1626"/>
                  </a:cubicBezTo>
                  <a:lnTo>
                    <a:pt x="334" y="1626"/>
                  </a:lnTo>
                  <a:lnTo>
                    <a:pt x="301" y="1593"/>
                  </a:lnTo>
                  <a:lnTo>
                    <a:pt x="234" y="1593"/>
                  </a:lnTo>
                  <a:lnTo>
                    <a:pt x="34" y="1727"/>
                  </a:lnTo>
                  <a:cubicBezTo>
                    <a:pt x="34" y="1727"/>
                    <a:pt x="0" y="1727"/>
                    <a:pt x="0" y="1760"/>
                  </a:cubicBezTo>
                  <a:cubicBezTo>
                    <a:pt x="0" y="1760"/>
                    <a:pt x="0" y="1793"/>
                    <a:pt x="0" y="1793"/>
                  </a:cubicBezTo>
                  <a:cubicBezTo>
                    <a:pt x="0" y="1860"/>
                    <a:pt x="34" y="1893"/>
                    <a:pt x="34" y="1960"/>
                  </a:cubicBezTo>
                  <a:cubicBezTo>
                    <a:pt x="67" y="1993"/>
                    <a:pt x="100" y="2027"/>
                    <a:pt x="134" y="2060"/>
                  </a:cubicBezTo>
                  <a:cubicBezTo>
                    <a:pt x="200" y="2093"/>
                    <a:pt x="234" y="2093"/>
                    <a:pt x="301" y="2093"/>
                  </a:cubicBezTo>
                  <a:cubicBezTo>
                    <a:pt x="367" y="2060"/>
                    <a:pt x="434" y="2060"/>
                    <a:pt x="501" y="1993"/>
                  </a:cubicBezTo>
                  <a:cubicBezTo>
                    <a:pt x="634" y="1927"/>
                    <a:pt x="768" y="1793"/>
                    <a:pt x="868" y="1660"/>
                  </a:cubicBezTo>
                  <a:cubicBezTo>
                    <a:pt x="934" y="1493"/>
                    <a:pt x="1001" y="1326"/>
                    <a:pt x="968" y="1159"/>
                  </a:cubicBezTo>
                  <a:cubicBezTo>
                    <a:pt x="1001" y="1059"/>
                    <a:pt x="968" y="959"/>
                    <a:pt x="901" y="893"/>
                  </a:cubicBezTo>
                  <a:cubicBezTo>
                    <a:pt x="862" y="854"/>
                    <a:pt x="823" y="837"/>
                    <a:pt x="784" y="837"/>
                  </a:cubicBezTo>
                  <a:cubicBezTo>
                    <a:pt x="756" y="837"/>
                    <a:pt x="728" y="845"/>
                    <a:pt x="701" y="859"/>
                  </a:cubicBezTo>
                  <a:lnTo>
                    <a:pt x="901" y="426"/>
                  </a:lnTo>
                  <a:lnTo>
                    <a:pt x="901" y="359"/>
                  </a:lnTo>
                  <a:cubicBezTo>
                    <a:pt x="901" y="359"/>
                    <a:pt x="901" y="326"/>
                    <a:pt x="901" y="326"/>
                  </a:cubicBezTo>
                  <a:lnTo>
                    <a:pt x="901" y="59"/>
                  </a:lnTo>
                  <a:cubicBezTo>
                    <a:pt x="901" y="25"/>
                    <a:pt x="901" y="25"/>
                    <a:pt x="901" y="25"/>
                  </a:cubicBezTo>
                  <a:cubicBezTo>
                    <a:pt x="884" y="9"/>
                    <a:pt x="876" y="0"/>
                    <a:pt x="87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257;p75">
              <a:extLst>
                <a:ext uri="{FF2B5EF4-FFF2-40B4-BE49-F238E27FC236}">
                  <a16:creationId xmlns:a16="http://schemas.microsoft.com/office/drawing/2014/main" id="{64283403-E835-45C6-8C92-DB14E42A9DC2}"/>
                </a:ext>
              </a:extLst>
            </p:cNvPr>
            <p:cNvSpPr/>
            <p:nvPr/>
          </p:nvSpPr>
          <p:spPr>
            <a:xfrm>
              <a:off x="2674575" y="3563000"/>
              <a:ext cx="24225" cy="51725"/>
            </a:xfrm>
            <a:custGeom>
              <a:avLst/>
              <a:gdLst/>
              <a:ahLst/>
              <a:cxnLst/>
              <a:rect l="l" t="t" r="r" b="b"/>
              <a:pathLst>
                <a:path w="969" h="2069" extrusionOk="0">
                  <a:moveTo>
                    <a:pt x="835" y="0"/>
                  </a:moveTo>
                  <a:lnTo>
                    <a:pt x="134" y="434"/>
                  </a:lnTo>
                  <a:cubicBezTo>
                    <a:pt x="134" y="434"/>
                    <a:pt x="134" y="434"/>
                    <a:pt x="101" y="467"/>
                  </a:cubicBezTo>
                  <a:cubicBezTo>
                    <a:pt x="101" y="467"/>
                    <a:pt x="101" y="501"/>
                    <a:pt x="101" y="501"/>
                  </a:cubicBezTo>
                  <a:lnTo>
                    <a:pt x="67" y="1435"/>
                  </a:lnTo>
                  <a:cubicBezTo>
                    <a:pt x="67" y="1435"/>
                    <a:pt x="67" y="1468"/>
                    <a:pt x="67" y="1468"/>
                  </a:cubicBezTo>
                  <a:lnTo>
                    <a:pt x="101" y="1468"/>
                  </a:lnTo>
                  <a:lnTo>
                    <a:pt x="368" y="1334"/>
                  </a:lnTo>
                  <a:cubicBezTo>
                    <a:pt x="368" y="1334"/>
                    <a:pt x="368" y="1301"/>
                    <a:pt x="368" y="1301"/>
                  </a:cubicBezTo>
                  <a:lnTo>
                    <a:pt x="401" y="1268"/>
                  </a:lnTo>
                  <a:lnTo>
                    <a:pt x="434" y="1234"/>
                  </a:lnTo>
                  <a:cubicBezTo>
                    <a:pt x="468" y="1201"/>
                    <a:pt x="468" y="1201"/>
                    <a:pt x="501" y="1201"/>
                  </a:cubicBezTo>
                  <a:cubicBezTo>
                    <a:pt x="523" y="1201"/>
                    <a:pt x="546" y="1186"/>
                    <a:pt x="568" y="1186"/>
                  </a:cubicBezTo>
                  <a:cubicBezTo>
                    <a:pt x="579" y="1186"/>
                    <a:pt x="590" y="1190"/>
                    <a:pt x="601" y="1201"/>
                  </a:cubicBezTo>
                  <a:cubicBezTo>
                    <a:pt x="635" y="1201"/>
                    <a:pt x="668" y="1268"/>
                    <a:pt x="668" y="1301"/>
                  </a:cubicBezTo>
                  <a:cubicBezTo>
                    <a:pt x="668" y="1334"/>
                    <a:pt x="668" y="1368"/>
                    <a:pt x="668" y="1401"/>
                  </a:cubicBezTo>
                  <a:cubicBezTo>
                    <a:pt x="635" y="1435"/>
                    <a:pt x="635" y="1468"/>
                    <a:pt x="601" y="1501"/>
                  </a:cubicBezTo>
                  <a:cubicBezTo>
                    <a:pt x="601" y="1535"/>
                    <a:pt x="568" y="1535"/>
                    <a:pt x="568" y="1568"/>
                  </a:cubicBezTo>
                  <a:lnTo>
                    <a:pt x="501" y="1601"/>
                  </a:lnTo>
                  <a:cubicBezTo>
                    <a:pt x="468" y="1635"/>
                    <a:pt x="468" y="1635"/>
                    <a:pt x="434" y="1635"/>
                  </a:cubicBezTo>
                  <a:lnTo>
                    <a:pt x="401" y="1635"/>
                  </a:lnTo>
                  <a:cubicBezTo>
                    <a:pt x="368" y="1635"/>
                    <a:pt x="368" y="1635"/>
                    <a:pt x="368" y="1601"/>
                  </a:cubicBezTo>
                  <a:cubicBezTo>
                    <a:pt x="334" y="1601"/>
                    <a:pt x="334" y="1601"/>
                    <a:pt x="334" y="1568"/>
                  </a:cubicBezTo>
                  <a:lnTo>
                    <a:pt x="301" y="1535"/>
                  </a:lnTo>
                  <a:lnTo>
                    <a:pt x="234" y="1535"/>
                  </a:lnTo>
                  <a:lnTo>
                    <a:pt x="34" y="1668"/>
                  </a:lnTo>
                  <a:cubicBezTo>
                    <a:pt x="34" y="1668"/>
                    <a:pt x="34" y="1668"/>
                    <a:pt x="1" y="1701"/>
                  </a:cubicBezTo>
                  <a:cubicBezTo>
                    <a:pt x="1" y="1701"/>
                    <a:pt x="1" y="1701"/>
                    <a:pt x="1" y="1735"/>
                  </a:cubicBezTo>
                  <a:cubicBezTo>
                    <a:pt x="34" y="1801"/>
                    <a:pt x="34" y="1835"/>
                    <a:pt x="67" y="1902"/>
                  </a:cubicBezTo>
                  <a:cubicBezTo>
                    <a:pt x="67" y="1968"/>
                    <a:pt x="101" y="2002"/>
                    <a:pt x="134" y="2035"/>
                  </a:cubicBezTo>
                  <a:cubicBezTo>
                    <a:pt x="201" y="2035"/>
                    <a:pt x="234" y="2068"/>
                    <a:pt x="301" y="2068"/>
                  </a:cubicBezTo>
                  <a:cubicBezTo>
                    <a:pt x="368" y="2035"/>
                    <a:pt x="434" y="2035"/>
                    <a:pt x="501" y="2002"/>
                  </a:cubicBezTo>
                  <a:cubicBezTo>
                    <a:pt x="568" y="1935"/>
                    <a:pt x="635" y="1902"/>
                    <a:pt x="668" y="1835"/>
                  </a:cubicBezTo>
                  <a:cubicBezTo>
                    <a:pt x="735" y="1768"/>
                    <a:pt x="801" y="1701"/>
                    <a:pt x="835" y="1635"/>
                  </a:cubicBezTo>
                  <a:cubicBezTo>
                    <a:pt x="868" y="1568"/>
                    <a:pt x="901" y="1468"/>
                    <a:pt x="935" y="1368"/>
                  </a:cubicBezTo>
                  <a:cubicBezTo>
                    <a:pt x="968" y="1301"/>
                    <a:pt x="968" y="1201"/>
                    <a:pt x="968" y="1101"/>
                  </a:cubicBezTo>
                  <a:cubicBezTo>
                    <a:pt x="968" y="1034"/>
                    <a:pt x="968" y="934"/>
                    <a:pt x="935" y="867"/>
                  </a:cubicBezTo>
                  <a:cubicBezTo>
                    <a:pt x="901" y="801"/>
                    <a:pt x="868" y="767"/>
                    <a:pt x="835" y="734"/>
                  </a:cubicBezTo>
                  <a:cubicBezTo>
                    <a:pt x="801" y="701"/>
                    <a:pt x="735" y="701"/>
                    <a:pt x="701" y="701"/>
                  </a:cubicBezTo>
                  <a:cubicBezTo>
                    <a:pt x="635" y="701"/>
                    <a:pt x="568" y="734"/>
                    <a:pt x="534" y="767"/>
                  </a:cubicBezTo>
                  <a:cubicBezTo>
                    <a:pt x="501" y="767"/>
                    <a:pt x="468" y="801"/>
                    <a:pt x="434" y="834"/>
                  </a:cubicBezTo>
                  <a:cubicBezTo>
                    <a:pt x="401" y="834"/>
                    <a:pt x="368" y="867"/>
                    <a:pt x="368" y="901"/>
                  </a:cubicBezTo>
                  <a:lnTo>
                    <a:pt x="368" y="667"/>
                  </a:lnTo>
                  <a:lnTo>
                    <a:pt x="835" y="400"/>
                  </a:lnTo>
                  <a:cubicBezTo>
                    <a:pt x="868" y="400"/>
                    <a:pt x="868" y="367"/>
                    <a:pt x="868" y="367"/>
                  </a:cubicBezTo>
                  <a:cubicBezTo>
                    <a:pt x="868" y="334"/>
                    <a:pt x="868" y="334"/>
                    <a:pt x="868" y="300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258;p75">
              <a:extLst>
                <a:ext uri="{FF2B5EF4-FFF2-40B4-BE49-F238E27FC236}">
                  <a16:creationId xmlns:a16="http://schemas.microsoft.com/office/drawing/2014/main" id="{923EE012-932C-4CD8-BCF0-526EDF968CAB}"/>
                </a:ext>
              </a:extLst>
            </p:cNvPr>
            <p:cNvSpPr/>
            <p:nvPr/>
          </p:nvSpPr>
          <p:spPr>
            <a:xfrm>
              <a:off x="2640400" y="3656400"/>
              <a:ext cx="24200" cy="51725"/>
            </a:xfrm>
            <a:custGeom>
              <a:avLst/>
              <a:gdLst/>
              <a:ahLst/>
              <a:cxnLst/>
              <a:rect l="l" t="t" r="r" b="b"/>
              <a:pathLst>
                <a:path w="968" h="2069" extrusionOk="0">
                  <a:moveTo>
                    <a:pt x="834" y="0"/>
                  </a:moveTo>
                  <a:lnTo>
                    <a:pt x="134" y="401"/>
                  </a:lnTo>
                  <a:cubicBezTo>
                    <a:pt x="134" y="434"/>
                    <a:pt x="100" y="434"/>
                    <a:pt x="100" y="467"/>
                  </a:cubicBezTo>
                  <a:cubicBezTo>
                    <a:pt x="100" y="467"/>
                    <a:pt x="100" y="501"/>
                    <a:pt x="100" y="501"/>
                  </a:cubicBezTo>
                  <a:lnTo>
                    <a:pt x="67" y="1435"/>
                  </a:lnTo>
                  <a:cubicBezTo>
                    <a:pt x="67" y="1435"/>
                    <a:pt x="67" y="1468"/>
                    <a:pt x="67" y="1468"/>
                  </a:cubicBezTo>
                  <a:lnTo>
                    <a:pt x="100" y="1468"/>
                  </a:lnTo>
                  <a:lnTo>
                    <a:pt x="334" y="1335"/>
                  </a:lnTo>
                  <a:cubicBezTo>
                    <a:pt x="367" y="1301"/>
                    <a:pt x="367" y="1301"/>
                    <a:pt x="367" y="1301"/>
                  </a:cubicBezTo>
                  <a:lnTo>
                    <a:pt x="400" y="1268"/>
                  </a:lnTo>
                  <a:lnTo>
                    <a:pt x="434" y="1201"/>
                  </a:lnTo>
                  <a:lnTo>
                    <a:pt x="467" y="1168"/>
                  </a:lnTo>
                  <a:lnTo>
                    <a:pt x="601" y="1168"/>
                  </a:lnTo>
                  <a:cubicBezTo>
                    <a:pt x="634" y="1201"/>
                    <a:pt x="634" y="1268"/>
                    <a:pt x="634" y="1301"/>
                  </a:cubicBezTo>
                  <a:cubicBezTo>
                    <a:pt x="634" y="1335"/>
                    <a:pt x="634" y="1368"/>
                    <a:pt x="634" y="1401"/>
                  </a:cubicBezTo>
                  <a:cubicBezTo>
                    <a:pt x="634" y="1435"/>
                    <a:pt x="634" y="1468"/>
                    <a:pt x="601" y="1501"/>
                  </a:cubicBezTo>
                  <a:cubicBezTo>
                    <a:pt x="601" y="1501"/>
                    <a:pt x="567" y="1535"/>
                    <a:pt x="567" y="1568"/>
                  </a:cubicBezTo>
                  <a:lnTo>
                    <a:pt x="500" y="1601"/>
                  </a:lnTo>
                  <a:cubicBezTo>
                    <a:pt x="467" y="1635"/>
                    <a:pt x="434" y="1635"/>
                    <a:pt x="434" y="1635"/>
                  </a:cubicBezTo>
                  <a:lnTo>
                    <a:pt x="367" y="1635"/>
                  </a:lnTo>
                  <a:cubicBezTo>
                    <a:pt x="367" y="1635"/>
                    <a:pt x="334" y="1601"/>
                    <a:pt x="334" y="1601"/>
                  </a:cubicBezTo>
                  <a:cubicBezTo>
                    <a:pt x="334" y="1601"/>
                    <a:pt x="334" y="1568"/>
                    <a:pt x="334" y="1568"/>
                  </a:cubicBezTo>
                  <a:lnTo>
                    <a:pt x="267" y="1535"/>
                  </a:lnTo>
                  <a:lnTo>
                    <a:pt x="234" y="1535"/>
                  </a:lnTo>
                  <a:lnTo>
                    <a:pt x="33" y="1668"/>
                  </a:lnTo>
                  <a:lnTo>
                    <a:pt x="0" y="1668"/>
                  </a:lnTo>
                  <a:cubicBezTo>
                    <a:pt x="0" y="1701"/>
                    <a:pt x="0" y="1701"/>
                    <a:pt x="0" y="1735"/>
                  </a:cubicBezTo>
                  <a:cubicBezTo>
                    <a:pt x="0" y="1802"/>
                    <a:pt x="33" y="1835"/>
                    <a:pt x="33" y="1902"/>
                  </a:cubicBezTo>
                  <a:cubicBezTo>
                    <a:pt x="67" y="1968"/>
                    <a:pt x="100" y="2002"/>
                    <a:pt x="134" y="2035"/>
                  </a:cubicBezTo>
                  <a:cubicBezTo>
                    <a:pt x="167" y="2035"/>
                    <a:pt x="234" y="2068"/>
                    <a:pt x="267" y="2068"/>
                  </a:cubicBezTo>
                  <a:cubicBezTo>
                    <a:pt x="367" y="2035"/>
                    <a:pt x="434" y="2035"/>
                    <a:pt x="467" y="2002"/>
                  </a:cubicBezTo>
                  <a:cubicBezTo>
                    <a:pt x="534" y="1935"/>
                    <a:pt x="601" y="1902"/>
                    <a:pt x="667" y="1835"/>
                  </a:cubicBezTo>
                  <a:cubicBezTo>
                    <a:pt x="734" y="1768"/>
                    <a:pt x="767" y="1701"/>
                    <a:pt x="801" y="1635"/>
                  </a:cubicBezTo>
                  <a:cubicBezTo>
                    <a:pt x="867" y="1535"/>
                    <a:pt x="901" y="1468"/>
                    <a:pt x="901" y="1368"/>
                  </a:cubicBezTo>
                  <a:cubicBezTo>
                    <a:pt x="934" y="1301"/>
                    <a:pt x="967" y="1201"/>
                    <a:pt x="967" y="1101"/>
                  </a:cubicBezTo>
                  <a:cubicBezTo>
                    <a:pt x="967" y="1001"/>
                    <a:pt x="934" y="934"/>
                    <a:pt x="934" y="868"/>
                  </a:cubicBezTo>
                  <a:cubicBezTo>
                    <a:pt x="901" y="801"/>
                    <a:pt x="867" y="767"/>
                    <a:pt x="834" y="734"/>
                  </a:cubicBezTo>
                  <a:cubicBezTo>
                    <a:pt x="801" y="701"/>
                    <a:pt x="734" y="701"/>
                    <a:pt x="701" y="701"/>
                  </a:cubicBezTo>
                  <a:cubicBezTo>
                    <a:pt x="634" y="701"/>
                    <a:pt x="567" y="734"/>
                    <a:pt x="500" y="767"/>
                  </a:cubicBezTo>
                  <a:cubicBezTo>
                    <a:pt x="467" y="767"/>
                    <a:pt x="467" y="801"/>
                    <a:pt x="434" y="834"/>
                  </a:cubicBezTo>
                  <a:cubicBezTo>
                    <a:pt x="400" y="834"/>
                    <a:pt x="400" y="868"/>
                    <a:pt x="367" y="901"/>
                  </a:cubicBezTo>
                  <a:lnTo>
                    <a:pt x="367" y="667"/>
                  </a:lnTo>
                  <a:lnTo>
                    <a:pt x="834" y="401"/>
                  </a:lnTo>
                  <a:cubicBezTo>
                    <a:pt x="834" y="401"/>
                    <a:pt x="867" y="367"/>
                    <a:pt x="867" y="367"/>
                  </a:cubicBezTo>
                  <a:cubicBezTo>
                    <a:pt x="867" y="334"/>
                    <a:pt x="867" y="334"/>
                    <a:pt x="867" y="300"/>
                  </a:cubicBezTo>
                  <a:lnTo>
                    <a:pt x="867" y="34"/>
                  </a:lnTo>
                  <a:cubicBezTo>
                    <a:pt x="867" y="34"/>
                    <a:pt x="867" y="0"/>
                    <a:pt x="8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259;p75">
              <a:extLst>
                <a:ext uri="{FF2B5EF4-FFF2-40B4-BE49-F238E27FC236}">
                  <a16:creationId xmlns:a16="http://schemas.microsoft.com/office/drawing/2014/main" id="{43450560-B4D7-474F-9D05-8077430BFA04}"/>
                </a:ext>
              </a:extLst>
            </p:cNvPr>
            <p:cNvSpPr/>
            <p:nvPr/>
          </p:nvSpPr>
          <p:spPr>
            <a:xfrm>
              <a:off x="2667900" y="3638050"/>
              <a:ext cx="31725" cy="57550"/>
            </a:xfrm>
            <a:custGeom>
              <a:avLst/>
              <a:gdLst/>
              <a:ahLst/>
              <a:cxnLst/>
              <a:rect l="l" t="t" r="r" b="b"/>
              <a:pathLst>
                <a:path w="1269" h="2302" extrusionOk="0">
                  <a:moveTo>
                    <a:pt x="243" y="719"/>
                  </a:moveTo>
                  <a:cubicBezTo>
                    <a:pt x="253" y="719"/>
                    <a:pt x="268" y="734"/>
                    <a:pt x="268" y="734"/>
                  </a:cubicBezTo>
                  <a:cubicBezTo>
                    <a:pt x="268" y="734"/>
                    <a:pt x="268" y="768"/>
                    <a:pt x="268" y="801"/>
                  </a:cubicBezTo>
                  <a:cubicBezTo>
                    <a:pt x="268" y="868"/>
                    <a:pt x="268" y="901"/>
                    <a:pt x="268" y="968"/>
                  </a:cubicBezTo>
                  <a:cubicBezTo>
                    <a:pt x="268" y="1001"/>
                    <a:pt x="268" y="1034"/>
                    <a:pt x="268" y="1068"/>
                  </a:cubicBezTo>
                  <a:cubicBezTo>
                    <a:pt x="268" y="1101"/>
                    <a:pt x="234" y="1135"/>
                    <a:pt x="234" y="1135"/>
                  </a:cubicBezTo>
                  <a:lnTo>
                    <a:pt x="168" y="1135"/>
                  </a:lnTo>
                  <a:cubicBezTo>
                    <a:pt x="168" y="1101"/>
                    <a:pt x="168" y="1068"/>
                    <a:pt x="168" y="1068"/>
                  </a:cubicBezTo>
                  <a:cubicBezTo>
                    <a:pt x="168" y="1001"/>
                    <a:pt x="168" y="934"/>
                    <a:pt x="168" y="901"/>
                  </a:cubicBezTo>
                  <a:cubicBezTo>
                    <a:pt x="168" y="834"/>
                    <a:pt x="168" y="801"/>
                    <a:pt x="168" y="768"/>
                  </a:cubicBezTo>
                  <a:cubicBezTo>
                    <a:pt x="168" y="734"/>
                    <a:pt x="201" y="734"/>
                    <a:pt x="234" y="734"/>
                  </a:cubicBezTo>
                  <a:cubicBezTo>
                    <a:pt x="234" y="723"/>
                    <a:pt x="238" y="719"/>
                    <a:pt x="243" y="719"/>
                  </a:cubicBezTo>
                  <a:close/>
                  <a:moveTo>
                    <a:pt x="368" y="434"/>
                  </a:moveTo>
                  <a:cubicBezTo>
                    <a:pt x="334" y="434"/>
                    <a:pt x="268" y="467"/>
                    <a:pt x="234" y="467"/>
                  </a:cubicBezTo>
                  <a:cubicBezTo>
                    <a:pt x="201" y="501"/>
                    <a:pt x="168" y="534"/>
                    <a:pt x="134" y="567"/>
                  </a:cubicBezTo>
                  <a:cubicBezTo>
                    <a:pt x="68" y="634"/>
                    <a:pt x="34" y="734"/>
                    <a:pt x="1" y="834"/>
                  </a:cubicBezTo>
                  <a:cubicBezTo>
                    <a:pt x="1" y="868"/>
                    <a:pt x="1" y="934"/>
                    <a:pt x="1" y="968"/>
                  </a:cubicBezTo>
                  <a:cubicBezTo>
                    <a:pt x="1" y="1001"/>
                    <a:pt x="1" y="1034"/>
                    <a:pt x="1" y="1068"/>
                  </a:cubicBezTo>
                  <a:cubicBezTo>
                    <a:pt x="1" y="1101"/>
                    <a:pt x="1" y="1135"/>
                    <a:pt x="1" y="1168"/>
                  </a:cubicBezTo>
                  <a:cubicBezTo>
                    <a:pt x="1" y="1201"/>
                    <a:pt x="1" y="1268"/>
                    <a:pt x="1" y="1301"/>
                  </a:cubicBezTo>
                  <a:cubicBezTo>
                    <a:pt x="34" y="1335"/>
                    <a:pt x="34" y="1368"/>
                    <a:pt x="68" y="1401"/>
                  </a:cubicBezTo>
                  <a:lnTo>
                    <a:pt x="134" y="1401"/>
                  </a:lnTo>
                  <a:cubicBezTo>
                    <a:pt x="168" y="1401"/>
                    <a:pt x="201" y="1401"/>
                    <a:pt x="234" y="1368"/>
                  </a:cubicBezTo>
                  <a:cubicBezTo>
                    <a:pt x="301" y="1368"/>
                    <a:pt x="334" y="1335"/>
                    <a:pt x="368" y="1301"/>
                  </a:cubicBezTo>
                  <a:cubicBezTo>
                    <a:pt x="401" y="1235"/>
                    <a:pt x="401" y="1201"/>
                    <a:pt x="435" y="1168"/>
                  </a:cubicBezTo>
                  <a:cubicBezTo>
                    <a:pt x="468" y="1135"/>
                    <a:pt x="468" y="1068"/>
                    <a:pt x="468" y="1034"/>
                  </a:cubicBezTo>
                  <a:cubicBezTo>
                    <a:pt x="501" y="968"/>
                    <a:pt x="501" y="934"/>
                    <a:pt x="468" y="868"/>
                  </a:cubicBezTo>
                  <a:cubicBezTo>
                    <a:pt x="501" y="801"/>
                    <a:pt x="501" y="734"/>
                    <a:pt x="468" y="701"/>
                  </a:cubicBezTo>
                  <a:cubicBezTo>
                    <a:pt x="501" y="634"/>
                    <a:pt x="501" y="601"/>
                    <a:pt x="468" y="567"/>
                  </a:cubicBezTo>
                  <a:cubicBezTo>
                    <a:pt x="468" y="534"/>
                    <a:pt x="468" y="501"/>
                    <a:pt x="435" y="467"/>
                  </a:cubicBezTo>
                  <a:cubicBezTo>
                    <a:pt x="401" y="467"/>
                    <a:pt x="401" y="434"/>
                    <a:pt x="368" y="434"/>
                  </a:cubicBezTo>
                  <a:close/>
                  <a:moveTo>
                    <a:pt x="1035" y="1168"/>
                  </a:moveTo>
                  <a:cubicBezTo>
                    <a:pt x="1035" y="1168"/>
                    <a:pt x="1035" y="1201"/>
                    <a:pt x="1035" y="1235"/>
                  </a:cubicBezTo>
                  <a:cubicBezTo>
                    <a:pt x="1035" y="1301"/>
                    <a:pt x="1035" y="1368"/>
                    <a:pt x="1035" y="1401"/>
                  </a:cubicBezTo>
                  <a:cubicBezTo>
                    <a:pt x="1035" y="1435"/>
                    <a:pt x="1035" y="1468"/>
                    <a:pt x="1035" y="1535"/>
                  </a:cubicBezTo>
                  <a:cubicBezTo>
                    <a:pt x="1035" y="1535"/>
                    <a:pt x="1002" y="1568"/>
                    <a:pt x="968" y="1568"/>
                  </a:cubicBezTo>
                  <a:lnTo>
                    <a:pt x="935" y="1568"/>
                  </a:lnTo>
                  <a:cubicBezTo>
                    <a:pt x="935" y="1535"/>
                    <a:pt x="935" y="1501"/>
                    <a:pt x="935" y="1501"/>
                  </a:cubicBezTo>
                  <a:cubicBezTo>
                    <a:pt x="935" y="1435"/>
                    <a:pt x="935" y="1368"/>
                    <a:pt x="935" y="1335"/>
                  </a:cubicBezTo>
                  <a:cubicBezTo>
                    <a:pt x="935" y="1301"/>
                    <a:pt x="935" y="1268"/>
                    <a:pt x="935" y="1235"/>
                  </a:cubicBezTo>
                  <a:cubicBezTo>
                    <a:pt x="935" y="1201"/>
                    <a:pt x="968" y="1168"/>
                    <a:pt x="968" y="1168"/>
                  </a:cubicBezTo>
                  <a:close/>
                  <a:moveTo>
                    <a:pt x="1102" y="868"/>
                  </a:moveTo>
                  <a:cubicBezTo>
                    <a:pt x="1068" y="868"/>
                    <a:pt x="1035" y="901"/>
                    <a:pt x="1002" y="901"/>
                  </a:cubicBezTo>
                  <a:cubicBezTo>
                    <a:pt x="935" y="934"/>
                    <a:pt x="902" y="968"/>
                    <a:pt x="868" y="1001"/>
                  </a:cubicBezTo>
                  <a:cubicBezTo>
                    <a:pt x="868" y="1034"/>
                    <a:pt x="835" y="1101"/>
                    <a:pt x="801" y="1135"/>
                  </a:cubicBezTo>
                  <a:cubicBezTo>
                    <a:pt x="768" y="1168"/>
                    <a:pt x="768" y="1235"/>
                    <a:pt x="768" y="1268"/>
                  </a:cubicBezTo>
                  <a:cubicBezTo>
                    <a:pt x="735" y="1335"/>
                    <a:pt x="735" y="1368"/>
                    <a:pt x="768" y="1435"/>
                  </a:cubicBezTo>
                  <a:cubicBezTo>
                    <a:pt x="768" y="1468"/>
                    <a:pt x="768" y="1501"/>
                    <a:pt x="768" y="1535"/>
                  </a:cubicBezTo>
                  <a:cubicBezTo>
                    <a:pt x="768" y="1535"/>
                    <a:pt x="768" y="1568"/>
                    <a:pt x="768" y="1602"/>
                  </a:cubicBezTo>
                  <a:cubicBezTo>
                    <a:pt x="735" y="1668"/>
                    <a:pt x="735" y="1702"/>
                    <a:pt x="768" y="1735"/>
                  </a:cubicBezTo>
                  <a:cubicBezTo>
                    <a:pt x="768" y="1768"/>
                    <a:pt x="768" y="1802"/>
                    <a:pt x="801" y="1835"/>
                  </a:cubicBezTo>
                  <a:cubicBezTo>
                    <a:pt x="835" y="1835"/>
                    <a:pt x="868" y="1868"/>
                    <a:pt x="868" y="1868"/>
                  </a:cubicBezTo>
                  <a:cubicBezTo>
                    <a:pt x="935" y="1868"/>
                    <a:pt x="968" y="1835"/>
                    <a:pt x="1002" y="1835"/>
                  </a:cubicBezTo>
                  <a:cubicBezTo>
                    <a:pt x="1035" y="1802"/>
                    <a:pt x="1068" y="1768"/>
                    <a:pt x="1102" y="1735"/>
                  </a:cubicBezTo>
                  <a:cubicBezTo>
                    <a:pt x="1135" y="1702"/>
                    <a:pt x="1168" y="1635"/>
                    <a:pt x="1168" y="1602"/>
                  </a:cubicBezTo>
                  <a:cubicBezTo>
                    <a:pt x="1235" y="1501"/>
                    <a:pt x="1235" y="1401"/>
                    <a:pt x="1235" y="1335"/>
                  </a:cubicBezTo>
                  <a:cubicBezTo>
                    <a:pt x="1268" y="1268"/>
                    <a:pt x="1268" y="1201"/>
                    <a:pt x="1235" y="1135"/>
                  </a:cubicBezTo>
                  <a:cubicBezTo>
                    <a:pt x="1235" y="1068"/>
                    <a:pt x="1235" y="1034"/>
                    <a:pt x="1235" y="1001"/>
                  </a:cubicBezTo>
                  <a:cubicBezTo>
                    <a:pt x="1235" y="968"/>
                    <a:pt x="1202" y="934"/>
                    <a:pt x="1168" y="901"/>
                  </a:cubicBezTo>
                  <a:cubicBezTo>
                    <a:pt x="1168" y="901"/>
                    <a:pt x="1135" y="868"/>
                    <a:pt x="1102" y="868"/>
                  </a:cubicBezTo>
                  <a:close/>
                  <a:moveTo>
                    <a:pt x="1068" y="0"/>
                  </a:moveTo>
                  <a:lnTo>
                    <a:pt x="935" y="67"/>
                  </a:lnTo>
                  <a:cubicBezTo>
                    <a:pt x="935" y="67"/>
                    <a:pt x="902" y="100"/>
                    <a:pt x="902" y="100"/>
                  </a:cubicBezTo>
                  <a:cubicBezTo>
                    <a:pt x="902" y="134"/>
                    <a:pt x="902" y="134"/>
                    <a:pt x="902" y="167"/>
                  </a:cubicBezTo>
                  <a:lnTo>
                    <a:pt x="68" y="2235"/>
                  </a:lnTo>
                  <a:lnTo>
                    <a:pt x="68" y="2269"/>
                  </a:lnTo>
                  <a:cubicBezTo>
                    <a:pt x="68" y="2302"/>
                    <a:pt x="68" y="2302"/>
                    <a:pt x="68" y="2302"/>
                  </a:cubicBezTo>
                  <a:lnTo>
                    <a:pt x="101" y="2302"/>
                  </a:lnTo>
                  <a:lnTo>
                    <a:pt x="234" y="2202"/>
                  </a:lnTo>
                  <a:cubicBezTo>
                    <a:pt x="268" y="2202"/>
                    <a:pt x="268" y="2202"/>
                    <a:pt x="268" y="2169"/>
                  </a:cubicBezTo>
                  <a:lnTo>
                    <a:pt x="301" y="2135"/>
                  </a:lnTo>
                  <a:lnTo>
                    <a:pt x="1102" y="3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260;p75">
              <a:extLst>
                <a:ext uri="{FF2B5EF4-FFF2-40B4-BE49-F238E27FC236}">
                  <a16:creationId xmlns:a16="http://schemas.microsoft.com/office/drawing/2014/main" id="{33904091-4591-451C-B4A7-00FE342907C6}"/>
                </a:ext>
              </a:extLst>
            </p:cNvPr>
            <p:cNvSpPr/>
            <p:nvPr/>
          </p:nvSpPr>
          <p:spPr>
            <a:xfrm>
              <a:off x="2538650" y="3787325"/>
              <a:ext cx="25050" cy="60075"/>
            </a:xfrm>
            <a:custGeom>
              <a:avLst/>
              <a:gdLst/>
              <a:ahLst/>
              <a:cxnLst/>
              <a:rect l="l" t="t" r="r" b="b"/>
              <a:pathLst>
                <a:path w="1002" h="2403" extrusionOk="0">
                  <a:moveTo>
                    <a:pt x="568" y="0"/>
                  </a:moveTo>
                  <a:lnTo>
                    <a:pt x="367" y="134"/>
                  </a:lnTo>
                  <a:cubicBezTo>
                    <a:pt x="334" y="134"/>
                    <a:pt x="334" y="134"/>
                    <a:pt x="334" y="167"/>
                  </a:cubicBezTo>
                  <a:cubicBezTo>
                    <a:pt x="334" y="167"/>
                    <a:pt x="334" y="200"/>
                    <a:pt x="334" y="234"/>
                  </a:cubicBezTo>
                  <a:lnTo>
                    <a:pt x="334" y="401"/>
                  </a:lnTo>
                  <a:cubicBezTo>
                    <a:pt x="267" y="467"/>
                    <a:pt x="234" y="501"/>
                    <a:pt x="201" y="567"/>
                  </a:cubicBezTo>
                  <a:cubicBezTo>
                    <a:pt x="167" y="634"/>
                    <a:pt x="134" y="667"/>
                    <a:pt x="101" y="734"/>
                  </a:cubicBezTo>
                  <a:cubicBezTo>
                    <a:pt x="67" y="801"/>
                    <a:pt x="67" y="868"/>
                    <a:pt x="34" y="934"/>
                  </a:cubicBezTo>
                  <a:cubicBezTo>
                    <a:pt x="34" y="1001"/>
                    <a:pt x="34" y="1034"/>
                    <a:pt x="1" y="1101"/>
                  </a:cubicBezTo>
                  <a:cubicBezTo>
                    <a:pt x="1" y="1201"/>
                    <a:pt x="34" y="1335"/>
                    <a:pt x="101" y="1401"/>
                  </a:cubicBezTo>
                  <a:cubicBezTo>
                    <a:pt x="149" y="1450"/>
                    <a:pt x="216" y="1481"/>
                    <a:pt x="275" y="1481"/>
                  </a:cubicBezTo>
                  <a:cubicBezTo>
                    <a:pt x="296" y="1481"/>
                    <a:pt x="316" y="1477"/>
                    <a:pt x="334" y="1468"/>
                  </a:cubicBezTo>
                  <a:lnTo>
                    <a:pt x="501" y="1401"/>
                  </a:lnTo>
                  <a:lnTo>
                    <a:pt x="601" y="1401"/>
                  </a:lnTo>
                  <a:cubicBezTo>
                    <a:pt x="618" y="1385"/>
                    <a:pt x="626" y="1376"/>
                    <a:pt x="634" y="1376"/>
                  </a:cubicBezTo>
                  <a:cubicBezTo>
                    <a:pt x="643" y="1376"/>
                    <a:pt x="651" y="1385"/>
                    <a:pt x="668" y="1401"/>
                  </a:cubicBezTo>
                  <a:cubicBezTo>
                    <a:pt x="668" y="1401"/>
                    <a:pt x="701" y="1435"/>
                    <a:pt x="701" y="1435"/>
                  </a:cubicBezTo>
                  <a:cubicBezTo>
                    <a:pt x="701" y="1501"/>
                    <a:pt x="668" y="1535"/>
                    <a:pt x="634" y="1568"/>
                  </a:cubicBezTo>
                  <a:cubicBezTo>
                    <a:pt x="601" y="1635"/>
                    <a:pt x="534" y="1668"/>
                    <a:pt x="501" y="1702"/>
                  </a:cubicBezTo>
                  <a:cubicBezTo>
                    <a:pt x="468" y="1702"/>
                    <a:pt x="434" y="1702"/>
                    <a:pt x="401" y="1735"/>
                  </a:cubicBezTo>
                  <a:lnTo>
                    <a:pt x="334" y="1735"/>
                  </a:lnTo>
                  <a:cubicBezTo>
                    <a:pt x="334" y="1702"/>
                    <a:pt x="334" y="1702"/>
                    <a:pt x="301" y="1702"/>
                  </a:cubicBezTo>
                  <a:lnTo>
                    <a:pt x="301" y="1668"/>
                  </a:lnTo>
                  <a:lnTo>
                    <a:pt x="234" y="1668"/>
                  </a:lnTo>
                  <a:lnTo>
                    <a:pt x="34" y="1802"/>
                  </a:lnTo>
                  <a:cubicBezTo>
                    <a:pt x="34" y="1802"/>
                    <a:pt x="34" y="1802"/>
                    <a:pt x="1" y="1835"/>
                  </a:cubicBezTo>
                  <a:cubicBezTo>
                    <a:pt x="1" y="1835"/>
                    <a:pt x="1" y="1868"/>
                    <a:pt x="1" y="1868"/>
                  </a:cubicBezTo>
                  <a:cubicBezTo>
                    <a:pt x="1" y="1935"/>
                    <a:pt x="34" y="1968"/>
                    <a:pt x="34" y="2002"/>
                  </a:cubicBezTo>
                  <a:cubicBezTo>
                    <a:pt x="67" y="2035"/>
                    <a:pt x="67" y="2068"/>
                    <a:pt x="101" y="2102"/>
                  </a:cubicBezTo>
                  <a:cubicBezTo>
                    <a:pt x="134" y="2135"/>
                    <a:pt x="167" y="2169"/>
                    <a:pt x="201" y="2169"/>
                  </a:cubicBezTo>
                  <a:lnTo>
                    <a:pt x="367" y="2169"/>
                  </a:lnTo>
                  <a:lnTo>
                    <a:pt x="367" y="2335"/>
                  </a:lnTo>
                  <a:cubicBezTo>
                    <a:pt x="334" y="2369"/>
                    <a:pt x="334" y="2369"/>
                    <a:pt x="367" y="2402"/>
                  </a:cubicBezTo>
                  <a:lnTo>
                    <a:pt x="601" y="2269"/>
                  </a:lnTo>
                  <a:cubicBezTo>
                    <a:pt x="601" y="2269"/>
                    <a:pt x="634" y="2235"/>
                    <a:pt x="634" y="2235"/>
                  </a:cubicBezTo>
                  <a:cubicBezTo>
                    <a:pt x="634" y="2202"/>
                    <a:pt x="634" y="2202"/>
                    <a:pt x="634" y="2169"/>
                  </a:cubicBezTo>
                  <a:lnTo>
                    <a:pt x="634" y="2002"/>
                  </a:lnTo>
                  <a:cubicBezTo>
                    <a:pt x="668" y="1935"/>
                    <a:pt x="734" y="1902"/>
                    <a:pt x="768" y="1835"/>
                  </a:cubicBezTo>
                  <a:cubicBezTo>
                    <a:pt x="834" y="1802"/>
                    <a:pt x="868" y="1735"/>
                    <a:pt x="901" y="1668"/>
                  </a:cubicBezTo>
                  <a:cubicBezTo>
                    <a:pt x="968" y="1535"/>
                    <a:pt x="1001" y="1401"/>
                    <a:pt x="1001" y="1235"/>
                  </a:cubicBezTo>
                  <a:cubicBezTo>
                    <a:pt x="1001" y="1201"/>
                    <a:pt x="968" y="1134"/>
                    <a:pt x="968" y="1068"/>
                  </a:cubicBezTo>
                  <a:cubicBezTo>
                    <a:pt x="968" y="1034"/>
                    <a:pt x="935" y="968"/>
                    <a:pt x="901" y="968"/>
                  </a:cubicBezTo>
                  <a:cubicBezTo>
                    <a:pt x="868" y="934"/>
                    <a:pt x="834" y="901"/>
                    <a:pt x="801" y="901"/>
                  </a:cubicBezTo>
                  <a:cubicBezTo>
                    <a:pt x="734" y="901"/>
                    <a:pt x="701" y="901"/>
                    <a:pt x="634" y="934"/>
                  </a:cubicBezTo>
                  <a:lnTo>
                    <a:pt x="468" y="968"/>
                  </a:lnTo>
                  <a:lnTo>
                    <a:pt x="334" y="968"/>
                  </a:lnTo>
                  <a:cubicBezTo>
                    <a:pt x="334" y="934"/>
                    <a:pt x="334" y="934"/>
                    <a:pt x="334" y="901"/>
                  </a:cubicBezTo>
                  <a:cubicBezTo>
                    <a:pt x="334" y="901"/>
                    <a:pt x="334" y="868"/>
                    <a:pt x="334" y="834"/>
                  </a:cubicBezTo>
                  <a:cubicBezTo>
                    <a:pt x="334" y="834"/>
                    <a:pt x="367" y="801"/>
                    <a:pt x="367" y="801"/>
                  </a:cubicBezTo>
                  <a:lnTo>
                    <a:pt x="401" y="734"/>
                  </a:lnTo>
                  <a:lnTo>
                    <a:pt x="468" y="701"/>
                  </a:lnTo>
                  <a:cubicBezTo>
                    <a:pt x="501" y="667"/>
                    <a:pt x="534" y="667"/>
                    <a:pt x="534" y="667"/>
                  </a:cubicBezTo>
                  <a:lnTo>
                    <a:pt x="601" y="667"/>
                  </a:lnTo>
                  <a:cubicBezTo>
                    <a:pt x="601" y="667"/>
                    <a:pt x="634" y="667"/>
                    <a:pt x="634" y="701"/>
                  </a:cubicBezTo>
                  <a:lnTo>
                    <a:pt x="701" y="701"/>
                  </a:lnTo>
                  <a:lnTo>
                    <a:pt x="901" y="567"/>
                  </a:lnTo>
                  <a:cubicBezTo>
                    <a:pt x="935" y="567"/>
                    <a:pt x="935" y="534"/>
                    <a:pt x="935" y="534"/>
                  </a:cubicBezTo>
                  <a:cubicBezTo>
                    <a:pt x="935" y="534"/>
                    <a:pt x="935" y="501"/>
                    <a:pt x="935" y="501"/>
                  </a:cubicBezTo>
                  <a:cubicBezTo>
                    <a:pt x="935" y="467"/>
                    <a:pt x="935" y="401"/>
                    <a:pt x="901" y="367"/>
                  </a:cubicBezTo>
                  <a:cubicBezTo>
                    <a:pt x="901" y="334"/>
                    <a:pt x="868" y="301"/>
                    <a:pt x="834" y="267"/>
                  </a:cubicBezTo>
                  <a:cubicBezTo>
                    <a:pt x="801" y="234"/>
                    <a:pt x="768" y="234"/>
                    <a:pt x="734" y="234"/>
                  </a:cubicBezTo>
                  <a:cubicBezTo>
                    <a:pt x="718" y="217"/>
                    <a:pt x="701" y="209"/>
                    <a:pt x="680" y="209"/>
                  </a:cubicBezTo>
                  <a:cubicBezTo>
                    <a:pt x="659" y="209"/>
                    <a:pt x="634" y="217"/>
                    <a:pt x="601" y="234"/>
                  </a:cubicBezTo>
                  <a:lnTo>
                    <a:pt x="601" y="34"/>
                  </a:lnTo>
                  <a:cubicBezTo>
                    <a:pt x="601" y="34"/>
                    <a:pt x="60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261;p75">
              <a:extLst>
                <a:ext uri="{FF2B5EF4-FFF2-40B4-BE49-F238E27FC236}">
                  <a16:creationId xmlns:a16="http://schemas.microsoft.com/office/drawing/2014/main" id="{0B0247A1-9957-43E0-BDA3-6848BAEAA014}"/>
                </a:ext>
              </a:extLst>
            </p:cNvPr>
            <p:cNvSpPr/>
            <p:nvPr/>
          </p:nvSpPr>
          <p:spPr>
            <a:xfrm>
              <a:off x="2564500" y="3777325"/>
              <a:ext cx="16700" cy="46700"/>
            </a:xfrm>
            <a:custGeom>
              <a:avLst/>
              <a:gdLst/>
              <a:ahLst/>
              <a:cxnLst/>
              <a:rect l="l" t="t" r="r" b="b"/>
              <a:pathLst>
                <a:path w="668" h="1868" extrusionOk="0">
                  <a:moveTo>
                    <a:pt x="634" y="0"/>
                  </a:moveTo>
                  <a:lnTo>
                    <a:pt x="434" y="100"/>
                  </a:lnTo>
                  <a:cubicBezTo>
                    <a:pt x="434" y="133"/>
                    <a:pt x="401" y="133"/>
                    <a:pt x="401" y="167"/>
                  </a:cubicBezTo>
                  <a:lnTo>
                    <a:pt x="368" y="200"/>
                  </a:lnTo>
                  <a:lnTo>
                    <a:pt x="34" y="834"/>
                  </a:lnTo>
                  <a:cubicBezTo>
                    <a:pt x="1" y="834"/>
                    <a:pt x="1" y="867"/>
                    <a:pt x="34" y="901"/>
                  </a:cubicBezTo>
                  <a:cubicBezTo>
                    <a:pt x="1" y="901"/>
                    <a:pt x="1" y="901"/>
                    <a:pt x="34" y="934"/>
                  </a:cubicBezTo>
                  <a:lnTo>
                    <a:pt x="134" y="1101"/>
                  </a:lnTo>
                  <a:lnTo>
                    <a:pt x="167" y="1101"/>
                  </a:lnTo>
                  <a:lnTo>
                    <a:pt x="201" y="1067"/>
                  </a:lnTo>
                  <a:lnTo>
                    <a:pt x="401" y="734"/>
                  </a:lnTo>
                  <a:lnTo>
                    <a:pt x="401" y="1835"/>
                  </a:lnTo>
                  <a:cubicBezTo>
                    <a:pt x="401" y="1835"/>
                    <a:pt x="401" y="1868"/>
                    <a:pt x="401" y="1868"/>
                  </a:cubicBezTo>
                  <a:lnTo>
                    <a:pt x="434" y="1868"/>
                  </a:lnTo>
                  <a:lnTo>
                    <a:pt x="634" y="1768"/>
                  </a:lnTo>
                  <a:cubicBezTo>
                    <a:pt x="668" y="1735"/>
                    <a:pt x="668" y="1735"/>
                    <a:pt x="668" y="1701"/>
                  </a:cubicBezTo>
                  <a:cubicBezTo>
                    <a:pt x="668" y="1701"/>
                    <a:pt x="668" y="1668"/>
                    <a:pt x="668" y="1668"/>
                  </a:cubicBezTo>
                  <a:lnTo>
                    <a:pt x="668" y="33"/>
                  </a:ln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262;p75">
              <a:extLst>
                <a:ext uri="{FF2B5EF4-FFF2-40B4-BE49-F238E27FC236}">
                  <a16:creationId xmlns:a16="http://schemas.microsoft.com/office/drawing/2014/main" id="{3BBEA1F5-30EF-4E54-8605-D836C88E82C9}"/>
                </a:ext>
              </a:extLst>
            </p:cNvPr>
            <p:cNvSpPr/>
            <p:nvPr/>
          </p:nvSpPr>
          <p:spPr>
            <a:xfrm>
              <a:off x="2585350" y="3762300"/>
              <a:ext cx="21700" cy="52575"/>
            </a:xfrm>
            <a:custGeom>
              <a:avLst/>
              <a:gdLst/>
              <a:ahLst/>
              <a:cxnLst/>
              <a:rect l="l" t="t" r="r" b="b"/>
              <a:pathLst>
                <a:path w="868" h="2103" extrusionOk="0">
                  <a:moveTo>
                    <a:pt x="834" y="1"/>
                  </a:moveTo>
                  <a:lnTo>
                    <a:pt x="67" y="468"/>
                  </a:lnTo>
                  <a:cubicBezTo>
                    <a:pt x="34" y="468"/>
                    <a:pt x="34" y="468"/>
                    <a:pt x="34" y="501"/>
                  </a:cubicBezTo>
                  <a:cubicBezTo>
                    <a:pt x="34" y="501"/>
                    <a:pt x="34" y="534"/>
                    <a:pt x="34" y="568"/>
                  </a:cubicBezTo>
                  <a:lnTo>
                    <a:pt x="34" y="835"/>
                  </a:lnTo>
                  <a:cubicBezTo>
                    <a:pt x="1" y="835"/>
                    <a:pt x="1" y="835"/>
                    <a:pt x="34" y="868"/>
                  </a:cubicBezTo>
                  <a:lnTo>
                    <a:pt x="67" y="868"/>
                  </a:lnTo>
                  <a:lnTo>
                    <a:pt x="534" y="568"/>
                  </a:lnTo>
                  <a:lnTo>
                    <a:pt x="201" y="2035"/>
                  </a:lnTo>
                  <a:cubicBezTo>
                    <a:pt x="201" y="2069"/>
                    <a:pt x="201" y="2069"/>
                    <a:pt x="201" y="2069"/>
                  </a:cubicBezTo>
                  <a:cubicBezTo>
                    <a:pt x="167" y="2102"/>
                    <a:pt x="201" y="2102"/>
                    <a:pt x="201" y="2102"/>
                  </a:cubicBezTo>
                  <a:lnTo>
                    <a:pt x="234" y="2102"/>
                  </a:lnTo>
                  <a:lnTo>
                    <a:pt x="468" y="2002"/>
                  </a:lnTo>
                  <a:cubicBezTo>
                    <a:pt x="468" y="1969"/>
                    <a:pt x="468" y="1969"/>
                    <a:pt x="501" y="1935"/>
                  </a:cubicBezTo>
                  <a:lnTo>
                    <a:pt x="501" y="1902"/>
                  </a:lnTo>
                  <a:lnTo>
                    <a:pt x="834" y="434"/>
                  </a:lnTo>
                  <a:cubicBezTo>
                    <a:pt x="834" y="368"/>
                    <a:pt x="868" y="334"/>
                    <a:pt x="868" y="301"/>
                  </a:cubicBezTo>
                  <a:lnTo>
                    <a:pt x="868" y="67"/>
                  </a:lnTo>
                  <a:cubicBezTo>
                    <a:pt x="868" y="34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263;p75">
              <a:extLst>
                <a:ext uri="{FF2B5EF4-FFF2-40B4-BE49-F238E27FC236}">
                  <a16:creationId xmlns:a16="http://schemas.microsoft.com/office/drawing/2014/main" id="{FC22D51C-BD7A-4397-8288-B901ED0E23B3}"/>
                </a:ext>
              </a:extLst>
            </p:cNvPr>
            <p:cNvSpPr/>
            <p:nvPr/>
          </p:nvSpPr>
          <p:spPr>
            <a:xfrm>
              <a:off x="2607025" y="3789825"/>
              <a:ext cx="9200" cy="20025"/>
            </a:xfrm>
            <a:custGeom>
              <a:avLst/>
              <a:gdLst/>
              <a:ahLst/>
              <a:cxnLst/>
              <a:rect l="l" t="t" r="r" b="b"/>
              <a:pathLst>
                <a:path w="368" h="801" extrusionOk="0">
                  <a:moveTo>
                    <a:pt x="334" y="0"/>
                  </a:moveTo>
                  <a:lnTo>
                    <a:pt x="134" y="100"/>
                  </a:lnTo>
                  <a:cubicBezTo>
                    <a:pt x="101" y="134"/>
                    <a:pt x="101" y="134"/>
                    <a:pt x="101" y="167"/>
                  </a:cubicBezTo>
                  <a:cubicBezTo>
                    <a:pt x="68" y="201"/>
                    <a:pt x="68" y="201"/>
                    <a:pt x="68" y="234"/>
                  </a:cubicBezTo>
                  <a:lnTo>
                    <a:pt x="1" y="768"/>
                  </a:lnTo>
                  <a:cubicBezTo>
                    <a:pt x="1" y="768"/>
                    <a:pt x="1" y="801"/>
                    <a:pt x="1" y="801"/>
                  </a:cubicBezTo>
                  <a:lnTo>
                    <a:pt x="34" y="801"/>
                  </a:lnTo>
                  <a:lnTo>
                    <a:pt x="168" y="734"/>
                  </a:lnTo>
                  <a:cubicBezTo>
                    <a:pt x="201" y="734"/>
                    <a:pt x="201" y="701"/>
                    <a:pt x="201" y="668"/>
                  </a:cubicBezTo>
                  <a:cubicBezTo>
                    <a:pt x="234" y="668"/>
                    <a:pt x="234" y="634"/>
                    <a:pt x="234" y="601"/>
                  </a:cubicBezTo>
                  <a:lnTo>
                    <a:pt x="368" y="34"/>
                  </a:lnTo>
                  <a:cubicBezTo>
                    <a:pt x="368" y="0"/>
                    <a:pt x="368" y="0"/>
                    <a:pt x="3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264;p75">
              <a:extLst>
                <a:ext uri="{FF2B5EF4-FFF2-40B4-BE49-F238E27FC236}">
                  <a16:creationId xmlns:a16="http://schemas.microsoft.com/office/drawing/2014/main" id="{143A4144-08C1-4E29-BF0D-DF3116593F17}"/>
                </a:ext>
              </a:extLst>
            </p:cNvPr>
            <p:cNvSpPr/>
            <p:nvPr/>
          </p:nvSpPr>
          <p:spPr>
            <a:xfrm>
              <a:off x="2618700" y="3742300"/>
              <a:ext cx="24225" cy="52550"/>
            </a:xfrm>
            <a:custGeom>
              <a:avLst/>
              <a:gdLst/>
              <a:ahLst/>
              <a:cxnLst/>
              <a:rect l="l" t="t" r="r" b="b"/>
              <a:pathLst>
                <a:path w="969" h="2102" extrusionOk="0">
                  <a:moveTo>
                    <a:pt x="835" y="0"/>
                  </a:moveTo>
                  <a:lnTo>
                    <a:pt x="134" y="400"/>
                  </a:lnTo>
                  <a:cubicBezTo>
                    <a:pt x="134" y="400"/>
                    <a:pt x="134" y="434"/>
                    <a:pt x="134" y="434"/>
                  </a:cubicBezTo>
                  <a:cubicBezTo>
                    <a:pt x="101" y="467"/>
                    <a:pt x="101" y="467"/>
                    <a:pt x="134" y="500"/>
                  </a:cubicBezTo>
                  <a:lnTo>
                    <a:pt x="68" y="1434"/>
                  </a:lnTo>
                  <a:cubicBezTo>
                    <a:pt x="68" y="1434"/>
                    <a:pt x="68" y="1434"/>
                    <a:pt x="68" y="1468"/>
                  </a:cubicBezTo>
                  <a:lnTo>
                    <a:pt x="101" y="1468"/>
                  </a:lnTo>
                  <a:lnTo>
                    <a:pt x="368" y="1301"/>
                  </a:lnTo>
                  <a:lnTo>
                    <a:pt x="401" y="1268"/>
                  </a:lnTo>
                  <a:cubicBezTo>
                    <a:pt x="434" y="1234"/>
                    <a:pt x="434" y="1234"/>
                    <a:pt x="434" y="1201"/>
                  </a:cubicBezTo>
                  <a:cubicBezTo>
                    <a:pt x="468" y="1201"/>
                    <a:pt x="468" y="1168"/>
                    <a:pt x="501" y="1168"/>
                  </a:cubicBezTo>
                  <a:lnTo>
                    <a:pt x="601" y="1168"/>
                  </a:lnTo>
                  <a:cubicBezTo>
                    <a:pt x="635" y="1201"/>
                    <a:pt x="668" y="1234"/>
                    <a:pt x="668" y="1301"/>
                  </a:cubicBezTo>
                  <a:cubicBezTo>
                    <a:pt x="668" y="1334"/>
                    <a:pt x="668" y="1368"/>
                    <a:pt x="668" y="1401"/>
                  </a:cubicBezTo>
                  <a:cubicBezTo>
                    <a:pt x="635" y="1434"/>
                    <a:pt x="635" y="1434"/>
                    <a:pt x="601" y="1468"/>
                  </a:cubicBezTo>
                  <a:cubicBezTo>
                    <a:pt x="601" y="1501"/>
                    <a:pt x="568" y="1534"/>
                    <a:pt x="568" y="1568"/>
                  </a:cubicBezTo>
                  <a:cubicBezTo>
                    <a:pt x="535" y="1568"/>
                    <a:pt x="501" y="1601"/>
                    <a:pt x="501" y="1601"/>
                  </a:cubicBezTo>
                  <a:cubicBezTo>
                    <a:pt x="468" y="1601"/>
                    <a:pt x="468" y="1635"/>
                    <a:pt x="434" y="1635"/>
                  </a:cubicBezTo>
                  <a:lnTo>
                    <a:pt x="368" y="1635"/>
                  </a:lnTo>
                  <a:cubicBezTo>
                    <a:pt x="368" y="1635"/>
                    <a:pt x="368" y="1601"/>
                    <a:pt x="334" y="1601"/>
                  </a:cubicBezTo>
                  <a:lnTo>
                    <a:pt x="334" y="1568"/>
                  </a:lnTo>
                  <a:lnTo>
                    <a:pt x="234" y="1568"/>
                  </a:lnTo>
                  <a:lnTo>
                    <a:pt x="34" y="1701"/>
                  </a:lnTo>
                  <a:cubicBezTo>
                    <a:pt x="34" y="1701"/>
                    <a:pt x="34" y="1701"/>
                    <a:pt x="1" y="1735"/>
                  </a:cubicBezTo>
                  <a:cubicBezTo>
                    <a:pt x="1" y="1735"/>
                    <a:pt x="1" y="1768"/>
                    <a:pt x="1" y="1768"/>
                  </a:cubicBezTo>
                  <a:cubicBezTo>
                    <a:pt x="1" y="1835"/>
                    <a:pt x="34" y="1901"/>
                    <a:pt x="34" y="1968"/>
                  </a:cubicBezTo>
                  <a:cubicBezTo>
                    <a:pt x="68" y="2001"/>
                    <a:pt x="101" y="2035"/>
                    <a:pt x="134" y="2068"/>
                  </a:cubicBezTo>
                  <a:cubicBezTo>
                    <a:pt x="201" y="2102"/>
                    <a:pt x="234" y="2102"/>
                    <a:pt x="301" y="2102"/>
                  </a:cubicBezTo>
                  <a:cubicBezTo>
                    <a:pt x="368" y="2102"/>
                    <a:pt x="434" y="2068"/>
                    <a:pt x="501" y="2035"/>
                  </a:cubicBezTo>
                  <a:cubicBezTo>
                    <a:pt x="568" y="2001"/>
                    <a:pt x="635" y="1935"/>
                    <a:pt x="668" y="1901"/>
                  </a:cubicBezTo>
                  <a:cubicBezTo>
                    <a:pt x="735" y="1835"/>
                    <a:pt x="768" y="1768"/>
                    <a:pt x="835" y="1668"/>
                  </a:cubicBezTo>
                  <a:cubicBezTo>
                    <a:pt x="868" y="1601"/>
                    <a:pt x="901" y="1501"/>
                    <a:pt x="935" y="1434"/>
                  </a:cubicBezTo>
                  <a:cubicBezTo>
                    <a:pt x="968" y="1334"/>
                    <a:pt x="968" y="1234"/>
                    <a:pt x="968" y="1134"/>
                  </a:cubicBezTo>
                  <a:cubicBezTo>
                    <a:pt x="968" y="1067"/>
                    <a:pt x="968" y="967"/>
                    <a:pt x="935" y="901"/>
                  </a:cubicBezTo>
                  <a:cubicBezTo>
                    <a:pt x="901" y="867"/>
                    <a:pt x="868" y="801"/>
                    <a:pt x="835" y="767"/>
                  </a:cubicBezTo>
                  <a:cubicBezTo>
                    <a:pt x="801" y="734"/>
                    <a:pt x="735" y="734"/>
                    <a:pt x="701" y="734"/>
                  </a:cubicBezTo>
                  <a:cubicBezTo>
                    <a:pt x="635" y="734"/>
                    <a:pt x="568" y="767"/>
                    <a:pt x="535" y="801"/>
                  </a:cubicBezTo>
                  <a:cubicBezTo>
                    <a:pt x="501" y="834"/>
                    <a:pt x="468" y="834"/>
                    <a:pt x="434" y="867"/>
                  </a:cubicBezTo>
                  <a:cubicBezTo>
                    <a:pt x="401" y="901"/>
                    <a:pt x="401" y="934"/>
                    <a:pt x="368" y="934"/>
                  </a:cubicBezTo>
                  <a:lnTo>
                    <a:pt x="368" y="734"/>
                  </a:lnTo>
                  <a:lnTo>
                    <a:pt x="835" y="434"/>
                  </a:lnTo>
                  <a:cubicBezTo>
                    <a:pt x="868" y="434"/>
                    <a:pt x="868" y="434"/>
                    <a:pt x="868" y="400"/>
                  </a:cubicBezTo>
                  <a:cubicBezTo>
                    <a:pt x="868" y="400"/>
                    <a:pt x="868" y="367"/>
                    <a:pt x="868" y="367"/>
                  </a:cubicBezTo>
                  <a:lnTo>
                    <a:pt x="868" y="33"/>
                  </a:lnTo>
                  <a:cubicBezTo>
                    <a:pt x="868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265;p75">
              <a:extLst>
                <a:ext uri="{FF2B5EF4-FFF2-40B4-BE49-F238E27FC236}">
                  <a16:creationId xmlns:a16="http://schemas.microsoft.com/office/drawing/2014/main" id="{9F3ED63E-80DA-4977-BC30-3198E53F1429}"/>
                </a:ext>
              </a:extLst>
            </p:cNvPr>
            <p:cNvSpPr/>
            <p:nvPr/>
          </p:nvSpPr>
          <p:spPr>
            <a:xfrm>
              <a:off x="2646225" y="3730275"/>
              <a:ext cx="24200" cy="47900"/>
            </a:xfrm>
            <a:custGeom>
              <a:avLst/>
              <a:gdLst/>
              <a:ahLst/>
              <a:cxnLst/>
              <a:rect l="l" t="t" r="r" b="b"/>
              <a:pathLst>
                <a:path w="968" h="1916" extrusionOk="0">
                  <a:moveTo>
                    <a:pt x="568" y="448"/>
                  </a:moveTo>
                  <a:cubicBezTo>
                    <a:pt x="601" y="448"/>
                    <a:pt x="634" y="448"/>
                    <a:pt x="634" y="481"/>
                  </a:cubicBezTo>
                  <a:cubicBezTo>
                    <a:pt x="634" y="481"/>
                    <a:pt x="668" y="514"/>
                    <a:pt x="668" y="548"/>
                  </a:cubicBezTo>
                  <a:cubicBezTo>
                    <a:pt x="668" y="581"/>
                    <a:pt x="668" y="614"/>
                    <a:pt x="668" y="648"/>
                  </a:cubicBezTo>
                  <a:lnTo>
                    <a:pt x="668" y="1081"/>
                  </a:lnTo>
                  <a:cubicBezTo>
                    <a:pt x="668" y="1115"/>
                    <a:pt x="668" y="1148"/>
                    <a:pt x="668" y="1182"/>
                  </a:cubicBezTo>
                  <a:cubicBezTo>
                    <a:pt x="668" y="1215"/>
                    <a:pt x="634" y="1282"/>
                    <a:pt x="634" y="1315"/>
                  </a:cubicBezTo>
                  <a:cubicBezTo>
                    <a:pt x="634" y="1348"/>
                    <a:pt x="601" y="1382"/>
                    <a:pt x="568" y="1382"/>
                  </a:cubicBezTo>
                  <a:cubicBezTo>
                    <a:pt x="568" y="1415"/>
                    <a:pt x="534" y="1448"/>
                    <a:pt x="501" y="1482"/>
                  </a:cubicBezTo>
                  <a:lnTo>
                    <a:pt x="434" y="1482"/>
                  </a:lnTo>
                  <a:cubicBezTo>
                    <a:pt x="401" y="1482"/>
                    <a:pt x="368" y="1482"/>
                    <a:pt x="368" y="1448"/>
                  </a:cubicBezTo>
                  <a:cubicBezTo>
                    <a:pt x="368" y="1448"/>
                    <a:pt x="334" y="1415"/>
                    <a:pt x="334" y="1382"/>
                  </a:cubicBezTo>
                  <a:cubicBezTo>
                    <a:pt x="334" y="1348"/>
                    <a:pt x="334" y="1315"/>
                    <a:pt x="334" y="1282"/>
                  </a:cubicBezTo>
                  <a:lnTo>
                    <a:pt x="334" y="848"/>
                  </a:lnTo>
                  <a:cubicBezTo>
                    <a:pt x="334" y="815"/>
                    <a:pt x="334" y="781"/>
                    <a:pt x="334" y="748"/>
                  </a:cubicBezTo>
                  <a:cubicBezTo>
                    <a:pt x="334" y="715"/>
                    <a:pt x="368" y="648"/>
                    <a:pt x="368" y="614"/>
                  </a:cubicBezTo>
                  <a:cubicBezTo>
                    <a:pt x="368" y="581"/>
                    <a:pt x="401" y="548"/>
                    <a:pt x="434" y="548"/>
                  </a:cubicBezTo>
                  <a:cubicBezTo>
                    <a:pt x="434" y="514"/>
                    <a:pt x="468" y="481"/>
                    <a:pt x="501" y="481"/>
                  </a:cubicBezTo>
                  <a:cubicBezTo>
                    <a:pt x="534" y="448"/>
                    <a:pt x="568" y="448"/>
                    <a:pt x="568" y="448"/>
                  </a:cubicBezTo>
                  <a:close/>
                  <a:moveTo>
                    <a:pt x="642" y="1"/>
                  </a:moveTo>
                  <a:cubicBezTo>
                    <a:pt x="586" y="1"/>
                    <a:pt x="525" y="32"/>
                    <a:pt x="501" y="81"/>
                  </a:cubicBezTo>
                  <a:cubicBezTo>
                    <a:pt x="401" y="114"/>
                    <a:pt x="334" y="181"/>
                    <a:pt x="267" y="248"/>
                  </a:cubicBezTo>
                  <a:cubicBezTo>
                    <a:pt x="234" y="314"/>
                    <a:pt x="167" y="381"/>
                    <a:pt x="134" y="481"/>
                  </a:cubicBezTo>
                  <a:cubicBezTo>
                    <a:pt x="101" y="548"/>
                    <a:pt x="67" y="648"/>
                    <a:pt x="34" y="748"/>
                  </a:cubicBezTo>
                  <a:cubicBezTo>
                    <a:pt x="34" y="815"/>
                    <a:pt x="1" y="915"/>
                    <a:pt x="1" y="1015"/>
                  </a:cubicBezTo>
                  <a:lnTo>
                    <a:pt x="1" y="1248"/>
                  </a:lnTo>
                  <a:lnTo>
                    <a:pt x="1" y="1448"/>
                  </a:lnTo>
                  <a:cubicBezTo>
                    <a:pt x="1" y="1548"/>
                    <a:pt x="34" y="1615"/>
                    <a:pt x="34" y="1682"/>
                  </a:cubicBezTo>
                  <a:cubicBezTo>
                    <a:pt x="67" y="1749"/>
                    <a:pt x="101" y="1815"/>
                    <a:pt x="134" y="1849"/>
                  </a:cubicBezTo>
                  <a:cubicBezTo>
                    <a:pt x="167" y="1915"/>
                    <a:pt x="234" y="1915"/>
                    <a:pt x="267" y="1915"/>
                  </a:cubicBezTo>
                  <a:cubicBezTo>
                    <a:pt x="368" y="1915"/>
                    <a:pt x="434" y="1915"/>
                    <a:pt x="501" y="1849"/>
                  </a:cubicBezTo>
                  <a:cubicBezTo>
                    <a:pt x="568" y="1815"/>
                    <a:pt x="634" y="1749"/>
                    <a:pt x="701" y="1682"/>
                  </a:cubicBezTo>
                  <a:cubicBezTo>
                    <a:pt x="768" y="1615"/>
                    <a:pt x="801" y="1548"/>
                    <a:pt x="835" y="1448"/>
                  </a:cubicBezTo>
                  <a:cubicBezTo>
                    <a:pt x="868" y="1382"/>
                    <a:pt x="901" y="1282"/>
                    <a:pt x="935" y="1182"/>
                  </a:cubicBezTo>
                  <a:cubicBezTo>
                    <a:pt x="935" y="1115"/>
                    <a:pt x="968" y="1015"/>
                    <a:pt x="968" y="915"/>
                  </a:cubicBezTo>
                  <a:lnTo>
                    <a:pt x="968" y="681"/>
                  </a:lnTo>
                  <a:lnTo>
                    <a:pt x="968" y="481"/>
                  </a:lnTo>
                  <a:cubicBezTo>
                    <a:pt x="968" y="381"/>
                    <a:pt x="935" y="314"/>
                    <a:pt x="935" y="214"/>
                  </a:cubicBezTo>
                  <a:cubicBezTo>
                    <a:pt x="901" y="181"/>
                    <a:pt x="868" y="114"/>
                    <a:pt x="835" y="47"/>
                  </a:cubicBezTo>
                  <a:cubicBezTo>
                    <a:pt x="801" y="14"/>
                    <a:pt x="768" y="14"/>
                    <a:pt x="701" y="14"/>
                  </a:cubicBezTo>
                  <a:cubicBezTo>
                    <a:pt x="683" y="5"/>
                    <a:pt x="663" y="1"/>
                    <a:pt x="6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266;p75">
              <a:extLst>
                <a:ext uri="{FF2B5EF4-FFF2-40B4-BE49-F238E27FC236}">
                  <a16:creationId xmlns:a16="http://schemas.microsoft.com/office/drawing/2014/main" id="{620F1DE1-9E8C-45E8-BF69-A019AAC0BFFF}"/>
                </a:ext>
              </a:extLst>
            </p:cNvPr>
            <p:cNvSpPr/>
            <p:nvPr/>
          </p:nvSpPr>
          <p:spPr>
            <a:xfrm>
              <a:off x="2674575" y="3713925"/>
              <a:ext cx="23375" cy="48400"/>
            </a:xfrm>
            <a:custGeom>
              <a:avLst/>
              <a:gdLst/>
              <a:ahLst/>
              <a:cxnLst/>
              <a:rect l="l" t="t" r="r" b="b"/>
              <a:pathLst>
                <a:path w="935" h="1936" extrusionOk="0">
                  <a:moveTo>
                    <a:pt x="568" y="435"/>
                  </a:moveTo>
                  <a:cubicBezTo>
                    <a:pt x="601" y="435"/>
                    <a:pt x="601" y="468"/>
                    <a:pt x="635" y="468"/>
                  </a:cubicBezTo>
                  <a:cubicBezTo>
                    <a:pt x="635" y="501"/>
                    <a:pt x="635" y="535"/>
                    <a:pt x="635" y="568"/>
                  </a:cubicBezTo>
                  <a:cubicBezTo>
                    <a:pt x="635" y="601"/>
                    <a:pt x="635" y="635"/>
                    <a:pt x="635" y="668"/>
                  </a:cubicBezTo>
                  <a:lnTo>
                    <a:pt x="635" y="1068"/>
                  </a:lnTo>
                  <a:cubicBezTo>
                    <a:pt x="635" y="1102"/>
                    <a:pt x="635" y="1168"/>
                    <a:pt x="635" y="1202"/>
                  </a:cubicBezTo>
                  <a:cubicBezTo>
                    <a:pt x="635" y="1235"/>
                    <a:pt x="635" y="1268"/>
                    <a:pt x="635" y="1302"/>
                  </a:cubicBezTo>
                  <a:cubicBezTo>
                    <a:pt x="601" y="1335"/>
                    <a:pt x="601" y="1369"/>
                    <a:pt x="568" y="1402"/>
                  </a:cubicBezTo>
                  <a:cubicBezTo>
                    <a:pt x="534" y="1435"/>
                    <a:pt x="501" y="1469"/>
                    <a:pt x="501" y="1469"/>
                  </a:cubicBezTo>
                  <a:cubicBezTo>
                    <a:pt x="468" y="1502"/>
                    <a:pt x="434" y="1502"/>
                    <a:pt x="401" y="1502"/>
                  </a:cubicBezTo>
                  <a:cubicBezTo>
                    <a:pt x="368" y="1502"/>
                    <a:pt x="368" y="1469"/>
                    <a:pt x="368" y="1469"/>
                  </a:cubicBezTo>
                  <a:cubicBezTo>
                    <a:pt x="334" y="1435"/>
                    <a:pt x="334" y="1435"/>
                    <a:pt x="334" y="1402"/>
                  </a:cubicBezTo>
                  <a:cubicBezTo>
                    <a:pt x="301" y="1369"/>
                    <a:pt x="301" y="1302"/>
                    <a:pt x="334" y="1268"/>
                  </a:cubicBezTo>
                  <a:lnTo>
                    <a:pt x="334" y="868"/>
                  </a:lnTo>
                  <a:cubicBezTo>
                    <a:pt x="301" y="835"/>
                    <a:pt x="301" y="768"/>
                    <a:pt x="334" y="735"/>
                  </a:cubicBezTo>
                  <a:cubicBezTo>
                    <a:pt x="334" y="701"/>
                    <a:pt x="334" y="668"/>
                    <a:pt x="368" y="635"/>
                  </a:cubicBezTo>
                  <a:cubicBezTo>
                    <a:pt x="368" y="601"/>
                    <a:pt x="368" y="568"/>
                    <a:pt x="401" y="535"/>
                  </a:cubicBezTo>
                  <a:cubicBezTo>
                    <a:pt x="434" y="501"/>
                    <a:pt x="468" y="501"/>
                    <a:pt x="501" y="468"/>
                  </a:cubicBezTo>
                  <a:cubicBezTo>
                    <a:pt x="501" y="468"/>
                    <a:pt x="534" y="435"/>
                    <a:pt x="568" y="435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01" y="168"/>
                    <a:pt x="268" y="234"/>
                  </a:cubicBezTo>
                  <a:cubicBezTo>
                    <a:pt x="201" y="301"/>
                    <a:pt x="134" y="401"/>
                    <a:pt x="101" y="468"/>
                  </a:cubicBezTo>
                  <a:cubicBezTo>
                    <a:pt x="67" y="568"/>
                    <a:pt x="34" y="668"/>
                    <a:pt x="34" y="735"/>
                  </a:cubicBezTo>
                  <a:cubicBezTo>
                    <a:pt x="1" y="835"/>
                    <a:pt x="1" y="935"/>
                    <a:pt x="1" y="1035"/>
                  </a:cubicBezTo>
                  <a:lnTo>
                    <a:pt x="1" y="1268"/>
                  </a:lnTo>
                  <a:lnTo>
                    <a:pt x="1" y="1469"/>
                  </a:lnTo>
                  <a:cubicBezTo>
                    <a:pt x="1" y="1535"/>
                    <a:pt x="1" y="1635"/>
                    <a:pt x="34" y="1702"/>
                  </a:cubicBezTo>
                  <a:cubicBezTo>
                    <a:pt x="34" y="1769"/>
                    <a:pt x="67" y="1836"/>
                    <a:pt x="101" y="1869"/>
                  </a:cubicBezTo>
                  <a:cubicBezTo>
                    <a:pt x="168" y="1902"/>
                    <a:pt x="201" y="1936"/>
                    <a:pt x="268" y="1936"/>
                  </a:cubicBezTo>
                  <a:cubicBezTo>
                    <a:pt x="334" y="1936"/>
                    <a:pt x="401" y="1902"/>
                    <a:pt x="468" y="1869"/>
                  </a:cubicBezTo>
                  <a:cubicBezTo>
                    <a:pt x="568" y="1836"/>
                    <a:pt x="635" y="1769"/>
                    <a:pt x="668" y="1702"/>
                  </a:cubicBezTo>
                  <a:cubicBezTo>
                    <a:pt x="735" y="1635"/>
                    <a:pt x="801" y="1535"/>
                    <a:pt x="835" y="1469"/>
                  </a:cubicBezTo>
                  <a:cubicBezTo>
                    <a:pt x="868" y="1369"/>
                    <a:pt x="901" y="1302"/>
                    <a:pt x="901" y="1202"/>
                  </a:cubicBezTo>
                  <a:cubicBezTo>
                    <a:pt x="935" y="1102"/>
                    <a:pt x="935" y="1002"/>
                    <a:pt x="935" y="935"/>
                  </a:cubicBezTo>
                  <a:lnTo>
                    <a:pt x="935" y="701"/>
                  </a:lnTo>
                  <a:lnTo>
                    <a:pt x="935" y="468"/>
                  </a:lnTo>
                  <a:cubicBezTo>
                    <a:pt x="935" y="401"/>
                    <a:pt x="935" y="301"/>
                    <a:pt x="901" y="234"/>
                  </a:cubicBezTo>
                  <a:cubicBezTo>
                    <a:pt x="901" y="168"/>
                    <a:pt x="868" y="101"/>
                    <a:pt x="835" y="68"/>
                  </a:cubicBezTo>
                  <a:cubicBezTo>
                    <a:pt x="801" y="34"/>
                    <a:pt x="735" y="1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267;p75">
              <a:extLst>
                <a:ext uri="{FF2B5EF4-FFF2-40B4-BE49-F238E27FC236}">
                  <a16:creationId xmlns:a16="http://schemas.microsoft.com/office/drawing/2014/main" id="{EA7F3C9C-2708-484D-BDAB-789BEA2890CA}"/>
                </a:ext>
              </a:extLst>
            </p:cNvPr>
            <p:cNvSpPr/>
            <p:nvPr/>
          </p:nvSpPr>
          <p:spPr>
            <a:xfrm>
              <a:off x="2827200" y="2271275"/>
              <a:ext cx="1227550" cy="1471000"/>
            </a:xfrm>
            <a:custGeom>
              <a:avLst/>
              <a:gdLst/>
              <a:ahLst/>
              <a:cxnLst/>
              <a:rect l="l" t="t" r="r" b="b"/>
              <a:pathLst>
                <a:path w="49102" h="58840" extrusionOk="0">
                  <a:moveTo>
                    <a:pt x="48614" y="1"/>
                  </a:moveTo>
                  <a:cubicBezTo>
                    <a:pt x="48490" y="1"/>
                    <a:pt x="48350" y="43"/>
                    <a:pt x="48201" y="132"/>
                  </a:cubicBezTo>
                  <a:lnTo>
                    <a:pt x="867" y="27419"/>
                  </a:lnTo>
                  <a:cubicBezTo>
                    <a:pt x="334" y="27752"/>
                    <a:pt x="33" y="28353"/>
                    <a:pt x="0" y="28986"/>
                  </a:cubicBezTo>
                  <a:lnTo>
                    <a:pt x="0" y="58207"/>
                  </a:lnTo>
                  <a:cubicBezTo>
                    <a:pt x="0" y="58605"/>
                    <a:pt x="197" y="58839"/>
                    <a:pt x="488" y="58839"/>
                  </a:cubicBezTo>
                  <a:cubicBezTo>
                    <a:pt x="612" y="58839"/>
                    <a:pt x="752" y="58797"/>
                    <a:pt x="901" y="58708"/>
                  </a:cubicBezTo>
                  <a:lnTo>
                    <a:pt x="48201" y="31388"/>
                  </a:lnTo>
                  <a:cubicBezTo>
                    <a:pt x="48735" y="31054"/>
                    <a:pt x="49068" y="30454"/>
                    <a:pt x="49102" y="29820"/>
                  </a:cubicBezTo>
                  <a:lnTo>
                    <a:pt x="49102" y="633"/>
                  </a:lnTo>
                  <a:cubicBezTo>
                    <a:pt x="49102" y="235"/>
                    <a:pt x="48905" y="1"/>
                    <a:pt x="486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268;p75">
              <a:extLst>
                <a:ext uri="{FF2B5EF4-FFF2-40B4-BE49-F238E27FC236}">
                  <a16:creationId xmlns:a16="http://schemas.microsoft.com/office/drawing/2014/main" id="{80BE6FB5-9BD2-4242-ACCF-B8DA19E018FC}"/>
                </a:ext>
              </a:extLst>
            </p:cNvPr>
            <p:cNvSpPr/>
            <p:nvPr/>
          </p:nvSpPr>
          <p:spPr>
            <a:xfrm>
              <a:off x="2913075" y="2987575"/>
              <a:ext cx="25875" cy="49225"/>
            </a:xfrm>
            <a:custGeom>
              <a:avLst/>
              <a:gdLst/>
              <a:ahLst/>
              <a:cxnLst/>
              <a:rect l="l" t="t" r="r" b="b"/>
              <a:pathLst>
                <a:path w="1035" h="1969" extrusionOk="0">
                  <a:moveTo>
                    <a:pt x="701" y="1"/>
                  </a:moveTo>
                  <a:cubicBezTo>
                    <a:pt x="601" y="1"/>
                    <a:pt x="535" y="34"/>
                    <a:pt x="501" y="67"/>
                  </a:cubicBezTo>
                  <a:cubicBezTo>
                    <a:pt x="401" y="101"/>
                    <a:pt x="334" y="168"/>
                    <a:pt x="301" y="268"/>
                  </a:cubicBezTo>
                  <a:cubicBezTo>
                    <a:pt x="234" y="334"/>
                    <a:pt x="201" y="401"/>
                    <a:pt x="168" y="468"/>
                  </a:cubicBezTo>
                  <a:cubicBezTo>
                    <a:pt x="101" y="534"/>
                    <a:pt x="68" y="601"/>
                    <a:pt x="68" y="701"/>
                  </a:cubicBezTo>
                  <a:cubicBezTo>
                    <a:pt x="34" y="768"/>
                    <a:pt x="34" y="835"/>
                    <a:pt x="34" y="901"/>
                  </a:cubicBezTo>
                  <a:cubicBezTo>
                    <a:pt x="1" y="1035"/>
                    <a:pt x="34" y="1135"/>
                    <a:pt x="101" y="1202"/>
                  </a:cubicBezTo>
                  <a:cubicBezTo>
                    <a:pt x="150" y="1250"/>
                    <a:pt x="217" y="1281"/>
                    <a:pt x="275" y="1281"/>
                  </a:cubicBezTo>
                  <a:cubicBezTo>
                    <a:pt x="296" y="1281"/>
                    <a:pt x="317" y="1277"/>
                    <a:pt x="334" y="1268"/>
                  </a:cubicBezTo>
                  <a:lnTo>
                    <a:pt x="501" y="1235"/>
                  </a:lnTo>
                  <a:cubicBezTo>
                    <a:pt x="535" y="1202"/>
                    <a:pt x="568" y="1202"/>
                    <a:pt x="601" y="1202"/>
                  </a:cubicBezTo>
                  <a:lnTo>
                    <a:pt x="668" y="1202"/>
                  </a:lnTo>
                  <a:cubicBezTo>
                    <a:pt x="701" y="1202"/>
                    <a:pt x="701" y="1235"/>
                    <a:pt x="701" y="1235"/>
                  </a:cubicBezTo>
                  <a:cubicBezTo>
                    <a:pt x="701" y="1302"/>
                    <a:pt x="668" y="1335"/>
                    <a:pt x="635" y="1402"/>
                  </a:cubicBezTo>
                  <a:cubicBezTo>
                    <a:pt x="601" y="1435"/>
                    <a:pt x="535" y="1468"/>
                    <a:pt x="501" y="1502"/>
                  </a:cubicBezTo>
                  <a:cubicBezTo>
                    <a:pt x="468" y="1502"/>
                    <a:pt x="435" y="1535"/>
                    <a:pt x="401" y="1535"/>
                  </a:cubicBezTo>
                  <a:lnTo>
                    <a:pt x="368" y="1535"/>
                  </a:lnTo>
                  <a:cubicBezTo>
                    <a:pt x="334" y="1535"/>
                    <a:pt x="334" y="1502"/>
                    <a:pt x="334" y="1502"/>
                  </a:cubicBezTo>
                  <a:lnTo>
                    <a:pt x="334" y="1468"/>
                  </a:lnTo>
                  <a:lnTo>
                    <a:pt x="268" y="1468"/>
                  </a:lnTo>
                  <a:lnTo>
                    <a:pt x="34" y="1602"/>
                  </a:lnTo>
                  <a:cubicBezTo>
                    <a:pt x="34" y="1602"/>
                    <a:pt x="34" y="1635"/>
                    <a:pt x="34" y="1635"/>
                  </a:cubicBezTo>
                  <a:cubicBezTo>
                    <a:pt x="34" y="1635"/>
                    <a:pt x="34" y="1669"/>
                    <a:pt x="34" y="1669"/>
                  </a:cubicBezTo>
                  <a:cubicBezTo>
                    <a:pt x="34" y="1735"/>
                    <a:pt x="34" y="1802"/>
                    <a:pt x="68" y="1835"/>
                  </a:cubicBezTo>
                  <a:cubicBezTo>
                    <a:pt x="101" y="1869"/>
                    <a:pt x="134" y="1935"/>
                    <a:pt x="168" y="1935"/>
                  </a:cubicBezTo>
                  <a:cubicBezTo>
                    <a:pt x="201" y="1969"/>
                    <a:pt x="268" y="1969"/>
                    <a:pt x="334" y="1969"/>
                  </a:cubicBezTo>
                  <a:cubicBezTo>
                    <a:pt x="401" y="1969"/>
                    <a:pt x="468" y="1935"/>
                    <a:pt x="535" y="1902"/>
                  </a:cubicBezTo>
                  <a:cubicBezTo>
                    <a:pt x="601" y="1869"/>
                    <a:pt x="668" y="1802"/>
                    <a:pt x="735" y="1735"/>
                  </a:cubicBezTo>
                  <a:cubicBezTo>
                    <a:pt x="801" y="1702"/>
                    <a:pt x="835" y="1635"/>
                    <a:pt x="902" y="1535"/>
                  </a:cubicBezTo>
                  <a:cubicBezTo>
                    <a:pt x="935" y="1468"/>
                    <a:pt x="968" y="1402"/>
                    <a:pt x="1002" y="1302"/>
                  </a:cubicBezTo>
                  <a:cubicBezTo>
                    <a:pt x="1035" y="1235"/>
                    <a:pt x="1035" y="1168"/>
                    <a:pt x="1035" y="1068"/>
                  </a:cubicBezTo>
                  <a:cubicBezTo>
                    <a:pt x="1035" y="1001"/>
                    <a:pt x="1035" y="935"/>
                    <a:pt x="1002" y="868"/>
                  </a:cubicBezTo>
                  <a:cubicBezTo>
                    <a:pt x="1002" y="835"/>
                    <a:pt x="968" y="801"/>
                    <a:pt x="935" y="768"/>
                  </a:cubicBezTo>
                  <a:cubicBezTo>
                    <a:pt x="902" y="735"/>
                    <a:pt x="868" y="735"/>
                    <a:pt x="835" y="735"/>
                  </a:cubicBezTo>
                  <a:lnTo>
                    <a:pt x="668" y="735"/>
                  </a:lnTo>
                  <a:lnTo>
                    <a:pt x="535" y="768"/>
                  </a:lnTo>
                  <a:lnTo>
                    <a:pt x="368" y="768"/>
                  </a:lnTo>
                  <a:lnTo>
                    <a:pt x="368" y="701"/>
                  </a:lnTo>
                  <a:cubicBezTo>
                    <a:pt x="368" y="701"/>
                    <a:pt x="368" y="668"/>
                    <a:pt x="368" y="635"/>
                  </a:cubicBezTo>
                  <a:cubicBezTo>
                    <a:pt x="401" y="635"/>
                    <a:pt x="401" y="601"/>
                    <a:pt x="401" y="568"/>
                  </a:cubicBezTo>
                  <a:lnTo>
                    <a:pt x="468" y="534"/>
                  </a:lnTo>
                  <a:lnTo>
                    <a:pt x="535" y="501"/>
                  </a:lnTo>
                  <a:cubicBezTo>
                    <a:pt x="535" y="468"/>
                    <a:pt x="568" y="468"/>
                    <a:pt x="601" y="468"/>
                  </a:cubicBezTo>
                  <a:lnTo>
                    <a:pt x="735" y="468"/>
                  </a:lnTo>
                  <a:lnTo>
                    <a:pt x="968" y="334"/>
                  </a:lnTo>
                  <a:cubicBezTo>
                    <a:pt x="968" y="301"/>
                    <a:pt x="968" y="301"/>
                    <a:pt x="968" y="268"/>
                  </a:cubicBezTo>
                  <a:cubicBezTo>
                    <a:pt x="968" y="234"/>
                    <a:pt x="968" y="168"/>
                    <a:pt x="935" y="134"/>
                  </a:cubicBezTo>
                  <a:cubicBezTo>
                    <a:pt x="902" y="67"/>
                    <a:pt x="868" y="34"/>
                    <a:pt x="835" y="34"/>
                  </a:cubicBezTo>
                  <a:cubicBezTo>
                    <a:pt x="801" y="1"/>
                    <a:pt x="735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269;p75">
              <a:extLst>
                <a:ext uri="{FF2B5EF4-FFF2-40B4-BE49-F238E27FC236}">
                  <a16:creationId xmlns:a16="http://schemas.microsoft.com/office/drawing/2014/main" id="{EC279DF9-B577-4A21-9B3B-227693ED3E5B}"/>
                </a:ext>
              </a:extLst>
            </p:cNvPr>
            <p:cNvSpPr/>
            <p:nvPr/>
          </p:nvSpPr>
          <p:spPr>
            <a:xfrm>
              <a:off x="2939775" y="2971725"/>
              <a:ext cx="27550" cy="52575"/>
            </a:xfrm>
            <a:custGeom>
              <a:avLst/>
              <a:gdLst/>
              <a:ahLst/>
              <a:cxnLst/>
              <a:rect l="l" t="t" r="r" b="b"/>
              <a:pathLst>
                <a:path w="1102" h="2103" extrusionOk="0">
                  <a:moveTo>
                    <a:pt x="567" y="568"/>
                  </a:moveTo>
                  <a:lnTo>
                    <a:pt x="667" y="1068"/>
                  </a:lnTo>
                  <a:lnTo>
                    <a:pt x="434" y="1235"/>
                  </a:lnTo>
                  <a:lnTo>
                    <a:pt x="567" y="568"/>
                  </a:lnTo>
                  <a:close/>
                  <a:moveTo>
                    <a:pt x="667" y="1"/>
                  </a:moveTo>
                  <a:lnTo>
                    <a:pt x="467" y="134"/>
                  </a:lnTo>
                  <a:cubicBezTo>
                    <a:pt x="434" y="134"/>
                    <a:pt x="434" y="168"/>
                    <a:pt x="401" y="201"/>
                  </a:cubicBezTo>
                  <a:cubicBezTo>
                    <a:pt x="401" y="201"/>
                    <a:pt x="401" y="234"/>
                    <a:pt x="401" y="268"/>
                  </a:cubicBezTo>
                  <a:lnTo>
                    <a:pt x="34" y="2036"/>
                  </a:lnTo>
                  <a:cubicBezTo>
                    <a:pt x="34" y="2069"/>
                    <a:pt x="34" y="2069"/>
                    <a:pt x="34" y="2069"/>
                  </a:cubicBezTo>
                  <a:cubicBezTo>
                    <a:pt x="34" y="2102"/>
                    <a:pt x="0" y="2102"/>
                    <a:pt x="34" y="2102"/>
                  </a:cubicBezTo>
                  <a:lnTo>
                    <a:pt x="67" y="2102"/>
                  </a:lnTo>
                  <a:lnTo>
                    <a:pt x="267" y="2002"/>
                  </a:lnTo>
                  <a:cubicBezTo>
                    <a:pt x="267" y="1969"/>
                    <a:pt x="301" y="1969"/>
                    <a:pt x="301" y="1936"/>
                  </a:cubicBezTo>
                  <a:cubicBezTo>
                    <a:pt x="301" y="1936"/>
                    <a:pt x="301" y="1902"/>
                    <a:pt x="301" y="1902"/>
                  </a:cubicBezTo>
                  <a:lnTo>
                    <a:pt x="367" y="1669"/>
                  </a:lnTo>
                  <a:lnTo>
                    <a:pt x="768" y="1402"/>
                  </a:lnTo>
                  <a:lnTo>
                    <a:pt x="801" y="1602"/>
                  </a:lnTo>
                  <a:cubicBezTo>
                    <a:pt x="801" y="1602"/>
                    <a:pt x="834" y="1602"/>
                    <a:pt x="834" y="1635"/>
                  </a:cubicBezTo>
                  <a:lnTo>
                    <a:pt x="868" y="1635"/>
                  </a:lnTo>
                  <a:lnTo>
                    <a:pt x="1101" y="1502"/>
                  </a:lnTo>
                  <a:cubicBezTo>
                    <a:pt x="1101" y="1502"/>
                    <a:pt x="1101" y="1502"/>
                    <a:pt x="1101" y="1469"/>
                  </a:cubicBezTo>
                  <a:cubicBezTo>
                    <a:pt x="1101" y="1469"/>
                    <a:pt x="1101" y="1435"/>
                    <a:pt x="1101" y="1435"/>
                  </a:cubicBezTo>
                  <a:cubicBezTo>
                    <a:pt x="1101" y="1435"/>
                    <a:pt x="1101" y="1402"/>
                    <a:pt x="1101" y="1402"/>
                  </a:cubicBezTo>
                  <a:lnTo>
                    <a:pt x="768" y="34"/>
                  </a:ln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270;p75">
              <a:extLst>
                <a:ext uri="{FF2B5EF4-FFF2-40B4-BE49-F238E27FC236}">
                  <a16:creationId xmlns:a16="http://schemas.microsoft.com/office/drawing/2014/main" id="{51493FC2-579B-4A64-BAAA-3E7248E0E0CA}"/>
                </a:ext>
              </a:extLst>
            </p:cNvPr>
            <p:cNvSpPr/>
            <p:nvPr/>
          </p:nvSpPr>
          <p:spPr>
            <a:xfrm>
              <a:off x="2971450" y="2959225"/>
              <a:ext cx="20050" cy="46725"/>
            </a:xfrm>
            <a:custGeom>
              <a:avLst/>
              <a:gdLst/>
              <a:ahLst/>
              <a:cxnLst/>
              <a:rect l="l" t="t" r="r" b="b"/>
              <a:pathLst>
                <a:path w="802" h="1869" extrusionOk="0">
                  <a:moveTo>
                    <a:pt x="234" y="1"/>
                  </a:moveTo>
                  <a:lnTo>
                    <a:pt x="34" y="134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1"/>
                    <a:pt x="1" y="234"/>
                  </a:cubicBezTo>
                  <a:lnTo>
                    <a:pt x="1" y="1835"/>
                  </a:lnTo>
                  <a:cubicBezTo>
                    <a:pt x="1" y="1835"/>
                    <a:pt x="1" y="1869"/>
                    <a:pt x="1" y="1869"/>
                  </a:cubicBezTo>
                  <a:lnTo>
                    <a:pt x="34" y="1869"/>
                  </a:lnTo>
                  <a:lnTo>
                    <a:pt x="768" y="1468"/>
                  </a:lnTo>
                  <a:cubicBezTo>
                    <a:pt x="801" y="1435"/>
                    <a:pt x="801" y="1435"/>
                    <a:pt x="801" y="1402"/>
                  </a:cubicBezTo>
                  <a:cubicBezTo>
                    <a:pt x="801" y="1402"/>
                    <a:pt x="801" y="1368"/>
                    <a:pt x="801" y="1368"/>
                  </a:cubicBezTo>
                  <a:lnTo>
                    <a:pt x="801" y="1101"/>
                  </a:lnTo>
                  <a:cubicBezTo>
                    <a:pt x="801" y="1068"/>
                    <a:pt x="801" y="1068"/>
                    <a:pt x="801" y="1068"/>
                  </a:cubicBezTo>
                  <a:lnTo>
                    <a:pt x="768" y="1068"/>
                  </a:lnTo>
                  <a:lnTo>
                    <a:pt x="268" y="1335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271;p75">
              <a:extLst>
                <a:ext uri="{FF2B5EF4-FFF2-40B4-BE49-F238E27FC236}">
                  <a16:creationId xmlns:a16="http://schemas.microsoft.com/office/drawing/2014/main" id="{11BC0411-E1E8-424D-B55B-C87E866B0DC1}"/>
                </a:ext>
              </a:extLst>
            </p:cNvPr>
            <p:cNvSpPr/>
            <p:nvPr/>
          </p:nvSpPr>
          <p:spPr>
            <a:xfrm>
              <a:off x="2995650" y="2938375"/>
              <a:ext cx="20875" cy="53400"/>
            </a:xfrm>
            <a:custGeom>
              <a:avLst/>
              <a:gdLst/>
              <a:ahLst/>
              <a:cxnLst/>
              <a:rect l="l" t="t" r="r" b="b"/>
              <a:pathLst>
                <a:path w="835" h="2136" extrusionOk="0">
                  <a:moveTo>
                    <a:pt x="801" y="1"/>
                  </a:moveTo>
                  <a:lnTo>
                    <a:pt x="34" y="401"/>
                  </a:lnTo>
                  <a:cubicBezTo>
                    <a:pt x="34" y="401"/>
                    <a:pt x="0" y="434"/>
                    <a:pt x="0" y="434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0" y="2102"/>
                  </a:lnTo>
                  <a:cubicBezTo>
                    <a:pt x="0" y="2136"/>
                    <a:pt x="0" y="2136"/>
                    <a:pt x="0" y="2136"/>
                  </a:cubicBezTo>
                  <a:lnTo>
                    <a:pt x="34" y="2136"/>
                  </a:lnTo>
                  <a:lnTo>
                    <a:pt x="801" y="1702"/>
                  </a:lnTo>
                  <a:cubicBezTo>
                    <a:pt x="834" y="1702"/>
                    <a:pt x="834" y="1702"/>
                    <a:pt x="834" y="1669"/>
                  </a:cubicBezTo>
                  <a:cubicBezTo>
                    <a:pt x="834" y="1635"/>
                    <a:pt x="834" y="1635"/>
                    <a:pt x="834" y="1602"/>
                  </a:cubicBezTo>
                  <a:lnTo>
                    <a:pt x="834" y="1335"/>
                  </a:lnTo>
                  <a:cubicBezTo>
                    <a:pt x="834" y="1335"/>
                    <a:pt x="834" y="1335"/>
                    <a:pt x="834" y="1302"/>
                  </a:cubicBezTo>
                  <a:lnTo>
                    <a:pt x="801" y="1302"/>
                  </a:lnTo>
                  <a:lnTo>
                    <a:pt x="300" y="1602"/>
                  </a:lnTo>
                  <a:lnTo>
                    <a:pt x="300" y="1335"/>
                  </a:lnTo>
                  <a:lnTo>
                    <a:pt x="767" y="1068"/>
                  </a:lnTo>
                  <a:cubicBezTo>
                    <a:pt x="767" y="1068"/>
                    <a:pt x="767" y="1035"/>
                    <a:pt x="801" y="1035"/>
                  </a:cubicBezTo>
                  <a:cubicBezTo>
                    <a:pt x="801" y="1001"/>
                    <a:pt x="801" y="1001"/>
                    <a:pt x="801" y="968"/>
                  </a:cubicBezTo>
                  <a:lnTo>
                    <a:pt x="801" y="701"/>
                  </a:lnTo>
                  <a:cubicBezTo>
                    <a:pt x="801" y="701"/>
                    <a:pt x="801" y="701"/>
                    <a:pt x="801" y="668"/>
                  </a:cubicBezTo>
                  <a:lnTo>
                    <a:pt x="767" y="668"/>
                  </a:lnTo>
                  <a:lnTo>
                    <a:pt x="300" y="935"/>
                  </a:lnTo>
                  <a:lnTo>
                    <a:pt x="300" y="668"/>
                  </a:lnTo>
                  <a:lnTo>
                    <a:pt x="801" y="368"/>
                  </a:lnTo>
                  <a:cubicBezTo>
                    <a:pt x="801" y="368"/>
                    <a:pt x="801" y="368"/>
                    <a:pt x="834" y="334"/>
                  </a:cubicBezTo>
                  <a:cubicBezTo>
                    <a:pt x="834" y="334"/>
                    <a:pt x="834" y="301"/>
                    <a:pt x="834" y="301"/>
                  </a:cubicBezTo>
                  <a:lnTo>
                    <a:pt x="834" y="34"/>
                  </a:lnTo>
                  <a:cubicBezTo>
                    <a:pt x="834" y="1"/>
                    <a:pt x="834" y="1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272;p75">
              <a:extLst>
                <a:ext uri="{FF2B5EF4-FFF2-40B4-BE49-F238E27FC236}">
                  <a16:creationId xmlns:a16="http://schemas.microsoft.com/office/drawing/2014/main" id="{90E68228-218F-4093-8520-E73B3FBBB505}"/>
                </a:ext>
              </a:extLst>
            </p:cNvPr>
            <p:cNvSpPr/>
            <p:nvPr/>
          </p:nvSpPr>
          <p:spPr>
            <a:xfrm>
              <a:off x="3019825" y="2925875"/>
              <a:ext cx="25875" cy="49225"/>
            </a:xfrm>
            <a:custGeom>
              <a:avLst/>
              <a:gdLst/>
              <a:ahLst/>
              <a:cxnLst/>
              <a:rect l="l" t="t" r="r" b="b"/>
              <a:pathLst>
                <a:path w="1035" h="1969" extrusionOk="0">
                  <a:moveTo>
                    <a:pt x="668" y="0"/>
                  </a:moveTo>
                  <a:cubicBezTo>
                    <a:pt x="601" y="0"/>
                    <a:pt x="534" y="34"/>
                    <a:pt x="501" y="67"/>
                  </a:cubicBezTo>
                  <a:cubicBezTo>
                    <a:pt x="434" y="134"/>
                    <a:pt x="368" y="167"/>
                    <a:pt x="334" y="267"/>
                  </a:cubicBezTo>
                  <a:cubicBezTo>
                    <a:pt x="267" y="301"/>
                    <a:pt x="201" y="401"/>
                    <a:pt x="167" y="467"/>
                  </a:cubicBezTo>
                  <a:cubicBezTo>
                    <a:pt x="134" y="534"/>
                    <a:pt x="101" y="601"/>
                    <a:pt x="67" y="701"/>
                  </a:cubicBezTo>
                  <a:cubicBezTo>
                    <a:pt x="67" y="768"/>
                    <a:pt x="67" y="834"/>
                    <a:pt x="34" y="901"/>
                  </a:cubicBezTo>
                  <a:cubicBezTo>
                    <a:pt x="34" y="1001"/>
                    <a:pt x="67" y="1134"/>
                    <a:pt x="134" y="1201"/>
                  </a:cubicBezTo>
                  <a:cubicBezTo>
                    <a:pt x="173" y="1240"/>
                    <a:pt x="224" y="1256"/>
                    <a:pt x="272" y="1256"/>
                  </a:cubicBezTo>
                  <a:cubicBezTo>
                    <a:pt x="307" y="1256"/>
                    <a:pt x="340" y="1248"/>
                    <a:pt x="368" y="1235"/>
                  </a:cubicBezTo>
                  <a:lnTo>
                    <a:pt x="534" y="1201"/>
                  </a:lnTo>
                  <a:lnTo>
                    <a:pt x="634" y="1201"/>
                  </a:lnTo>
                  <a:cubicBezTo>
                    <a:pt x="651" y="1184"/>
                    <a:pt x="659" y="1176"/>
                    <a:pt x="668" y="1176"/>
                  </a:cubicBezTo>
                  <a:cubicBezTo>
                    <a:pt x="676" y="1176"/>
                    <a:pt x="684" y="1184"/>
                    <a:pt x="701" y="1201"/>
                  </a:cubicBezTo>
                  <a:cubicBezTo>
                    <a:pt x="701" y="1201"/>
                    <a:pt x="701" y="1235"/>
                    <a:pt x="701" y="1235"/>
                  </a:cubicBezTo>
                  <a:cubicBezTo>
                    <a:pt x="701" y="1301"/>
                    <a:pt x="668" y="1335"/>
                    <a:pt x="634" y="1368"/>
                  </a:cubicBezTo>
                  <a:cubicBezTo>
                    <a:pt x="601" y="1435"/>
                    <a:pt x="568" y="1468"/>
                    <a:pt x="501" y="1501"/>
                  </a:cubicBezTo>
                  <a:cubicBezTo>
                    <a:pt x="468" y="1501"/>
                    <a:pt x="434" y="1501"/>
                    <a:pt x="434" y="1535"/>
                  </a:cubicBezTo>
                  <a:lnTo>
                    <a:pt x="368" y="1535"/>
                  </a:lnTo>
                  <a:cubicBezTo>
                    <a:pt x="334" y="1501"/>
                    <a:pt x="334" y="1501"/>
                    <a:pt x="334" y="1501"/>
                  </a:cubicBezTo>
                  <a:lnTo>
                    <a:pt x="334" y="1468"/>
                  </a:lnTo>
                  <a:lnTo>
                    <a:pt x="267" y="1468"/>
                  </a:lnTo>
                  <a:lnTo>
                    <a:pt x="67" y="1601"/>
                  </a:lnTo>
                  <a:cubicBezTo>
                    <a:pt x="34" y="1601"/>
                    <a:pt x="1" y="1635"/>
                    <a:pt x="1" y="1668"/>
                  </a:cubicBezTo>
                  <a:cubicBezTo>
                    <a:pt x="1" y="1735"/>
                    <a:pt x="34" y="1768"/>
                    <a:pt x="67" y="1835"/>
                  </a:cubicBezTo>
                  <a:cubicBezTo>
                    <a:pt x="67" y="1868"/>
                    <a:pt x="101" y="1902"/>
                    <a:pt x="167" y="1935"/>
                  </a:cubicBezTo>
                  <a:cubicBezTo>
                    <a:pt x="201" y="1968"/>
                    <a:pt x="267" y="1968"/>
                    <a:pt x="301" y="1968"/>
                  </a:cubicBezTo>
                  <a:cubicBezTo>
                    <a:pt x="401" y="1968"/>
                    <a:pt x="468" y="1935"/>
                    <a:pt x="534" y="1902"/>
                  </a:cubicBezTo>
                  <a:cubicBezTo>
                    <a:pt x="601" y="1868"/>
                    <a:pt x="668" y="1802"/>
                    <a:pt x="701" y="1735"/>
                  </a:cubicBezTo>
                  <a:cubicBezTo>
                    <a:pt x="768" y="1668"/>
                    <a:pt x="835" y="1601"/>
                    <a:pt x="868" y="1535"/>
                  </a:cubicBezTo>
                  <a:cubicBezTo>
                    <a:pt x="935" y="1468"/>
                    <a:pt x="968" y="1401"/>
                    <a:pt x="968" y="1301"/>
                  </a:cubicBezTo>
                  <a:cubicBezTo>
                    <a:pt x="1001" y="1235"/>
                    <a:pt x="1035" y="1134"/>
                    <a:pt x="1001" y="1068"/>
                  </a:cubicBezTo>
                  <a:cubicBezTo>
                    <a:pt x="1035" y="1001"/>
                    <a:pt x="1035" y="934"/>
                    <a:pt x="1001" y="868"/>
                  </a:cubicBezTo>
                  <a:cubicBezTo>
                    <a:pt x="1001" y="834"/>
                    <a:pt x="968" y="801"/>
                    <a:pt x="968" y="768"/>
                  </a:cubicBezTo>
                  <a:cubicBezTo>
                    <a:pt x="944" y="744"/>
                    <a:pt x="904" y="720"/>
                    <a:pt x="871" y="720"/>
                  </a:cubicBezTo>
                  <a:cubicBezTo>
                    <a:pt x="857" y="720"/>
                    <a:pt x="844" y="724"/>
                    <a:pt x="835" y="734"/>
                  </a:cubicBezTo>
                  <a:cubicBezTo>
                    <a:pt x="823" y="723"/>
                    <a:pt x="809" y="719"/>
                    <a:pt x="791" y="719"/>
                  </a:cubicBezTo>
                  <a:cubicBezTo>
                    <a:pt x="757" y="719"/>
                    <a:pt x="712" y="734"/>
                    <a:pt x="668" y="734"/>
                  </a:cubicBezTo>
                  <a:lnTo>
                    <a:pt x="534" y="768"/>
                  </a:lnTo>
                  <a:lnTo>
                    <a:pt x="434" y="768"/>
                  </a:lnTo>
                  <a:cubicBezTo>
                    <a:pt x="428" y="774"/>
                    <a:pt x="422" y="777"/>
                    <a:pt x="415" y="777"/>
                  </a:cubicBezTo>
                  <a:cubicBezTo>
                    <a:pt x="389" y="777"/>
                    <a:pt x="368" y="728"/>
                    <a:pt x="368" y="701"/>
                  </a:cubicBezTo>
                  <a:cubicBezTo>
                    <a:pt x="368" y="701"/>
                    <a:pt x="368" y="667"/>
                    <a:pt x="368" y="634"/>
                  </a:cubicBezTo>
                  <a:cubicBezTo>
                    <a:pt x="368" y="601"/>
                    <a:pt x="401" y="601"/>
                    <a:pt x="401" y="567"/>
                  </a:cubicBezTo>
                  <a:lnTo>
                    <a:pt x="468" y="534"/>
                  </a:lnTo>
                  <a:lnTo>
                    <a:pt x="501" y="501"/>
                  </a:lnTo>
                  <a:cubicBezTo>
                    <a:pt x="534" y="467"/>
                    <a:pt x="568" y="467"/>
                    <a:pt x="601" y="467"/>
                  </a:cubicBezTo>
                  <a:lnTo>
                    <a:pt x="734" y="467"/>
                  </a:lnTo>
                  <a:lnTo>
                    <a:pt x="935" y="367"/>
                  </a:lnTo>
                  <a:cubicBezTo>
                    <a:pt x="968" y="367"/>
                    <a:pt x="968" y="334"/>
                    <a:pt x="968" y="334"/>
                  </a:cubicBezTo>
                  <a:cubicBezTo>
                    <a:pt x="968" y="301"/>
                    <a:pt x="968" y="301"/>
                    <a:pt x="968" y="301"/>
                  </a:cubicBezTo>
                  <a:cubicBezTo>
                    <a:pt x="968" y="234"/>
                    <a:pt x="968" y="167"/>
                    <a:pt x="935" y="134"/>
                  </a:cubicBezTo>
                  <a:cubicBezTo>
                    <a:pt x="901" y="100"/>
                    <a:pt x="868" y="67"/>
                    <a:pt x="835" y="34"/>
                  </a:cubicBezTo>
                  <a:cubicBezTo>
                    <a:pt x="801" y="0"/>
                    <a:pt x="734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273;p75">
              <a:extLst>
                <a:ext uri="{FF2B5EF4-FFF2-40B4-BE49-F238E27FC236}">
                  <a16:creationId xmlns:a16="http://schemas.microsoft.com/office/drawing/2014/main" id="{F755CF40-0565-4C86-8D83-A95239CCA2D9}"/>
                </a:ext>
              </a:extLst>
            </p:cNvPr>
            <p:cNvSpPr/>
            <p:nvPr/>
          </p:nvSpPr>
          <p:spPr>
            <a:xfrm>
              <a:off x="3059025" y="2904650"/>
              <a:ext cx="22550" cy="52100"/>
            </a:xfrm>
            <a:custGeom>
              <a:avLst/>
              <a:gdLst/>
              <a:ahLst/>
              <a:cxnLst/>
              <a:rect l="l" t="t" r="r" b="b"/>
              <a:pathLst>
                <a:path w="902" h="2084" extrusionOk="0">
                  <a:moveTo>
                    <a:pt x="534" y="449"/>
                  </a:moveTo>
                  <a:cubicBezTo>
                    <a:pt x="601" y="449"/>
                    <a:pt x="601" y="482"/>
                    <a:pt x="601" y="549"/>
                  </a:cubicBezTo>
                  <a:cubicBezTo>
                    <a:pt x="601" y="616"/>
                    <a:pt x="567" y="683"/>
                    <a:pt x="534" y="749"/>
                  </a:cubicBezTo>
                  <a:cubicBezTo>
                    <a:pt x="501" y="783"/>
                    <a:pt x="467" y="816"/>
                    <a:pt x="434" y="849"/>
                  </a:cubicBezTo>
                  <a:lnTo>
                    <a:pt x="234" y="949"/>
                  </a:lnTo>
                  <a:lnTo>
                    <a:pt x="234" y="582"/>
                  </a:lnTo>
                  <a:lnTo>
                    <a:pt x="434" y="482"/>
                  </a:lnTo>
                  <a:cubicBezTo>
                    <a:pt x="467" y="449"/>
                    <a:pt x="501" y="449"/>
                    <a:pt x="534" y="449"/>
                  </a:cubicBezTo>
                  <a:close/>
                  <a:moveTo>
                    <a:pt x="669" y="1"/>
                  </a:moveTo>
                  <a:cubicBezTo>
                    <a:pt x="656" y="1"/>
                    <a:pt x="645" y="4"/>
                    <a:pt x="634" y="15"/>
                  </a:cubicBezTo>
                  <a:cubicBezTo>
                    <a:pt x="534" y="15"/>
                    <a:pt x="501" y="49"/>
                    <a:pt x="434" y="82"/>
                  </a:cubicBezTo>
                  <a:lnTo>
                    <a:pt x="34" y="349"/>
                  </a:lnTo>
                  <a:cubicBezTo>
                    <a:pt x="0" y="349"/>
                    <a:pt x="0" y="382"/>
                    <a:pt x="0" y="382"/>
                  </a:cubicBezTo>
                  <a:cubicBezTo>
                    <a:pt x="0" y="416"/>
                    <a:pt x="0" y="416"/>
                    <a:pt x="0" y="449"/>
                  </a:cubicBezTo>
                  <a:lnTo>
                    <a:pt x="0" y="2050"/>
                  </a:lnTo>
                  <a:cubicBezTo>
                    <a:pt x="0" y="2084"/>
                    <a:pt x="0" y="2084"/>
                    <a:pt x="0" y="2084"/>
                  </a:cubicBezTo>
                  <a:lnTo>
                    <a:pt x="34" y="2084"/>
                  </a:lnTo>
                  <a:lnTo>
                    <a:pt x="234" y="1983"/>
                  </a:lnTo>
                  <a:cubicBezTo>
                    <a:pt x="267" y="1983"/>
                    <a:pt x="267" y="1950"/>
                    <a:pt x="267" y="1950"/>
                  </a:cubicBezTo>
                  <a:cubicBezTo>
                    <a:pt x="267" y="1917"/>
                    <a:pt x="267" y="1917"/>
                    <a:pt x="267" y="1883"/>
                  </a:cubicBezTo>
                  <a:lnTo>
                    <a:pt x="267" y="1350"/>
                  </a:lnTo>
                  <a:lnTo>
                    <a:pt x="434" y="1250"/>
                  </a:lnTo>
                  <a:lnTo>
                    <a:pt x="601" y="1683"/>
                  </a:lnTo>
                  <a:lnTo>
                    <a:pt x="601" y="1717"/>
                  </a:lnTo>
                  <a:lnTo>
                    <a:pt x="634" y="1717"/>
                  </a:lnTo>
                  <a:lnTo>
                    <a:pt x="868" y="1583"/>
                  </a:lnTo>
                  <a:cubicBezTo>
                    <a:pt x="868" y="1583"/>
                    <a:pt x="901" y="1550"/>
                    <a:pt x="901" y="1550"/>
                  </a:cubicBezTo>
                  <a:cubicBezTo>
                    <a:pt x="901" y="1550"/>
                    <a:pt x="901" y="1516"/>
                    <a:pt x="901" y="1516"/>
                  </a:cubicBezTo>
                  <a:lnTo>
                    <a:pt x="901" y="1483"/>
                  </a:lnTo>
                  <a:lnTo>
                    <a:pt x="701" y="1016"/>
                  </a:lnTo>
                  <a:cubicBezTo>
                    <a:pt x="768" y="916"/>
                    <a:pt x="801" y="816"/>
                    <a:pt x="834" y="749"/>
                  </a:cubicBezTo>
                  <a:cubicBezTo>
                    <a:pt x="868" y="616"/>
                    <a:pt x="901" y="516"/>
                    <a:pt x="901" y="382"/>
                  </a:cubicBezTo>
                  <a:cubicBezTo>
                    <a:pt x="901" y="316"/>
                    <a:pt x="868" y="249"/>
                    <a:pt x="868" y="149"/>
                  </a:cubicBezTo>
                  <a:cubicBezTo>
                    <a:pt x="834" y="115"/>
                    <a:pt x="801" y="49"/>
                    <a:pt x="768" y="15"/>
                  </a:cubicBezTo>
                  <a:cubicBezTo>
                    <a:pt x="723" y="15"/>
                    <a:pt x="693" y="1"/>
                    <a:pt x="6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274;p75">
              <a:extLst>
                <a:ext uri="{FF2B5EF4-FFF2-40B4-BE49-F238E27FC236}">
                  <a16:creationId xmlns:a16="http://schemas.microsoft.com/office/drawing/2014/main" id="{193510A9-63ED-40C1-9AF1-03C1899AD2FF}"/>
                </a:ext>
              </a:extLst>
            </p:cNvPr>
            <p:cNvSpPr/>
            <p:nvPr/>
          </p:nvSpPr>
          <p:spPr>
            <a:xfrm>
              <a:off x="3086550" y="2885850"/>
              <a:ext cx="20875" cy="54225"/>
            </a:xfrm>
            <a:custGeom>
              <a:avLst/>
              <a:gdLst/>
              <a:ahLst/>
              <a:cxnLst/>
              <a:rect l="l" t="t" r="r" b="b"/>
              <a:pathLst>
                <a:path w="835" h="2169" extrusionOk="0">
                  <a:moveTo>
                    <a:pt x="801" y="0"/>
                  </a:move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0" y="2135"/>
                  </a:lnTo>
                  <a:cubicBezTo>
                    <a:pt x="0" y="2135"/>
                    <a:pt x="0" y="2168"/>
                    <a:pt x="0" y="2168"/>
                  </a:cubicBezTo>
                  <a:lnTo>
                    <a:pt x="34" y="2168"/>
                  </a:lnTo>
                  <a:lnTo>
                    <a:pt x="801" y="1735"/>
                  </a:lnTo>
                  <a:cubicBezTo>
                    <a:pt x="801" y="1701"/>
                    <a:pt x="801" y="1701"/>
                    <a:pt x="801" y="1701"/>
                  </a:cubicBezTo>
                  <a:cubicBezTo>
                    <a:pt x="801" y="1668"/>
                    <a:pt x="801" y="1668"/>
                    <a:pt x="801" y="1635"/>
                  </a:cubicBezTo>
                  <a:lnTo>
                    <a:pt x="801" y="1368"/>
                  </a:lnTo>
                  <a:cubicBezTo>
                    <a:pt x="834" y="1368"/>
                    <a:pt x="834" y="1334"/>
                    <a:pt x="801" y="1334"/>
                  </a:cubicBezTo>
                  <a:lnTo>
                    <a:pt x="300" y="1635"/>
                  </a:lnTo>
                  <a:lnTo>
                    <a:pt x="300" y="1368"/>
                  </a:lnTo>
                  <a:lnTo>
                    <a:pt x="767" y="1101"/>
                  </a:lnTo>
                  <a:cubicBezTo>
                    <a:pt x="767" y="1101"/>
                    <a:pt x="767" y="1068"/>
                    <a:pt x="801" y="1068"/>
                  </a:cubicBezTo>
                  <a:cubicBezTo>
                    <a:pt x="801" y="1034"/>
                    <a:pt x="801" y="1034"/>
                    <a:pt x="801" y="1001"/>
                  </a:cubicBezTo>
                  <a:lnTo>
                    <a:pt x="801" y="734"/>
                  </a:lnTo>
                  <a:cubicBezTo>
                    <a:pt x="801" y="734"/>
                    <a:pt x="801" y="701"/>
                    <a:pt x="801" y="701"/>
                  </a:cubicBezTo>
                  <a:lnTo>
                    <a:pt x="767" y="701"/>
                  </a:lnTo>
                  <a:lnTo>
                    <a:pt x="300" y="968"/>
                  </a:lnTo>
                  <a:lnTo>
                    <a:pt x="300" y="701"/>
                  </a:lnTo>
                  <a:lnTo>
                    <a:pt x="801" y="400"/>
                  </a:lnTo>
                  <a:cubicBezTo>
                    <a:pt x="801" y="400"/>
                    <a:pt x="801" y="400"/>
                    <a:pt x="834" y="367"/>
                  </a:cubicBezTo>
                  <a:cubicBezTo>
                    <a:pt x="834" y="367"/>
                    <a:pt x="834" y="334"/>
                    <a:pt x="834" y="300"/>
                  </a:cubicBezTo>
                  <a:lnTo>
                    <a:pt x="834" y="34"/>
                  </a:lnTo>
                  <a:cubicBezTo>
                    <a:pt x="834" y="34"/>
                    <a:pt x="834" y="34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275;p75">
              <a:extLst>
                <a:ext uri="{FF2B5EF4-FFF2-40B4-BE49-F238E27FC236}">
                  <a16:creationId xmlns:a16="http://schemas.microsoft.com/office/drawing/2014/main" id="{9DC78A89-1555-4882-8A90-BC4430813E21}"/>
                </a:ext>
              </a:extLst>
            </p:cNvPr>
            <p:cNvSpPr/>
            <p:nvPr/>
          </p:nvSpPr>
          <p:spPr>
            <a:xfrm>
              <a:off x="3109900" y="2868325"/>
              <a:ext cx="25875" cy="52575"/>
            </a:xfrm>
            <a:custGeom>
              <a:avLst/>
              <a:gdLst/>
              <a:ahLst/>
              <a:cxnLst/>
              <a:rect l="l" t="t" r="r" b="b"/>
              <a:pathLst>
                <a:path w="1035" h="2103" extrusionOk="0">
                  <a:moveTo>
                    <a:pt x="1001" y="1"/>
                  </a:moveTo>
                  <a:lnTo>
                    <a:pt x="801" y="134"/>
                  </a:lnTo>
                  <a:cubicBezTo>
                    <a:pt x="767" y="134"/>
                    <a:pt x="734" y="167"/>
                    <a:pt x="734" y="167"/>
                  </a:cubicBezTo>
                  <a:cubicBezTo>
                    <a:pt x="734" y="201"/>
                    <a:pt x="734" y="201"/>
                    <a:pt x="734" y="234"/>
                  </a:cubicBezTo>
                  <a:lnTo>
                    <a:pt x="501" y="1468"/>
                  </a:lnTo>
                  <a:lnTo>
                    <a:pt x="300" y="501"/>
                  </a:lnTo>
                  <a:cubicBezTo>
                    <a:pt x="300" y="468"/>
                    <a:pt x="300" y="468"/>
                    <a:pt x="300" y="468"/>
                  </a:cubicBezTo>
                  <a:lnTo>
                    <a:pt x="234" y="468"/>
                  </a:lnTo>
                  <a:lnTo>
                    <a:pt x="34" y="568"/>
                  </a:lnTo>
                  <a:cubicBezTo>
                    <a:pt x="34" y="568"/>
                    <a:pt x="0" y="601"/>
                    <a:pt x="0" y="601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0" y="668"/>
                    <a:pt x="0" y="668"/>
                    <a:pt x="0" y="668"/>
                  </a:cubicBezTo>
                  <a:lnTo>
                    <a:pt x="334" y="2035"/>
                  </a:lnTo>
                  <a:cubicBezTo>
                    <a:pt x="367" y="2102"/>
                    <a:pt x="400" y="2102"/>
                    <a:pt x="434" y="2102"/>
                  </a:cubicBezTo>
                  <a:lnTo>
                    <a:pt x="601" y="1969"/>
                  </a:lnTo>
                  <a:cubicBezTo>
                    <a:pt x="634" y="1935"/>
                    <a:pt x="667" y="1902"/>
                    <a:pt x="701" y="1835"/>
                  </a:cubicBezTo>
                  <a:lnTo>
                    <a:pt x="1001" y="67"/>
                  </a:lnTo>
                  <a:cubicBezTo>
                    <a:pt x="1001" y="67"/>
                    <a:pt x="1001" y="67"/>
                    <a:pt x="1001" y="34"/>
                  </a:cubicBezTo>
                  <a:cubicBezTo>
                    <a:pt x="1034" y="34"/>
                    <a:pt x="1034" y="34"/>
                    <a:pt x="10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276;p75">
              <a:extLst>
                <a:ext uri="{FF2B5EF4-FFF2-40B4-BE49-F238E27FC236}">
                  <a16:creationId xmlns:a16="http://schemas.microsoft.com/office/drawing/2014/main" id="{F7CF3F01-17D3-426E-92FC-5729BF078671}"/>
                </a:ext>
              </a:extLst>
            </p:cNvPr>
            <p:cNvSpPr/>
            <p:nvPr/>
          </p:nvSpPr>
          <p:spPr>
            <a:xfrm>
              <a:off x="3139925" y="2854150"/>
              <a:ext cx="21700" cy="54850"/>
            </a:xfrm>
            <a:custGeom>
              <a:avLst/>
              <a:gdLst/>
              <a:ahLst/>
              <a:cxnLst/>
              <a:rect l="l" t="t" r="r" b="b"/>
              <a:pathLst>
                <a:path w="868" h="2194" extrusionOk="0">
                  <a:moveTo>
                    <a:pt x="801" y="1"/>
                  </a:moveTo>
                  <a:lnTo>
                    <a:pt x="33" y="434"/>
                  </a:lnTo>
                  <a:cubicBezTo>
                    <a:pt x="33" y="434"/>
                    <a:pt x="0" y="468"/>
                    <a:pt x="0" y="468"/>
                  </a:cubicBezTo>
                  <a:cubicBezTo>
                    <a:pt x="0" y="501"/>
                    <a:pt x="0" y="501"/>
                    <a:pt x="0" y="534"/>
                  </a:cubicBezTo>
                  <a:lnTo>
                    <a:pt x="0" y="2135"/>
                  </a:lnTo>
                  <a:cubicBezTo>
                    <a:pt x="0" y="2169"/>
                    <a:pt x="0" y="2169"/>
                    <a:pt x="0" y="2169"/>
                  </a:cubicBezTo>
                  <a:cubicBezTo>
                    <a:pt x="0" y="2185"/>
                    <a:pt x="8" y="2194"/>
                    <a:pt x="17" y="2194"/>
                  </a:cubicBezTo>
                  <a:cubicBezTo>
                    <a:pt x="25" y="2194"/>
                    <a:pt x="33" y="2185"/>
                    <a:pt x="33" y="2169"/>
                  </a:cubicBezTo>
                  <a:lnTo>
                    <a:pt x="801" y="1735"/>
                  </a:lnTo>
                  <a:cubicBezTo>
                    <a:pt x="834" y="1702"/>
                    <a:pt x="834" y="1668"/>
                    <a:pt x="834" y="1635"/>
                  </a:cubicBezTo>
                  <a:lnTo>
                    <a:pt x="834" y="1368"/>
                  </a:lnTo>
                  <a:cubicBezTo>
                    <a:pt x="867" y="1368"/>
                    <a:pt x="867" y="1368"/>
                    <a:pt x="834" y="1335"/>
                  </a:cubicBezTo>
                  <a:lnTo>
                    <a:pt x="300" y="1635"/>
                  </a:lnTo>
                  <a:lnTo>
                    <a:pt x="300" y="1335"/>
                  </a:lnTo>
                  <a:lnTo>
                    <a:pt x="767" y="1068"/>
                  </a:lnTo>
                  <a:cubicBezTo>
                    <a:pt x="801" y="1068"/>
                    <a:pt x="801" y="1068"/>
                    <a:pt x="801" y="1035"/>
                  </a:cubicBezTo>
                  <a:cubicBezTo>
                    <a:pt x="801" y="1035"/>
                    <a:pt x="801" y="1001"/>
                    <a:pt x="801" y="968"/>
                  </a:cubicBezTo>
                  <a:lnTo>
                    <a:pt x="801" y="701"/>
                  </a:lnTo>
                  <a:cubicBezTo>
                    <a:pt x="801" y="701"/>
                    <a:pt x="801" y="701"/>
                    <a:pt x="801" y="668"/>
                  </a:cubicBezTo>
                  <a:lnTo>
                    <a:pt x="767" y="668"/>
                  </a:lnTo>
                  <a:lnTo>
                    <a:pt x="300" y="935"/>
                  </a:lnTo>
                  <a:lnTo>
                    <a:pt x="300" y="668"/>
                  </a:lnTo>
                  <a:lnTo>
                    <a:pt x="801" y="401"/>
                  </a:lnTo>
                  <a:cubicBezTo>
                    <a:pt x="801" y="368"/>
                    <a:pt x="801" y="368"/>
                    <a:pt x="834" y="334"/>
                  </a:cubicBezTo>
                  <a:cubicBezTo>
                    <a:pt x="834" y="334"/>
                    <a:pt x="834" y="301"/>
                    <a:pt x="834" y="301"/>
                  </a:cubicBezTo>
                  <a:lnTo>
                    <a:pt x="834" y="34"/>
                  </a:lnTo>
                  <a:cubicBezTo>
                    <a:pt x="834" y="34"/>
                    <a:pt x="834" y="1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277;p75">
              <a:extLst>
                <a:ext uri="{FF2B5EF4-FFF2-40B4-BE49-F238E27FC236}">
                  <a16:creationId xmlns:a16="http://schemas.microsoft.com/office/drawing/2014/main" id="{6392CE85-E12C-4077-AA54-30B4D2651B26}"/>
                </a:ext>
              </a:extLst>
            </p:cNvPr>
            <p:cNvSpPr/>
            <p:nvPr/>
          </p:nvSpPr>
          <p:spPr>
            <a:xfrm>
              <a:off x="3167425" y="2838300"/>
              <a:ext cx="23375" cy="55900"/>
            </a:xfrm>
            <a:custGeom>
              <a:avLst/>
              <a:gdLst/>
              <a:ahLst/>
              <a:cxnLst/>
              <a:rect l="l" t="t" r="r" b="b"/>
              <a:pathLst>
                <a:path w="935" h="2236" extrusionOk="0">
                  <a:moveTo>
                    <a:pt x="901" y="1"/>
                  </a:moveTo>
                  <a:lnTo>
                    <a:pt x="668" y="101"/>
                  </a:lnTo>
                  <a:cubicBezTo>
                    <a:pt x="668" y="134"/>
                    <a:pt x="635" y="134"/>
                    <a:pt x="635" y="134"/>
                  </a:cubicBezTo>
                  <a:cubicBezTo>
                    <a:pt x="635" y="168"/>
                    <a:pt x="635" y="201"/>
                    <a:pt x="635" y="201"/>
                  </a:cubicBezTo>
                  <a:lnTo>
                    <a:pt x="635" y="1035"/>
                  </a:lnTo>
                  <a:lnTo>
                    <a:pt x="268" y="401"/>
                  </a:lnTo>
                  <a:lnTo>
                    <a:pt x="234" y="368"/>
                  </a:lnTo>
                  <a:lnTo>
                    <a:pt x="201" y="368"/>
                  </a:lnTo>
                  <a:lnTo>
                    <a:pt x="34" y="468"/>
                  </a:lnTo>
                  <a:cubicBezTo>
                    <a:pt x="34" y="468"/>
                    <a:pt x="1" y="501"/>
                    <a:pt x="1" y="501"/>
                  </a:cubicBezTo>
                  <a:cubicBezTo>
                    <a:pt x="1" y="535"/>
                    <a:pt x="1" y="535"/>
                    <a:pt x="1" y="568"/>
                  </a:cubicBezTo>
                  <a:lnTo>
                    <a:pt x="1" y="2169"/>
                  </a:lnTo>
                  <a:cubicBezTo>
                    <a:pt x="1" y="2202"/>
                    <a:pt x="1" y="2202"/>
                    <a:pt x="1" y="2236"/>
                  </a:cubicBezTo>
                  <a:lnTo>
                    <a:pt x="34" y="2236"/>
                  </a:lnTo>
                  <a:lnTo>
                    <a:pt x="234" y="2102"/>
                  </a:lnTo>
                  <a:cubicBezTo>
                    <a:pt x="268" y="2069"/>
                    <a:pt x="268" y="2069"/>
                    <a:pt x="268" y="2069"/>
                  </a:cubicBezTo>
                  <a:cubicBezTo>
                    <a:pt x="268" y="2036"/>
                    <a:pt x="268" y="2036"/>
                    <a:pt x="268" y="2002"/>
                  </a:cubicBezTo>
                  <a:lnTo>
                    <a:pt x="268" y="1168"/>
                  </a:lnTo>
                  <a:lnTo>
                    <a:pt x="635" y="1802"/>
                  </a:lnTo>
                  <a:cubicBezTo>
                    <a:pt x="651" y="1819"/>
                    <a:pt x="660" y="1827"/>
                    <a:pt x="668" y="1827"/>
                  </a:cubicBezTo>
                  <a:cubicBezTo>
                    <a:pt x="676" y="1827"/>
                    <a:pt x="685" y="1819"/>
                    <a:pt x="701" y="1802"/>
                  </a:cubicBezTo>
                  <a:lnTo>
                    <a:pt x="901" y="1735"/>
                  </a:lnTo>
                  <a:cubicBezTo>
                    <a:pt x="901" y="1735"/>
                    <a:pt x="901" y="1702"/>
                    <a:pt x="901" y="1702"/>
                  </a:cubicBezTo>
                  <a:cubicBezTo>
                    <a:pt x="901" y="1669"/>
                    <a:pt x="901" y="1669"/>
                    <a:pt x="901" y="1635"/>
                  </a:cubicBezTo>
                  <a:lnTo>
                    <a:pt x="901" y="34"/>
                  </a:lnTo>
                  <a:cubicBezTo>
                    <a:pt x="935" y="1"/>
                    <a:pt x="935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278;p75">
              <a:extLst>
                <a:ext uri="{FF2B5EF4-FFF2-40B4-BE49-F238E27FC236}">
                  <a16:creationId xmlns:a16="http://schemas.microsoft.com/office/drawing/2014/main" id="{3A6752B0-2A1A-4688-B040-F49938BFD025}"/>
                </a:ext>
              </a:extLst>
            </p:cNvPr>
            <p:cNvSpPr/>
            <p:nvPr/>
          </p:nvSpPr>
          <p:spPr>
            <a:xfrm>
              <a:off x="3194950" y="2819950"/>
              <a:ext cx="25050" cy="52575"/>
            </a:xfrm>
            <a:custGeom>
              <a:avLst/>
              <a:gdLst/>
              <a:ahLst/>
              <a:cxnLst/>
              <a:rect l="l" t="t" r="r" b="b"/>
              <a:pathLst>
                <a:path w="1002" h="2103" extrusionOk="0">
                  <a:moveTo>
                    <a:pt x="968" y="1"/>
                  </a:moveTo>
                  <a:lnTo>
                    <a:pt x="701" y="134"/>
                  </a:lnTo>
                  <a:cubicBezTo>
                    <a:pt x="701" y="134"/>
                    <a:pt x="668" y="134"/>
                    <a:pt x="668" y="168"/>
                  </a:cubicBezTo>
                  <a:cubicBezTo>
                    <a:pt x="668" y="168"/>
                    <a:pt x="668" y="201"/>
                    <a:pt x="668" y="234"/>
                  </a:cubicBezTo>
                  <a:lnTo>
                    <a:pt x="668" y="1202"/>
                  </a:lnTo>
                  <a:cubicBezTo>
                    <a:pt x="668" y="1269"/>
                    <a:pt x="668" y="1369"/>
                    <a:pt x="634" y="1469"/>
                  </a:cubicBezTo>
                  <a:cubicBezTo>
                    <a:pt x="601" y="1535"/>
                    <a:pt x="534" y="1602"/>
                    <a:pt x="468" y="1635"/>
                  </a:cubicBezTo>
                  <a:cubicBezTo>
                    <a:pt x="434" y="1652"/>
                    <a:pt x="409" y="1660"/>
                    <a:pt x="388" y="1660"/>
                  </a:cubicBezTo>
                  <a:cubicBezTo>
                    <a:pt x="368" y="1660"/>
                    <a:pt x="351" y="1652"/>
                    <a:pt x="334" y="1635"/>
                  </a:cubicBezTo>
                  <a:cubicBezTo>
                    <a:pt x="301" y="1569"/>
                    <a:pt x="267" y="1502"/>
                    <a:pt x="267" y="1435"/>
                  </a:cubicBezTo>
                  <a:lnTo>
                    <a:pt x="267" y="435"/>
                  </a:lnTo>
                  <a:cubicBezTo>
                    <a:pt x="301" y="435"/>
                    <a:pt x="301" y="401"/>
                    <a:pt x="267" y="401"/>
                  </a:cubicBezTo>
                  <a:lnTo>
                    <a:pt x="34" y="535"/>
                  </a:lnTo>
                  <a:cubicBezTo>
                    <a:pt x="34" y="535"/>
                    <a:pt x="1" y="535"/>
                    <a:pt x="1" y="568"/>
                  </a:cubicBezTo>
                  <a:cubicBezTo>
                    <a:pt x="1" y="568"/>
                    <a:pt x="1" y="601"/>
                    <a:pt x="1" y="601"/>
                  </a:cubicBezTo>
                  <a:lnTo>
                    <a:pt x="1" y="1602"/>
                  </a:lnTo>
                  <a:cubicBezTo>
                    <a:pt x="1" y="1702"/>
                    <a:pt x="34" y="1802"/>
                    <a:pt x="34" y="1902"/>
                  </a:cubicBezTo>
                  <a:cubicBezTo>
                    <a:pt x="67" y="1969"/>
                    <a:pt x="101" y="2002"/>
                    <a:pt x="134" y="2069"/>
                  </a:cubicBezTo>
                  <a:cubicBezTo>
                    <a:pt x="201" y="2102"/>
                    <a:pt x="234" y="2102"/>
                    <a:pt x="301" y="2102"/>
                  </a:cubicBezTo>
                  <a:cubicBezTo>
                    <a:pt x="368" y="2102"/>
                    <a:pt x="434" y="2069"/>
                    <a:pt x="501" y="2036"/>
                  </a:cubicBezTo>
                  <a:cubicBezTo>
                    <a:pt x="568" y="2002"/>
                    <a:pt x="634" y="1936"/>
                    <a:pt x="701" y="1869"/>
                  </a:cubicBezTo>
                  <a:cubicBezTo>
                    <a:pt x="768" y="1802"/>
                    <a:pt x="835" y="1736"/>
                    <a:pt x="868" y="1635"/>
                  </a:cubicBezTo>
                  <a:cubicBezTo>
                    <a:pt x="901" y="1569"/>
                    <a:pt x="935" y="1469"/>
                    <a:pt x="968" y="1369"/>
                  </a:cubicBezTo>
                  <a:cubicBezTo>
                    <a:pt x="1001" y="1269"/>
                    <a:pt x="1001" y="1135"/>
                    <a:pt x="1001" y="1035"/>
                  </a:cubicBezTo>
                  <a:lnTo>
                    <a:pt x="1001" y="34"/>
                  </a:lnTo>
                  <a:cubicBezTo>
                    <a:pt x="1001" y="34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279;p75">
              <a:extLst>
                <a:ext uri="{FF2B5EF4-FFF2-40B4-BE49-F238E27FC236}">
                  <a16:creationId xmlns:a16="http://schemas.microsoft.com/office/drawing/2014/main" id="{15BC9D2D-2D9D-49C3-8546-7A215E1F7CEF}"/>
                </a:ext>
              </a:extLst>
            </p:cNvPr>
            <p:cNvSpPr/>
            <p:nvPr/>
          </p:nvSpPr>
          <p:spPr>
            <a:xfrm>
              <a:off x="3225800" y="2804950"/>
              <a:ext cx="20875" cy="54225"/>
            </a:xfrm>
            <a:custGeom>
              <a:avLst/>
              <a:gdLst/>
              <a:ahLst/>
              <a:cxnLst/>
              <a:rect l="l" t="t" r="r" b="b"/>
              <a:pathLst>
                <a:path w="835" h="2169" extrusionOk="0">
                  <a:moveTo>
                    <a:pt x="801" y="0"/>
                  </a:moveTo>
                  <a:lnTo>
                    <a:pt x="34" y="434"/>
                  </a:lnTo>
                  <a:cubicBezTo>
                    <a:pt x="34" y="434"/>
                    <a:pt x="1" y="434"/>
                    <a:pt x="1" y="468"/>
                  </a:cubicBezTo>
                  <a:cubicBezTo>
                    <a:pt x="1" y="468"/>
                    <a:pt x="1" y="501"/>
                    <a:pt x="1" y="534"/>
                  </a:cubicBezTo>
                  <a:lnTo>
                    <a:pt x="1" y="2135"/>
                  </a:lnTo>
                  <a:cubicBezTo>
                    <a:pt x="1" y="2135"/>
                    <a:pt x="1" y="2169"/>
                    <a:pt x="1" y="2169"/>
                  </a:cubicBezTo>
                  <a:lnTo>
                    <a:pt x="34" y="2169"/>
                  </a:lnTo>
                  <a:lnTo>
                    <a:pt x="801" y="1735"/>
                  </a:lnTo>
                  <a:cubicBezTo>
                    <a:pt x="835" y="1735"/>
                    <a:pt x="835" y="1702"/>
                    <a:pt x="835" y="1702"/>
                  </a:cubicBezTo>
                  <a:cubicBezTo>
                    <a:pt x="835" y="1668"/>
                    <a:pt x="835" y="1668"/>
                    <a:pt x="835" y="1635"/>
                  </a:cubicBezTo>
                  <a:lnTo>
                    <a:pt x="835" y="1368"/>
                  </a:lnTo>
                  <a:cubicBezTo>
                    <a:pt x="835" y="1368"/>
                    <a:pt x="835" y="1335"/>
                    <a:pt x="835" y="1335"/>
                  </a:cubicBezTo>
                  <a:lnTo>
                    <a:pt x="801" y="1335"/>
                  </a:lnTo>
                  <a:lnTo>
                    <a:pt x="301" y="1635"/>
                  </a:lnTo>
                  <a:lnTo>
                    <a:pt x="301" y="1368"/>
                  </a:lnTo>
                  <a:lnTo>
                    <a:pt x="768" y="1101"/>
                  </a:lnTo>
                  <a:cubicBezTo>
                    <a:pt x="768" y="1101"/>
                    <a:pt x="768" y="1068"/>
                    <a:pt x="801" y="1068"/>
                  </a:cubicBezTo>
                  <a:cubicBezTo>
                    <a:pt x="801" y="1035"/>
                    <a:pt x="801" y="1035"/>
                    <a:pt x="801" y="1001"/>
                  </a:cubicBezTo>
                  <a:lnTo>
                    <a:pt x="801" y="734"/>
                  </a:lnTo>
                  <a:cubicBezTo>
                    <a:pt x="801" y="734"/>
                    <a:pt x="801" y="701"/>
                    <a:pt x="801" y="701"/>
                  </a:cubicBezTo>
                  <a:lnTo>
                    <a:pt x="768" y="701"/>
                  </a:lnTo>
                  <a:lnTo>
                    <a:pt x="301" y="968"/>
                  </a:lnTo>
                  <a:lnTo>
                    <a:pt x="301" y="701"/>
                  </a:lnTo>
                  <a:lnTo>
                    <a:pt x="801" y="401"/>
                  </a:lnTo>
                  <a:cubicBezTo>
                    <a:pt x="835" y="401"/>
                    <a:pt x="835" y="367"/>
                    <a:pt x="835" y="367"/>
                  </a:cubicBezTo>
                  <a:cubicBezTo>
                    <a:pt x="835" y="367"/>
                    <a:pt x="835" y="334"/>
                    <a:pt x="835" y="334"/>
                  </a:cubicBezTo>
                  <a:lnTo>
                    <a:pt x="835" y="34"/>
                  </a:lnTo>
                  <a:cubicBezTo>
                    <a:pt x="835" y="34"/>
                    <a:pt x="835" y="34"/>
                    <a:pt x="8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280;p75">
              <a:extLst>
                <a:ext uri="{FF2B5EF4-FFF2-40B4-BE49-F238E27FC236}">
                  <a16:creationId xmlns:a16="http://schemas.microsoft.com/office/drawing/2014/main" id="{2080A363-E64B-4694-9B5C-D757832397B8}"/>
                </a:ext>
              </a:extLst>
            </p:cNvPr>
            <p:cNvSpPr/>
            <p:nvPr/>
          </p:nvSpPr>
          <p:spPr>
            <a:xfrm>
              <a:off x="2910575" y="3065875"/>
              <a:ext cx="113450" cy="91475"/>
            </a:xfrm>
            <a:custGeom>
              <a:avLst/>
              <a:gdLst/>
              <a:ahLst/>
              <a:cxnLst/>
              <a:rect l="l" t="t" r="r" b="b"/>
              <a:pathLst>
                <a:path w="4538" h="3659" extrusionOk="0">
                  <a:moveTo>
                    <a:pt x="4100" y="1"/>
                  </a:moveTo>
                  <a:cubicBezTo>
                    <a:pt x="3990" y="1"/>
                    <a:pt x="3867" y="35"/>
                    <a:pt x="3737" y="104"/>
                  </a:cubicBezTo>
                  <a:lnTo>
                    <a:pt x="835" y="1772"/>
                  </a:lnTo>
                  <a:cubicBezTo>
                    <a:pt x="334" y="2072"/>
                    <a:pt x="68" y="2573"/>
                    <a:pt x="1" y="3107"/>
                  </a:cubicBezTo>
                  <a:cubicBezTo>
                    <a:pt x="1" y="3456"/>
                    <a:pt x="180" y="3659"/>
                    <a:pt x="446" y="3659"/>
                  </a:cubicBezTo>
                  <a:cubicBezTo>
                    <a:pt x="562" y="3659"/>
                    <a:pt x="694" y="3621"/>
                    <a:pt x="835" y="3540"/>
                  </a:cubicBezTo>
                  <a:lnTo>
                    <a:pt x="3737" y="1872"/>
                  </a:lnTo>
                  <a:cubicBezTo>
                    <a:pt x="4204" y="1572"/>
                    <a:pt x="4504" y="1072"/>
                    <a:pt x="4537" y="538"/>
                  </a:cubicBezTo>
                  <a:cubicBezTo>
                    <a:pt x="4537" y="187"/>
                    <a:pt x="4357" y="1"/>
                    <a:pt x="41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281;p75">
              <a:extLst>
                <a:ext uri="{FF2B5EF4-FFF2-40B4-BE49-F238E27FC236}">
                  <a16:creationId xmlns:a16="http://schemas.microsoft.com/office/drawing/2014/main" id="{E8A8333D-AFDF-49B2-B61D-5DE1B12E0977}"/>
                </a:ext>
              </a:extLst>
            </p:cNvPr>
            <p:cNvSpPr/>
            <p:nvPr/>
          </p:nvSpPr>
          <p:spPr>
            <a:xfrm>
              <a:off x="2910575" y="3196400"/>
              <a:ext cx="113450" cy="91250"/>
            </a:xfrm>
            <a:custGeom>
              <a:avLst/>
              <a:gdLst/>
              <a:ahLst/>
              <a:cxnLst/>
              <a:rect l="l" t="t" r="r" b="b"/>
              <a:pathLst>
                <a:path w="4538" h="3650" extrusionOk="0">
                  <a:moveTo>
                    <a:pt x="4107" y="1"/>
                  </a:moveTo>
                  <a:cubicBezTo>
                    <a:pt x="3996" y="1"/>
                    <a:pt x="3869" y="39"/>
                    <a:pt x="3737" y="120"/>
                  </a:cubicBezTo>
                  <a:lnTo>
                    <a:pt x="835" y="1788"/>
                  </a:lnTo>
                  <a:cubicBezTo>
                    <a:pt x="368" y="2089"/>
                    <a:pt x="68" y="2556"/>
                    <a:pt x="1" y="3123"/>
                  </a:cubicBezTo>
                  <a:cubicBezTo>
                    <a:pt x="1" y="3463"/>
                    <a:pt x="171" y="3649"/>
                    <a:pt x="427" y="3649"/>
                  </a:cubicBezTo>
                  <a:cubicBezTo>
                    <a:pt x="547" y="3649"/>
                    <a:pt x="686" y="3608"/>
                    <a:pt x="835" y="3523"/>
                  </a:cubicBezTo>
                  <a:lnTo>
                    <a:pt x="3737" y="1855"/>
                  </a:lnTo>
                  <a:cubicBezTo>
                    <a:pt x="4204" y="1588"/>
                    <a:pt x="4504" y="1088"/>
                    <a:pt x="4537" y="521"/>
                  </a:cubicBezTo>
                  <a:cubicBezTo>
                    <a:pt x="4537" y="197"/>
                    <a:pt x="4361" y="1"/>
                    <a:pt x="41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282;p75">
              <a:extLst>
                <a:ext uri="{FF2B5EF4-FFF2-40B4-BE49-F238E27FC236}">
                  <a16:creationId xmlns:a16="http://schemas.microsoft.com/office/drawing/2014/main" id="{9547BDC4-DE8C-479D-8B7F-13B6342F2929}"/>
                </a:ext>
              </a:extLst>
            </p:cNvPr>
            <p:cNvSpPr/>
            <p:nvPr/>
          </p:nvSpPr>
          <p:spPr>
            <a:xfrm>
              <a:off x="2910575" y="3326900"/>
              <a:ext cx="113450" cy="91100"/>
            </a:xfrm>
            <a:custGeom>
              <a:avLst/>
              <a:gdLst/>
              <a:ahLst/>
              <a:cxnLst/>
              <a:rect l="l" t="t" r="r" b="b"/>
              <a:pathLst>
                <a:path w="4538" h="3644" extrusionOk="0">
                  <a:moveTo>
                    <a:pt x="4100" y="0"/>
                  </a:moveTo>
                  <a:cubicBezTo>
                    <a:pt x="3990" y="0"/>
                    <a:pt x="3867" y="34"/>
                    <a:pt x="3737" y="104"/>
                  </a:cubicBezTo>
                  <a:lnTo>
                    <a:pt x="835" y="1772"/>
                  </a:lnTo>
                  <a:cubicBezTo>
                    <a:pt x="334" y="2072"/>
                    <a:pt x="68" y="2573"/>
                    <a:pt x="1" y="3106"/>
                  </a:cubicBezTo>
                  <a:cubicBezTo>
                    <a:pt x="1" y="3457"/>
                    <a:pt x="181" y="3644"/>
                    <a:pt x="450" y="3644"/>
                  </a:cubicBezTo>
                  <a:cubicBezTo>
                    <a:pt x="564" y="3644"/>
                    <a:pt x="695" y="3610"/>
                    <a:pt x="835" y="3540"/>
                  </a:cubicBezTo>
                  <a:lnTo>
                    <a:pt x="3737" y="1872"/>
                  </a:lnTo>
                  <a:cubicBezTo>
                    <a:pt x="4204" y="1572"/>
                    <a:pt x="4504" y="1072"/>
                    <a:pt x="4537" y="538"/>
                  </a:cubicBezTo>
                  <a:cubicBezTo>
                    <a:pt x="4537" y="187"/>
                    <a:pt x="4357" y="0"/>
                    <a:pt x="4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283;p75">
              <a:extLst>
                <a:ext uri="{FF2B5EF4-FFF2-40B4-BE49-F238E27FC236}">
                  <a16:creationId xmlns:a16="http://schemas.microsoft.com/office/drawing/2014/main" id="{39681E9C-4169-4D92-B696-8B8E2D2A8144}"/>
                </a:ext>
              </a:extLst>
            </p:cNvPr>
            <p:cNvSpPr/>
            <p:nvPr/>
          </p:nvSpPr>
          <p:spPr>
            <a:xfrm>
              <a:off x="2910575" y="3457000"/>
              <a:ext cx="113450" cy="91100"/>
            </a:xfrm>
            <a:custGeom>
              <a:avLst/>
              <a:gdLst/>
              <a:ahLst/>
              <a:cxnLst/>
              <a:rect l="l" t="t" r="r" b="b"/>
              <a:pathLst>
                <a:path w="4538" h="3644" extrusionOk="0">
                  <a:moveTo>
                    <a:pt x="4100" y="0"/>
                  </a:moveTo>
                  <a:cubicBezTo>
                    <a:pt x="3990" y="0"/>
                    <a:pt x="3867" y="34"/>
                    <a:pt x="3737" y="104"/>
                  </a:cubicBezTo>
                  <a:lnTo>
                    <a:pt x="835" y="1772"/>
                  </a:lnTo>
                  <a:cubicBezTo>
                    <a:pt x="368" y="2072"/>
                    <a:pt x="68" y="2572"/>
                    <a:pt x="1" y="3106"/>
                  </a:cubicBezTo>
                  <a:cubicBezTo>
                    <a:pt x="1" y="3457"/>
                    <a:pt x="181" y="3644"/>
                    <a:pt x="450" y="3644"/>
                  </a:cubicBezTo>
                  <a:cubicBezTo>
                    <a:pt x="564" y="3644"/>
                    <a:pt x="695" y="3610"/>
                    <a:pt x="835" y="3540"/>
                  </a:cubicBezTo>
                  <a:lnTo>
                    <a:pt x="3737" y="1872"/>
                  </a:lnTo>
                  <a:cubicBezTo>
                    <a:pt x="4204" y="1572"/>
                    <a:pt x="4504" y="1071"/>
                    <a:pt x="4537" y="538"/>
                  </a:cubicBezTo>
                  <a:cubicBezTo>
                    <a:pt x="4537" y="187"/>
                    <a:pt x="4357" y="0"/>
                    <a:pt x="4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284;p75">
              <a:extLst>
                <a:ext uri="{FF2B5EF4-FFF2-40B4-BE49-F238E27FC236}">
                  <a16:creationId xmlns:a16="http://schemas.microsoft.com/office/drawing/2014/main" id="{B43780C0-BBCC-47C8-BA80-61996D43E0A0}"/>
                </a:ext>
              </a:extLst>
            </p:cNvPr>
            <p:cNvSpPr/>
            <p:nvPr/>
          </p:nvSpPr>
          <p:spPr>
            <a:xfrm>
              <a:off x="3056525" y="2940625"/>
              <a:ext cx="919400" cy="534000"/>
            </a:xfrm>
            <a:custGeom>
              <a:avLst/>
              <a:gdLst/>
              <a:ahLst/>
              <a:cxnLst/>
              <a:rect l="l" t="t" r="r" b="b"/>
              <a:pathLst>
                <a:path w="36776" h="21360" extrusionOk="0">
                  <a:moveTo>
                    <a:pt x="36522" y="0"/>
                  </a:moveTo>
                  <a:cubicBezTo>
                    <a:pt x="36502" y="0"/>
                    <a:pt x="36481" y="4"/>
                    <a:pt x="36460" y="11"/>
                  </a:cubicBezTo>
                  <a:lnTo>
                    <a:pt x="134" y="20992"/>
                  </a:lnTo>
                  <a:cubicBezTo>
                    <a:pt x="34" y="21059"/>
                    <a:pt x="0" y="21159"/>
                    <a:pt x="67" y="21259"/>
                  </a:cubicBezTo>
                  <a:cubicBezTo>
                    <a:pt x="100" y="21326"/>
                    <a:pt x="134" y="21359"/>
                    <a:pt x="200" y="21359"/>
                  </a:cubicBezTo>
                  <a:cubicBezTo>
                    <a:pt x="234" y="21359"/>
                    <a:pt x="267" y="21326"/>
                    <a:pt x="301" y="21326"/>
                  </a:cubicBezTo>
                  <a:lnTo>
                    <a:pt x="36626" y="344"/>
                  </a:lnTo>
                  <a:cubicBezTo>
                    <a:pt x="36775" y="225"/>
                    <a:pt x="36685" y="0"/>
                    <a:pt x="3652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285;p75">
              <a:extLst>
                <a:ext uri="{FF2B5EF4-FFF2-40B4-BE49-F238E27FC236}">
                  <a16:creationId xmlns:a16="http://schemas.microsoft.com/office/drawing/2014/main" id="{1CAF9548-364F-451C-A2D6-B2A6E67E2396}"/>
                </a:ext>
              </a:extLst>
            </p:cNvPr>
            <p:cNvSpPr/>
            <p:nvPr/>
          </p:nvSpPr>
          <p:spPr>
            <a:xfrm>
              <a:off x="3056525" y="2811075"/>
              <a:ext cx="919200" cy="533450"/>
            </a:xfrm>
            <a:custGeom>
              <a:avLst/>
              <a:gdLst/>
              <a:ahLst/>
              <a:cxnLst/>
              <a:rect l="l" t="t" r="r" b="b"/>
              <a:pathLst>
                <a:path w="36768" h="21338" extrusionOk="0">
                  <a:moveTo>
                    <a:pt x="36546" y="0"/>
                  </a:moveTo>
                  <a:cubicBezTo>
                    <a:pt x="36519" y="0"/>
                    <a:pt x="36490" y="7"/>
                    <a:pt x="36460" y="22"/>
                  </a:cubicBezTo>
                  <a:lnTo>
                    <a:pt x="134" y="21004"/>
                  </a:lnTo>
                  <a:cubicBezTo>
                    <a:pt x="34" y="21037"/>
                    <a:pt x="0" y="21171"/>
                    <a:pt x="67" y="21238"/>
                  </a:cubicBezTo>
                  <a:cubicBezTo>
                    <a:pt x="100" y="21304"/>
                    <a:pt x="134" y="21338"/>
                    <a:pt x="200" y="21338"/>
                  </a:cubicBezTo>
                  <a:cubicBezTo>
                    <a:pt x="234" y="21338"/>
                    <a:pt x="267" y="21338"/>
                    <a:pt x="301" y="21304"/>
                  </a:cubicBezTo>
                  <a:lnTo>
                    <a:pt x="36626" y="323"/>
                  </a:lnTo>
                  <a:cubicBezTo>
                    <a:pt x="36768" y="209"/>
                    <a:pt x="36693" y="0"/>
                    <a:pt x="365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286;p75">
              <a:extLst>
                <a:ext uri="{FF2B5EF4-FFF2-40B4-BE49-F238E27FC236}">
                  <a16:creationId xmlns:a16="http://schemas.microsoft.com/office/drawing/2014/main" id="{2048F94E-5BD4-4B89-874C-23F91FF2D1D9}"/>
                </a:ext>
              </a:extLst>
            </p:cNvPr>
            <p:cNvSpPr/>
            <p:nvPr/>
          </p:nvSpPr>
          <p:spPr>
            <a:xfrm>
              <a:off x="3056525" y="2680375"/>
              <a:ext cx="919000" cy="534050"/>
            </a:xfrm>
            <a:custGeom>
              <a:avLst/>
              <a:gdLst/>
              <a:ahLst/>
              <a:cxnLst/>
              <a:rect l="l" t="t" r="r" b="b"/>
              <a:pathLst>
                <a:path w="36760" h="21362" extrusionOk="0">
                  <a:moveTo>
                    <a:pt x="36524" y="0"/>
                  </a:moveTo>
                  <a:cubicBezTo>
                    <a:pt x="36500" y="0"/>
                    <a:pt x="36478" y="4"/>
                    <a:pt x="36460" y="13"/>
                  </a:cubicBezTo>
                  <a:lnTo>
                    <a:pt x="134" y="20995"/>
                  </a:lnTo>
                  <a:cubicBezTo>
                    <a:pt x="34" y="21062"/>
                    <a:pt x="0" y="21162"/>
                    <a:pt x="67" y="21262"/>
                  </a:cubicBezTo>
                  <a:cubicBezTo>
                    <a:pt x="100" y="21295"/>
                    <a:pt x="134" y="21329"/>
                    <a:pt x="200" y="21362"/>
                  </a:cubicBezTo>
                  <a:cubicBezTo>
                    <a:pt x="234" y="21362"/>
                    <a:pt x="267" y="21329"/>
                    <a:pt x="301" y="21329"/>
                  </a:cubicBezTo>
                  <a:lnTo>
                    <a:pt x="36626" y="347"/>
                  </a:lnTo>
                  <a:cubicBezTo>
                    <a:pt x="36727" y="280"/>
                    <a:pt x="36760" y="180"/>
                    <a:pt x="36693" y="80"/>
                  </a:cubicBezTo>
                  <a:cubicBezTo>
                    <a:pt x="36669" y="31"/>
                    <a:pt x="36591" y="0"/>
                    <a:pt x="365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287;p75">
              <a:extLst>
                <a:ext uri="{FF2B5EF4-FFF2-40B4-BE49-F238E27FC236}">
                  <a16:creationId xmlns:a16="http://schemas.microsoft.com/office/drawing/2014/main" id="{261CD7B9-F737-44AE-AE54-41F0C6F2689A}"/>
                </a:ext>
              </a:extLst>
            </p:cNvPr>
            <p:cNvSpPr/>
            <p:nvPr/>
          </p:nvSpPr>
          <p:spPr>
            <a:xfrm>
              <a:off x="3056525" y="2550350"/>
              <a:ext cx="919400" cy="534000"/>
            </a:xfrm>
            <a:custGeom>
              <a:avLst/>
              <a:gdLst/>
              <a:ahLst/>
              <a:cxnLst/>
              <a:rect l="l" t="t" r="r" b="b"/>
              <a:pathLst>
                <a:path w="36776" h="21360" extrusionOk="0">
                  <a:moveTo>
                    <a:pt x="36522" y="0"/>
                  </a:moveTo>
                  <a:cubicBezTo>
                    <a:pt x="36502" y="0"/>
                    <a:pt x="36481" y="3"/>
                    <a:pt x="36460" y="11"/>
                  </a:cubicBezTo>
                  <a:lnTo>
                    <a:pt x="134" y="20992"/>
                  </a:lnTo>
                  <a:cubicBezTo>
                    <a:pt x="34" y="21059"/>
                    <a:pt x="0" y="21159"/>
                    <a:pt x="67" y="21259"/>
                  </a:cubicBezTo>
                  <a:cubicBezTo>
                    <a:pt x="100" y="21292"/>
                    <a:pt x="134" y="21326"/>
                    <a:pt x="200" y="21359"/>
                  </a:cubicBezTo>
                  <a:lnTo>
                    <a:pt x="301" y="21359"/>
                  </a:lnTo>
                  <a:lnTo>
                    <a:pt x="36626" y="344"/>
                  </a:lnTo>
                  <a:cubicBezTo>
                    <a:pt x="36775" y="225"/>
                    <a:pt x="36685" y="0"/>
                    <a:pt x="3652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288;p75">
              <a:extLst>
                <a:ext uri="{FF2B5EF4-FFF2-40B4-BE49-F238E27FC236}">
                  <a16:creationId xmlns:a16="http://schemas.microsoft.com/office/drawing/2014/main" id="{59697997-AC4B-4D44-94FA-A294D6BC6722}"/>
                </a:ext>
              </a:extLst>
            </p:cNvPr>
            <p:cNvSpPr/>
            <p:nvPr/>
          </p:nvSpPr>
          <p:spPr>
            <a:xfrm>
              <a:off x="3079025" y="2582300"/>
              <a:ext cx="890675" cy="875650"/>
            </a:xfrm>
            <a:custGeom>
              <a:avLst/>
              <a:gdLst/>
              <a:ahLst/>
              <a:cxnLst/>
              <a:rect l="l" t="t" r="r" b="b"/>
              <a:pathLst>
                <a:path w="35627" h="35026" extrusionOk="0">
                  <a:moveTo>
                    <a:pt x="35626" y="0"/>
                  </a:moveTo>
                  <a:lnTo>
                    <a:pt x="32257" y="2802"/>
                  </a:lnTo>
                  <a:lnTo>
                    <a:pt x="28855" y="7505"/>
                  </a:lnTo>
                  <a:lnTo>
                    <a:pt x="25486" y="10608"/>
                  </a:lnTo>
                  <a:lnTo>
                    <a:pt x="17013" y="15511"/>
                  </a:lnTo>
                  <a:lnTo>
                    <a:pt x="14478" y="18914"/>
                  </a:lnTo>
                  <a:lnTo>
                    <a:pt x="10242" y="21382"/>
                  </a:lnTo>
                  <a:lnTo>
                    <a:pt x="7606" y="24785"/>
                  </a:lnTo>
                  <a:lnTo>
                    <a:pt x="3470" y="27220"/>
                  </a:lnTo>
                  <a:lnTo>
                    <a:pt x="1" y="29888"/>
                  </a:lnTo>
                  <a:lnTo>
                    <a:pt x="1" y="35025"/>
                  </a:lnTo>
                  <a:lnTo>
                    <a:pt x="35626" y="14511"/>
                  </a:lnTo>
                  <a:lnTo>
                    <a:pt x="3562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289;p75">
              <a:extLst>
                <a:ext uri="{FF2B5EF4-FFF2-40B4-BE49-F238E27FC236}">
                  <a16:creationId xmlns:a16="http://schemas.microsoft.com/office/drawing/2014/main" id="{FF0244C2-835A-437C-A91D-65CC4D9540E7}"/>
                </a:ext>
              </a:extLst>
            </p:cNvPr>
            <p:cNvSpPr/>
            <p:nvPr/>
          </p:nvSpPr>
          <p:spPr>
            <a:xfrm>
              <a:off x="3079025" y="2652350"/>
              <a:ext cx="890675" cy="805600"/>
            </a:xfrm>
            <a:custGeom>
              <a:avLst/>
              <a:gdLst/>
              <a:ahLst/>
              <a:cxnLst/>
              <a:rect l="l" t="t" r="r" b="b"/>
              <a:pathLst>
                <a:path w="35627" h="32224" extrusionOk="0">
                  <a:moveTo>
                    <a:pt x="35626" y="0"/>
                  </a:moveTo>
                  <a:lnTo>
                    <a:pt x="33625" y="1134"/>
                  </a:lnTo>
                  <a:lnTo>
                    <a:pt x="30556" y="4870"/>
                  </a:lnTo>
                  <a:lnTo>
                    <a:pt x="28121" y="8239"/>
                  </a:lnTo>
                  <a:lnTo>
                    <a:pt x="23785" y="10741"/>
                  </a:lnTo>
                  <a:lnTo>
                    <a:pt x="21249" y="14177"/>
                  </a:lnTo>
                  <a:lnTo>
                    <a:pt x="17046" y="16612"/>
                  </a:lnTo>
                  <a:lnTo>
                    <a:pt x="12743" y="20081"/>
                  </a:lnTo>
                  <a:lnTo>
                    <a:pt x="8540" y="22483"/>
                  </a:lnTo>
                  <a:lnTo>
                    <a:pt x="4571" y="25719"/>
                  </a:lnTo>
                  <a:lnTo>
                    <a:pt x="1" y="28387"/>
                  </a:lnTo>
                  <a:lnTo>
                    <a:pt x="1" y="32223"/>
                  </a:lnTo>
                  <a:lnTo>
                    <a:pt x="35626" y="11709"/>
                  </a:lnTo>
                  <a:lnTo>
                    <a:pt x="3562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290;p75">
              <a:extLst>
                <a:ext uri="{FF2B5EF4-FFF2-40B4-BE49-F238E27FC236}">
                  <a16:creationId xmlns:a16="http://schemas.microsoft.com/office/drawing/2014/main" id="{0A031504-6BB3-4979-A65B-E5F8097BF3E9}"/>
                </a:ext>
              </a:extLst>
            </p:cNvPr>
            <p:cNvSpPr/>
            <p:nvPr/>
          </p:nvSpPr>
          <p:spPr>
            <a:xfrm>
              <a:off x="3079025" y="2652350"/>
              <a:ext cx="890675" cy="805600"/>
            </a:xfrm>
            <a:custGeom>
              <a:avLst/>
              <a:gdLst/>
              <a:ahLst/>
              <a:cxnLst/>
              <a:rect l="l" t="t" r="r" b="b"/>
              <a:pathLst>
                <a:path w="35627" h="32224" extrusionOk="0">
                  <a:moveTo>
                    <a:pt x="35626" y="0"/>
                  </a:moveTo>
                  <a:lnTo>
                    <a:pt x="33625" y="1134"/>
                  </a:lnTo>
                  <a:lnTo>
                    <a:pt x="30556" y="4870"/>
                  </a:lnTo>
                  <a:lnTo>
                    <a:pt x="28121" y="8239"/>
                  </a:lnTo>
                  <a:lnTo>
                    <a:pt x="23785" y="10741"/>
                  </a:lnTo>
                  <a:lnTo>
                    <a:pt x="21249" y="14177"/>
                  </a:lnTo>
                  <a:lnTo>
                    <a:pt x="17046" y="16612"/>
                  </a:lnTo>
                  <a:lnTo>
                    <a:pt x="12743" y="20081"/>
                  </a:lnTo>
                  <a:lnTo>
                    <a:pt x="8540" y="22483"/>
                  </a:lnTo>
                  <a:lnTo>
                    <a:pt x="4571" y="25719"/>
                  </a:lnTo>
                  <a:lnTo>
                    <a:pt x="1" y="28387"/>
                  </a:lnTo>
                  <a:lnTo>
                    <a:pt x="1" y="32223"/>
                  </a:lnTo>
                  <a:lnTo>
                    <a:pt x="35626" y="11709"/>
                  </a:lnTo>
                  <a:lnTo>
                    <a:pt x="35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291;p75">
              <a:extLst>
                <a:ext uri="{FF2B5EF4-FFF2-40B4-BE49-F238E27FC236}">
                  <a16:creationId xmlns:a16="http://schemas.microsoft.com/office/drawing/2014/main" id="{E5DC8AE5-705F-483F-AAD0-4933235B3D8C}"/>
                </a:ext>
              </a:extLst>
            </p:cNvPr>
            <p:cNvSpPr/>
            <p:nvPr/>
          </p:nvSpPr>
          <p:spPr>
            <a:xfrm>
              <a:off x="4138950" y="1904050"/>
              <a:ext cx="551250" cy="1079775"/>
            </a:xfrm>
            <a:custGeom>
              <a:avLst/>
              <a:gdLst/>
              <a:ahLst/>
              <a:cxnLst/>
              <a:rect l="l" t="t" r="r" b="b"/>
              <a:pathLst>
                <a:path w="22050" h="43191" extrusionOk="0">
                  <a:moveTo>
                    <a:pt x="21512" y="1"/>
                  </a:moveTo>
                  <a:cubicBezTo>
                    <a:pt x="21391" y="1"/>
                    <a:pt x="21256" y="36"/>
                    <a:pt x="21116" y="111"/>
                  </a:cubicBezTo>
                  <a:lnTo>
                    <a:pt x="935" y="11786"/>
                  </a:lnTo>
                  <a:cubicBezTo>
                    <a:pt x="368" y="12153"/>
                    <a:pt x="34" y="12720"/>
                    <a:pt x="1" y="13354"/>
                  </a:cubicBezTo>
                  <a:lnTo>
                    <a:pt x="1" y="42541"/>
                  </a:lnTo>
                  <a:cubicBezTo>
                    <a:pt x="1" y="42966"/>
                    <a:pt x="202" y="43191"/>
                    <a:pt x="497" y="43191"/>
                  </a:cubicBezTo>
                  <a:cubicBezTo>
                    <a:pt x="618" y="43191"/>
                    <a:pt x="756" y="43153"/>
                    <a:pt x="902" y="43075"/>
                  </a:cubicBezTo>
                  <a:lnTo>
                    <a:pt x="21116" y="31400"/>
                  </a:lnTo>
                  <a:cubicBezTo>
                    <a:pt x="21650" y="31033"/>
                    <a:pt x="21983" y="30466"/>
                    <a:pt x="22050" y="29832"/>
                  </a:cubicBezTo>
                  <a:lnTo>
                    <a:pt x="22050" y="644"/>
                  </a:lnTo>
                  <a:cubicBezTo>
                    <a:pt x="22050" y="236"/>
                    <a:pt x="21825" y="1"/>
                    <a:pt x="215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292;p75">
              <a:extLst>
                <a:ext uri="{FF2B5EF4-FFF2-40B4-BE49-F238E27FC236}">
                  <a16:creationId xmlns:a16="http://schemas.microsoft.com/office/drawing/2014/main" id="{16A40B24-CB64-4DEA-B628-E5B5ECD97C27}"/>
                </a:ext>
              </a:extLst>
            </p:cNvPr>
            <p:cNvSpPr/>
            <p:nvPr/>
          </p:nvSpPr>
          <p:spPr>
            <a:xfrm>
              <a:off x="4308250" y="2574775"/>
              <a:ext cx="99250" cy="89750"/>
            </a:xfrm>
            <a:custGeom>
              <a:avLst/>
              <a:gdLst/>
              <a:ahLst/>
              <a:cxnLst/>
              <a:rect l="l" t="t" r="r" b="b"/>
              <a:pathLst>
                <a:path w="3970" h="3590" extrusionOk="0">
                  <a:moveTo>
                    <a:pt x="3970" y="1"/>
                  </a:moveTo>
                  <a:cubicBezTo>
                    <a:pt x="3412" y="326"/>
                    <a:pt x="2757" y="506"/>
                    <a:pt x="2106" y="506"/>
                  </a:cubicBezTo>
                  <a:cubicBezTo>
                    <a:pt x="1823" y="506"/>
                    <a:pt x="1541" y="472"/>
                    <a:pt x="1268" y="401"/>
                  </a:cubicBezTo>
                  <a:lnTo>
                    <a:pt x="0" y="3403"/>
                  </a:lnTo>
                  <a:cubicBezTo>
                    <a:pt x="382" y="3527"/>
                    <a:pt x="791" y="3590"/>
                    <a:pt x="1220" y="3590"/>
                  </a:cubicBezTo>
                  <a:cubicBezTo>
                    <a:pt x="2067" y="3590"/>
                    <a:pt x="2996" y="3345"/>
                    <a:pt x="3970" y="2836"/>
                  </a:cubicBezTo>
                  <a:lnTo>
                    <a:pt x="39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293;p75">
              <a:extLst>
                <a:ext uri="{FF2B5EF4-FFF2-40B4-BE49-F238E27FC236}">
                  <a16:creationId xmlns:a16="http://schemas.microsoft.com/office/drawing/2014/main" id="{5E3ABABC-716E-4111-A14E-C591E274CBE6}"/>
                </a:ext>
              </a:extLst>
            </p:cNvPr>
            <p:cNvSpPr/>
            <p:nvPr/>
          </p:nvSpPr>
          <p:spPr>
            <a:xfrm>
              <a:off x="4308250" y="2139475"/>
              <a:ext cx="100100" cy="140125"/>
            </a:xfrm>
            <a:custGeom>
              <a:avLst/>
              <a:gdLst/>
              <a:ahLst/>
              <a:cxnLst/>
              <a:rect l="l" t="t" r="r" b="b"/>
              <a:pathLst>
                <a:path w="4004" h="5605" extrusionOk="0">
                  <a:moveTo>
                    <a:pt x="4003" y="0"/>
                  </a:moveTo>
                  <a:cubicBezTo>
                    <a:pt x="2402" y="1068"/>
                    <a:pt x="1034" y="2436"/>
                    <a:pt x="0" y="4037"/>
                  </a:cubicBezTo>
                  <a:lnTo>
                    <a:pt x="1268" y="5604"/>
                  </a:lnTo>
                  <a:cubicBezTo>
                    <a:pt x="1968" y="4504"/>
                    <a:pt x="2902" y="3570"/>
                    <a:pt x="4003" y="2836"/>
                  </a:cubicBezTo>
                  <a:lnTo>
                    <a:pt x="40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294;p75">
              <a:extLst>
                <a:ext uri="{FF2B5EF4-FFF2-40B4-BE49-F238E27FC236}">
                  <a16:creationId xmlns:a16="http://schemas.microsoft.com/office/drawing/2014/main" id="{1BF9FF73-A5AF-43F1-B7B3-75E0BA331879}"/>
                </a:ext>
              </a:extLst>
            </p:cNvPr>
            <p:cNvSpPr/>
            <p:nvPr/>
          </p:nvSpPr>
          <p:spPr>
            <a:xfrm>
              <a:off x="4500050" y="2372150"/>
              <a:ext cx="93425" cy="148450"/>
            </a:xfrm>
            <a:custGeom>
              <a:avLst/>
              <a:gdLst/>
              <a:ahLst/>
              <a:cxnLst/>
              <a:rect l="l" t="t" r="r" b="b"/>
              <a:pathLst>
                <a:path w="3737" h="5938" extrusionOk="0">
                  <a:moveTo>
                    <a:pt x="3737" y="0"/>
                  </a:moveTo>
                  <a:lnTo>
                    <a:pt x="1702" y="300"/>
                  </a:lnTo>
                  <a:cubicBezTo>
                    <a:pt x="1335" y="1735"/>
                    <a:pt x="768" y="3102"/>
                    <a:pt x="1" y="4370"/>
                  </a:cubicBezTo>
                  <a:lnTo>
                    <a:pt x="1268" y="5938"/>
                  </a:lnTo>
                  <a:cubicBezTo>
                    <a:pt x="2369" y="4103"/>
                    <a:pt x="3203" y="2102"/>
                    <a:pt x="373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295;p75">
              <a:extLst>
                <a:ext uri="{FF2B5EF4-FFF2-40B4-BE49-F238E27FC236}">
                  <a16:creationId xmlns:a16="http://schemas.microsoft.com/office/drawing/2014/main" id="{726A4459-F417-4D25-9E9A-3872FB3E43CE}"/>
                </a:ext>
              </a:extLst>
            </p:cNvPr>
            <p:cNvSpPr/>
            <p:nvPr/>
          </p:nvSpPr>
          <p:spPr>
            <a:xfrm>
              <a:off x="4235700" y="2257050"/>
              <a:ext cx="93425" cy="148475"/>
            </a:xfrm>
            <a:custGeom>
              <a:avLst/>
              <a:gdLst/>
              <a:ahLst/>
              <a:cxnLst/>
              <a:rect l="l" t="t" r="r" b="b"/>
              <a:pathLst>
                <a:path w="3737" h="5939" extrusionOk="0">
                  <a:moveTo>
                    <a:pt x="2469" y="1"/>
                  </a:moveTo>
                  <a:cubicBezTo>
                    <a:pt x="1335" y="1835"/>
                    <a:pt x="501" y="3837"/>
                    <a:pt x="0" y="5938"/>
                  </a:cubicBezTo>
                  <a:lnTo>
                    <a:pt x="2035" y="5638"/>
                  </a:lnTo>
                  <a:cubicBezTo>
                    <a:pt x="2402" y="4204"/>
                    <a:pt x="2969" y="2803"/>
                    <a:pt x="3736" y="1569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296;p75">
              <a:extLst>
                <a:ext uri="{FF2B5EF4-FFF2-40B4-BE49-F238E27FC236}">
                  <a16:creationId xmlns:a16="http://schemas.microsoft.com/office/drawing/2014/main" id="{FAC3144B-E681-42AC-8DDE-5C9B8750C646}"/>
                </a:ext>
              </a:extLst>
            </p:cNvPr>
            <p:cNvSpPr/>
            <p:nvPr/>
          </p:nvSpPr>
          <p:spPr>
            <a:xfrm>
              <a:off x="4224850" y="2417175"/>
              <a:ext cx="57575" cy="146800"/>
            </a:xfrm>
            <a:custGeom>
              <a:avLst/>
              <a:gdLst/>
              <a:ahLst/>
              <a:cxnLst/>
              <a:rect l="l" t="t" r="r" b="b"/>
              <a:pathLst>
                <a:path w="2303" h="5872" extrusionOk="0">
                  <a:moveTo>
                    <a:pt x="2302" y="0"/>
                  </a:moveTo>
                  <a:lnTo>
                    <a:pt x="301" y="267"/>
                  </a:lnTo>
                  <a:cubicBezTo>
                    <a:pt x="101" y="1268"/>
                    <a:pt x="1" y="2235"/>
                    <a:pt x="1" y="3236"/>
                  </a:cubicBezTo>
                  <a:cubicBezTo>
                    <a:pt x="1" y="4137"/>
                    <a:pt x="101" y="5004"/>
                    <a:pt x="301" y="5871"/>
                  </a:cubicBezTo>
                  <a:lnTo>
                    <a:pt x="2302" y="3836"/>
                  </a:lnTo>
                  <a:cubicBezTo>
                    <a:pt x="2169" y="3236"/>
                    <a:pt x="2102" y="2636"/>
                    <a:pt x="2102" y="2035"/>
                  </a:cubicBezTo>
                  <a:cubicBezTo>
                    <a:pt x="2102" y="1335"/>
                    <a:pt x="2169" y="668"/>
                    <a:pt x="2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297;p75">
              <a:extLst>
                <a:ext uri="{FF2B5EF4-FFF2-40B4-BE49-F238E27FC236}">
                  <a16:creationId xmlns:a16="http://schemas.microsoft.com/office/drawing/2014/main" id="{FBA63911-CEFE-4E73-84EF-D371FB6BB5D3}"/>
                </a:ext>
              </a:extLst>
            </p:cNvPr>
            <p:cNvSpPr/>
            <p:nvPr/>
          </p:nvSpPr>
          <p:spPr>
            <a:xfrm>
              <a:off x="4235700" y="2527250"/>
              <a:ext cx="92575" cy="128450"/>
            </a:xfrm>
            <a:custGeom>
              <a:avLst/>
              <a:gdLst/>
              <a:ahLst/>
              <a:cxnLst/>
              <a:rect l="l" t="t" r="r" b="b"/>
              <a:pathLst>
                <a:path w="3703" h="5138" extrusionOk="0">
                  <a:moveTo>
                    <a:pt x="2035" y="1"/>
                  </a:moveTo>
                  <a:lnTo>
                    <a:pt x="0" y="2035"/>
                  </a:lnTo>
                  <a:cubicBezTo>
                    <a:pt x="501" y="3536"/>
                    <a:pt x="1368" y="4604"/>
                    <a:pt x="2469" y="5138"/>
                  </a:cubicBezTo>
                  <a:lnTo>
                    <a:pt x="3703" y="2135"/>
                  </a:lnTo>
                  <a:cubicBezTo>
                    <a:pt x="2902" y="1668"/>
                    <a:pt x="2269" y="901"/>
                    <a:pt x="20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298;p75">
              <a:extLst>
                <a:ext uri="{FF2B5EF4-FFF2-40B4-BE49-F238E27FC236}">
                  <a16:creationId xmlns:a16="http://schemas.microsoft.com/office/drawing/2014/main" id="{34F7E3BE-96DA-4D17-81F5-CA5C33A5468A}"/>
                </a:ext>
              </a:extLst>
            </p:cNvPr>
            <p:cNvSpPr/>
            <p:nvPr/>
          </p:nvSpPr>
          <p:spPr>
            <a:xfrm>
              <a:off x="4421650" y="2498075"/>
              <a:ext cx="99275" cy="139275"/>
            </a:xfrm>
            <a:custGeom>
              <a:avLst/>
              <a:gdLst/>
              <a:ahLst/>
              <a:cxnLst/>
              <a:rect l="l" t="t" r="r" b="b"/>
              <a:pathLst>
                <a:path w="3971" h="5571" extrusionOk="0">
                  <a:moveTo>
                    <a:pt x="2736" y="0"/>
                  </a:moveTo>
                  <a:cubicBezTo>
                    <a:pt x="2002" y="1101"/>
                    <a:pt x="1068" y="2035"/>
                    <a:pt x="1" y="2769"/>
                  </a:cubicBezTo>
                  <a:lnTo>
                    <a:pt x="1" y="5571"/>
                  </a:lnTo>
                  <a:cubicBezTo>
                    <a:pt x="1602" y="4537"/>
                    <a:pt x="2936" y="3169"/>
                    <a:pt x="3970" y="1568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299;p75">
              <a:extLst>
                <a:ext uri="{FF2B5EF4-FFF2-40B4-BE49-F238E27FC236}">
                  <a16:creationId xmlns:a16="http://schemas.microsoft.com/office/drawing/2014/main" id="{5E0E388E-B4C3-433B-8058-4327F7746C33}"/>
                </a:ext>
              </a:extLst>
            </p:cNvPr>
            <p:cNvSpPr/>
            <p:nvPr/>
          </p:nvSpPr>
          <p:spPr>
            <a:xfrm>
              <a:off x="4298250" y="2240375"/>
              <a:ext cx="41700" cy="55900"/>
            </a:xfrm>
            <a:custGeom>
              <a:avLst/>
              <a:gdLst/>
              <a:ahLst/>
              <a:cxnLst/>
              <a:rect l="l" t="t" r="r" b="b"/>
              <a:pathLst>
                <a:path w="1668" h="2236" extrusionOk="0">
                  <a:moveTo>
                    <a:pt x="400" y="1"/>
                  </a:moveTo>
                  <a:cubicBezTo>
                    <a:pt x="267" y="201"/>
                    <a:pt x="134" y="434"/>
                    <a:pt x="0" y="668"/>
                  </a:cubicBezTo>
                  <a:lnTo>
                    <a:pt x="1234" y="2236"/>
                  </a:lnTo>
                  <a:cubicBezTo>
                    <a:pt x="1368" y="2002"/>
                    <a:pt x="1501" y="1769"/>
                    <a:pt x="1668" y="1568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300;p75">
              <a:extLst>
                <a:ext uri="{FF2B5EF4-FFF2-40B4-BE49-F238E27FC236}">
                  <a16:creationId xmlns:a16="http://schemas.microsoft.com/office/drawing/2014/main" id="{67133DB0-EBDA-43D8-BA74-99A6FE70EAC1}"/>
                </a:ext>
              </a:extLst>
            </p:cNvPr>
            <p:cNvSpPr/>
            <p:nvPr/>
          </p:nvSpPr>
          <p:spPr>
            <a:xfrm>
              <a:off x="4231525" y="2398000"/>
              <a:ext cx="55075" cy="25875"/>
            </a:xfrm>
            <a:custGeom>
              <a:avLst/>
              <a:gdLst/>
              <a:ahLst/>
              <a:cxnLst/>
              <a:rect l="l" t="t" r="r" b="b"/>
              <a:pathLst>
                <a:path w="2203" h="1035" extrusionOk="0">
                  <a:moveTo>
                    <a:pt x="2202" y="0"/>
                  </a:moveTo>
                  <a:lnTo>
                    <a:pt x="167" y="300"/>
                  </a:lnTo>
                  <a:cubicBezTo>
                    <a:pt x="101" y="534"/>
                    <a:pt x="67" y="801"/>
                    <a:pt x="1" y="1034"/>
                  </a:cubicBezTo>
                  <a:lnTo>
                    <a:pt x="2035" y="767"/>
                  </a:lnTo>
                  <a:cubicBezTo>
                    <a:pt x="2069" y="501"/>
                    <a:pt x="2135" y="234"/>
                    <a:pt x="22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301;p75">
              <a:extLst>
                <a:ext uri="{FF2B5EF4-FFF2-40B4-BE49-F238E27FC236}">
                  <a16:creationId xmlns:a16="http://schemas.microsoft.com/office/drawing/2014/main" id="{9EC32550-F2E0-4A3B-90FF-B3AD2F50A6EB}"/>
                </a:ext>
              </a:extLst>
            </p:cNvPr>
            <p:cNvSpPr/>
            <p:nvPr/>
          </p:nvSpPr>
          <p:spPr>
            <a:xfrm>
              <a:off x="4232350" y="2513075"/>
              <a:ext cx="54250" cy="65075"/>
            </a:xfrm>
            <a:custGeom>
              <a:avLst/>
              <a:gdLst/>
              <a:ahLst/>
              <a:cxnLst/>
              <a:rect l="l" t="t" r="r" b="b"/>
              <a:pathLst>
                <a:path w="2170" h="2603" extrusionOk="0">
                  <a:moveTo>
                    <a:pt x="2002" y="0"/>
                  </a:moveTo>
                  <a:lnTo>
                    <a:pt x="1" y="2035"/>
                  </a:lnTo>
                  <a:cubicBezTo>
                    <a:pt x="34" y="2235"/>
                    <a:pt x="101" y="2436"/>
                    <a:pt x="168" y="2602"/>
                  </a:cubicBezTo>
                  <a:lnTo>
                    <a:pt x="2169" y="568"/>
                  </a:lnTo>
                  <a:cubicBezTo>
                    <a:pt x="2102" y="367"/>
                    <a:pt x="2036" y="167"/>
                    <a:pt x="2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302;p75">
              <a:extLst>
                <a:ext uri="{FF2B5EF4-FFF2-40B4-BE49-F238E27FC236}">
                  <a16:creationId xmlns:a16="http://schemas.microsoft.com/office/drawing/2014/main" id="{B5630AF1-D8FE-4B48-8BB1-519E29EEFA6B}"/>
                </a:ext>
              </a:extLst>
            </p:cNvPr>
            <p:cNvSpPr/>
            <p:nvPr/>
          </p:nvSpPr>
          <p:spPr>
            <a:xfrm>
              <a:off x="4421650" y="2113125"/>
              <a:ext cx="99275" cy="89750"/>
            </a:xfrm>
            <a:custGeom>
              <a:avLst/>
              <a:gdLst/>
              <a:ahLst/>
              <a:cxnLst/>
              <a:rect l="l" t="t" r="r" b="b"/>
              <a:pathLst>
                <a:path w="3971" h="3590" extrusionOk="0">
                  <a:moveTo>
                    <a:pt x="2751" y="1"/>
                  </a:moveTo>
                  <a:cubicBezTo>
                    <a:pt x="1904" y="1"/>
                    <a:pt x="975" y="245"/>
                    <a:pt x="1" y="754"/>
                  </a:cubicBezTo>
                  <a:lnTo>
                    <a:pt x="1" y="3590"/>
                  </a:lnTo>
                  <a:cubicBezTo>
                    <a:pt x="570" y="3248"/>
                    <a:pt x="1200" y="3078"/>
                    <a:pt x="1840" y="3078"/>
                  </a:cubicBezTo>
                  <a:cubicBezTo>
                    <a:pt x="2139" y="3078"/>
                    <a:pt x="2439" y="3115"/>
                    <a:pt x="2736" y="3189"/>
                  </a:cubicBezTo>
                  <a:lnTo>
                    <a:pt x="3970" y="187"/>
                  </a:lnTo>
                  <a:cubicBezTo>
                    <a:pt x="3589" y="64"/>
                    <a:pt x="3180" y="1"/>
                    <a:pt x="27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303;p75">
              <a:extLst>
                <a:ext uri="{FF2B5EF4-FFF2-40B4-BE49-F238E27FC236}">
                  <a16:creationId xmlns:a16="http://schemas.microsoft.com/office/drawing/2014/main" id="{C91F1F10-FAAE-4D46-96CD-36C90FDE08F0}"/>
                </a:ext>
              </a:extLst>
            </p:cNvPr>
            <p:cNvSpPr/>
            <p:nvPr/>
          </p:nvSpPr>
          <p:spPr>
            <a:xfrm>
              <a:off x="4500050" y="2121950"/>
              <a:ext cx="93425" cy="128450"/>
            </a:xfrm>
            <a:custGeom>
              <a:avLst/>
              <a:gdLst/>
              <a:ahLst/>
              <a:cxnLst/>
              <a:rect l="l" t="t" r="r" b="b"/>
              <a:pathLst>
                <a:path w="3737" h="5138" extrusionOk="0">
                  <a:moveTo>
                    <a:pt x="1268" y="1"/>
                  </a:moveTo>
                  <a:lnTo>
                    <a:pt x="1" y="3003"/>
                  </a:lnTo>
                  <a:cubicBezTo>
                    <a:pt x="834" y="3437"/>
                    <a:pt x="1435" y="4204"/>
                    <a:pt x="1702" y="5138"/>
                  </a:cubicBezTo>
                  <a:lnTo>
                    <a:pt x="3737" y="3103"/>
                  </a:lnTo>
                  <a:cubicBezTo>
                    <a:pt x="3236" y="1569"/>
                    <a:pt x="2369" y="501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304;p75">
              <a:extLst>
                <a:ext uri="{FF2B5EF4-FFF2-40B4-BE49-F238E27FC236}">
                  <a16:creationId xmlns:a16="http://schemas.microsoft.com/office/drawing/2014/main" id="{76791D60-D31D-47F7-8B39-DD0CBA54FAE9}"/>
                </a:ext>
              </a:extLst>
            </p:cNvPr>
            <p:cNvSpPr/>
            <p:nvPr/>
          </p:nvSpPr>
          <p:spPr>
            <a:xfrm>
              <a:off x="4546750" y="2213700"/>
              <a:ext cx="57575" cy="146800"/>
            </a:xfrm>
            <a:custGeom>
              <a:avLst/>
              <a:gdLst/>
              <a:ahLst/>
              <a:cxnLst/>
              <a:rect l="l" t="t" r="r" b="b"/>
              <a:pathLst>
                <a:path w="2303" h="5872" extrusionOk="0">
                  <a:moveTo>
                    <a:pt x="2002" y="0"/>
                  </a:moveTo>
                  <a:lnTo>
                    <a:pt x="1" y="2035"/>
                  </a:lnTo>
                  <a:cubicBezTo>
                    <a:pt x="134" y="2635"/>
                    <a:pt x="201" y="3236"/>
                    <a:pt x="201" y="3836"/>
                  </a:cubicBezTo>
                  <a:cubicBezTo>
                    <a:pt x="167" y="4503"/>
                    <a:pt x="134" y="5204"/>
                    <a:pt x="1" y="5871"/>
                  </a:cubicBezTo>
                  <a:lnTo>
                    <a:pt x="2002" y="5571"/>
                  </a:lnTo>
                  <a:cubicBezTo>
                    <a:pt x="2202" y="4604"/>
                    <a:pt x="2302" y="3603"/>
                    <a:pt x="2302" y="2602"/>
                  </a:cubicBezTo>
                  <a:cubicBezTo>
                    <a:pt x="2302" y="1735"/>
                    <a:pt x="2202" y="868"/>
                    <a:pt x="2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305;p75">
              <a:extLst>
                <a:ext uri="{FF2B5EF4-FFF2-40B4-BE49-F238E27FC236}">
                  <a16:creationId xmlns:a16="http://schemas.microsoft.com/office/drawing/2014/main" id="{B2D7C56A-DA66-4DDF-807A-169B5B1D2EE8}"/>
                </a:ext>
              </a:extLst>
            </p:cNvPr>
            <p:cNvSpPr/>
            <p:nvPr/>
          </p:nvSpPr>
          <p:spPr>
            <a:xfrm>
              <a:off x="4489200" y="2117800"/>
              <a:ext cx="41725" cy="79250"/>
            </a:xfrm>
            <a:custGeom>
              <a:avLst/>
              <a:gdLst/>
              <a:ahLst/>
              <a:cxnLst/>
              <a:rect l="l" t="t" r="r" b="b"/>
              <a:pathLst>
                <a:path w="1669" h="3170" extrusionOk="0">
                  <a:moveTo>
                    <a:pt x="1268" y="0"/>
                  </a:moveTo>
                  <a:lnTo>
                    <a:pt x="1" y="3002"/>
                  </a:lnTo>
                  <a:cubicBezTo>
                    <a:pt x="168" y="3036"/>
                    <a:pt x="301" y="3102"/>
                    <a:pt x="435" y="3169"/>
                  </a:cubicBezTo>
                  <a:lnTo>
                    <a:pt x="1669" y="167"/>
                  </a:lnTo>
                  <a:cubicBezTo>
                    <a:pt x="1535" y="100"/>
                    <a:pt x="14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306;p75">
              <a:extLst>
                <a:ext uri="{FF2B5EF4-FFF2-40B4-BE49-F238E27FC236}">
                  <a16:creationId xmlns:a16="http://schemas.microsoft.com/office/drawing/2014/main" id="{1B5E9089-24EF-427E-A0C6-AE3040BC3070}"/>
                </a:ext>
              </a:extLst>
            </p:cNvPr>
            <p:cNvSpPr/>
            <p:nvPr/>
          </p:nvSpPr>
          <p:spPr>
            <a:xfrm>
              <a:off x="4542575" y="2198675"/>
              <a:ext cx="54225" cy="65925"/>
            </a:xfrm>
            <a:custGeom>
              <a:avLst/>
              <a:gdLst/>
              <a:ahLst/>
              <a:cxnLst/>
              <a:rect l="l" t="t" r="r" b="b"/>
              <a:pathLst>
                <a:path w="2169" h="2637" extrusionOk="0">
                  <a:moveTo>
                    <a:pt x="2002" y="1"/>
                  </a:moveTo>
                  <a:lnTo>
                    <a:pt x="1" y="2069"/>
                  </a:lnTo>
                  <a:cubicBezTo>
                    <a:pt x="67" y="2236"/>
                    <a:pt x="134" y="2436"/>
                    <a:pt x="168" y="2636"/>
                  </a:cubicBezTo>
                  <a:lnTo>
                    <a:pt x="2169" y="601"/>
                  </a:lnTo>
                  <a:cubicBezTo>
                    <a:pt x="2136" y="401"/>
                    <a:pt x="2069" y="201"/>
                    <a:pt x="2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307;p75">
              <a:extLst>
                <a:ext uri="{FF2B5EF4-FFF2-40B4-BE49-F238E27FC236}">
                  <a16:creationId xmlns:a16="http://schemas.microsoft.com/office/drawing/2014/main" id="{94F458AC-FA24-45E0-9892-C2E8DE51F451}"/>
                </a:ext>
              </a:extLst>
            </p:cNvPr>
            <p:cNvSpPr/>
            <p:nvPr/>
          </p:nvSpPr>
          <p:spPr>
            <a:xfrm>
              <a:off x="4542575" y="2352950"/>
              <a:ext cx="54225" cy="26725"/>
            </a:xfrm>
            <a:custGeom>
              <a:avLst/>
              <a:gdLst/>
              <a:ahLst/>
              <a:cxnLst/>
              <a:rect l="l" t="t" r="r" b="b"/>
              <a:pathLst>
                <a:path w="2169" h="1069" extrusionOk="0">
                  <a:moveTo>
                    <a:pt x="2169" y="1"/>
                  </a:moveTo>
                  <a:lnTo>
                    <a:pt x="168" y="301"/>
                  </a:lnTo>
                  <a:cubicBezTo>
                    <a:pt x="134" y="568"/>
                    <a:pt x="67" y="801"/>
                    <a:pt x="1" y="1068"/>
                  </a:cubicBezTo>
                  <a:lnTo>
                    <a:pt x="2036" y="768"/>
                  </a:lnTo>
                  <a:cubicBezTo>
                    <a:pt x="2069" y="501"/>
                    <a:pt x="2136" y="268"/>
                    <a:pt x="21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308;p75">
              <a:extLst>
                <a:ext uri="{FF2B5EF4-FFF2-40B4-BE49-F238E27FC236}">
                  <a16:creationId xmlns:a16="http://schemas.microsoft.com/office/drawing/2014/main" id="{44B7F9D4-BFBB-4EC0-9DAD-B51089A3326F}"/>
                </a:ext>
              </a:extLst>
            </p:cNvPr>
            <p:cNvSpPr/>
            <p:nvPr/>
          </p:nvSpPr>
          <p:spPr>
            <a:xfrm>
              <a:off x="4297400" y="2580625"/>
              <a:ext cx="41725" cy="79250"/>
            </a:xfrm>
            <a:custGeom>
              <a:avLst/>
              <a:gdLst/>
              <a:ahLst/>
              <a:cxnLst/>
              <a:rect l="l" t="t" r="r" b="b"/>
              <a:pathLst>
                <a:path w="1669" h="3170" extrusionOk="0">
                  <a:moveTo>
                    <a:pt x="1268" y="0"/>
                  </a:moveTo>
                  <a:lnTo>
                    <a:pt x="1" y="3003"/>
                  </a:lnTo>
                  <a:cubicBezTo>
                    <a:pt x="134" y="3036"/>
                    <a:pt x="268" y="3103"/>
                    <a:pt x="434" y="3169"/>
                  </a:cubicBezTo>
                  <a:lnTo>
                    <a:pt x="1669" y="167"/>
                  </a:lnTo>
                  <a:cubicBezTo>
                    <a:pt x="1535" y="100"/>
                    <a:pt x="1402" y="67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309;p75">
              <a:extLst>
                <a:ext uri="{FF2B5EF4-FFF2-40B4-BE49-F238E27FC236}">
                  <a16:creationId xmlns:a16="http://schemas.microsoft.com/office/drawing/2014/main" id="{2F8F839B-2D92-44BB-9A70-EC7F863D2477}"/>
                </a:ext>
              </a:extLst>
            </p:cNvPr>
            <p:cNvSpPr/>
            <p:nvPr/>
          </p:nvSpPr>
          <p:spPr>
            <a:xfrm>
              <a:off x="4408325" y="2567275"/>
              <a:ext cx="12525" cy="78425"/>
            </a:xfrm>
            <a:custGeom>
              <a:avLst/>
              <a:gdLst/>
              <a:ahLst/>
              <a:cxnLst/>
              <a:rect l="l" t="t" r="r" b="b"/>
              <a:pathLst>
                <a:path w="501" h="3137" extrusionOk="0">
                  <a:moveTo>
                    <a:pt x="501" y="1"/>
                  </a:moveTo>
                  <a:cubicBezTo>
                    <a:pt x="434" y="34"/>
                    <a:pt x="334" y="101"/>
                    <a:pt x="234" y="167"/>
                  </a:cubicBezTo>
                  <a:cubicBezTo>
                    <a:pt x="167" y="201"/>
                    <a:pt x="67" y="234"/>
                    <a:pt x="0" y="301"/>
                  </a:cubicBezTo>
                  <a:lnTo>
                    <a:pt x="0" y="3136"/>
                  </a:lnTo>
                  <a:lnTo>
                    <a:pt x="234" y="2969"/>
                  </a:lnTo>
                  <a:lnTo>
                    <a:pt x="501" y="280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310;p75">
              <a:extLst>
                <a:ext uri="{FF2B5EF4-FFF2-40B4-BE49-F238E27FC236}">
                  <a16:creationId xmlns:a16="http://schemas.microsoft.com/office/drawing/2014/main" id="{DB00A089-41E3-4C2E-9F3F-20D7F7292FEA}"/>
                </a:ext>
              </a:extLst>
            </p:cNvPr>
            <p:cNvSpPr/>
            <p:nvPr/>
          </p:nvSpPr>
          <p:spPr>
            <a:xfrm>
              <a:off x="4408325" y="2131975"/>
              <a:ext cx="12525" cy="78400"/>
            </a:xfrm>
            <a:custGeom>
              <a:avLst/>
              <a:gdLst/>
              <a:ahLst/>
              <a:cxnLst/>
              <a:rect l="l" t="t" r="r" b="b"/>
              <a:pathLst>
                <a:path w="501" h="3136" extrusionOk="0">
                  <a:moveTo>
                    <a:pt x="501" y="0"/>
                  </a:moveTo>
                  <a:lnTo>
                    <a:pt x="234" y="134"/>
                  </a:lnTo>
                  <a:cubicBezTo>
                    <a:pt x="167" y="200"/>
                    <a:pt x="67" y="267"/>
                    <a:pt x="0" y="300"/>
                  </a:cubicBezTo>
                  <a:lnTo>
                    <a:pt x="0" y="3136"/>
                  </a:lnTo>
                  <a:cubicBezTo>
                    <a:pt x="67" y="3069"/>
                    <a:pt x="167" y="3002"/>
                    <a:pt x="234" y="2969"/>
                  </a:cubicBezTo>
                  <a:cubicBezTo>
                    <a:pt x="334" y="2902"/>
                    <a:pt x="434" y="2869"/>
                    <a:pt x="501" y="2836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311;p75">
              <a:extLst>
                <a:ext uri="{FF2B5EF4-FFF2-40B4-BE49-F238E27FC236}">
                  <a16:creationId xmlns:a16="http://schemas.microsoft.com/office/drawing/2014/main" id="{4348E78C-FA07-4969-BB53-B4BF57C96CE0}"/>
                </a:ext>
              </a:extLst>
            </p:cNvPr>
            <p:cNvSpPr/>
            <p:nvPr/>
          </p:nvSpPr>
          <p:spPr>
            <a:xfrm>
              <a:off x="4489200" y="2481375"/>
              <a:ext cx="41725" cy="55900"/>
            </a:xfrm>
            <a:custGeom>
              <a:avLst/>
              <a:gdLst/>
              <a:ahLst/>
              <a:cxnLst/>
              <a:rect l="l" t="t" r="r" b="b"/>
              <a:pathLst>
                <a:path w="1669" h="2236" extrusionOk="0">
                  <a:moveTo>
                    <a:pt x="435" y="1"/>
                  </a:moveTo>
                  <a:cubicBezTo>
                    <a:pt x="301" y="234"/>
                    <a:pt x="168" y="435"/>
                    <a:pt x="1" y="668"/>
                  </a:cubicBezTo>
                  <a:lnTo>
                    <a:pt x="1268" y="2236"/>
                  </a:lnTo>
                  <a:cubicBezTo>
                    <a:pt x="1402" y="2002"/>
                    <a:pt x="1535" y="1802"/>
                    <a:pt x="1669" y="1569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312;p75">
              <a:extLst>
                <a:ext uri="{FF2B5EF4-FFF2-40B4-BE49-F238E27FC236}">
                  <a16:creationId xmlns:a16="http://schemas.microsoft.com/office/drawing/2014/main" id="{EC0314BB-F695-4B89-88DF-551D0FDCA135}"/>
                </a:ext>
              </a:extLst>
            </p:cNvPr>
            <p:cNvSpPr/>
            <p:nvPr/>
          </p:nvSpPr>
          <p:spPr>
            <a:xfrm>
              <a:off x="4308250" y="2574775"/>
              <a:ext cx="99250" cy="89750"/>
            </a:xfrm>
            <a:custGeom>
              <a:avLst/>
              <a:gdLst/>
              <a:ahLst/>
              <a:cxnLst/>
              <a:rect l="l" t="t" r="r" b="b"/>
              <a:pathLst>
                <a:path w="3970" h="3590" extrusionOk="0">
                  <a:moveTo>
                    <a:pt x="3970" y="1"/>
                  </a:moveTo>
                  <a:cubicBezTo>
                    <a:pt x="3412" y="326"/>
                    <a:pt x="2757" y="506"/>
                    <a:pt x="2106" y="506"/>
                  </a:cubicBezTo>
                  <a:cubicBezTo>
                    <a:pt x="1823" y="506"/>
                    <a:pt x="1541" y="472"/>
                    <a:pt x="1268" y="401"/>
                  </a:cubicBezTo>
                  <a:lnTo>
                    <a:pt x="0" y="3403"/>
                  </a:lnTo>
                  <a:cubicBezTo>
                    <a:pt x="382" y="3527"/>
                    <a:pt x="791" y="3590"/>
                    <a:pt x="1220" y="3590"/>
                  </a:cubicBezTo>
                  <a:cubicBezTo>
                    <a:pt x="2067" y="3590"/>
                    <a:pt x="2996" y="3345"/>
                    <a:pt x="3970" y="2836"/>
                  </a:cubicBezTo>
                  <a:lnTo>
                    <a:pt x="39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313;p75">
              <a:extLst>
                <a:ext uri="{FF2B5EF4-FFF2-40B4-BE49-F238E27FC236}">
                  <a16:creationId xmlns:a16="http://schemas.microsoft.com/office/drawing/2014/main" id="{D9B61B83-EDAE-4A29-94C2-BDA15836B28F}"/>
                </a:ext>
              </a:extLst>
            </p:cNvPr>
            <p:cNvSpPr/>
            <p:nvPr/>
          </p:nvSpPr>
          <p:spPr>
            <a:xfrm>
              <a:off x="4308250" y="2139475"/>
              <a:ext cx="100100" cy="140125"/>
            </a:xfrm>
            <a:custGeom>
              <a:avLst/>
              <a:gdLst/>
              <a:ahLst/>
              <a:cxnLst/>
              <a:rect l="l" t="t" r="r" b="b"/>
              <a:pathLst>
                <a:path w="4004" h="5605" extrusionOk="0">
                  <a:moveTo>
                    <a:pt x="4003" y="0"/>
                  </a:moveTo>
                  <a:cubicBezTo>
                    <a:pt x="2402" y="1068"/>
                    <a:pt x="1034" y="2436"/>
                    <a:pt x="0" y="4037"/>
                  </a:cubicBezTo>
                  <a:lnTo>
                    <a:pt x="1268" y="5604"/>
                  </a:lnTo>
                  <a:cubicBezTo>
                    <a:pt x="1968" y="4504"/>
                    <a:pt x="2902" y="3570"/>
                    <a:pt x="4003" y="2836"/>
                  </a:cubicBezTo>
                  <a:lnTo>
                    <a:pt x="40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314;p75">
              <a:extLst>
                <a:ext uri="{FF2B5EF4-FFF2-40B4-BE49-F238E27FC236}">
                  <a16:creationId xmlns:a16="http://schemas.microsoft.com/office/drawing/2014/main" id="{BCDC1D51-134C-4762-98BB-C08DD096820D}"/>
                </a:ext>
              </a:extLst>
            </p:cNvPr>
            <p:cNvSpPr/>
            <p:nvPr/>
          </p:nvSpPr>
          <p:spPr>
            <a:xfrm>
              <a:off x="4500050" y="2372150"/>
              <a:ext cx="93425" cy="148450"/>
            </a:xfrm>
            <a:custGeom>
              <a:avLst/>
              <a:gdLst/>
              <a:ahLst/>
              <a:cxnLst/>
              <a:rect l="l" t="t" r="r" b="b"/>
              <a:pathLst>
                <a:path w="3737" h="5938" extrusionOk="0">
                  <a:moveTo>
                    <a:pt x="3737" y="0"/>
                  </a:moveTo>
                  <a:lnTo>
                    <a:pt x="1702" y="300"/>
                  </a:lnTo>
                  <a:cubicBezTo>
                    <a:pt x="1335" y="1735"/>
                    <a:pt x="768" y="3102"/>
                    <a:pt x="1" y="4370"/>
                  </a:cubicBezTo>
                  <a:lnTo>
                    <a:pt x="1268" y="5938"/>
                  </a:lnTo>
                  <a:cubicBezTo>
                    <a:pt x="2369" y="4103"/>
                    <a:pt x="3203" y="2102"/>
                    <a:pt x="3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315;p75">
              <a:extLst>
                <a:ext uri="{FF2B5EF4-FFF2-40B4-BE49-F238E27FC236}">
                  <a16:creationId xmlns:a16="http://schemas.microsoft.com/office/drawing/2014/main" id="{48CB66AB-E7BB-46A0-80A4-5F05677B6453}"/>
                </a:ext>
              </a:extLst>
            </p:cNvPr>
            <p:cNvSpPr/>
            <p:nvPr/>
          </p:nvSpPr>
          <p:spPr>
            <a:xfrm>
              <a:off x="4235700" y="2257050"/>
              <a:ext cx="93425" cy="148475"/>
            </a:xfrm>
            <a:custGeom>
              <a:avLst/>
              <a:gdLst/>
              <a:ahLst/>
              <a:cxnLst/>
              <a:rect l="l" t="t" r="r" b="b"/>
              <a:pathLst>
                <a:path w="3737" h="5939" extrusionOk="0">
                  <a:moveTo>
                    <a:pt x="2469" y="1"/>
                  </a:moveTo>
                  <a:cubicBezTo>
                    <a:pt x="1335" y="1835"/>
                    <a:pt x="501" y="3837"/>
                    <a:pt x="0" y="5938"/>
                  </a:cubicBezTo>
                  <a:lnTo>
                    <a:pt x="2035" y="5638"/>
                  </a:lnTo>
                  <a:cubicBezTo>
                    <a:pt x="2402" y="4204"/>
                    <a:pt x="2969" y="2803"/>
                    <a:pt x="3736" y="1569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316;p75">
              <a:extLst>
                <a:ext uri="{FF2B5EF4-FFF2-40B4-BE49-F238E27FC236}">
                  <a16:creationId xmlns:a16="http://schemas.microsoft.com/office/drawing/2014/main" id="{7EE779E4-A4D9-4F09-BA5E-B7565C3BB679}"/>
                </a:ext>
              </a:extLst>
            </p:cNvPr>
            <p:cNvSpPr/>
            <p:nvPr/>
          </p:nvSpPr>
          <p:spPr>
            <a:xfrm>
              <a:off x="4224850" y="2417175"/>
              <a:ext cx="57575" cy="146800"/>
            </a:xfrm>
            <a:custGeom>
              <a:avLst/>
              <a:gdLst/>
              <a:ahLst/>
              <a:cxnLst/>
              <a:rect l="l" t="t" r="r" b="b"/>
              <a:pathLst>
                <a:path w="2303" h="5872" extrusionOk="0">
                  <a:moveTo>
                    <a:pt x="2302" y="0"/>
                  </a:moveTo>
                  <a:lnTo>
                    <a:pt x="301" y="267"/>
                  </a:lnTo>
                  <a:cubicBezTo>
                    <a:pt x="101" y="1268"/>
                    <a:pt x="1" y="2235"/>
                    <a:pt x="1" y="3236"/>
                  </a:cubicBezTo>
                  <a:cubicBezTo>
                    <a:pt x="1" y="4137"/>
                    <a:pt x="101" y="5004"/>
                    <a:pt x="301" y="5871"/>
                  </a:cubicBezTo>
                  <a:lnTo>
                    <a:pt x="2302" y="3836"/>
                  </a:lnTo>
                  <a:cubicBezTo>
                    <a:pt x="2169" y="3236"/>
                    <a:pt x="2102" y="2636"/>
                    <a:pt x="2102" y="2035"/>
                  </a:cubicBezTo>
                  <a:cubicBezTo>
                    <a:pt x="2102" y="1335"/>
                    <a:pt x="2169" y="668"/>
                    <a:pt x="2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317;p75">
              <a:extLst>
                <a:ext uri="{FF2B5EF4-FFF2-40B4-BE49-F238E27FC236}">
                  <a16:creationId xmlns:a16="http://schemas.microsoft.com/office/drawing/2014/main" id="{623C2B11-3FB7-40CB-BACE-762D7301E215}"/>
                </a:ext>
              </a:extLst>
            </p:cNvPr>
            <p:cNvSpPr/>
            <p:nvPr/>
          </p:nvSpPr>
          <p:spPr>
            <a:xfrm>
              <a:off x="4235700" y="2527250"/>
              <a:ext cx="92575" cy="128450"/>
            </a:xfrm>
            <a:custGeom>
              <a:avLst/>
              <a:gdLst/>
              <a:ahLst/>
              <a:cxnLst/>
              <a:rect l="l" t="t" r="r" b="b"/>
              <a:pathLst>
                <a:path w="3703" h="5138" extrusionOk="0">
                  <a:moveTo>
                    <a:pt x="2035" y="1"/>
                  </a:moveTo>
                  <a:lnTo>
                    <a:pt x="0" y="2035"/>
                  </a:lnTo>
                  <a:cubicBezTo>
                    <a:pt x="501" y="3536"/>
                    <a:pt x="1368" y="4604"/>
                    <a:pt x="2469" y="5138"/>
                  </a:cubicBezTo>
                  <a:lnTo>
                    <a:pt x="3703" y="2135"/>
                  </a:lnTo>
                  <a:cubicBezTo>
                    <a:pt x="2902" y="1668"/>
                    <a:pt x="2269" y="901"/>
                    <a:pt x="20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318;p75">
              <a:extLst>
                <a:ext uri="{FF2B5EF4-FFF2-40B4-BE49-F238E27FC236}">
                  <a16:creationId xmlns:a16="http://schemas.microsoft.com/office/drawing/2014/main" id="{67B4DEA3-7984-4FEB-AAC9-DE89D519FC51}"/>
                </a:ext>
              </a:extLst>
            </p:cNvPr>
            <p:cNvSpPr/>
            <p:nvPr/>
          </p:nvSpPr>
          <p:spPr>
            <a:xfrm>
              <a:off x="4421650" y="2498075"/>
              <a:ext cx="99275" cy="139275"/>
            </a:xfrm>
            <a:custGeom>
              <a:avLst/>
              <a:gdLst/>
              <a:ahLst/>
              <a:cxnLst/>
              <a:rect l="l" t="t" r="r" b="b"/>
              <a:pathLst>
                <a:path w="3971" h="5571" extrusionOk="0">
                  <a:moveTo>
                    <a:pt x="2736" y="0"/>
                  </a:moveTo>
                  <a:cubicBezTo>
                    <a:pt x="2002" y="1101"/>
                    <a:pt x="1068" y="2035"/>
                    <a:pt x="1" y="2769"/>
                  </a:cubicBezTo>
                  <a:lnTo>
                    <a:pt x="1" y="5571"/>
                  </a:lnTo>
                  <a:cubicBezTo>
                    <a:pt x="1602" y="4537"/>
                    <a:pt x="2936" y="3169"/>
                    <a:pt x="3970" y="1568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319;p75">
              <a:extLst>
                <a:ext uri="{FF2B5EF4-FFF2-40B4-BE49-F238E27FC236}">
                  <a16:creationId xmlns:a16="http://schemas.microsoft.com/office/drawing/2014/main" id="{FC9E41EA-3DB9-47F8-B649-1E8E2D2C4132}"/>
                </a:ext>
              </a:extLst>
            </p:cNvPr>
            <p:cNvSpPr/>
            <p:nvPr/>
          </p:nvSpPr>
          <p:spPr>
            <a:xfrm>
              <a:off x="4298250" y="2240375"/>
              <a:ext cx="41700" cy="55900"/>
            </a:xfrm>
            <a:custGeom>
              <a:avLst/>
              <a:gdLst/>
              <a:ahLst/>
              <a:cxnLst/>
              <a:rect l="l" t="t" r="r" b="b"/>
              <a:pathLst>
                <a:path w="1668" h="2236" extrusionOk="0">
                  <a:moveTo>
                    <a:pt x="400" y="1"/>
                  </a:moveTo>
                  <a:cubicBezTo>
                    <a:pt x="267" y="201"/>
                    <a:pt x="134" y="434"/>
                    <a:pt x="0" y="668"/>
                  </a:cubicBezTo>
                  <a:lnTo>
                    <a:pt x="1234" y="2236"/>
                  </a:lnTo>
                  <a:cubicBezTo>
                    <a:pt x="1368" y="2002"/>
                    <a:pt x="1501" y="1769"/>
                    <a:pt x="1668" y="1568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320;p75">
              <a:extLst>
                <a:ext uri="{FF2B5EF4-FFF2-40B4-BE49-F238E27FC236}">
                  <a16:creationId xmlns:a16="http://schemas.microsoft.com/office/drawing/2014/main" id="{A75BC3CF-F865-4CFE-A5A2-B4BA33C4805A}"/>
                </a:ext>
              </a:extLst>
            </p:cNvPr>
            <p:cNvSpPr/>
            <p:nvPr/>
          </p:nvSpPr>
          <p:spPr>
            <a:xfrm>
              <a:off x="4231525" y="2398000"/>
              <a:ext cx="55075" cy="25875"/>
            </a:xfrm>
            <a:custGeom>
              <a:avLst/>
              <a:gdLst/>
              <a:ahLst/>
              <a:cxnLst/>
              <a:rect l="l" t="t" r="r" b="b"/>
              <a:pathLst>
                <a:path w="2203" h="1035" extrusionOk="0">
                  <a:moveTo>
                    <a:pt x="2202" y="0"/>
                  </a:moveTo>
                  <a:lnTo>
                    <a:pt x="167" y="300"/>
                  </a:lnTo>
                  <a:cubicBezTo>
                    <a:pt x="101" y="534"/>
                    <a:pt x="67" y="801"/>
                    <a:pt x="1" y="1034"/>
                  </a:cubicBezTo>
                  <a:lnTo>
                    <a:pt x="2035" y="767"/>
                  </a:lnTo>
                  <a:cubicBezTo>
                    <a:pt x="2069" y="501"/>
                    <a:pt x="2135" y="234"/>
                    <a:pt x="2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321;p75">
              <a:extLst>
                <a:ext uri="{FF2B5EF4-FFF2-40B4-BE49-F238E27FC236}">
                  <a16:creationId xmlns:a16="http://schemas.microsoft.com/office/drawing/2014/main" id="{E6F53122-C991-40A9-A8C1-7CC303AAC0E0}"/>
                </a:ext>
              </a:extLst>
            </p:cNvPr>
            <p:cNvSpPr/>
            <p:nvPr/>
          </p:nvSpPr>
          <p:spPr>
            <a:xfrm>
              <a:off x="4232350" y="2513075"/>
              <a:ext cx="54250" cy="65075"/>
            </a:xfrm>
            <a:custGeom>
              <a:avLst/>
              <a:gdLst/>
              <a:ahLst/>
              <a:cxnLst/>
              <a:rect l="l" t="t" r="r" b="b"/>
              <a:pathLst>
                <a:path w="2170" h="2603" extrusionOk="0">
                  <a:moveTo>
                    <a:pt x="2002" y="0"/>
                  </a:moveTo>
                  <a:lnTo>
                    <a:pt x="1" y="2035"/>
                  </a:lnTo>
                  <a:cubicBezTo>
                    <a:pt x="34" y="2235"/>
                    <a:pt x="101" y="2436"/>
                    <a:pt x="168" y="2602"/>
                  </a:cubicBezTo>
                  <a:lnTo>
                    <a:pt x="2169" y="568"/>
                  </a:lnTo>
                  <a:cubicBezTo>
                    <a:pt x="2102" y="367"/>
                    <a:pt x="2036" y="167"/>
                    <a:pt x="20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322;p75">
              <a:extLst>
                <a:ext uri="{FF2B5EF4-FFF2-40B4-BE49-F238E27FC236}">
                  <a16:creationId xmlns:a16="http://schemas.microsoft.com/office/drawing/2014/main" id="{BA42AC5A-C8B5-4C8C-B5AF-D3BB8B2E156B}"/>
                </a:ext>
              </a:extLst>
            </p:cNvPr>
            <p:cNvSpPr/>
            <p:nvPr/>
          </p:nvSpPr>
          <p:spPr>
            <a:xfrm>
              <a:off x="4297400" y="2580625"/>
              <a:ext cx="41725" cy="79250"/>
            </a:xfrm>
            <a:custGeom>
              <a:avLst/>
              <a:gdLst/>
              <a:ahLst/>
              <a:cxnLst/>
              <a:rect l="l" t="t" r="r" b="b"/>
              <a:pathLst>
                <a:path w="1669" h="3170" extrusionOk="0">
                  <a:moveTo>
                    <a:pt x="1268" y="0"/>
                  </a:moveTo>
                  <a:lnTo>
                    <a:pt x="1" y="3003"/>
                  </a:lnTo>
                  <a:cubicBezTo>
                    <a:pt x="134" y="3036"/>
                    <a:pt x="268" y="3103"/>
                    <a:pt x="434" y="3169"/>
                  </a:cubicBezTo>
                  <a:lnTo>
                    <a:pt x="1669" y="167"/>
                  </a:lnTo>
                  <a:cubicBezTo>
                    <a:pt x="1535" y="100"/>
                    <a:pt x="1402" y="67"/>
                    <a:pt x="1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323;p75">
              <a:extLst>
                <a:ext uri="{FF2B5EF4-FFF2-40B4-BE49-F238E27FC236}">
                  <a16:creationId xmlns:a16="http://schemas.microsoft.com/office/drawing/2014/main" id="{878DC70B-F09D-47E3-9BF4-BE3E9D95E8A1}"/>
                </a:ext>
              </a:extLst>
            </p:cNvPr>
            <p:cNvSpPr/>
            <p:nvPr/>
          </p:nvSpPr>
          <p:spPr>
            <a:xfrm>
              <a:off x="4408325" y="2567275"/>
              <a:ext cx="12525" cy="78425"/>
            </a:xfrm>
            <a:custGeom>
              <a:avLst/>
              <a:gdLst/>
              <a:ahLst/>
              <a:cxnLst/>
              <a:rect l="l" t="t" r="r" b="b"/>
              <a:pathLst>
                <a:path w="501" h="3137" extrusionOk="0">
                  <a:moveTo>
                    <a:pt x="501" y="1"/>
                  </a:moveTo>
                  <a:cubicBezTo>
                    <a:pt x="434" y="34"/>
                    <a:pt x="334" y="101"/>
                    <a:pt x="234" y="167"/>
                  </a:cubicBezTo>
                  <a:cubicBezTo>
                    <a:pt x="167" y="201"/>
                    <a:pt x="67" y="234"/>
                    <a:pt x="0" y="301"/>
                  </a:cubicBezTo>
                  <a:lnTo>
                    <a:pt x="0" y="3136"/>
                  </a:lnTo>
                  <a:lnTo>
                    <a:pt x="234" y="2969"/>
                  </a:lnTo>
                  <a:lnTo>
                    <a:pt x="501" y="280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324;p75">
              <a:extLst>
                <a:ext uri="{FF2B5EF4-FFF2-40B4-BE49-F238E27FC236}">
                  <a16:creationId xmlns:a16="http://schemas.microsoft.com/office/drawing/2014/main" id="{113FA413-6993-4ED9-A962-64AD9DED9120}"/>
                </a:ext>
              </a:extLst>
            </p:cNvPr>
            <p:cNvSpPr/>
            <p:nvPr/>
          </p:nvSpPr>
          <p:spPr>
            <a:xfrm>
              <a:off x="4408325" y="2131975"/>
              <a:ext cx="12525" cy="78400"/>
            </a:xfrm>
            <a:custGeom>
              <a:avLst/>
              <a:gdLst/>
              <a:ahLst/>
              <a:cxnLst/>
              <a:rect l="l" t="t" r="r" b="b"/>
              <a:pathLst>
                <a:path w="501" h="3136" extrusionOk="0">
                  <a:moveTo>
                    <a:pt x="501" y="0"/>
                  </a:moveTo>
                  <a:lnTo>
                    <a:pt x="234" y="134"/>
                  </a:lnTo>
                  <a:cubicBezTo>
                    <a:pt x="167" y="200"/>
                    <a:pt x="67" y="267"/>
                    <a:pt x="0" y="300"/>
                  </a:cubicBezTo>
                  <a:lnTo>
                    <a:pt x="0" y="3136"/>
                  </a:lnTo>
                  <a:cubicBezTo>
                    <a:pt x="67" y="3069"/>
                    <a:pt x="167" y="3002"/>
                    <a:pt x="234" y="2969"/>
                  </a:cubicBezTo>
                  <a:cubicBezTo>
                    <a:pt x="334" y="2902"/>
                    <a:pt x="434" y="2869"/>
                    <a:pt x="501" y="2836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325;p75">
              <a:extLst>
                <a:ext uri="{FF2B5EF4-FFF2-40B4-BE49-F238E27FC236}">
                  <a16:creationId xmlns:a16="http://schemas.microsoft.com/office/drawing/2014/main" id="{E7350D09-338C-467E-A272-8501DD64159F}"/>
                </a:ext>
              </a:extLst>
            </p:cNvPr>
            <p:cNvSpPr/>
            <p:nvPr/>
          </p:nvSpPr>
          <p:spPr>
            <a:xfrm>
              <a:off x="4489200" y="2481375"/>
              <a:ext cx="41725" cy="55900"/>
            </a:xfrm>
            <a:custGeom>
              <a:avLst/>
              <a:gdLst/>
              <a:ahLst/>
              <a:cxnLst/>
              <a:rect l="l" t="t" r="r" b="b"/>
              <a:pathLst>
                <a:path w="1669" h="2236" extrusionOk="0">
                  <a:moveTo>
                    <a:pt x="435" y="1"/>
                  </a:moveTo>
                  <a:cubicBezTo>
                    <a:pt x="301" y="234"/>
                    <a:pt x="168" y="435"/>
                    <a:pt x="1" y="668"/>
                  </a:cubicBezTo>
                  <a:lnTo>
                    <a:pt x="1268" y="2236"/>
                  </a:lnTo>
                  <a:cubicBezTo>
                    <a:pt x="1402" y="2002"/>
                    <a:pt x="1535" y="1802"/>
                    <a:pt x="1669" y="1569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326;p75">
              <a:extLst>
                <a:ext uri="{FF2B5EF4-FFF2-40B4-BE49-F238E27FC236}">
                  <a16:creationId xmlns:a16="http://schemas.microsoft.com/office/drawing/2014/main" id="{214FCA6F-6C0B-4D91-8076-DE67F0676534}"/>
                </a:ext>
              </a:extLst>
            </p:cNvPr>
            <p:cNvSpPr/>
            <p:nvPr/>
          </p:nvSpPr>
          <p:spPr>
            <a:xfrm>
              <a:off x="4330775" y="2372975"/>
              <a:ext cx="46725" cy="112600"/>
            </a:xfrm>
            <a:custGeom>
              <a:avLst/>
              <a:gdLst/>
              <a:ahLst/>
              <a:cxnLst/>
              <a:rect l="l" t="t" r="r" b="b"/>
              <a:pathLst>
                <a:path w="1869" h="4504" extrusionOk="0">
                  <a:moveTo>
                    <a:pt x="1768" y="0"/>
                  </a:moveTo>
                  <a:lnTo>
                    <a:pt x="100" y="968"/>
                  </a:lnTo>
                  <a:cubicBezTo>
                    <a:pt x="67" y="1001"/>
                    <a:pt x="33" y="1001"/>
                    <a:pt x="33" y="1035"/>
                  </a:cubicBezTo>
                  <a:cubicBezTo>
                    <a:pt x="0" y="1101"/>
                    <a:pt x="0" y="1135"/>
                    <a:pt x="0" y="1168"/>
                  </a:cubicBezTo>
                  <a:lnTo>
                    <a:pt x="0" y="1735"/>
                  </a:lnTo>
                  <a:cubicBezTo>
                    <a:pt x="0" y="1768"/>
                    <a:pt x="0" y="1802"/>
                    <a:pt x="33" y="1835"/>
                  </a:cubicBezTo>
                  <a:lnTo>
                    <a:pt x="100" y="1835"/>
                  </a:lnTo>
                  <a:lnTo>
                    <a:pt x="1134" y="1235"/>
                  </a:lnTo>
                  <a:lnTo>
                    <a:pt x="400" y="4370"/>
                  </a:lnTo>
                  <a:lnTo>
                    <a:pt x="400" y="4437"/>
                  </a:lnTo>
                  <a:cubicBezTo>
                    <a:pt x="367" y="4470"/>
                    <a:pt x="400" y="4470"/>
                    <a:pt x="400" y="4504"/>
                  </a:cubicBezTo>
                  <a:lnTo>
                    <a:pt x="467" y="4504"/>
                  </a:lnTo>
                  <a:lnTo>
                    <a:pt x="967" y="4237"/>
                  </a:lnTo>
                  <a:cubicBezTo>
                    <a:pt x="967" y="4203"/>
                    <a:pt x="1001" y="4170"/>
                    <a:pt x="1001" y="4137"/>
                  </a:cubicBezTo>
                  <a:cubicBezTo>
                    <a:pt x="1034" y="4103"/>
                    <a:pt x="1034" y="4070"/>
                    <a:pt x="1067" y="4037"/>
                  </a:cubicBezTo>
                  <a:lnTo>
                    <a:pt x="1801" y="901"/>
                  </a:lnTo>
                  <a:cubicBezTo>
                    <a:pt x="1835" y="801"/>
                    <a:pt x="1868" y="701"/>
                    <a:pt x="1868" y="601"/>
                  </a:cubicBezTo>
                  <a:lnTo>
                    <a:pt x="1868" y="101"/>
                  </a:lnTo>
                  <a:cubicBezTo>
                    <a:pt x="1868" y="67"/>
                    <a:pt x="1868" y="34"/>
                    <a:pt x="18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327;p75">
              <a:extLst>
                <a:ext uri="{FF2B5EF4-FFF2-40B4-BE49-F238E27FC236}">
                  <a16:creationId xmlns:a16="http://schemas.microsoft.com/office/drawing/2014/main" id="{B950D56E-92BD-4212-9E35-F238D0D1712A}"/>
                </a:ext>
              </a:extLst>
            </p:cNvPr>
            <p:cNvSpPr/>
            <p:nvPr/>
          </p:nvSpPr>
          <p:spPr>
            <a:xfrm>
              <a:off x="4384125" y="2347950"/>
              <a:ext cx="50900" cy="104275"/>
            </a:xfrm>
            <a:custGeom>
              <a:avLst/>
              <a:gdLst/>
              <a:ahLst/>
              <a:cxnLst/>
              <a:rect l="l" t="t" r="r" b="b"/>
              <a:pathLst>
                <a:path w="2036" h="4171" extrusionOk="0">
                  <a:moveTo>
                    <a:pt x="1202" y="968"/>
                  </a:moveTo>
                  <a:cubicBezTo>
                    <a:pt x="1235" y="968"/>
                    <a:pt x="1302" y="1001"/>
                    <a:pt x="1302" y="1035"/>
                  </a:cubicBezTo>
                  <a:cubicBezTo>
                    <a:pt x="1335" y="1068"/>
                    <a:pt x="1369" y="1135"/>
                    <a:pt x="1369" y="1202"/>
                  </a:cubicBezTo>
                  <a:cubicBezTo>
                    <a:pt x="1402" y="1268"/>
                    <a:pt x="1402" y="1335"/>
                    <a:pt x="1402" y="1435"/>
                  </a:cubicBezTo>
                  <a:lnTo>
                    <a:pt x="1402" y="2336"/>
                  </a:lnTo>
                  <a:cubicBezTo>
                    <a:pt x="1402" y="2402"/>
                    <a:pt x="1369" y="2503"/>
                    <a:pt x="1369" y="2569"/>
                  </a:cubicBezTo>
                  <a:cubicBezTo>
                    <a:pt x="1335" y="2669"/>
                    <a:pt x="1335" y="2736"/>
                    <a:pt x="1302" y="2803"/>
                  </a:cubicBezTo>
                  <a:cubicBezTo>
                    <a:pt x="1268" y="2869"/>
                    <a:pt x="1235" y="2936"/>
                    <a:pt x="1168" y="3003"/>
                  </a:cubicBezTo>
                  <a:cubicBezTo>
                    <a:pt x="1135" y="3070"/>
                    <a:pt x="1068" y="3103"/>
                    <a:pt x="1002" y="3170"/>
                  </a:cubicBezTo>
                  <a:cubicBezTo>
                    <a:pt x="968" y="3203"/>
                    <a:pt x="902" y="3203"/>
                    <a:pt x="835" y="3203"/>
                  </a:cubicBezTo>
                  <a:cubicBezTo>
                    <a:pt x="801" y="3203"/>
                    <a:pt x="735" y="3170"/>
                    <a:pt x="735" y="3136"/>
                  </a:cubicBezTo>
                  <a:cubicBezTo>
                    <a:pt x="701" y="3103"/>
                    <a:pt x="668" y="3036"/>
                    <a:pt x="668" y="2970"/>
                  </a:cubicBezTo>
                  <a:cubicBezTo>
                    <a:pt x="635" y="2903"/>
                    <a:pt x="635" y="2836"/>
                    <a:pt x="668" y="2736"/>
                  </a:cubicBezTo>
                  <a:lnTo>
                    <a:pt x="668" y="1835"/>
                  </a:lnTo>
                  <a:cubicBezTo>
                    <a:pt x="668" y="1769"/>
                    <a:pt x="668" y="1669"/>
                    <a:pt x="668" y="1602"/>
                  </a:cubicBezTo>
                  <a:cubicBezTo>
                    <a:pt x="701" y="1502"/>
                    <a:pt x="701" y="1435"/>
                    <a:pt x="735" y="1368"/>
                  </a:cubicBezTo>
                  <a:cubicBezTo>
                    <a:pt x="768" y="1302"/>
                    <a:pt x="801" y="1235"/>
                    <a:pt x="868" y="1168"/>
                  </a:cubicBezTo>
                  <a:cubicBezTo>
                    <a:pt x="902" y="1102"/>
                    <a:pt x="968" y="1035"/>
                    <a:pt x="1035" y="1001"/>
                  </a:cubicBezTo>
                  <a:cubicBezTo>
                    <a:pt x="1068" y="968"/>
                    <a:pt x="1135" y="968"/>
                    <a:pt x="1202" y="968"/>
                  </a:cubicBezTo>
                  <a:close/>
                  <a:moveTo>
                    <a:pt x="1469" y="1"/>
                  </a:moveTo>
                  <a:cubicBezTo>
                    <a:pt x="1302" y="1"/>
                    <a:pt x="1168" y="67"/>
                    <a:pt x="1035" y="168"/>
                  </a:cubicBezTo>
                  <a:cubicBezTo>
                    <a:pt x="835" y="234"/>
                    <a:pt x="701" y="368"/>
                    <a:pt x="568" y="534"/>
                  </a:cubicBezTo>
                  <a:cubicBezTo>
                    <a:pt x="435" y="668"/>
                    <a:pt x="334" y="835"/>
                    <a:pt x="268" y="1001"/>
                  </a:cubicBezTo>
                  <a:cubicBezTo>
                    <a:pt x="168" y="1202"/>
                    <a:pt x="101" y="1402"/>
                    <a:pt x="68" y="1602"/>
                  </a:cubicBezTo>
                  <a:cubicBezTo>
                    <a:pt x="34" y="1769"/>
                    <a:pt x="1" y="1969"/>
                    <a:pt x="1" y="2169"/>
                  </a:cubicBezTo>
                  <a:lnTo>
                    <a:pt x="1" y="2669"/>
                  </a:lnTo>
                  <a:lnTo>
                    <a:pt x="1" y="3136"/>
                  </a:lnTo>
                  <a:cubicBezTo>
                    <a:pt x="1" y="3303"/>
                    <a:pt x="34" y="3470"/>
                    <a:pt x="68" y="3637"/>
                  </a:cubicBezTo>
                  <a:cubicBezTo>
                    <a:pt x="101" y="3770"/>
                    <a:pt x="168" y="3904"/>
                    <a:pt x="268" y="4004"/>
                  </a:cubicBezTo>
                  <a:cubicBezTo>
                    <a:pt x="334" y="4104"/>
                    <a:pt x="468" y="4137"/>
                    <a:pt x="568" y="4170"/>
                  </a:cubicBezTo>
                  <a:cubicBezTo>
                    <a:pt x="735" y="4137"/>
                    <a:pt x="902" y="4104"/>
                    <a:pt x="1035" y="4004"/>
                  </a:cubicBezTo>
                  <a:cubicBezTo>
                    <a:pt x="1202" y="3904"/>
                    <a:pt x="1369" y="3770"/>
                    <a:pt x="1469" y="3637"/>
                  </a:cubicBezTo>
                  <a:cubicBezTo>
                    <a:pt x="1602" y="3470"/>
                    <a:pt x="1702" y="3303"/>
                    <a:pt x="1802" y="3136"/>
                  </a:cubicBezTo>
                  <a:cubicBezTo>
                    <a:pt x="1869" y="2970"/>
                    <a:pt x="1936" y="2769"/>
                    <a:pt x="1969" y="2569"/>
                  </a:cubicBezTo>
                  <a:cubicBezTo>
                    <a:pt x="2002" y="2369"/>
                    <a:pt x="2036" y="2169"/>
                    <a:pt x="2036" y="1969"/>
                  </a:cubicBezTo>
                  <a:lnTo>
                    <a:pt x="2036" y="1502"/>
                  </a:lnTo>
                  <a:lnTo>
                    <a:pt x="2036" y="1035"/>
                  </a:lnTo>
                  <a:cubicBezTo>
                    <a:pt x="2036" y="835"/>
                    <a:pt x="2002" y="668"/>
                    <a:pt x="1969" y="501"/>
                  </a:cubicBezTo>
                  <a:cubicBezTo>
                    <a:pt x="1936" y="368"/>
                    <a:pt x="1869" y="234"/>
                    <a:pt x="1802" y="134"/>
                  </a:cubicBezTo>
                  <a:cubicBezTo>
                    <a:pt x="1702" y="67"/>
                    <a:pt x="1602" y="1"/>
                    <a:pt x="14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328;p75">
              <a:extLst>
                <a:ext uri="{FF2B5EF4-FFF2-40B4-BE49-F238E27FC236}">
                  <a16:creationId xmlns:a16="http://schemas.microsoft.com/office/drawing/2014/main" id="{58743392-A2A5-408D-9BDA-0F2C5A58E7E1}"/>
                </a:ext>
              </a:extLst>
            </p:cNvPr>
            <p:cNvSpPr/>
            <p:nvPr/>
          </p:nvSpPr>
          <p:spPr>
            <a:xfrm>
              <a:off x="4442500" y="2299600"/>
              <a:ext cx="68425" cy="123425"/>
            </a:xfrm>
            <a:custGeom>
              <a:avLst/>
              <a:gdLst/>
              <a:ahLst/>
              <a:cxnLst/>
              <a:rect l="l" t="t" r="r" b="b"/>
              <a:pathLst>
                <a:path w="2737" h="4937" extrusionOk="0">
                  <a:moveTo>
                    <a:pt x="618" y="1509"/>
                  </a:moveTo>
                  <a:cubicBezTo>
                    <a:pt x="635" y="1509"/>
                    <a:pt x="651" y="1518"/>
                    <a:pt x="668" y="1534"/>
                  </a:cubicBezTo>
                  <a:cubicBezTo>
                    <a:pt x="701" y="1601"/>
                    <a:pt x="701" y="1668"/>
                    <a:pt x="701" y="1735"/>
                  </a:cubicBezTo>
                  <a:lnTo>
                    <a:pt x="701" y="2102"/>
                  </a:lnTo>
                  <a:cubicBezTo>
                    <a:pt x="701" y="2168"/>
                    <a:pt x="701" y="2235"/>
                    <a:pt x="668" y="2335"/>
                  </a:cubicBezTo>
                  <a:cubicBezTo>
                    <a:pt x="635" y="2368"/>
                    <a:pt x="601" y="2435"/>
                    <a:pt x="568" y="2468"/>
                  </a:cubicBezTo>
                  <a:cubicBezTo>
                    <a:pt x="535" y="2485"/>
                    <a:pt x="510" y="2493"/>
                    <a:pt x="493" y="2493"/>
                  </a:cubicBezTo>
                  <a:cubicBezTo>
                    <a:pt x="476" y="2493"/>
                    <a:pt x="468" y="2485"/>
                    <a:pt x="468" y="2468"/>
                  </a:cubicBezTo>
                  <a:cubicBezTo>
                    <a:pt x="435" y="2402"/>
                    <a:pt x="401" y="2335"/>
                    <a:pt x="435" y="2268"/>
                  </a:cubicBezTo>
                  <a:lnTo>
                    <a:pt x="435" y="1901"/>
                  </a:lnTo>
                  <a:cubicBezTo>
                    <a:pt x="435" y="1835"/>
                    <a:pt x="435" y="1768"/>
                    <a:pt x="468" y="1668"/>
                  </a:cubicBezTo>
                  <a:cubicBezTo>
                    <a:pt x="468" y="1635"/>
                    <a:pt x="501" y="1568"/>
                    <a:pt x="568" y="1534"/>
                  </a:cubicBezTo>
                  <a:cubicBezTo>
                    <a:pt x="585" y="1518"/>
                    <a:pt x="601" y="1509"/>
                    <a:pt x="618" y="1509"/>
                  </a:cubicBezTo>
                  <a:close/>
                  <a:moveTo>
                    <a:pt x="801" y="967"/>
                  </a:moveTo>
                  <a:cubicBezTo>
                    <a:pt x="701" y="967"/>
                    <a:pt x="635" y="1001"/>
                    <a:pt x="568" y="1034"/>
                  </a:cubicBezTo>
                  <a:cubicBezTo>
                    <a:pt x="468" y="1101"/>
                    <a:pt x="401" y="1168"/>
                    <a:pt x="301" y="1234"/>
                  </a:cubicBezTo>
                  <a:cubicBezTo>
                    <a:pt x="234" y="1334"/>
                    <a:pt x="201" y="1401"/>
                    <a:pt x="134" y="1501"/>
                  </a:cubicBezTo>
                  <a:cubicBezTo>
                    <a:pt x="101" y="1601"/>
                    <a:pt x="68" y="1701"/>
                    <a:pt x="34" y="1801"/>
                  </a:cubicBezTo>
                  <a:cubicBezTo>
                    <a:pt x="34" y="1901"/>
                    <a:pt x="1" y="2001"/>
                    <a:pt x="1" y="2135"/>
                  </a:cubicBezTo>
                  <a:cubicBezTo>
                    <a:pt x="1" y="2202"/>
                    <a:pt x="1" y="2268"/>
                    <a:pt x="1" y="2335"/>
                  </a:cubicBezTo>
                  <a:cubicBezTo>
                    <a:pt x="1" y="2402"/>
                    <a:pt x="1" y="2468"/>
                    <a:pt x="1" y="2535"/>
                  </a:cubicBezTo>
                  <a:cubicBezTo>
                    <a:pt x="1" y="2635"/>
                    <a:pt x="34" y="2702"/>
                    <a:pt x="34" y="2802"/>
                  </a:cubicBezTo>
                  <a:cubicBezTo>
                    <a:pt x="68" y="2869"/>
                    <a:pt x="101" y="2935"/>
                    <a:pt x="134" y="3002"/>
                  </a:cubicBezTo>
                  <a:cubicBezTo>
                    <a:pt x="201" y="3036"/>
                    <a:pt x="268" y="3069"/>
                    <a:pt x="301" y="3069"/>
                  </a:cubicBezTo>
                  <a:cubicBezTo>
                    <a:pt x="401" y="3036"/>
                    <a:pt x="468" y="3036"/>
                    <a:pt x="568" y="2969"/>
                  </a:cubicBezTo>
                  <a:cubicBezTo>
                    <a:pt x="635" y="2935"/>
                    <a:pt x="735" y="2869"/>
                    <a:pt x="801" y="2769"/>
                  </a:cubicBezTo>
                  <a:cubicBezTo>
                    <a:pt x="868" y="2702"/>
                    <a:pt x="902" y="2602"/>
                    <a:pt x="968" y="2535"/>
                  </a:cubicBezTo>
                  <a:cubicBezTo>
                    <a:pt x="1002" y="2435"/>
                    <a:pt x="1035" y="2335"/>
                    <a:pt x="1068" y="2235"/>
                  </a:cubicBezTo>
                  <a:cubicBezTo>
                    <a:pt x="1068" y="2102"/>
                    <a:pt x="1102" y="2001"/>
                    <a:pt x="1102" y="1901"/>
                  </a:cubicBezTo>
                  <a:lnTo>
                    <a:pt x="1102" y="1501"/>
                  </a:lnTo>
                  <a:cubicBezTo>
                    <a:pt x="1102" y="1401"/>
                    <a:pt x="1068" y="1301"/>
                    <a:pt x="1068" y="1201"/>
                  </a:cubicBezTo>
                  <a:cubicBezTo>
                    <a:pt x="1035" y="1134"/>
                    <a:pt x="1002" y="1101"/>
                    <a:pt x="968" y="1034"/>
                  </a:cubicBezTo>
                  <a:cubicBezTo>
                    <a:pt x="902" y="1001"/>
                    <a:pt x="868" y="967"/>
                    <a:pt x="801" y="967"/>
                  </a:cubicBezTo>
                  <a:close/>
                  <a:moveTo>
                    <a:pt x="2244" y="2477"/>
                  </a:moveTo>
                  <a:cubicBezTo>
                    <a:pt x="2261" y="2477"/>
                    <a:pt x="2269" y="2485"/>
                    <a:pt x="2269" y="2502"/>
                  </a:cubicBezTo>
                  <a:cubicBezTo>
                    <a:pt x="2303" y="2535"/>
                    <a:pt x="2336" y="2602"/>
                    <a:pt x="2303" y="2669"/>
                  </a:cubicBezTo>
                  <a:cubicBezTo>
                    <a:pt x="2336" y="2802"/>
                    <a:pt x="2336" y="2902"/>
                    <a:pt x="2303" y="3036"/>
                  </a:cubicBezTo>
                  <a:cubicBezTo>
                    <a:pt x="2303" y="3102"/>
                    <a:pt x="2303" y="3202"/>
                    <a:pt x="2269" y="3269"/>
                  </a:cubicBezTo>
                  <a:cubicBezTo>
                    <a:pt x="2269" y="3302"/>
                    <a:pt x="2236" y="3369"/>
                    <a:pt x="2169" y="3402"/>
                  </a:cubicBezTo>
                  <a:cubicBezTo>
                    <a:pt x="2152" y="3419"/>
                    <a:pt x="2136" y="3427"/>
                    <a:pt x="2119" y="3427"/>
                  </a:cubicBezTo>
                  <a:cubicBezTo>
                    <a:pt x="2102" y="3427"/>
                    <a:pt x="2086" y="3419"/>
                    <a:pt x="2069" y="3402"/>
                  </a:cubicBezTo>
                  <a:cubicBezTo>
                    <a:pt x="2036" y="3336"/>
                    <a:pt x="2036" y="3269"/>
                    <a:pt x="2036" y="3202"/>
                  </a:cubicBezTo>
                  <a:cubicBezTo>
                    <a:pt x="2036" y="3102"/>
                    <a:pt x="2036" y="2969"/>
                    <a:pt x="2036" y="2869"/>
                  </a:cubicBezTo>
                  <a:cubicBezTo>
                    <a:pt x="2036" y="2769"/>
                    <a:pt x="2036" y="2702"/>
                    <a:pt x="2069" y="2635"/>
                  </a:cubicBezTo>
                  <a:cubicBezTo>
                    <a:pt x="2102" y="2569"/>
                    <a:pt x="2136" y="2535"/>
                    <a:pt x="2169" y="2502"/>
                  </a:cubicBezTo>
                  <a:cubicBezTo>
                    <a:pt x="2202" y="2485"/>
                    <a:pt x="2227" y="2477"/>
                    <a:pt x="2244" y="2477"/>
                  </a:cubicBezTo>
                  <a:close/>
                  <a:moveTo>
                    <a:pt x="2403" y="1901"/>
                  </a:moveTo>
                  <a:cubicBezTo>
                    <a:pt x="2336" y="1935"/>
                    <a:pt x="2236" y="1935"/>
                    <a:pt x="2169" y="2001"/>
                  </a:cubicBezTo>
                  <a:cubicBezTo>
                    <a:pt x="2102" y="2035"/>
                    <a:pt x="2002" y="2102"/>
                    <a:pt x="1936" y="2202"/>
                  </a:cubicBezTo>
                  <a:cubicBezTo>
                    <a:pt x="1869" y="2268"/>
                    <a:pt x="1802" y="2368"/>
                    <a:pt x="1769" y="2435"/>
                  </a:cubicBezTo>
                  <a:cubicBezTo>
                    <a:pt x="1735" y="2535"/>
                    <a:pt x="1702" y="2635"/>
                    <a:pt x="1669" y="2735"/>
                  </a:cubicBezTo>
                  <a:cubicBezTo>
                    <a:pt x="1635" y="2835"/>
                    <a:pt x="1635" y="2969"/>
                    <a:pt x="1635" y="3069"/>
                  </a:cubicBezTo>
                  <a:lnTo>
                    <a:pt x="1635" y="3269"/>
                  </a:lnTo>
                  <a:lnTo>
                    <a:pt x="1635" y="3469"/>
                  </a:lnTo>
                  <a:cubicBezTo>
                    <a:pt x="1635" y="3569"/>
                    <a:pt x="1635" y="3669"/>
                    <a:pt x="1669" y="3736"/>
                  </a:cubicBezTo>
                  <a:cubicBezTo>
                    <a:pt x="1702" y="3803"/>
                    <a:pt x="1735" y="3869"/>
                    <a:pt x="1769" y="3936"/>
                  </a:cubicBezTo>
                  <a:cubicBezTo>
                    <a:pt x="1802" y="3970"/>
                    <a:pt x="1869" y="4003"/>
                    <a:pt x="1936" y="4003"/>
                  </a:cubicBezTo>
                  <a:cubicBezTo>
                    <a:pt x="2036" y="4003"/>
                    <a:pt x="2102" y="3970"/>
                    <a:pt x="2169" y="3936"/>
                  </a:cubicBezTo>
                  <a:cubicBezTo>
                    <a:pt x="2269" y="3869"/>
                    <a:pt x="2336" y="3803"/>
                    <a:pt x="2403" y="3736"/>
                  </a:cubicBezTo>
                  <a:cubicBezTo>
                    <a:pt x="2469" y="3636"/>
                    <a:pt x="2536" y="3569"/>
                    <a:pt x="2569" y="3469"/>
                  </a:cubicBezTo>
                  <a:cubicBezTo>
                    <a:pt x="2636" y="3369"/>
                    <a:pt x="2669" y="3269"/>
                    <a:pt x="2669" y="3169"/>
                  </a:cubicBezTo>
                  <a:cubicBezTo>
                    <a:pt x="2703" y="3069"/>
                    <a:pt x="2736" y="2935"/>
                    <a:pt x="2736" y="2835"/>
                  </a:cubicBezTo>
                  <a:cubicBezTo>
                    <a:pt x="2736" y="2702"/>
                    <a:pt x="2736" y="2569"/>
                    <a:pt x="2736" y="2435"/>
                  </a:cubicBezTo>
                  <a:lnTo>
                    <a:pt x="2703" y="2435"/>
                  </a:lnTo>
                  <a:cubicBezTo>
                    <a:pt x="2703" y="2335"/>
                    <a:pt x="2703" y="2235"/>
                    <a:pt x="2669" y="2168"/>
                  </a:cubicBezTo>
                  <a:cubicBezTo>
                    <a:pt x="2669" y="2102"/>
                    <a:pt x="2636" y="2035"/>
                    <a:pt x="2569" y="1968"/>
                  </a:cubicBezTo>
                  <a:cubicBezTo>
                    <a:pt x="2536" y="1935"/>
                    <a:pt x="2469" y="1901"/>
                    <a:pt x="2403" y="1901"/>
                  </a:cubicBezTo>
                  <a:close/>
                  <a:moveTo>
                    <a:pt x="2369" y="0"/>
                  </a:moveTo>
                  <a:lnTo>
                    <a:pt x="2102" y="167"/>
                  </a:lnTo>
                  <a:cubicBezTo>
                    <a:pt x="2069" y="200"/>
                    <a:pt x="2036" y="234"/>
                    <a:pt x="2002" y="234"/>
                  </a:cubicBezTo>
                  <a:cubicBezTo>
                    <a:pt x="2002" y="267"/>
                    <a:pt x="1969" y="300"/>
                    <a:pt x="1969" y="367"/>
                  </a:cubicBezTo>
                  <a:lnTo>
                    <a:pt x="268" y="4803"/>
                  </a:lnTo>
                  <a:lnTo>
                    <a:pt x="268" y="4870"/>
                  </a:lnTo>
                  <a:cubicBezTo>
                    <a:pt x="268" y="4904"/>
                    <a:pt x="268" y="4937"/>
                    <a:pt x="268" y="4937"/>
                  </a:cubicBezTo>
                  <a:lnTo>
                    <a:pt x="334" y="4937"/>
                  </a:lnTo>
                  <a:lnTo>
                    <a:pt x="635" y="4803"/>
                  </a:lnTo>
                  <a:cubicBezTo>
                    <a:pt x="668" y="4770"/>
                    <a:pt x="668" y="4737"/>
                    <a:pt x="701" y="4737"/>
                  </a:cubicBezTo>
                  <a:cubicBezTo>
                    <a:pt x="701" y="4670"/>
                    <a:pt x="735" y="4637"/>
                    <a:pt x="735" y="4603"/>
                  </a:cubicBezTo>
                  <a:lnTo>
                    <a:pt x="2469" y="133"/>
                  </a:lnTo>
                  <a:cubicBezTo>
                    <a:pt x="2469" y="133"/>
                    <a:pt x="2469" y="100"/>
                    <a:pt x="2469" y="100"/>
                  </a:cubicBezTo>
                  <a:cubicBezTo>
                    <a:pt x="2469" y="100"/>
                    <a:pt x="2469" y="67"/>
                    <a:pt x="2469" y="67"/>
                  </a:cubicBezTo>
                  <a:cubicBezTo>
                    <a:pt x="2469" y="33"/>
                    <a:pt x="2469" y="33"/>
                    <a:pt x="24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329;p75">
              <a:extLst>
                <a:ext uri="{FF2B5EF4-FFF2-40B4-BE49-F238E27FC236}">
                  <a16:creationId xmlns:a16="http://schemas.microsoft.com/office/drawing/2014/main" id="{4050A830-13BC-49F5-8726-03006BCDA305}"/>
                </a:ext>
              </a:extLst>
            </p:cNvPr>
            <p:cNvSpPr/>
            <p:nvPr/>
          </p:nvSpPr>
          <p:spPr>
            <a:xfrm>
              <a:off x="4224025" y="2798275"/>
              <a:ext cx="42550" cy="73425"/>
            </a:xfrm>
            <a:custGeom>
              <a:avLst/>
              <a:gdLst/>
              <a:ahLst/>
              <a:cxnLst/>
              <a:rect l="l" t="t" r="r" b="b"/>
              <a:pathLst>
                <a:path w="1702" h="2937" extrusionOk="0">
                  <a:moveTo>
                    <a:pt x="1702" y="1"/>
                  </a:moveTo>
                  <a:lnTo>
                    <a:pt x="0" y="968"/>
                  </a:lnTo>
                  <a:lnTo>
                    <a:pt x="0" y="2936"/>
                  </a:lnTo>
                  <a:lnTo>
                    <a:pt x="1702" y="1969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330;p75">
              <a:extLst>
                <a:ext uri="{FF2B5EF4-FFF2-40B4-BE49-F238E27FC236}">
                  <a16:creationId xmlns:a16="http://schemas.microsoft.com/office/drawing/2014/main" id="{73139A90-245A-4346-9DFE-9E4990A862E0}"/>
                </a:ext>
              </a:extLst>
            </p:cNvPr>
            <p:cNvSpPr/>
            <p:nvPr/>
          </p:nvSpPr>
          <p:spPr>
            <a:xfrm>
              <a:off x="4456675" y="2664025"/>
              <a:ext cx="41725" cy="73400"/>
            </a:xfrm>
            <a:custGeom>
              <a:avLst/>
              <a:gdLst/>
              <a:ahLst/>
              <a:cxnLst/>
              <a:rect l="l" t="t" r="r" b="b"/>
              <a:pathLst>
                <a:path w="1669" h="2936" extrusionOk="0">
                  <a:moveTo>
                    <a:pt x="1669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1669" y="1968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331;p75">
              <a:extLst>
                <a:ext uri="{FF2B5EF4-FFF2-40B4-BE49-F238E27FC236}">
                  <a16:creationId xmlns:a16="http://schemas.microsoft.com/office/drawing/2014/main" id="{A0E3345A-C457-4D06-B8E6-048847B18698}"/>
                </a:ext>
              </a:extLst>
            </p:cNvPr>
            <p:cNvSpPr/>
            <p:nvPr/>
          </p:nvSpPr>
          <p:spPr>
            <a:xfrm>
              <a:off x="4456675" y="2664025"/>
              <a:ext cx="41725" cy="73400"/>
            </a:xfrm>
            <a:custGeom>
              <a:avLst/>
              <a:gdLst/>
              <a:ahLst/>
              <a:cxnLst/>
              <a:rect l="l" t="t" r="r" b="b"/>
              <a:pathLst>
                <a:path w="1669" h="2936" extrusionOk="0">
                  <a:moveTo>
                    <a:pt x="1669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1669" y="1968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332;p75">
              <a:extLst>
                <a:ext uri="{FF2B5EF4-FFF2-40B4-BE49-F238E27FC236}">
                  <a16:creationId xmlns:a16="http://schemas.microsoft.com/office/drawing/2014/main" id="{D7C28A8D-73ED-4C8A-9800-083EEC4A4195}"/>
                </a:ext>
              </a:extLst>
            </p:cNvPr>
            <p:cNvSpPr/>
            <p:nvPr/>
          </p:nvSpPr>
          <p:spPr>
            <a:xfrm>
              <a:off x="4287400" y="2730100"/>
              <a:ext cx="127625" cy="88025"/>
            </a:xfrm>
            <a:custGeom>
              <a:avLst/>
              <a:gdLst/>
              <a:ahLst/>
              <a:cxnLst/>
              <a:rect l="l" t="t" r="r" b="b"/>
              <a:pathLst>
                <a:path w="5105" h="3521" extrusionOk="0">
                  <a:moveTo>
                    <a:pt x="4840" y="0"/>
                  </a:moveTo>
                  <a:cubicBezTo>
                    <a:pt x="4776" y="0"/>
                    <a:pt x="4707" y="19"/>
                    <a:pt x="4637" y="59"/>
                  </a:cubicBezTo>
                  <a:lnTo>
                    <a:pt x="434" y="2494"/>
                  </a:lnTo>
                  <a:cubicBezTo>
                    <a:pt x="201" y="2628"/>
                    <a:pt x="34" y="2928"/>
                    <a:pt x="0" y="3228"/>
                  </a:cubicBezTo>
                  <a:cubicBezTo>
                    <a:pt x="0" y="3415"/>
                    <a:pt x="115" y="3520"/>
                    <a:pt x="265" y="3520"/>
                  </a:cubicBezTo>
                  <a:cubicBezTo>
                    <a:pt x="328" y="3520"/>
                    <a:pt x="398" y="3501"/>
                    <a:pt x="467" y="3462"/>
                  </a:cubicBezTo>
                  <a:lnTo>
                    <a:pt x="4637" y="1026"/>
                  </a:lnTo>
                  <a:cubicBezTo>
                    <a:pt x="4904" y="860"/>
                    <a:pt x="5071" y="593"/>
                    <a:pt x="5104" y="293"/>
                  </a:cubicBezTo>
                  <a:cubicBezTo>
                    <a:pt x="5104" y="105"/>
                    <a:pt x="4989" y="0"/>
                    <a:pt x="48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333;p75">
              <a:extLst>
                <a:ext uri="{FF2B5EF4-FFF2-40B4-BE49-F238E27FC236}">
                  <a16:creationId xmlns:a16="http://schemas.microsoft.com/office/drawing/2014/main" id="{59D2D372-D3F4-4D11-B5CA-B3DA2E4A1EC3}"/>
                </a:ext>
              </a:extLst>
            </p:cNvPr>
            <p:cNvSpPr/>
            <p:nvPr/>
          </p:nvSpPr>
          <p:spPr>
            <a:xfrm>
              <a:off x="4520075" y="2595825"/>
              <a:ext cx="126775" cy="88025"/>
            </a:xfrm>
            <a:custGeom>
              <a:avLst/>
              <a:gdLst/>
              <a:ahLst/>
              <a:cxnLst/>
              <a:rect l="l" t="t" r="r" b="b"/>
              <a:pathLst>
                <a:path w="5071" h="3521" extrusionOk="0">
                  <a:moveTo>
                    <a:pt x="4832" y="1"/>
                  </a:moveTo>
                  <a:cubicBezTo>
                    <a:pt x="4773" y="1"/>
                    <a:pt x="4706" y="20"/>
                    <a:pt x="4637" y="60"/>
                  </a:cubicBezTo>
                  <a:lnTo>
                    <a:pt x="434" y="2495"/>
                  </a:lnTo>
                  <a:cubicBezTo>
                    <a:pt x="167" y="2661"/>
                    <a:pt x="33" y="2928"/>
                    <a:pt x="0" y="3228"/>
                  </a:cubicBezTo>
                  <a:cubicBezTo>
                    <a:pt x="0" y="3416"/>
                    <a:pt x="99" y="3521"/>
                    <a:pt x="250" y="3521"/>
                  </a:cubicBezTo>
                  <a:cubicBezTo>
                    <a:pt x="314" y="3521"/>
                    <a:pt x="387" y="3502"/>
                    <a:pt x="467" y="3462"/>
                  </a:cubicBezTo>
                  <a:lnTo>
                    <a:pt x="4637" y="1027"/>
                  </a:lnTo>
                  <a:cubicBezTo>
                    <a:pt x="4904" y="893"/>
                    <a:pt x="5070" y="593"/>
                    <a:pt x="5070" y="293"/>
                  </a:cubicBezTo>
                  <a:cubicBezTo>
                    <a:pt x="5070" y="106"/>
                    <a:pt x="4972" y="1"/>
                    <a:pt x="48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334;p75">
              <a:extLst>
                <a:ext uri="{FF2B5EF4-FFF2-40B4-BE49-F238E27FC236}">
                  <a16:creationId xmlns:a16="http://schemas.microsoft.com/office/drawing/2014/main" id="{141FACC9-DCEE-4E69-B9DC-67FD91D127FB}"/>
                </a:ext>
              </a:extLst>
            </p:cNvPr>
            <p:cNvSpPr/>
            <p:nvPr/>
          </p:nvSpPr>
          <p:spPr>
            <a:xfrm>
              <a:off x="4504225" y="717225"/>
              <a:ext cx="104500" cy="62975"/>
            </a:xfrm>
            <a:custGeom>
              <a:avLst/>
              <a:gdLst/>
              <a:ahLst/>
              <a:cxnLst/>
              <a:rect l="l" t="t" r="r" b="b"/>
              <a:pathLst>
                <a:path w="4180" h="2519" extrusionOk="0">
                  <a:moveTo>
                    <a:pt x="3838" y="1"/>
                  </a:moveTo>
                  <a:cubicBezTo>
                    <a:pt x="3795" y="1"/>
                    <a:pt x="3749" y="15"/>
                    <a:pt x="3703" y="50"/>
                  </a:cubicBezTo>
                  <a:lnTo>
                    <a:pt x="134" y="2118"/>
                  </a:lnTo>
                  <a:cubicBezTo>
                    <a:pt x="34" y="2185"/>
                    <a:pt x="0" y="2318"/>
                    <a:pt x="67" y="2418"/>
                  </a:cubicBezTo>
                  <a:cubicBezTo>
                    <a:pt x="100" y="2485"/>
                    <a:pt x="167" y="2518"/>
                    <a:pt x="267" y="2518"/>
                  </a:cubicBezTo>
                  <a:lnTo>
                    <a:pt x="367" y="2518"/>
                  </a:lnTo>
                  <a:lnTo>
                    <a:pt x="3903" y="450"/>
                  </a:lnTo>
                  <a:cubicBezTo>
                    <a:pt x="4179" y="340"/>
                    <a:pt x="4044" y="1"/>
                    <a:pt x="38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335;p75">
              <a:extLst>
                <a:ext uri="{FF2B5EF4-FFF2-40B4-BE49-F238E27FC236}">
                  <a16:creationId xmlns:a16="http://schemas.microsoft.com/office/drawing/2014/main" id="{2F2EC5E7-3498-4DBD-8640-9492584055D3}"/>
                </a:ext>
              </a:extLst>
            </p:cNvPr>
            <p:cNvSpPr/>
            <p:nvPr/>
          </p:nvSpPr>
          <p:spPr>
            <a:xfrm>
              <a:off x="4504225" y="757625"/>
              <a:ext cx="101750" cy="61750"/>
            </a:xfrm>
            <a:custGeom>
              <a:avLst/>
              <a:gdLst/>
              <a:ahLst/>
              <a:cxnLst/>
              <a:rect l="l" t="t" r="r" b="b"/>
              <a:pathLst>
                <a:path w="4070" h="2470" extrusionOk="0">
                  <a:moveTo>
                    <a:pt x="3817" y="0"/>
                  </a:moveTo>
                  <a:cubicBezTo>
                    <a:pt x="3778" y="0"/>
                    <a:pt x="3738" y="11"/>
                    <a:pt x="3703" y="35"/>
                  </a:cubicBezTo>
                  <a:lnTo>
                    <a:pt x="134" y="2070"/>
                  </a:lnTo>
                  <a:cubicBezTo>
                    <a:pt x="34" y="2136"/>
                    <a:pt x="0" y="2270"/>
                    <a:pt x="67" y="2370"/>
                  </a:cubicBezTo>
                  <a:cubicBezTo>
                    <a:pt x="100" y="2437"/>
                    <a:pt x="167" y="2470"/>
                    <a:pt x="267" y="2470"/>
                  </a:cubicBezTo>
                  <a:lnTo>
                    <a:pt x="367" y="2470"/>
                  </a:lnTo>
                  <a:lnTo>
                    <a:pt x="3936" y="402"/>
                  </a:lnTo>
                  <a:cubicBezTo>
                    <a:pt x="4037" y="335"/>
                    <a:pt x="4070" y="202"/>
                    <a:pt x="4003" y="102"/>
                  </a:cubicBezTo>
                  <a:cubicBezTo>
                    <a:pt x="3960" y="37"/>
                    <a:pt x="3889" y="0"/>
                    <a:pt x="38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336;p75">
              <a:extLst>
                <a:ext uri="{FF2B5EF4-FFF2-40B4-BE49-F238E27FC236}">
                  <a16:creationId xmlns:a16="http://schemas.microsoft.com/office/drawing/2014/main" id="{F9DF258F-A0AF-4EE3-9B77-4C2A11A65399}"/>
                </a:ext>
              </a:extLst>
            </p:cNvPr>
            <p:cNvSpPr/>
            <p:nvPr/>
          </p:nvSpPr>
          <p:spPr>
            <a:xfrm>
              <a:off x="4504225" y="796525"/>
              <a:ext cx="101750" cy="62050"/>
            </a:xfrm>
            <a:custGeom>
              <a:avLst/>
              <a:gdLst/>
              <a:ahLst/>
              <a:cxnLst/>
              <a:rect l="l" t="t" r="r" b="b"/>
              <a:pathLst>
                <a:path w="4070" h="2482" extrusionOk="0">
                  <a:moveTo>
                    <a:pt x="3783" y="1"/>
                  </a:moveTo>
                  <a:cubicBezTo>
                    <a:pt x="3755" y="1"/>
                    <a:pt x="3728" y="5"/>
                    <a:pt x="3703" y="13"/>
                  </a:cubicBezTo>
                  <a:lnTo>
                    <a:pt x="134" y="2081"/>
                  </a:lnTo>
                  <a:cubicBezTo>
                    <a:pt x="34" y="2148"/>
                    <a:pt x="0" y="2282"/>
                    <a:pt x="67" y="2382"/>
                  </a:cubicBezTo>
                  <a:cubicBezTo>
                    <a:pt x="100" y="2448"/>
                    <a:pt x="167" y="2482"/>
                    <a:pt x="267" y="2482"/>
                  </a:cubicBezTo>
                  <a:cubicBezTo>
                    <a:pt x="301" y="2482"/>
                    <a:pt x="334" y="2482"/>
                    <a:pt x="367" y="2448"/>
                  </a:cubicBezTo>
                  <a:lnTo>
                    <a:pt x="3936" y="414"/>
                  </a:lnTo>
                  <a:cubicBezTo>
                    <a:pt x="4037" y="347"/>
                    <a:pt x="4070" y="213"/>
                    <a:pt x="4003" y="113"/>
                  </a:cubicBezTo>
                  <a:cubicBezTo>
                    <a:pt x="3953" y="38"/>
                    <a:pt x="3866" y="1"/>
                    <a:pt x="37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337;p75">
              <a:extLst>
                <a:ext uri="{FF2B5EF4-FFF2-40B4-BE49-F238E27FC236}">
                  <a16:creationId xmlns:a16="http://schemas.microsoft.com/office/drawing/2014/main" id="{B6F2B22F-E72D-4393-8F3E-19EB17C5E722}"/>
                </a:ext>
              </a:extLst>
            </p:cNvPr>
            <p:cNvSpPr/>
            <p:nvPr/>
          </p:nvSpPr>
          <p:spPr>
            <a:xfrm>
              <a:off x="4687100" y="660225"/>
              <a:ext cx="67325" cy="62425"/>
            </a:xfrm>
            <a:custGeom>
              <a:avLst/>
              <a:gdLst/>
              <a:ahLst/>
              <a:cxnLst/>
              <a:rect l="l" t="t" r="r" b="b"/>
              <a:pathLst>
                <a:path w="2693" h="2497" extrusionOk="0">
                  <a:moveTo>
                    <a:pt x="366" y="0"/>
                  </a:moveTo>
                  <a:cubicBezTo>
                    <a:pt x="172" y="0"/>
                    <a:pt x="0" y="245"/>
                    <a:pt x="157" y="428"/>
                  </a:cubicBezTo>
                  <a:lnTo>
                    <a:pt x="2225" y="2430"/>
                  </a:lnTo>
                  <a:cubicBezTo>
                    <a:pt x="2292" y="2463"/>
                    <a:pt x="2326" y="2497"/>
                    <a:pt x="2426" y="2497"/>
                  </a:cubicBezTo>
                  <a:cubicBezTo>
                    <a:pt x="2492" y="2497"/>
                    <a:pt x="2526" y="2463"/>
                    <a:pt x="2592" y="2430"/>
                  </a:cubicBezTo>
                  <a:cubicBezTo>
                    <a:pt x="2692" y="2296"/>
                    <a:pt x="2692" y="2163"/>
                    <a:pt x="2592" y="2063"/>
                  </a:cubicBezTo>
                  <a:lnTo>
                    <a:pt x="524" y="61"/>
                  </a:lnTo>
                  <a:cubicBezTo>
                    <a:pt x="474" y="18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338;p75">
              <a:extLst>
                <a:ext uri="{FF2B5EF4-FFF2-40B4-BE49-F238E27FC236}">
                  <a16:creationId xmlns:a16="http://schemas.microsoft.com/office/drawing/2014/main" id="{3B3EDC2E-C2CB-4356-8725-B39B038447F6}"/>
                </a:ext>
              </a:extLst>
            </p:cNvPr>
            <p:cNvSpPr/>
            <p:nvPr/>
          </p:nvSpPr>
          <p:spPr>
            <a:xfrm>
              <a:off x="4688525" y="630250"/>
              <a:ext cx="65900" cy="122425"/>
            </a:xfrm>
            <a:custGeom>
              <a:avLst/>
              <a:gdLst/>
              <a:ahLst/>
              <a:cxnLst/>
              <a:rect l="l" t="t" r="r" b="b"/>
              <a:pathLst>
                <a:path w="2636" h="4897" extrusionOk="0">
                  <a:moveTo>
                    <a:pt x="2357" y="0"/>
                  </a:moveTo>
                  <a:cubicBezTo>
                    <a:pt x="2255" y="0"/>
                    <a:pt x="2160" y="62"/>
                    <a:pt x="2135" y="160"/>
                  </a:cubicBezTo>
                  <a:lnTo>
                    <a:pt x="67" y="4529"/>
                  </a:lnTo>
                  <a:cubicBezTo>
                    <a:pt x="0" y="4630"/>
                    <a:pt x="67" y="4796"/>
                    <a:pt x="200" y="4863"/>
                  </a:cubicBezTo>
                  <a:cubicBezTo>
                    <a:pt x="234" y="4863"/>
                    <a:pt x="267" y="4896"/>
                    <a:pt x="300" y="4896"/>
                  </a:cubicBezTo>
                  <a:cubicBezTo>
                    <a:pt x="401" y="4896"/>
                    <a:pt x="467" y="4830"/>
                    <a:pt x="534" y="4763"/>
                  </a:cubicBezTo>
                  <a:lnTo>
                    <a:pt x="2602" y="393"/>
                  </a:lnTo>
                  <a:cubicBezTo>
                    <a:pt x="2635" y="260"/>
                    <a:pt x="2602" y="93"/>
                    <a:pt x="2469" y="26"/>
                  </a:cubicBezTo>
                  <a:cubicBezTo>
                    <a:pt x="2433" y="8"/>
                    <a:pt x="2395" y="0"/>
                    <a:pt x="23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339;p75">
              <a:extLst>
                <a:ext uri="{FF2B5EF4-FFF2-40B4-BE49-F238E27FC236}">
                  <a16:creationId xmlns:a16="http://schemas.microsoft.com/office/drawing/2014/main" id="{B2AD6E5D-FE65-4152-AA91-59FBBA3CB9FB}"/>
                </a:ext>
              </a:extLst>
            </p:cNvPr>
            <p:cNvSpPr/>
            <p:nvPr/>
          </p:nvSpPr>
          <p:spPr>
            <a:xfrm>
              <a:off x="3494325" y="847625"/>
              <a:ext cx="897350" cy="591775"/>
            </a:xfrm>
            <a:custGeom>
              <a:avLst/>
              <a:gdLst/>
              <a:ahLst/>
              <a:cxnLst/>
              <a:rect l="l" t="t" r="r" b="b"/>
              <a:pathLst>
                <a:path w="35894" h="23671" extrusionOk="0">
                  <a:moveTo>
                    <a:pt x="34695" y="0"/>
                  </a:moveTo>
                  <a:cubicBezTo>
                    <a:pt x="34375" y="0"/>
                    <a:pt x="34010" y="109"/>
                    <a:pt x="33625" y="338"/>
                  </a:cubicBezTo>
                  <a:lnTo>
                    <a:pt x="2269" y="18451"/>
                  </a:lnTo>
                  <a:cubicBezTo>
                    <a:pt x="935" y="19285"/>
                    <a:pt x="101" y="20652"/>
                    <a:pt x="1" y="22220"/>
                  </a:cubicBezTo>
                  <a:cubicBezTo>
                    <a:pt x="1" y="23146"/>
                    <a:pt x="483" y="23670"/>
                    <a:pt x="1202" y="23670"/>
                  </a:cubicBezTo>
                  <a:cubicBezTo>
                    <a:pt x="1518" y="23670"/>
                    <a:pt x="1881" y="23569"/>
                    <a:pt x="2269" y="23354"/>
                  </a:cubicBezTo>
                  <a:lnTo>
                    <a:pt x="33625" y="5241"/>
                  </a:lnTo>
                  <a:cubicBezTo>
                    <a:pt x="34926" y="4407"/>
                    <a:pt x="35760" y="3006"/>
                    <a:pt x="35893" y="1472"/>
                  </a:cubicBezTo>
                  <a:cubicBezTo>
                    <a:pt x="35893" y="531"/>
                    <a:pt x="35403" y="0"/>
                    <a:pt x="346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340;p75">
              <a:extLst>
                <a:ext uri="{FF2B5EF4-FFF2-40B4-BE49-F238E27FC236}">
                  <a16:creationId xmlns:a16="http://schemas.microsoft.com/office/drawing/2014/main" id="{7612136A-CCA9-427B-96DA-7C3754DD6ABD}"/>
                </a:ext>
              </a:extLst>
            </p:cNvPr>
            <p:cNvSpPr/>
            <p:nvPr/>
          </p:nvSpPr>
          <p:spPr>
            <a:xfrm>
              <a:off x="3486825" y="840600"/>
              <a:ext cx="912350" cy="604225"/>
            </a:xfrm>
            <a:custGeom>
              <a:avLst/>
              <a:gdLst/>
              <a:ahLst/>
              <a:cxnLst/>
              <a:rect l="l" t="t" r="r" b="b"/>
              <a:pathLst>
                <a:path w="36494" h="24169" extrusionOk="0">
                  <a:moveTo>
                    <a:pt x="34992" y="519"/>
                  </a:moveTo>
                  <a:cubicBezTo>
                    <a:pt x="35159" y="519"/>
                    <a:pt x="35292" y="585"/>
                    <a:pt x="35426" y="652"/>
                  </a:cubicBezTo>
                  <a:cubicBezTo>
                    <a:pt x="35793" y="919"/>
                    <a:pt x="35960" y="1319"/>
                    <a:pt x="35926" y="1753"/>
                  </a:cubicBezTo>
                  <a:cubicBezTo>
                    <a:pt x="35793" y="3187"/>
                    <a:pt x="35026" y="4488"/>
                    <a:pt x="33791" y="5255"/>
                  </a:cubicBezTo>
                  <a:lnTo>
                    <a:pt x="2436" y="23368"/>
                  </a:lnTo>
                  <a:cubicBezTo>
                    <a:pt x="2189" y="23553"/>
                    <a:pt x="1892" y="23650"/>
                    <a:pt x="1591" y="23650"/>
                  </a:cubicBezTo>
                  <a:cubicBezTo>
                    <a:pt x="1403" y="23650"/>
                    <a:pt x="1214" y="23612"/>
                    <a:pt x="1035" y="23535"/>
                  </a:cubicBezTo>
                  <a:cubicBezTo>
                    <a:pt x="701" y="23302"/>
                    <a:pt x="501" y="22868"/>
                    <a:pt x="568" y="22434"/>
                  </a:cubicBezTo>
                  <a:cubicBezTo>
                    <a:pt x="668" y="21000"/>
                    <a:pt x="1468" y="19699"/>
                    <a:pt x="2703" y="18932"/>
                  </a:cubicBezTo>
                  <a:lnTo>
                    <a:pt x="34058" y="819"/>
                  </a:lnTo>
                  <a:cubicBezTo>
                    <a:pt x="34325" y="652"/>
                    <a:pt x="34659" y="552"/>
                    <a:pt x="34992" y="519"/>
                  </a:cubicBezTo>
                  <a:close/>
                  <a:moveTo>
                    <a:pt x="35002" y="1"/>
                  </a:moveTo>
                  <a:cubicBezTo>
                    <a:pt x="34635" y="1"/>
                    <a:pt x="34225" y="129"/>
                    <a:pt x="33791" y="385"/>
                  </a:cubicBezTo>
                  <a:lnTo>
                    <a:pt x="2436" y="18498"/>
                  </a:lnTo>
                  <a:cubicBezTo>
                    <a:pt x="1101" y="19232"/>
                    <a:pt x="34" y="21033"/>
                    <a:pt x="34" y="22434"/>
                  </a:cubicBezTo>
                  <a:cubicBezTo>
                    <a:pt x="1" y="23068"/>
                    <a:pt x="267" y="23635"/>
                    <a:pt x="801" y="24002"/>
                  </a:cubicBezTo>
                  <a:cubicBezTo>
                    <a:pt x="1001" y="24102"/>
                    <a:pt x="1235" y="24169"/>
                    <a:pt x="1502" y="24169"/>
                  </a:cubicBezTo>
                  <a:cubicBezTo>
                    <a:pt x="1902" y="24169"/>
                    <a:pt x="2336" y="24035"/>
                    <a:pt x="2703" y="23802"/>
                  </a:cubicBezTo>
                  <a:lnTo>
                    <a:pt x="34058" y="5722"/>
                  </a:lnTo>
                  <a:cubicBezTo>
                    <a:pt x="35459" y="4855"/>
                    <a:pt x="36327" y="3387"/>
                    <a:pt x="36427" y="1753"/>
                  </a:cubicBezTo>
                  <a:cubicBezTo>
                    <a:pt x="36493" y="1119"/>
                    <a:pt x="36226" y="519"/>
                    <a:pt x="35693" y="185"/>
                  </a:cubicBezTo>
                  <a:cubicBezTo>
                    <a:pt x="35488" y="62"/>
                    <a:pt x="35255" y="1"/>
                    <a:pt x="3500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341;p75">
              <a:extLst>
                <a:ext uri="{FF2B5EF4-FFF2-40B4-BE49-F238E27FC236}">
                  <a16:creationId xmlns:a16="http://schemas.microsoft.com/office/drawing/2014/main" id="{31D8E856-7BC4-4EE6-8C82-C83F28D2F11C}"/>
                </a:ext>
              </a:extLst>
            </p:cNvPr>
            <p:cNvSpPr/>
            <p:nvPr/>
          </p:nvSpPr>
          <p:spPr>
            <a:xfrm>
              <a:off x="4281550" y="887850"/>
              <a:ext cx="71750" cy="84150"/>
            </a:xfrm>
            <a:custGeom>
              <a:avLst/>
              <a:gdLst/>
              <a:ahLst/>
              <a:cxnLst/>
              <a:rect l="l" t="t" r="r" b="b"/>
              <a:pathLst>
                <a:path w="2870" h="3366" extrusionOk="0">
                  <a:moveTo>
                    <a:pt x="1469" y="363"/>
                  </a:moveTo>
                  <a:cubicBezTo>
                    <a:pt x="1502" y="363"/>
                    <a:pt x="1569" y="363"/>
                    <a:pt x="1602" y="397"/>
                  </a:cubicBezTo>
                  <a:cubicBezTo>
                    <a:pt x="1802" y="597"/>
                    <a:pt x="1869" y="864"/>
                    <a:pt x="1869" y="1130"/>
                  </a:cubicBezTo>
                  <a:cubicBezTo>
                    <a:pt x="1869" y="1798"/>
                    <a:pt x="1569" y="2431"/>
                    <a:pt x="1068" y="2898"/>
                  </a:cubicBezTo>
                  <a:cubicBezTo>
                    <a:pt x="1013" y="2953"/>
                    <a:pt x="938" y="2978"/>
                    <a:pt x="865" y="2978"/>
                  </a:cubicBezTo>
                  <a:cubicBezTo>
                    <a:pt x="805" y="2978"/>
                    <a:pt x="746" y="2962"/>
                    <a:pt x="701" y="2932"/>
                  </a:cubicBezTo>
                  <a:cubicBezTo>
                    <a:pt x="501" y="2765"/>
                    <a:pt x="401" y="2465"/>
                    <a:pt x="435" y="2198"/>
                  </a:cubicBezTo>
                  <a:cubicBezTo>
                    <a:pt x="401" y="1531"/>
                    <a:pt x="701" y="864"/>
                    <a:pt x="1235" y="430"/>
                  </a:cubicBezTo>
                  <a:cubicBezTo>
                    <a:pt x="1302" y="397"/>
                    <a:pt x="1369" y="363"/>
                    <a:pt x="1469" y="363"/>
                  </a:cubicBezTo>
                  <a:close/>
                  <a:moveTo>
                    <a:pt x="1426" y="0"/>
                  </a:moveTo>
                  <a:cubicBezTo>
                    <a:pt x="1298" y="0"/>
                    <a:pt x="1174" y="42"/>
                    <a:pt x="1068" y="130"/>
                  </a:cubicBezTo>
                  <a:cubicBezTo>
                    <a:pt x="501" y="430"/>
                    <a:pt x="68" y="1364"/>
                    <a:pt x="68" y="2198"/>
                  </a:cubicBezTo>
                  <a:cubicBezTo>
                    <a:pt x="1" y="2598"/>
                    <a:pt x="168" y="3032"/>
                    <a:pt x="501" y="3265"/>
                  </a:cubicBezTo>
                  <a:cubicBezTo>
                    <a:pt x="601" y="3332"/>
                    <a:pt x="735" y="3365"/>
                    <a:pt x="835" y="3365"/>
                  </a:cubicBezTo>
                  <a:cubicBezTo>
                    <a:pt x="968" y="3365"/>
                    <a:pt x="1135" y="3299"/>
                    <a:pt x="1235" y="3232"/>
                  </a:cubicBezTo>
                  <a:cubicBezTo>
                    <a:pt x="1635" y="2965"/>
                    <a:pt x="1902" y="2598"/>
                    <a:pt x="2069" y="2164"/>
                  </a:cubicBezTo>
                  <a:lnTo>
                    <a:pt x="2569" y="2298"/>
                  </a:lnTo>
                  <a:lnTo>
                    <a:pt x="2603" y="2298"/>
                  </a:lnTo>
                  <a:cubicBezTo>
                    <a:pt x="2803" y="2298"/>
                    <a:pt x="2870" y="2031"/>
                    <a:pt x="2670" y="1931"/>
                  </a:cubicBezTo>
                  <a:lnTo>
                    <a:pt x="2670" y="1931"/>
                  </a:lnTo>
                  <a:lnTo>
                    <a:pt x="2670" y="1964"/>
                  </a:lnTo>
                  <a:lnTo>
                    <a:pt x="2169" y="1798"/>
                  </a:lnTo>
                  <a:cubicBezTo>
                    <a:pt x="2203" y="1597"/>
                    <a:pt x="2236" y="1364"/>
                    <a:pt x="2236" y="1164"/>
                  </a:cubicBezTo>
                  <a:cubicBezTo>
                    <a:pt x="2303" y="730"/>
                    <a:pt x="2102" y="330"/>
                    <a:pt x="1769" y="96"/>
                  </a:cubicBezTo>
                  <a:cubicBezTo>
                    <a:pt x="1659" y="33"/>
                    <a:pt x="1541" y="0"/>
                    <a:pt x="14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342;p75">
              <a:extLst>
                <a:ext uri="{FF2B5EF4-FFF2-40B4-BE49-F238E27FC236}">
                  <a16:creationId xmlns:a16="http://schemas.microsoft.com/office/drawing/2014/main" id="{FF572050-5214-419D-85C5-EDFDAD40B4A3}"/>
                </a:ext>
              </a:extLst>
            </p:cNvPr>
            <p:cNvSpPr/>
            <p:nvPr/>
          </p:nvSpPr>
          <p:spPr>
            <a:xfrm>
              <a:off x="2831350" y="396475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5" y="625"/>
                    <a:pt x="3270" y="1876"/>
                  </a:cubicBezTo>
                  <a:cubicBezTo>
                    <a:pt x="2202" y="2443"/>
                    <a:pt x="1268" y="3311"/>
                    <a:pt x="635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101" y="8214"/>
                    <a:pt x="1168" y="9782"/>
                    <a:pt x="3270" y="10983"/>
                  </a:cubicBezTo>
                  <a:cubicBezTo>
                    <a:pt x="5455" y="12234"/>
                    <a:pt x="8307" y="12859"/>
                    <a:pt x="11159" y="12859"/>
                  </a:cubicBezTo>
                  <a:cubicBezTo>
                    <a:pt x="14011" y="12859"/>
                    <a:pt x="16863" y="12234"/>
                    <a:pt x="19048" y="10983"/>
                  </a:cubicBezTo>
                  <a:cubicBezTo>
                    <a:pt x="21149" y="9782"/>
                    <a:pt x="22250" y="8214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311"/>
                    <a:pt x="20149" y="2443"/>
                    <a:pt x="19048" y="1876"/>
                  </a:cubicBezTo>
                  <a:cubicBezTo>
                    <a:pt x="16880" y="625"/>
                    <a:pt x="14028" y="0"/>
                    <a:pt x="111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343;p75">
              <a:extLst>
                <a:ext uri="{FF2B5EF4-FFF2-40B4-BE49-F238E27FC236}">
                  <a16:creationId xmlns:a16="http://schemas.microsoft.com/office/drawing/2014/main" id="{BBB5D7C7-4362-44AD-928A-A42D3C065935}"/>
                </a:ext>
              </a:extLst>
            </p:cNvPr>
            <p:cNvSpPr/>
            <p:nvPr/>
          </p:nvSpPr>
          <p:spPr>
            <a:xfrm>
              <a:off x="2831350" y="396475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5" y="625"/>
                    <a:pt x="3270" y="1876"/>
                  </a:cubicBezTo>
                  <a:cubicBezTo>
                    <a:pt x="2202" y="2443"/>
                    <a:pt x="1268" y="3311"/>
                    <a:pt x="635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101" y="8214"/>
                    <a:pt x="1168" y="9782"/>
                    <a:pt x="3270" y="10983"/>
                  </a:cubicBezTo>
                  <a:cubicBezTo>
                    <a:pt x="5455" y="12234"/>
                    <a:pt x="8307" y="12859"/>
                    <a:pt x="11159" y="12859"/>
                  </a:cubicBezTo>
                  <a:cubicBezTo>
                    <a:pt x="14011" y="12859"/>
                    <a:pt x="16863" y="12234"/>
                    <a:pt x="19048" y="10983"/>
                  </a:cubicBezTo>
                  <a:cubicBezTo>
                    <a:pt x="21149" y="9782"/>
                    <a:pt x="22250" y="8214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311"/>
                    <a:pt x="20149" y="2443"/>
                    <a:pt x="19048" y="1876"/>
                  </a:cubicBezTo>
                  <a:cubicBezTo>
                    <a:pt x="16880" y="625"/>
                    <a:pt x="14028" y="0"/>
                    <a:pt x="11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344;p75">
              <a:extLst>
                <a:ext uri="{FF2B5EF4-FFF2-40B4-BE49-F238E27FC236}">
                  <a16:creationId xmlns:a16="http://schemas.microsoft.com/office/drawing/2014/main" id="{B4D6A552-597D-48C0-AD65-F0AA85608D32}"/>
                </a:ext>
              </a:extLst>
            </p:cNvPr>
            <p:cNvSpPr/>
            <p:nvPr/>
          </p:nvSpPr>
          <p:spPr>
            <a:xfrm>
              <a:off x="2831350" y="3964125"/>
              <a:ext cx="279400" cy="321900"/>
            </a:xfrm>
            <a:custGeom>
              <a:avLst/>
              <a:gdLst/>
              <a:ahLst/>
              <a:cxnLst/>
              <a:rect l="l" t="t" r="r" b="b"/>
              <a:pathLst>
                <a:path w="11176" h="12876" extrusionOk="0">
                  <a:moveTo>
                    <a:pt x="11176" y="0"/>
                  </a:moveTo>
                  <a:cubicBezTo>
                    <a:pt x="8307" y="0"/>
                    <a:pt x="5471" y="634"/>
                    <a:pt x="3270" y="1901"/>
                  </a:cubicBezTo>
                  <a:cubicBezTo>
                    <a:pt x="2202" y="2468"/>
                    <a:pt x="1268" y="3336"/>
                    <a:pt x="635" y="4370"/>
                  </a:cubicBezTo>
                  <a:lnTo>
                    <a:pt x="1" y="4370"/>
                  </a:lnTo>
                  <a:lnTo>
                    <a:pt x="1" y="6638"/>
                  </a:lnTo>
                  <a:cubicBezTo>
                    <a:pt x="101" y="8239"/>
                    <a:pt x="1168" y="9807"/>
                    <a:pt x="3270" y="11008"/>
                  </a:cubicBezTo>
                  <a:cubicBezTo>
                    <a:pt x="5438" y="12242"/>
                    <a:pt x="8307" y="12876"/>
                    <a:pt x="11176" y="12876"/>
                  </a:cubicBezTo>
                  <a:lnTo>
                    <a:pt x="111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345;p75">
              <a:extLst>
                <a:ext uri="{FF2B5EF4-FFF2-40B4-BE49-F238E27FC236}">
                  <a16:creationId xmlns:a16="http://schemas.microsoft.com/office/drawing/2014/main" id="{CBBFDCFC-C771-4529-B555-01E98E839FA1}"/>
                </a:ext>
              </a:extLst>
            </p:cNvPr>
            <p:cNvSpPr/>
            <p:nvPr/>
          </p:nvSpPr>
          <p:spPr>
            <a:xfrm>
              <a:off x="2831350" y="399080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5071" y="0"/>
                  </a:moveTo>
                  <a:cubicBezTo>
                    <a:pt x="4471" y="234"/>
                    <a:pt x="3870" y="501"/>
                    <a:pt x="3270" y="834"/>
                  </a:cubicBezTo>
                  <a:cubicBezTo>
                    <a:pt x="2202" y="1401"/>
                    <a:pt x="1268" y="2269"/>
                    <a:pt x="635" y="3303"/>
                  </a:cubicBezTo>
                  <a:lnTo>
                    <a:pt x="1" y="3303"/>
                  </a:lnTo>
                  <a:lnTo>
                    <a:pt x="1" y="5571"/>
                  </a:lnTo>
                  <a:cubicBezTo>
                    <a:pt x="101" y="7172"/>
                    <a:pt x="1168" y="8740"/>
                    <a:pt x="3270" y="9941"/>
                  </a:cubicBezTo>
                  <a:cubicBezTo>
                    <a:pt x="3837" y="10274"/>
                    <a:pt x="4437" y="10541"/>
                    <a:pt x="5071" y="10775"/>
                  </a:cubicBezTo>
                  <a:lnTo>
                    <a:pt x="50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346;p75">
              <a:extLst>
                <a:ext uri="{FF2B5EF4-FFF2-40B4-BE49-F238E27FC236}">
                  <a16:creationId xmlns:a16="http://schemas.microsoft.com/office/drawing/2014/main" id="{54D718E1-123A-4FCA-8B4D-568BB1808EFC}"/>
                </a:ext>
              </a:extLst>
            </p:cNvPr>
            <p:cNvSpPr/>
            <p:nvPr/>
          </p:nvSpPr>
          <p:spPr>
            <a:xfrm>
              <a:off x="3263325" y="399080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1" y="0"/>
                  </a:moveTo>
                  <a:lnTo>
                    <a:pt x="1" y="10775"/>
                  </a:lnTo>
                  <a:cubicBezTo>
                    <a:pt x="601" y="10541"/>
                    <a:pt x="1202" y="10274"/>
                    <a:pt x="1802" y="9941"/>
                  </a:cubicBezTo>
                  <a:cubicBezTo>
                    <a:pt x="3870" y="8740"/>
                    <a:pt x="4971" y="7172"/>
                    <a:pt x="5071" y="5571"/>
                  </a:cubicBezTo>
                  <a:lnTo>
                    <a:pt x="5071" y="3303"/>
                  </a:lnTo>
                  <a:lnTo>
                    <a:pt x="4437" y="3303"/>
                  </a:lnTo>
                  <a:cubicBezTo>
                    <a:pt x="3770" y="2269"/>
                    <a:pt x="2870" y="1401"/>
                    <a:pt x="1769" y="834"/>
                  </a:cubicBezTo>
                  <a:cubicBezTo>
                    <a:pt x="1202" y="501"/>
                    <a:pt x="601" y="234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347;p75">
              <a:extLst>
                <a:ext uri="{FF2B5EF4-FFF2-40B4-BE49-F238E27FC236}">
                  <a16:creationId xmlns:a16="http://schemas.microsoft.com/office/drawing/2014/main" id="{C2094457-9D4C-4340-AD67-55297F38A4E7}"/>
                </a:ext>
              </a:extLst>
            </p:cNvPr>
            <p:cNvSpPr/>
            <p:nvPr/>
          </p:nvSpPr>
          <p:spPr>
            <a:xfrm>
              <a:off x="2804675" y="3913025"/>
              <a:ext cx="612125" cy="321525"/>
            </a:xfrm>
            <a:custGeom>
              <a:avLst/>
              <a:gdLst/>
              <a:ahLst/>
              <a:cxnLst/>
              <a:rect l="l" t="t" r="r" b="b"/>
              <a:pathLst>
                <a:path w="24485" h="12861" extrusionOk="0">
                  <a:moveTo>
                    <a:pt x="12238" y="1"/>
                  </a:moveTo>
                  <a:cubicBezTo>
                    <a:pt x="9382" y="1"/>
                    <a:pt x="6522" y="626"/>
                    <a:pt x="4337" y="1877"/>
                  </a:cubicBezTo>
                  <a:cubicBezTo>
                    <a:pt x="0" y="4379"/>
                    <a:pt x="0" y="8449"/>
                    <a:pt x="4337" y="10984"/>
                  </a:cubicBezTo>
                  <a:cubicBezTo>
                    <a:pt x="6522" y="12235"/>
                    <a:pt x="9382" y="12860"/>
                    <a:pt x="12238" y="12860"/>
                  </a:cubicBezTo>
                  <a:cubicBezTo>
                    <a:pt x="15095" y="12860"/>
                    <a:pt x="17947" y="12235"/>
                    <a:pt x="20115" y="10984"/>
                  </a:cubicBezTo>
                  <a:cubicBezTo>
                    <a:pt x="24485" y="8482"/>
                    <a:pt x="24485" y="4379"/>
                    <a:pt x="20115" y="1877"/>
                  </a:cubicBezTo>
                  <a:cubicBezTo>
                    <a:pt x="17947" y="626"/>
                    <a:pt x="15095" y="1"/>
                    <a:pt x="122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348;p75">
              <a:extLst>
                <a:ext uri="{FF2B5EF4-FFF2-40B4-BE49-F238E27FC236}">
                  <a16:creationId xmlns:a16="http://schemas.microsoft.com/office/drawing/2014/main" id="{1FEF26CE-84FB-4B4B-9D1B-DFD94FA86163}"/>
                </a:ext>
              </a:extLst>
            </p:cNvPr>
            <p:cNvSpPr/>
            <p:nvPr/>
          </p:nvSpPr>
          <p:spPr>
            <a:xfrm>
              <a:off x="2804675" y="3913025"/>
              <a:ext cx="612125" cy="321525"/>
            </a:xfrm>
            <a:custGeom>
              <a:avLst/>
              <a:gdLst/>
              <a:ahLst/>
              <a:cxnLst/>
              <a:rect l="l" t="t" r="r" b="b"/>
              <a:pathLst>
                <a:path w="24485" h="12861" extrusionOk="0">
                  <a:moveTo>
                    <a:pt x="12238" y="1"/>
                  </a:moveTo>
                  <a:cubicBezTo>
                    <a:pt x="9382" y="1"/>
                    <a:pt x="6522" y="626"/>
                    <a:pt x="4337" y="1877"/>
                  </a:cubicBezTo>
                  <a:cubicBezTo>
                    <a:pt x="0" y="4379"/>
                    <a:pt x="0" y="8449"/>
                    <a:pt x="4337" y="10984"/>
                  </a:cubicBezTo>
                  <a:cubicBezTo>
                    <a:pt x="6522" y="12235"/>
                    <a:pt x="9382" y="12860"/>
                    <a:pt x="12238" y="12860"/>
                  </a:cubicBezTo>
                  <a:cubicBezTo>
                    <a:pt x="15095" y="12860"/>
                    <a:pt x="17947" y="12235"/>
                    <a:pt x="20115" y="10984"/>
                  </a:cubicBezTo>
                  <a:cubicBezTo>
                    <a:pt x="24485" y="8482"/>
                    <a:pt x="24485" y="4379"/>
                    <a:pt x="20115" y="1877"/>
                  </a:cubicBezTo>
                  <a:cubicBezTo>
                    <a:pt x="17947" y="626"/>
                    <a:pt x="15095" y="1"/>
                    <a:pt x="122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349;p75">
              <a:extLst>
                <a:ext uri="{FF2B5EF4-FFF2-40B4-BE49-F238E27FC236}">
                  <a16:creationId xmlns:a16="http://schemas.microsoft.com/office/drawing/2014/main" id="{6E7D8BBE-29FB-4EB9-8CDC-A819143ED686}"/>
                </a:ext>
              </a:extLst>
            </p:cNvPr>
            <p:cNvSpPr/>
            <p:nvPr/>
          </p:nvSpPr>
          <p:spPr>
            <a:xfrm>
              <a:off x="2925600" y="3974125"/>
              <a:ext cx="370275" cy="198700"/>
            </a:xfrm>
            <a:custGeom>
              <a:avLst/>
              <a:gdLst/>
              <a:ahLst/>
              <a:cxnLst/>
              <a:rect l="l" t="t" r="r" b="b"/>
              <a:pathLst>
                <a:path w="14811" h="7948" extrusionOk="0">
                  <a:moveTo>
                    <a:pt x="7406" y="0"/>
                  </a:moveTo>
                  <a:cubicBezTo>
                    <a:pt x="5654" y="0"/>
                    <a:pt x="3903" y="367"/>
                    <a:pt x="2269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104"/>
                    <a:pt x="801" y="6105"/>
                    <a:pt x="2269" y="6872"/>
                  </a:cubicBezTo>
                  <a:cubicBezTo>
                    <a:pt x="3903" y="7589"/>
                    <a:pt x="5654" y="7948"/>
                    <a:pt x="7406" y="7948"/>
                  </a:cubicBezTo>
                  <a:cubicBezTo>
                    <a:pt x="9157" y="7948"/>
                    <a:pt x="10908" y="7589"/>
                    <a:pt x="12543" y="6872"/>
                  </a:cubicBezTo>
                  <a:cubicBezTo>
                    <a:pt x="13977" y="6105"/>
                    <a:pt x="14811" y="5071"/>
                    <a:pt x="14811" y="3970"/>
                  </a:cubicBezTo>
                  <a:cubicBezTo>
                    <a:pt x="14811" y="2836"/>
                    <a:pt x="13977" y="1835"/>
                    <a:pt x="12543" y="1101"/>
                  </a:cubicBezTo>
                  <a:cubicBezTo>
                    <a:pt x="10908" y="367"/>
                    <a:pt x="9157" y="0"/>
                    <a:pt x="74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350;p75">
              <a:extLst>
                <a:ext uri="{FF2B5EF4-FFF2-40B4-BE49-F238E27FC236}">
                  <a16:creationId xmlns:a16="http://schemas.microsoft.com/office/drawing/2014/main" id="{98A538F4-2903-404A-8CF1-849097CA0714}"/>
                </a:ext>
              </a:extLst>
            </p:cNvPr>
            <p:cNvSpPr/>
            <p:nvPr/>
          </p:nvSpPr>
          <p:spPr>
            <a:xfrm>
              <a:off x="2925600" y="3974125"/>
              <a:ext cx="370275" cy="198700"/>
            </a:xfrm>
            <a:custGeom>
              <a:avLst/>
              <a:gdLst/>
              <a:ahLst/>
              <a:cxnLst/>
              <a:rect l="l" t="t" r="r" b="b"/>
              <a:pathLst>
                <a:path w="14811" h="7948" extrusionOk="0">
                  <a:moveTo>
                    <a:pt x="7406" y="0"/>
                  </a:moveTo>
                  <a:cubicBezTo>
                    <a:pt x="5654" y="0"/>
                    <a:pt x="3903" y="367"/>
                    <a:pt x="2269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104"/>
                    <a:pt x="801" y="6105"/>
                    <a:pt x="2269" y="6872"/>
                  </a:cubicBezTo>
                  <a:cubicBezTo>
                    <a:pt x="3903" y="7589"/>
                    <a:pt x="5654" y="7948"/>
                    <a:pt x="7406" y="7948"/>
                  </a:cubicBezTo>
                  <a:cubicBezTo>
                    <a:pt x="9157" y="7948"/>
                    <a:pt x="10908" y="7589"/>
                    <a:pt x="12543" y="6872"/>
                  </a:cubicBezTo>
                  <a:cubicBezTo>
                    <a:pt x="13977" y="6105"/>
                    <a:pt x="14811" y="5071"/>
                    <a:pt x="14811" y="3970"/>
                  </a:cubicBezTo>
                  <a:cubicBezTo>
                    <a:pt x="14811" y="2836"/>
                    <a:pt x="13977" y="1835"/>
                    <a:pt x="12543" y="1101"/>
                  </a:cubicBezTo>
                  <a:cubicBezTo>
                    <a:pt x="10908" y="367"/>
                    <a:pt x="9157" y="0"/>
                    <a:pt x="7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351;p75">
              <a:extLst>
                <a:ext uri="{FF2B5EF4-FFF2-40B4-BE49-F238E27FC236}">
                  <a16:creationId xmlns:a16="http://schemas.microsoft.com/office/drawing/2014/main" id="{B5485AA3-7086-4871-ABC1-FF7BB9DDA25E}"/>
                </a:ext>
              </a:extLst>
            </p:cNvPr>
            <p:cNvSpPr/>
            <p:nvPr/>
          </p:nvSpPr>
          <p:spPr>
            <a:xfrm>
              <a:off x="2843875" y="3924075"/>
              <a:ext cx="533725" cy="297750"/>
            </a:xfrm>
            <a:custGeom>
              <a:avLst/>
              <a:gdLst/>
              <a:ahLst/>
              <a:cxnLst/>
              <a:rect l="l" t="t" r="r" b="b"/>
              <a:pathLst>
                <a:path w="21349" h="11910" extrusionOk="0">
                  <a:moveTo>
                    <a:pt x="10675" y="1969"/>
                  </a:moveTo>
                  <a:cubicBezTo>
                    <a:pt x="12426" y="1969"/>
                    <a:pt x="14177" y="2336"/>
                    <a:pt x="15812" y="3070"/>
                  </a:cubicBezTo>
                  <a:cubicBezTo>
                    <a:pt x="17279" y="3837"/>
                    <a:pt x="18080" y="4838"/>
                    <a:pt x="18080" y="5972"/>
                  </a:cubicBezTo>
                  <a:cubicBezTo>
                    <a:pt x="18080" y="7073"/>
                    <a:pt x="17246" y="8107"/>
                    <a:pt x="15812" y="8841"/>
                  </a:cubicBezTo>
                  <a:cubicBezTo>
                    <a:pt x="14177" y="9574"/>
                    <a:pt x="12426" y="9941"/>
                    <a:pt x="10675" y="9941"/>
                  </a:cubicBezTo>
                  <a:cubicBezTo>
                    <a:pt x="8923" y="9941"/>
                    <a:pt x="7172" y="9574"/>
                    <a:pt x="5538" y="8841"/>
                  </a:cubicBezTo>
                  <a:cubicBezTo>
                    <a:pt x="4070" y="8107"/>
                    <a:pt x="3269" y="7073"/>
                    <a:pt x="3269" y="5972"/>
                  </a:cubicBezTo>
                  <a:cubicBezTo>
                    <a:pt x="3269" y="4838"/>
                    <a:pt x="4070" y="3837"/>
                    <a:pt x="5538" y="3070"/>
                  </a:cubicBezTo>
                  <a:cubicBezTo>
                    <a:pt x="7172" y="2336"/>
                    <a:pt x="8923" y="1969"/>
                    <a:pt x="10675" y="1969"/>
                  </a:cubicBezTo>
                  <a:close/>
                  <a:moveTo>
                    <a:pt x="10675" y="1"/>
                  </a:moveTo>
                  <a:cubicBezTo>
                    <a:pt x="7772" y="1"/>
                    <a:pt x="5071" y="668"/>
                    <a:pt x="3036" y="1836"/>
                  </a:cubicBezTo>
                  <a:cubicBezTo>
                    <a:pt x="1068" y="2970"/>
                    <a:pt x="0" y="4437"/>
                    <a:pt x="0" y="5972"/>
                  </a:cubicBezTo>
                  <a:cubicBezTo>
                    <a:pt x="0" y="7506"/>
                    <a:pt x="1068" y="8974"/>
                    <a:pt x="3036" y="10108"/>
                  </a:cubicBezTo>
                  <a:cubicBezTo>
                    <a:pt x="5071" y="11276"/>
                    <a:pt x="7772" y="11909"/>
                    <a:pt x="10675" y="11909"/>
                  </a:cubicBezTo>
                  <a:cubicBezTo>
                    <a:pt x="13543" y="11909"/>
                    <a:pt x="16279" y="11276"/>
                    <a:pt x="18313" y="10108"/>
                  </a:cubicBezTo>
                  <a:cubicBezTo>
                    <a:pt x="20248" y="8974"/>
                    <a:pt x="21349" y="7506"/>
                    <a:pt x="21349" y="5972"/>
                  </a:cubicBezTo>
                  <a:cubicBezTo>
                    <a:pt x="21349" y="4437"/>
                    <a:pt x="20281" y="2970"/>
                    <a:pt x="18313" y="1836"/>
                  </a:cubicBezTo>
                  <a:cubicBezTo>
                    <a:pt x="16279" y="668"/>
                    <a:pt x="13577" y="1"/>
                    <a:pt x="1067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352;p75">
              <a:extLst>
                <a:ext uri="{FF2B5EF4-FFF2-40B4-BE49-F238E27FC236}">
                  <a16:creationId xmlns:a16="http://schemas.microsoft.com/office/drawing/2014/main" id="{FF299DD8-DB8B-4457-8392-135B5A82B9F6}"/>
                </a:ext>
              </a:extLst>
            </p:cNvPr>
            <p:cNvSpPr/>
            <p:nvPr/>
          </p:nvSpPr>
          <p:spPr>
            <a:xfrm>
              <a:off x="2934775" y="398330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9" y="0"/>
                  </a:moveTo>
                  <a:cubicBezTo>
                    <a:pt x="3169" y="0"/>
                    <a:pt x="0" y="1601"/>
                    <a:pt x="0" y="3603"/>
                  </a:cubicBezTo>
                  <a:cubicBezTo>
                    <a:pt x="0" y="5571"/>
                    <a:pt x="3169" y="7205"/>
                    <a:pt x="7039" y="7205"/>
                  </a:cubicBezTo>
                  <a:cubicBezTo>
                    <a:pt x="10908" y="7205"/>
                    <a:pt x="14044" y="5571"/>
                    <a:pt x="14044" y="3603"/>
                  </a:cubicBezTo>
                  <a:cubicBezTo>
                    <a:pt x="14044" y="1601"/>
                    <a:pt x="10908" y="0"/>
                    <a:pt x="70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353;p75">
              <a:extLst>
                <a:ext uri="{FF2B5EF4-FFF2-40B4-BE49-F238E27FC236}">
                  <a16:creationId xmlns:a16="http://schemas.microsoft.com/office/drawing/2014/main" id="{81FEE03E-6347-4C14-B098-AF0C869D2398}"/>
                </a:ext>
              </a:extLst>
            </p:cNvPr>
            <p:cNvSpPr/>
            <p:nvPr/>
          </p:nvSpPr>
          <p:spPr>
            <a:xfrm>
              <a:off x="2934775" y="398330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9" y="0"/>
                  </a:moveTo>
                  <a:cubicBezTo>
                    <a:pt x="3169" y="0"/>
                    <a:pt x="0" y="1601"/>
                    <a:pt x="0" y="3603"/>
                  </a:cubicBezTo>
                  <a:cubicBezTo>
                    <a:pt x="0" y="5571"/>
                    <a:pt x="3169" y="7205"/>
                    <a:pt x="7039" y="7205"/>
                  </a:cubicBezTo>
                  <a:cubicBezTo>
                    <a:pt x="10908" y="7205"/>
                    <a:pt x="14044" y="5571"/>
                    <a:pt x="14044" y="3603"/>
                  </a:cubicBezTo>
                  <a:cubicBezTo>
                    <a:pt x="14044" y="1601"/>
                    <a:pt x="10908" y="0"/>
                    <a:pt x="70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354;p75">
              <a:extLst>
                <a:ext uri="{FF2B5EF4-FFF2-40B4-BE49-F238E27FC236}">
                  <a16:creationId xmlns:a16="http://schemas.microsoft.com/office/drawing/2014/main" id="{E92F8C84-DD5C-4B4E-9A0C-74639BA326F9}"/>
                </a:ext>
              </a:extLst>
            </p:cNvPr>
            <p:cNvSpPr/>
            <p:nvPr/>
          </p:nvSpPr>
          <p:spPr>
            <a:xfrm>
              <a:off x="2934775" y="398330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9" y="0"/>
                  </a:moveTo>
                  <a:cubicBezTo>
                    <a:pt x="3169" y="0"/>
                    <a:pt x="0" y="1601"/>
                    <a:pt x="0" y="3603"/>
                  </a:cubicBezTo>
                  <a:cubicBezTo>
                    <a:pt x="0" y="5571"/>
                    <a:pt x="3169" y="7205"/>
                    <a:pt x="7039" y="7205"/>
                  </a:cubicBezTo>
                  <a:cubicBezTo>
                    <a:pt x="10908" y="7205"/>
                    <a:pt x="14044" y="5571"/>
                    <a:pt x="14044" y="3603"/>
                  </a:cubicBezTo>
                  <a:cubicBezTo>
                    <a:pt x="14044" y="1601"/>
                    <a:pt x="10908" y="0"/>
                    <a:pt x="70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355;p75">
              <a:extLst>
                <a:ext uri="{FF2B5EF4-FFF2-40B4-BE49-F238E27FC236}">
                  <a16:creationId xmlns:a16="http://schemas.microsoft.com/office/drawing/2014/main" id="{D975811D-3172-45A0-854E-F233E2D53C4C}"/>
                </a:ext>
              </a:extLst>
            </p:cNvPr>
            <p:cNvSpPr/>
            <p:nvPr/>
          </p:nvSpPr>
          <p:spPr>
            <a:xfrm>
              <a:off x="2936425" y="4007050"/>
              <a:ext cx="347775" cy="156825"/>
            </a:xfrm>
            <a:custGeom>
              <a:avLst/>
              <a:gdLst/>
              <a:ahLst/>
              <a:cxnLst/>
              <a:rect l="l" t="t" r="r" b="b"/>
              <a:pathLst>
                <a:path w="13911" h="6273" extrusionOk="0">
                  <a:moveTo>
                    <a:pt x="6960" y="1"/>
                  </a:moveTo>
                  <a:cubicBezTo>
                    <a:pt x="5163" y="1"/>
                    <a:pt x="3370" y="351"/>
                    <a:pt x="2002" y="1052"/>
                  </a:cubicBezTo>
                  <a:cubicBezTo>
                    <a:pt x="868" y="1619"/>
                    <a:pt x="201" y="2353"/>
                    <a:pt x="1" y="3153"/>
                  </a:cubicBezTo>
                  <a:cubicBezTo>
                    <a:pt x="201" y="3887"/>
                    <a:pt x="868" y="4621"/>
                    <a:pt x="2002" y="5221"/>
                  </a:cubicBezTo>
                  <a:cubicBezTo>
                    <a:pt x="3370" y="5922"/>
                    <a:pt x="5163" y="6272"/>
                    <a:pt x="6960" y="6272"/>
                  </a:cubicBezTo>
                  <a:cubicBezTo>
                    <a:pt x="8757" y="6272"/>
                    <a:pt x="10558" y="5922"/>
                    <a:pt x="11943" y="5221"/>
                  </a:cubicBezTo>
                  <a:cubicBezTo>
                    <a:pt x="13077" y="4654"/>
                    <a:pt x="13711" y="3920"/>
                    <a:pt x="13911" y="3153"/>
                  </a:cubicBezTo>
                  <a:cubicBezTo>
                    <a:pt x="13711" y="2353"/>
                    <a:pt x="13077" y="1619"/>
                    <a:pt x="11943" y="1052"/>
                  </a:cubicBezTo>
                  <a:cubicBezTo>
                    <a:pt x="10558" y="351"/>
                    <a:pt x="8757" y="1"/>
                    <a:pt x="696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356;p75">
              <a:extLst>
                <a:ext uri="{FF2B5EF4-FFF2-40B4-BE49-F238E27FC236}">
                  <a16:creationId xmlns:a16="http://schemas.microsoft.com/office/drawing/2014/main" id="{EAB0DF5E-2ECA-407F-A54E-4A5D4A17D841}"/>
                </a:ext>
              </a:extLst>
            </p:cNvPr>
            <p:cNvSpPr/>
            <p:nvPr/>
          </p:nvSpPr>
          <p:spPr>
            <a:xfrm>
              <a:off x="2936425" y="4007050"/>
              <a:ext cx="347775" cy="156825"/>
            </a:xfrm>
            <a:custGeom>
              <a:avLst/>
              <a:gdLst/>
              <a:ahLst/>
              <a:cxnLst/>
              <a:rect l="l" t="t" r="r" b="b"/>
              <a:pathLst>
                <a:path w="13911" h="6273" extrusionOk="0">
                  <a:moveTo>
                    <a:pt x="6960" y="1"/>
                  </a:moveTo>
                  <a:cubicBezTo>
                    <a:pt x="5163" y="1"/>
                    <a:pt x="3370" y="351"/>
                    <a:pt x="2002" y="1052"/>
                  </a:cubicBezTo>
                  <a:cubicBezTo>
                    <a:pt x="868" y="1619"/>
                    <a:pt x="201" y="2353"/>
                    <a:pt x="1" y="3153"/>
                  </a:cubicBezTo>
                  <a:cubicBezTo>
                    <a:pt x="201" y="3887"/>
                    <a:pt x="868" y="4621"/>
                    <a:pt x="2002" y="5221"/>
                  </a:cubicBezTo>
                  <a:cubicBezTo>
                    <a:pt x="3370" y="5922"/>
                    <a:pt x="5163" y="6272"/>
                    <a:pt x="6960" y="6272"/>
                  </a:cubicBezTo>
                  <a:cubicBezTo>
                    <a:pt x="8757" y="6272"/>
                    <a:pt x="10558" y="5922"/>
                    <a:pt x="11943" y="5221"/>
                  </a:cubicBezTo>
                  <a:cubicBezTo>
                    <a:pt x="13077" y="4654"/>
                    <a:pt x="13711" y="3920"/>
                    <a:pt x="13911" y="3153"/>
                  </a:cubicBezTo>
                  <a:cubicBezTo>
                    <a:pt x="13711" y="2353"/>
                    <a:pt x="13077" y="1619"/>
                    <a:pt x="11943" y="1052"/>
                  </a:cubicBezTo>
                  <a:cubicBezTo>
                    <a:pt x="10558" y="351"/>
                    <a:pt x="8757" y="1"/>
                    <a:pt x="69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357;p75">
              <a:extLst>
                <a:ext uri="{FF2B5EF4-FFF2-40B4-BE49-F238E27FC236}">
                  <a16:creationId xmlns:a16="http://schemas.microsoft.com/office/drawing/2014/main" id="{CCCD7900-B8C9-4669-A5E6-5365240E93CF}"/>
                </a:ext>
              </a:extLst>
            </p:cNvPr>
            <p:cNvSpPr/>
            <p:nvPr/>
          </p:nvSpPr>
          <p:spPr>
            <a:xfrm>
              <a:off x="3102375" y="40108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2" y="0"/>
                  </a:moveTo>
                  <a:lnTo>
                    <a:pt x="1" y="1001"/>
                  </a:lnTo>
                  <a:lnTo>
                    <a:pt x="1" y="2068"/>
                  </a:lnTo>
                  <a:lnTo>
                    <a:pt x="635" y="1401"/>
                  </a:lnTo>
                  <a:lnTo>
                    <a:pt x="1002" y="1034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358;p75">
              <a:extLst>
                <a:ext uri="{FF2B5EF4-FFF2-40B4-BE49-F238E27FC236}">
                  <a16:creationId xmlns:a16="http://schemas.microsoft.com/office/drawing/2014/main" id="{B899AABC-8975-42B0-9613-D208C64BC465}"/>
                </a:ext>
              </a:extLst>
            </p:cNvPr>
            <p:cNvSpPr/>
            <p:nvPr/>
          </p:nvSpPr>
          <p:spPr>
            <a:xfrm>
              <a:off x="3102375" y="40108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2" y="0"/>
                  </a:moveTo>
                  <a:lnTo>
                    <a:pt x="1" y="1001"/>
                  </a:lnTo>
                  <a:lnTo>
                    <a:pt x="1" y="2068"/>
                  </a:lnTo>
                  <a:lnTo>
                    <a:pt x="635" y="1401"/>
                  </a:lnTo>
                  <a:lnTo>
                    <a:pt x="1002" y="1034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359;p75">
              <a:extLst>
                <a:ext uri="{FF2B5EF4-FFF2-40B4-BE49-F238E27FC236}">
                  <a16:creationId xmlns:a16="http://schemas.microsoft.com/office/drawing/2014/main" id="{BC782501-D506-4679-9F12-88A3559C2508}"/>
                </a:ext>
              </a:extLst>
            </p:cNvPr>
            <p:cNvSpPr/>
            <p:nvPr/>
          </p:nvSpPr>
          <p:spPr>
            <a:xfrm>
              <a:off x="3054025" y="4033550"/>
              <a:ext cx="48375" cy="25450"/>
            </a:xfrm>
            <a:custGeom>
              <a:avLst/>
              <a:gdLst/>
              <a:ahLst/>
              <a:cxnLst/>
              <a:rect l="l" t="t" r="r" b="b"/>
              <a:pathLst>
                <a:path w="1935" h="1018" extrusionOk="0">
                  <a:moveTo>
                    <a:pt x="1379" y="1"/>
                  </a:moveTo>
                  <a:cubicBezTo>
                    <a:pt x="1061" y="1"/>
                    <a:pt x="754" y="90"/>
                    <a:pt x="501" y="259"/>
                  </a:cubicBezTo>
                  <a:cubicBezTo>
                    <a:pt x="0" y="525"/>
                    <a:pt x="67" y="759"/>
                    <a:pt x="300" y="926"/>
                  </a:cubicBezTo>
                  <a:cubicBezTo>
                    <a:pt x="367" y="959"/>
                    <a:pt x="434" y="959"/>
                    <a:pt x="501" y="992"/>
                  </a:cubicBezTo>
                  <a:cubicBezTo>
                    <a:pt x="567" y="1009"/>
                    <a:pt x="642" y="1017"/>
                    <a:pt x="717" y="1017"/>
                  </a:cubicBezTo>
                  <a:cubicBezTo>
                    <a:pt x="792" y="1017"/>
                    <a:pt x="868" y="1009"/>
                    <a:pt x="934" y="992"/>
                  </a:cubicBezTo>
                  <a:cubicBezTo>
                    <a:pt x="1268" y="926"/>
                    <a:pt x="1601" y="826"/>
                    <a:pt x="1935" y="692"/>
                  </a:cubicBezTo>
                  <a:lnTo>
                    <a:pt x="1935" y="92"/>
                  </a:lnTo>
                  <a:cubicBezTo>
                    <a:pt x="1751" y="31"/>
                    <a:pt x="1563" y="1"/>
                    <a:pt x="13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360;p75">
              <a:extLst>
                <a:ext uri="{FF2B5EF4-FFF2-40B4-BE49-F238E27FC236}">
                  <a16:creationId xmlns:a16="http://schemas.microsoft.com/office/drawing/2014/main" id="{EB796B48-B6C8-46F8-A5B0-68E6C25E4D06}"/>
                </a:ext>
              </a:extLst>
            </p:cNvPr>
            <p:cNvSpPr/>
            <p:nvPr/>
          </p:nvSpPr>
          <p:spPr>
            <a:xfrm>
              <a:off x="3054025" y="4033550"/>
              <a:ext cx="48375" cy="25450"/>
            </a:xfrm>
            <a:custGeom>
              <a:avLst/>
              <a:gdLst/>
              <a:ahLst/>
              <a:cxnLst/>
              <a:rect l="l" t="t" r="r" b="b"/>
              <a:pathLst>
                <a:path w="1935" h="1018" extrusionOk="0">
                  <a:moveTo>
                    <a:pt x="1379" y="1"/>
                  </a:moveTo>
                  <a:cubicBezTo>
                    <a:pt x="1061" y="1"/>
                    <a:pt x="754" y="90"/>
                    <a:pt x="501" y="259"/>
                  </a:cubicBezTo>
                  <a:cubicBezTo>
                    <a:pt x="0" y="525"/>
                    <a:pt x="67" y="759"/>
                    <a:pt x="300" y="926"/>
                  </a:cubicBezTo>
                  <a:cubicBezTo>
                    <a:pt x="367" y="959"/>
                    <a:pt x="434" y="959"/>
                    <a:pt x="501" y="992"/>
                  </a:cubicBezTo>
                  <a:cubicBezTo>
                    <a:pt x="567" y="1009"/>
                    <a:pt x="642" y="1017"/>
                    <a:pt x="717" y="1017"/>
                  </a:cubicBezTo>
                  <a:cubicBezTo>
                    <a:pt x="792" y="1017"/>
                    <a:pt x="868" y="1009"/>
                    <a:pt x="934" y="992"/>
                  </a:cubicBezTo>
                  <a:cubicBezTo>
                    <a:pt x="1268" y="926"/>
                    <a:pt x="1601" y="826"/>
                    <a:pt x="1935" y="692"/>
                  </a:cubicBezTo>
                  <a:lnTo>
                    <a:pt x="1935" y="92"/>
                  </a:lnTo>
                  <a:cubicBezTo>
                    <a:pt x="1751" y="31"/>
                    <a:pt x="1563" y="1"/>
                    <a:pt x="1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361;p75">
              <a:extLst>
                <a:ext uri="{FF2B5EF4-FFF2-40B4-BE49-F238E27FC236}">
                  <a16:creationId xmlns:a16="http://schemas.microsoft.com/office/drawing/2014/main" id="{D69C853F-D732-44EE-9B02-98DCA1E5D510}"/>
                </a:ext>
              </a:extLst>
            </p:cNvPr>
            <p:cNvSpPr/>
            <p:nvPr/>
          </p:nvSpPr>
          <p:spPr>
            <a:xfrm>
              <a:off x="3003150" y="4019150"/>
              <a:ext cx="215175" cy="128450"/>
            </a:xfrm>
            <a:custGeom>
              <a:avLst/>
              <a:gdLst/>
              <a:ahLst/>
              <a:cxnLst/>
              <a:rect l="l" t="t" r="r" b="b"/>
              <a:pathLst>
                <a:path w="8607" h="5138" extrusionOk="0">
                  <a:moveTo>
                    <a:pt x="0" y="1"/>
                  </a:moveTo>
                  <a:lnTo>
                    <a:pt x="0" y="901"/>
                  </a:lnTo>
                  <a:lnTo>
                    <a:pt x="296" y="1065"/>
                  </a:lnTo>
                  <a:lnTo>
                    <a:pt x="296" y="1065"/>
                  </a:lnTo>
                  <a:cubicBezTo>
                    <a:pt x="401" y="830"/>
                    <a:pt x="588" y="636"/>
                    <a:pt x="834" y="501"/>
                  </a:cubicBezTo>
                  <a:lnTo>
                    <a:pt x="0" y="1"/>
                  </a:lnTo>
                  <a:close/>
                  <a:moveTo>
                    <a:pt x="296" y="1065"/>
                  </a:moveTo>
                  <a:lnTo>
                    <a:pt x="296" y="1065"/>
                  </a:lnTo>
                  <a:cubicBezTo>
                    <a:pt x="244" y="1180"/>
                    <a:pt x="212" y="1304"/>
                    <a:pt x="201" y="1435"/>
                  </a:cubicBezTo>
                  <a:cubicBezTo>
                    <a:pt x="201" y="1445"/>
                    <a:pt x="201" y="1455"/>
                    <a:pt x="201" y="1466"/>
                  </a:cubicBezTo>
                  <a:lnTo>
                    <a:pt x="201" y="1466"/>
                  </a:lnTo>
                  <a:lnTo>
                    <a:pt x="301" y="1068"/>
                  </a:lnTo>
                  <a:lnTo>
                    <a:pt x="296" y="1065"/>
                  </a:lnTo>
                  <a:close/>
                  <a:moveTo>
                    <a:pt x="201" y="1466"/>
                  </a:moveTo>
                  <a:lnTo>
                    <a:pt x="201" y="1468"/>
                  </a:lnTo>
                  <a:lnTo>
                    <a:pt x="201" y="2336"/>
                  </a:lnTo>
                  <a:cubicBezTo>
                    <a:pt x="201" y="2636"/>
                    <a:pt x="434" y="2969"/>
                    <a:pt x="934" y="3270"/>
                  </a:cubicBezTo>
                  <a:cubicBezTo>
                    <a:pt x="1428" y="3527"/>
                    <a:pt x="1977" y="3661"/>
                    <a:pt x="2528" y="3661"/>
                  </a:cubicBezTo>
                  <a:cubicBezTo>
                    <a:pt x="2833" y="3661"/>
                    <a:pt x="3139" y="3620"/>
                    <a:pt x="3436" y="3536"/>
                  </a:cubicBezTo>
                  <a:lnTo>
                    <a:pt x="3937" y="3403"/>
                  </a:lnTo>
                  <a:lnTo>
                    <a:pt x="3937" y="3403"/>
                  </a:lnTo>
                  <a:lnTo>
                    <a:pt x="4504" y="2836"/>
                  </a:lnTo>
                  <a:cubicBezTo>
                    <a:pt x="4737" y="2938"/>
                    <a:pt x="4977" y="2989"/>
                    <a:pt x="5215" y="2989"/>
                  </a:cubicBezTo>
                  <a:cubicBezTo>
                    <a:pt x="5521" y="2989"/>
                    <a:pt x="5823" y="2905"/>
                    <a:pt x="6105" y="2736"/>
                  </a:cubicBezTo>
                  <a:cubicBezTo>
                    <a:pt x="6472" y="2536"/>
                    <a:pt x="6572" y="2302"/>
                    <a:pt x="6238" y="2102"/>
                  </a:cubicBezTo>
                  <a:cubicBezTo>
                    <a:pt x="6098" y="2023"/>
                    <a:pt x="5948" y="1990"/>
                    <a:pt x="5787" y="1990"/>
                  </a:cubicBezTo>
                  <a:cubicBezTo>
                    <a:pt x="5335" y="1990"/>
                    <a:pt x="4792" y="2248"/>
                    <a:pt x="4103" y="2469"/>
                  </a:cubicBezTo>
                  <a:cubicBezTo>
                    <a:pt x="3586" y="2630"/>
                    <a:pt x="3031" y="2771"/>
                    <a:pt x="2458" y="2771"/>
                  </a:cubicBezTo>
                  <a:cubicBezTo>
                    <a:pt x="1959" y="2771"/>
                    <a:pt x="1447" y="2664"/>
                    <a:pt x="934" y="2369"/>
                  </a:cubicBezTo>
                  <a:cubicBezTo>
                    <a:pt x="449" y="2078"/>
                    <a:pt x="215" y="1787"/>
                    <a:pt x="201" y="1466"/>
                  </a:cubicBezTo>
                  <a:close/>
                  <a:moveTo>
                    <a:pt x="8607" y="3603"/>
                  </a:moveTo>
                  <a:lnTo>
                    <a:pt x="7506" y="4237"/>
                  </a:lnTo>
                  <a:lnTo>
                    <a:pt x="6672" y="3770"/>
                  </a:lnTo>
                  <a:cubicBezTo>
                    <a:pt x="6099" y="4022"/>
                    <a:pt x="5494" y="4148"/>
                    <a:pt x="4879" y="4148"/>
                  </a:cubicBezTo>
                  <a:cubicBezTo>
                    <a:pt x="4600" y="4148"/>
                    <a:pt x="4318" y="4122"/>
                    <a:pt x="4037" y="4070"/>
                  </a:cubicBezTo>
                  <a:cubicBezTo>
                    <a:pt x="3837" y="4037"/>
                    <a:pt x="3636" y="3970"/>
                    <a:pt x="3436" y="3903"/>
                  </a:cubicBezTo>
                  <a:lnTo>
                    <a:pt x="3436" y="4804"/>
                  </a:lnTo>
                  <a:cubicBezTo>
                    <a:pt x="3916" y="4969"/>
                    <a:pt x="4410" y="5053"/>
                    <a:pt x="4902" y="5053"/>
                  </a:cubicBezTo>
                  <a:cubicBezTo>
                    <a:pt x="5504" y="5053"/>
                    <a:pt x="6103" y="4928"/>
                    <a:pt x="6672" y="4671"/>
                  </a:cubicBezTo>
                  <a:lnTo>
                    <a:pt x="7506" y="5138"/>
                  </a:lnTo>
                  <a:lnTo>
                    <a:pt x="8607" y="4504"/>
                  </a:lnTo>
                  <a:lnTo>
                    <a:pt x="8607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362;p75">
              <a:extLst>
                <a:ext uri="{FF2B5EF4-FFF2-40B4-BE49-F238E27FC236}">
                  <a16:creationId xmlns:a16="http://schemas.microsoft.com/office/drawing/2014/main" id="{4B76F331-3FE2-4608-91A3-433F5F05A65C}"/>
                </a:ext>
              </a:extLst>
            </p:cNvPr>
            <p:cNvSpPr/>
            <p:nvPr/>
          </p:nvSpPr>
          <p:spPr>
            <a:xfrm>
              <a:off x="3008150" y="4045850"/>
              <a:ext cx="210175" cy="101750"/>
            </a:xfrm>
            <a:custGeom>
              <a:avLst/>
              <a:gdLst/>
              <a:ahLst/>
              <a:cxnLst/>
              <a:rect l="l" t="t" r="r" b="b"/>
              <a:pathLst>
                <a:path w="8407" h="4070" extrusionOk="0">
                  <a:moveTo>
                    <a:pt x="101" y="0"/>
                  </a:moveTo>
                  <a:lnTo>
                    <a:pt x="1" y="367"/>
                  </a:lnTo>
                  <a:cubicBezTo>
                    <a:pt x="1" y="377"/>
                    <a:pt x="1" y="387"/>
                    <a:pt x="1" y="398"/>
                  </a:cubicBezTo>
                  <a:lnTo>
                    <a:pt x="1" y="398"/>
                  </a:lnTo>
                  <a:lnTo>
                    <a:pt x="101" y="0"/>
                  </a:lnTo>
                  <a:close/>
                  <a:moveTo>
                    <a:pt x="1" y="398"/>
                  </a:moveTo>
                  <a:lnTo>
                    <a:pt x="1" y="400"/>
                  </a:lnTo>
                  <a:lnTo>
                    <a:pt x="1" y="1268"/>
                  </a:lnTo>
                  <a:cubicBezTo>
                    <a:pt x="1" y="1568"/>
                    <a:pt x="234" y="1901"/>
                    <a:pt x="734" y="2202"/>
                  </a:cubicBezTo>
                  <a:cubicBezTo>
                    <a:pt x="1228" y="2459"/>
                    <a:pt x="1777" y="2593"/>
                    <a:pt x="2328" y="2593"/>
                  </a:cubicBezTo>
                  <a:cubicBezTo>
                    <a:pt x="2633" y="2593"/>
                    <a:pt x="2939" y="2552"/>
                    <a:pt x="3236" y="2468"/>
                  </a:cubicBezTo>
                  <a:lnTo>
                    <a:pt x="3737" y="2335"/>
                  </a:lnTo>
                  <a:lnTo>
                    <a:pt x="3737" y="2335"/>
                  </a:lnTo>
                  <a:lnTo>
                    <a:pt x="4304" y="1768"/>
                  </a:lnTo>
                  <a:cubicBezTo>
                    <a:pt x="4529" y="1873"/>
                    <a:pt x="4774" y="1924"/>
                    <a:pt x="5022" y="1924"/>
                  </a:cubicBezTo>
                  <a:cubicBezTo>
                    <a:pt x="5324" y="1924"/>
                    <a:pt x="5630" y="1848"/>
                    <a:pt x="5905" y="1701"/>
                  </a:cubicBezTo>
                  <a:cubicBezTo>
                    <a:pt x="6272" y="1468"/>
                    <a:pt x="6372" y="1234"/>
                    <a:pt x="6038" y="1034"/>
                  </a:cubicBezTo>
                  <a:cubicBezTo>
                    <a:pt x="5898" y="955"/>
                    <a:pt x="5748" y="922"/>
                    <a:pt x="5587" y="922"/>
                  </a:cubicBezTo>
                  <a:cubicBezTo>
                    <a:pt x="5135" y="922"/>
                    <a:pt x="4592" y="1180"/>
                    <a:pt x="3903" y="1401"/>
                  </a:cubicBezTo>
                  <a:cubicBezTo>
                    <a:pt x="3368" y="1562"/>
                    <a:pt x="2814" y="1703"/>
                    <a:pt x="2246" y="1703"/>
                  </a:cubicBezTo>
                  <a:cubicBezTo>
                    <a:pt x="1752" y="1703"/>
                    <a:pt x="1247" y="1596"/>
                    <a:pt x="734" y="1301"/>
                  </a:cubicBezTo>
                  <a:cubicBezTo>
                    <a:pt x="249" y="1010"/>
                    <a:pt x="15" y="719"/>
                    <a:pt x="1" y="398"/>
                  </a:cubicBezTo>
                  <a:close/>
                  <a:moveTo>
                    <a:pt x="8407" y="2535"/>
                  </a:moveTo>
                  <a:lnTo>
                    <a:pt x="7306" y="3169"/>
                  </a:lnTo>
                  <a:lnTo>
                    <a:pt x="6472" y="2702"/>
                  </a:lnTo>
                  <a:cubicBezTo>
                    <a:pt x="5899" y="2954"/>
                    <a:pt x="5278" y="3080"/>
                    <a:pt x="4664" y="3080"/>
                  </a:cubicBezTo>
                  <a:cubicBezTo>
                    <a:pt x="4385" y="3080"/>
                    <a:pt x="4108" y="3054"/>
                    <a:pt x="3837" y="3002"/>
                  </a:cubicBezTo>
                  <a:cubicBezTo>
                    <a:pt x="3637" y="2969"/>
                    <a:pt x="3436" y="2902"/>
                    <a:pt x="3236" y="2835"/>
                  </a:cubicBezTo>
                  <a:lnTo>
                    <a:pt x="3236" y="3736"/>
                  </a:lnTo>
                  <a:cubicBezTo>
                    <a:pt x="3695" y="3894"/>
                    <a:pt x="4167" y="3971"/>
                    <a:pt x="4638" y="3971"/>
                  </a:cubicBezTo>
                  <a:cubicBezTo>
                    <a:pt x="5261" y="3971"/>
                    <a:pt x="5883" y="3835"/>
                    <a:pt x="6472" y="3569"/>
                  </a:cubicBezTo>
                  <a:lnTo>
                    <a:pt x="7306" y="4070"/>
                  </a:lnTo>
                  <a:lnTo>
                    <a:pt x="8407" y="3402"/>
                  </a:lnTo>
                  <a:lnTo>
                    <a:pt x="8407" y="2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363;p75">
              <a:extLst>
                <a:ext uri="{FF2B5EF4-FFF2-40B4-BE49-F238E27FC236}">
                  <a16:creationId xmlns:a16="http://schemas.microsoft.com/office/drawing/2014/main" id="{D1FBDA01-2E9D-4486-A16E-68529559C47D}"/>
                </a:ext>
              </a:extLst>
            </p:cNvPr>
            <p:cNvSpPr/>
            <p:nvPr/>
          </p:nvSpPr>
          <p:spPr>
            <a:xfrm>
              <a:off x="3002325" y="4019150"/>
              <a:ext cx="20875" cy="26725"/>
            </a:xfrm>
            <a:custGeom>
              <a:avLst/>
              <a:gdLst/>
              <a:ahLst/>
              <a:cxnLst/>
              <a:rect l="l" t="t" r="r" b="b"/>
              <a:pathLst>
                <a:path w="835" h="1069" extrusionOk="0">
                  <a:moveTo>
                    <a:pt x="0" y="1"/>
                  </a:moveTo>
                  <a:lnTo>
                    <a:pt x="0" y="901"/>
                  </a:lnTo>
                  <a:lnTo>
                    <a:pt x="300" y="1068"/>
                  </a:lnTo>
                  <a:cubicBezTo>
                    <a:pt x="434" y="835"/>
                    <a:pt x="634" y="634"/>
                    <a:pt x="834" y="5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364;p75">
              <a:extLst>
                <a:ext uri="{FF2B5EF4-FFF2-40B4-BE49-F238E27FC236}">
                  <a16:creationId xmlns:a16="http://schemas.microsoft.com/office/drawing/2014/main" id="{CE68101E-722D-45E7-B776-5730B76665BE}"/>
                </a:ext>
              </a:extLst>
            </p:cNvPr>
            <p:cNvSpPr/>
            <p:nvPr/>
          </p:nvSpPr>
          <p:spPr>
            <a:xfrm>
              <a:off x="3197450" y="40758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8" y="1"/>
                  </a:moveTo>
                  <a:cubicBezTo>
                    <a:pt x="601" y="368"/>
                    <a:pt x="368" y="701"/>
                    <a:pt x="1" y="868"/>
                  </a:cubicBezTo>
                  <a:lnTo>
                    <a:pt x="568" y="1202"/>
                  </a:lnTo>
                  <a:cubicBezTo>
                    <a:pt x="634" y="1068"/>
                    <a:pt x="668" y="902"/>
                    <a:pt x="668" y="768"/>
                  </a:cubicBezTo>
                  <a:cubicBezTo>
                    <a:pt x="668" y="735"/>
                    <a:pt x="668" y="234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365;p75">
              <a:extLst>
                <a:ext uri="{FF2B5EF4-FFF2-40B4-BE49-F238E27FC236}">
                  <a16:creationId xmlns:a16="http://schemas.microsoft.com/office/drawing/2014/main" id="{A7740A95-F90B-4EEB-B758-6ABC3FBAA424}"/>
                </a:ext>
              </a:extLst>
            </p:cNvPr>
            <p:cNvSpPr/>
            <p:nvPr/>
          </p:nvSpPr>
          <p:spPr>
            <a:xfrm>
              <a:off x="3197450" y="40758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8" y="1"/>
                  </a:moveTo>
                  <a:cubicBezTo>
                    <a:pt x="601" y="368"/>
                    <a:pt x="368" y="701"/>
                    <a:pt x="1" y="868"/>
                  </a:cubicBezTo>
                  <a:lnTo>
                    <a:pt x="568" y="1202"/>
                  </a:lnTo>
                  <a:cubicBezTo>
                    <a:pt x="634" y="1068"/>
                    <a:pt x="668" y="902"/>
                    <a:pt x="668" y="768"/>
                  </a:cubicBezTo>
                  <a:cubicBezTo>
                    <a:pt x="668" y="735"/>
                    <a:pt x="668" y="234"/>
                    <a:pt x="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366;p75">
              <a:extLst>
                <a:ext uri="{FF2B5EF4-FFF2-40B4-BE49-F238E27FC236}">
                  <a16:creationId xmlns:a16="http://schemas.microsoft.com/office/drawing/2014/main" id="{CABF30AD-2687-4A5F-96AB-2C1FA693A5DA}"/>
                </a:ext>
              </a:extLst>
            </p:cNvPr>
            <p:cNvSpPr/>
            <p:nvPr/>
          </p:nvSpPr>
          <p:spPr>
            <a:xfrm>
              <a:off x="3003150" y="4002475"/>
              <a:ext cx="216000" cy="122600"/>
            </a:xfrm>
            <a:custGeom>
              <a:avLst/>
              <a:gdLst/>
              <a:ahLst/>
              <a:cxnLst/>
              <a:rect l="l" t="t" r="r" b="b"/>
              <a:pathLst>
                <a:path w="8640" h="4904" extrusionOk="0">
                  <a:moveTo>
                    <a:pt x="1135" y="0"/>
                  </a:moveTo>
                  <a:lnTo>
                    <a:pt x="0" y="668"/>
                  </a:lnTo>
                  <a:lnTo>
                    <a:pt x="834" y="1135"/>
                  </a:lnTo>
                  <a:cubicBezTo>
                    <a:pt x="501" y="1335"/>
                    <a:pt x="267" y="1702"/>
                    <a:pt x="201" y="2102"/>
                  </a:cubicBezTo>
                  <a:cubicBezTo>
                    <a:pt x="201" y="2402"/>
                    <a:pt x="467" y="2736"/>
                    <a:pt x="934" y="3003"/>
                  </a:cubicBezTo>
                  <a:cubicBezTo>
                    <a:pt x="1457" y="3303"/>
                    <a:pt x="1979" y="3416"/>
                    <a:pt x="2488" y="3416"/>
                  </a:cubicBezTo>
                  <a:cubicBezTo>
                    <a:pt x="3050" y="3416"/>
                    <a:pt x="3595" y="3278"/>
                    <a:pt x="4103" y="3103"/>
                  </a:cubicBezTo>
                  <a:cubicBezTo>
                    <a:pt x="4778" y="2886"/>
                    <a:pt x="5314" y="2651"/>
                    <a:pt x="5761" y="2651"/>
                  </a:cubicBezTo>
                  <a:cubicBezTo>
                    <a:pt x="5932" y="2651"/>
                    <a:pt x="6090" y="2686"/>
                    <a:pt x="6238" y="2769"/>
                  </a:cubicBezTo>
                  <a:cubicBezTo>
                    <a:pt x="6572" y="2969"/>
                    <a:pt x="6472" y="3169"/>
                    <a:pt x="6105" y="3403"/>
                  </a:cubicBezTo>
                  <a:cubicBezTo>
                    <a:pt x="5838" y="3555"/>
                    <a:pt x="5528" y="3632"/>
                    <a:pt x="5217" y="3632"/>
                  </a:cubicBezTo>
                  <a:cubicBezTo>
                    <a:pt x="4984" y="3632"/>
                    <a:pt x="4751" y="3589"/>
                    <a:pt x="4537" y="3503"/>
                  </a:cubicBezTo>
                  <a:lnTo>
                    <a:pt x="3470" y="4537"/>
                  </a:lnTo>
                  <a:cubicBezTo>
                    <a:pt x="3636" y="4637"/>
                    <a:pt x="3837" y="4670"/>
                    <a:pt x="4037" y="4737"/>
                  </a:cubicBezTo>
                  <a:cubicBezTo>
                    <a:pt x="4370" y="4804"/>
                    <a:pt x="4737" y="4804"/>
                    <a:pt x="5071" y="4804"/>
                  </a:cubicBezTo>
                  <a:cubicBezTo>
                    <a:pt x="5638" y="4771"/>
                    <a:pt x="6172" y="4637"/>
                    <a:pt x="6672" y="4404"/>
                  </a:cubicBezTo>
                  <a:lnTo>
                    <a:pt x="7506" y="4904"/>
                  </a:lnTo>
                  <a:lnTo>
                    <a:pt x="8640" y="4237"/>
                  </a:lnTo>
                  <a:lnTo>
                    <a:pt x="8440" y="4170"/>
                  </a:lnTo>
                  <a:lnTo>
                    <a:pt x="7773" y="3770"/>
                  </a:lnTo>
                  <a:cubicBezTo>
                    <a:pt x="8173" y="3603"/>
                    <a:pt x="8440" y="3236"/>
                    <a:pt x="8440" y="2802"/>
                  </a:cubicBezTo>
                  <a:cubicBezTo>
                    <a:pt x="8440" y="2769"/>
                    <a:pt x="8440" y="2736"/>
                    <a:pt x="8440" y="2702"/>
                  </a:cubicBezTo>
                  <a:cubicBezTo>
                    <a:pt x="8406" y="2402"/>
                    <a:pt x="8173" y="2102"/>
                    <a:pt x="7706" y="1835"/>
                  </a:cubicBezTo>
                  <a:cubicBezTo>
                    <a:pt x="7272" y="1568"/>
                    <a:pt x="6739" y="1435"/>
                    <a:pt x="6205" y="1435"/>
                  </a:cubicBezTo>
                  <a:lnTo>
                    <a:pt x="5671" y="1435"/>
                  </a:lnTo>
                  <a:cubicBezTo>
                    <a:pt x="5438" y="1468"/>
                    <a:pt x="5204" y="1535"/>
                    <a:pt x="4971" y="1602"/>
                  </a:cubicBezTo>
                  <a:cubicBezTo>
                    <a:pt x="4837" y="1635"/>
                    <a:pt x="4737" y="1668"/>
                    <a:pt x="4604" y="1702"/>
                  </a:cubicBezTo>
                  <a:lnTo>
                    <a:pt x="4137" y="1868"/>
                  </a:lnTo>
                  <a:lnTo>
                    <a:pt x="3970" y="1902"/>
                  </a:lnTo>
                  <a:cubicBezTo>
                    <a:pt x="3636" y="2035"/>
                    <a:pt x="3303" y="2135"/>
                    <a:pt x="2969" y="2202"/>
                  </a:cubicBezTo>
                  <a:cubicBezTo>
                    <a:pt x="2903" y="2219"/>
                    <a:pt x="2836" y="2227"/>
                    <a:pt x="2765" y="2227"/>
                  </a:cubicBezTo>
                  <a:cubicBezTo>
                    <a:pt x="2694" y="2227"/>
                    <a:pt x="2619" y="2219"/>
                    <a:pt x="2536" y="2202"/>
                  </a:cubicBezTo>
                  <a:cubicBezTo>
                    <a:pt x="2469" y="2169"/>
                    <a:pt x="2402" y="2135"/>
                    <a:pt x="2335" y="2102"/>
                  </a:cubicBezTo>
                  <a:cubicBezTo>
                    <a:pt x="2102" y="1969"/>
                    <a:pt x="2069" y="1735"/>
                    <a:pt x="2536" y="1468"/>
                  </a:cubicBezTo>
                  <a:cubicBezTo>
                    <a:pt x="2798" y="1307"/>
                    <a:pt x="3097" y="1218"/>
                    <a:pt x="3396" y="1218"/>
                  </a:cubicBezTo>
                  <a:cubicBezTo>
                    <a:pt x="3591" y="1218"/>
                    <a:pt x="3786" y="1256"/>
                    <a:pt x="3970" y="1335"/>
                  </a:cubicBezTo>
                  <a:lnTo>
                    <a:pt x="4971" y="301"/>
                  </a:lnTo>
                  <a:cubicBezTo>
                    <a:pt x="4567" y="175"/>
                    <a:pt x="4141" y="114"/>
                    <a:pt x="3713" y="114"/>
                  </a:cubicBezTo>
                  <a:cubicBezTo>
                    <a:pt x="3114" y="114"/>
                    <a:pt x="2513" y="234"/>
                    <a:pt x="1969" y="467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367;p75">
              <a:extLst>
                <a:ext uri="{FF2B5EF4-FFF2-40B4-BE49-F238E27FC236}">
                  <a16:creationId xmlns:a16="http://schemas.microsoft.com/office/drawing/2014/main" id="{77D2BC1A-6F54-4E8D-AAB5-3BDD6E2E3D4D}"/>
                </a:ext>
              </a:extLst>
            </p:cNvPr>
            <p:cNvSpPr/>
            <p:nvPr/>
          </p:nvSpPr>
          <p:spPr>
            <a:xfrm>
              <a:off x="3169925" y="411337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1" y="1"/>
                  </a:moveTo>
                  <a:lnTo>
                    <a:pt x="1" y="902"/>
                  </a:lnTo>
                  <a:lnTo>
                    <a:pt x="835" y="1369"/>
                  </a:lnTo>
                  <a:lnTo>
                    <a:pt x="835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368;p75">
              <a:extLst>
                <a:ext uri="{FF2B5EF4-FFF2-40B4-BE49-F238E27FC236}">
                  <a16:creationId xmlns:a16="http://schemas.microsoft.com/office/drawing/2014/main" id="{5885E174-917D-4954-AEC6-6E41A2EF7524}"/>
                </a:ext>
              </a:extLst>
            </p:cNvPr>
            <p:cNvSpPr/>
            <p:nvPr/>
          </p:nvSpPr>
          <p:spPr>
            <a:xfrm>
              <a:off x="3169925" y="411337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1" y="1"/>
                  </a:moveTo>
                  <a:lnTo>
                    <a:pt x="1" y="902"/>
                  </a:lnTo>
                  <a:lnTo>
                    <a:pt x="835" y="1369"/>
                  </a:lnTo>
                  <a:lnTo>
                    <a:pt x="835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369;p75">
              <a:extLst>
                <a:ext uri="{FF2B5EF4-FFF2-40B4-BE49-F238E27FC236}">
                  <a16:creationId xmlns:a16="http://schemas.microsoft.com/office/drawing/2014/main" id="{14085BAC-105B-4DCF-9F0B-31DC6ECC5D91}"/>
                </a:ext>
              </a:extLst>
            </p:cNvPr>
            <p:cNvSpPr/>
            <p:nvPr/>
          </p:nvSpPr>
          <p:spPr>
            <a:xfrm>
              <a:off x="3002325" y="400330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4" y="1"/>
                  </a:moveTo>
                  <a:lnTo>
                    <a:pt x="0" y="635"/>
                  </a:lnTo>
                  <a:lnTo>
                    <a:pt x="0" y="635"/>
                  </a:lnTo>
                  <a:lnTo>
                    <a:pt x="1168" y="134"/>
                  </a:lnTo>
                  <a:lnTo>
                    <a:pt x="1968" y="468"/>
                  </a:lnTo>
                  <a:lnTo>
                    <a:pt x="1968" y="468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370;p75">
              <a:extLst>
                <a:ext uri="{FF2B5EF4-FFF2-40B4-BE49-F238E27FC236}">
                  <a16:creationId xmlns:a16="http://schemas.microsoft.com/office/drawing/2014/main" id="{9D2BA737-0B7E-48C4-9840-6E6D283D7F18}"/>
                </a:ext>
              </a:extLst>
            </p:cNvPr>
            <p:cNvSpPr/>
            <p:nvPr/>
          </p:nvSpPr>
          <p:spPr>
            <a:xfrm>
              <a:off x="3066525" y="4010825"/>
              <a:ext cx="60900" cy="29200"/>
            </a:xfrm>
            <a:custGeom>
              <a:avLst/>
              <a:gdLst/>
              <a:ahLst/>
              <a:cxnLst/>
              <a:rect l="l" t="t" r="r" b="b"/>
              <a:pathLst>
                <a:path w="2436" h="1168" extrusionOk="0">
                  <a:moveTo>
                    <a:pt x="2436" y="0"/>
                  </a:moveTo>
                  <a:lnTo>
                    <a:pt x="1435" y="901"/>
                  </a:lnTo>
                  <a:cubicBezTo>
                    <a:pt x="1286" y="847"/>
                    <a:pt x="1127" y="821"/>
                    <a:pt x="966" y="821"/>
                  </a:cubicBezTo>
                  <a:cubicBezTo>
                    <a:pt x="623" y="821"/>
                    <a:pt x="273" y="940"/>
                    <a:pt x="1" y="1168"/>
                  </a:cubicBezTo>
                  <a:cubicBezTo>
                    <a:pt x="275" y="999"/>
                    <a:pt x="590" y="910"/>
                    <a:pt x="902" y="910"/>
                  </a:cubicBezTo>
                  <a:cubicBezTo>
                    <a:pt x="1083" y="910"/>
                    <a:pt x="1264" y="940"/>
                    <a:pt x="1435" y="1001"/>
                  </a:cubicBezTo>
                  <a:lnTo>
                    <a:pt x="24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371;p75">
              <a:extLst>
                <a:ext uri="{FF2B5EF4-FFF2-40B4-BE49-F238E27FC236}">
                  <a16:creationId xmlns:a16="http://schemas.microsoft.com/office/drawing/2014/main" id="{7399BCA6-210D-47CC-B258-DF5CE32A577D}"/>
                </a:ext>
              </a:extLst>
            </p:cNvPr>
            <p:cNvSpPr/>
            <p:nvPr/>
          </p:nvSpPr>
          <p:spPr>
            <a:xfrm>
              <a:off x="3089050" y="4090875"/>
              <a:ext cx="40050" cy="32550"/>
            </a:xfrm>
            <a:custGeom>
              <a:avLst/>
              <a:gdLst/>
              <a:ahLst/>
              <a:cxnLst/>
              <a:rect l="l" t="t" r="r" b="b"/>
              <a:pathLst>
                <a:path w="1602" h="1302" extrusionOk="0">
                  <a:moveTo>
                    <a:pt x="1068" y="0"/>
                  </a:moveTo>
                  <a:lnTo>
                    <a:pt x="0" y="1034"/>
                  </a:lnTo>
                  <a:cubicBezTo>
                    <a:pt x="200" y="1101"/>
                    <a:pt x="401" y="1168"/>
                    <a:pt x="601" y="1201"/>
                  </a:cubicBezTo>
                  <a:cubicBezTo>
                    <a:pt x="934" y="1301"/>
                    <a:pt x="1268" y="1301"/>
                    <a:pt x="1601" y="1301"/>
                  </a:cubicBezTo>
                  <a:cubicBezTo>
                    <a:pt x="1101" y="1301"/>
                    <a:pt x="634" y="1201"/>
                    <a:pt x="167" y="100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372;p75">
              <a:extLst>
                <a:ext uri="{FF2B5EF4-FFF2-40B4-BE49-F238E27FC236}">
                  <a16:creationId xmlns:a16="http://schemas.microsoft.com/office/drawing/2014/main" id="{5BD616CF-2B32-4CD9-8B4C-9EF49553121F}"/>
                </a:ext>
              </a:extLst>
            </p:cNvPr>
            <p:cNvSpPr/>
            <p:nvPr/>
          </p:nvSpPr>
          <p:spPr>
            <a:xfrm>
              <a:off x="3169925" y="4109225"/>
              <a:ext cx="48400" cy="15850"/>
            </a:xfrm>
            <a:custGeom>
              <a:avLst/>
              <a:gdLst/>
              <a:ahLst/>
              <a:cxnLst/>
              <a:rect l="l" t="t" r="r" b="b"/>
              <a:pathLst>
                <a:path w="1936" h="634" extrusionOk="0">
                  <a:moveTo>
                    <a:pt x="1936" y="0"/>
                  </a:moveTo>
                  <a:lnTo>
                    <a:pt x="835" y="534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835" y="63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373;p75">
              <a:extLst>
                <a:ext uri="{FF2B5EF4-FFF2-40B4-BE49-F238E27FC236}">
                  <a16:creationId xmlns:a16="http://schemas.microsoft.com/office/drawing/2014/main" id="{67FEFB48-3F11-439D-8084-77C48BFEBF0E}"/>
                </a:ext>
              </a:extLst>
            </p:cNvPr>
            <p:cNvSpPr/>
            <p:nvPr/>
          </p:nvSpPr>
          <p:spPr>
            <a:xfrm>
              <a:off x="2843875" y="3924075"/>
              <a:ext cx="266875" cy="149300"/>
            </a:xfrm>
            <a:custGeom>
              <a:avLst/>
              <a:gdLst/>
              <a:ahLst/>
              <a:cxnLst/>
              <a:rect l="l" t="t" r="r" b="b"/>
              <a:pathLst>
                <a:path w="10675" h="5972" extrusionOk="0">
                  <a:moveTo>
                    <a:pt x="10675" y="1"/>
                  </a:moveTo>
                  <a:cubicBezTo>
                    <a:pt x="7772" y="1"/>
                    <a:pt x="5071" y="668"/>
                    <a:pt x="3036" y="1836"/>
                  </a:cubicBezTo>
                  <a:cubicBezTo>
                    <a:pt x="1068" y="2970"/>
                    <a:pt x="0" y="4404"/>
                    <a:pt x="0" y="5972"/>
                  </a:cubicBezTo>
                  <a:cubicBezTo>
                    <a:pt x="0" y="5972"/>
                    <a:pt x="100" y="3804"/>
                    <a:pt x="3102" y="1969"/>
                  </a:cubicBezTo>
                  <a:cubicBezTo>
                    <a:pt x="6071" y="201"/>
                    <a:pt x="10675" y="1"/>
                    <a:pt x="106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374;p75">
              <a:extLst>
                <a:ext uri="{FF2B5EF4-FFF2-40B4-BE49-F238E27FC236}">
                  <a16:creationId xmlns:a16="http://schemas.microsoft.com/office/drawing/2014/main" id="{2DDC2187-12A3-46FD-B365-63725C50F1A8}"/>
                </a:ext>
              </a:extLst>
            </p:cNvPr>
            <p:cNvSpPr/>
            <p:nvPr/>
          </p:nvSpPr>
          <p:spPr>
            <a:xfrm>
              <a:off x="3089050" y="4055000"/>
              <a:ext cx="310225" cy="178950"/>
            </a:xfrm>
            <a:custGeom>
              <a:avLst/>
              <a:gdLst/>
              <a:ahLst/>
              <a:cxnLst/>
              <a:rect l="l" t="t" r="r" b="b"/>
              <a:pathLst>
                <a:path w="12409" h="7158" extrusionOk="0">
                  <a:moveTo>
                    <a:pt x="11942" y="1"/>
                  </a:moveTo>
                  <a:cubicBezTo>
                    <a:pt x="11942" y="2"/>
                    <a:pt x="12408" y="3070"/>
                    <a:pt x="8573" y="5171"/>
                  </a:cubicBezTo>
                  <a:cubicBezTo>
                    <a:pt x="5140" y="7036"/>
                    <a:pt x="1050" y="7141"/>
                    <a:pt x="171" y="7141"/>
                  </a:cubicBezTo>
                  <a:cubicBezTo>
                    <a:pt x="60" y="7141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84" y="7151"/>
                    <a:pt x="569" y="7158"/>
                    <a:pt x="853" y="7158"/>
                  </a:cubicBezTo>
                  <a:cubicBezTo>
                    <a:pt x="3709" y="7158"/>
                    <a:pt x="6559" y="6546"/>
                    <a:pt x="8773" y="5271"/>
                  </a:cubicBezTo>
                  <a:cubicBezTo>
                    <a:pt x="11275" y="3837"/>
                    <a:pt x="12309" y="1902"/>
                    <a:pt x="1194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375;p75">
              <a:extLst>
                <a:ext uri="{FF2B5EF4-FFF2-40B4-BE49-F238E27FC236}">
                  <a16:creationId xmlns:a16="http://schemas.microsoft.com/office/drawing/2014/main" id="{D826B237-F127-4D45-A237-EA512493EE42}"/>
                </a:ext>
              </a:extLst>
            </p:cNvPr>
            <p:cNvSpPr/>
            <p:nvPr/>
          </p:nvSpPr>
          <p:spPr>
            <a:xfrm>
              <a:off x="2813025" y="3883850"/>
              <a:ext cx="557075" cy="321500"/>
            </a:xfrm>
            <a:custGeom>
              <a:avLst/>
              <a:gdLst/>
              <a:ahLst/>
              <a:cxnLst/>
              <a:rect l="l" t="t" r="r" b="b"/>
              <a:pathLst>
                <a:path w="22283" h="12860" extrusionOk="0">
                  <a:moveTo>
                    <a:pt x="11137" y="0"/>
                  </a:moveTo>
                  <a:cubicBezTo>
                    <a:pt x="8281" y="0"/>
                    <a:pt x="5421" y="626"/>
                    <a:pt x="3236" y="1877"/>
                  </a:cubicBezTo>
                  <a:cubicBezTo>
                    <a:pt x="2168" y="2477"/>
                    <a:pt x="1234" y="3311"/>
                    <a:pt x="600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67" y="8215"/>
                    <a:pt x="1134" y="9782"/>
                    <a:pt x="3236" y="10983"/>
                  </a:cubicBezTo>
                  <a:cubicBezTo>
                    <a:pt x="5421" y="12234"/>
                    <a:pt x="8281" y="12860"/>
                    <a:pt x="11137" y="12860"/>
                  </a:cubicBezTo>
                  <a:cubicBezTo>
                    <a:pt x="13993" y="12860"/>
                    <a:pt x="16845" y="12234"/>
                    <a:pt x="19014" y="10983"/>
                  </a:cubicBezTo>
                  <a:cubicBezTo>
                    <a:pt x="21115" y="9782"/>
                    <a:pt x="22216" y="8215"/>
                    <a:pt x="22283" y="6613"/>
                  </a:cubicBezTo>
                  <a:lnTo>
                    <a:pt x="22283" y="4345"/>
                  </a:lnTo>
                  <a:lnTo>
                    <a:pt x="21682" y="4345"/>
                  </a:lnTo>
                  <a:cubicBezTo>
                    <a:pt x="21015" y="3311"/>
                    <a:pt x="20114" y="2477"/>
                    <a:pt x="19014" y="1877"/>
                  </a:cubicBezTo>
                  <a:cubicBezTo>
                    <a:pt x="16845" y="626"/>
                    <a:pt x="13993" y="0"/>
                    <a:pt x="1113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376;p75">
              <a:extLst>
                <a:ext uri="{FF2B5EF4-FFF2-40B4-BE49-F238E27FC236}">
                  <a16:creationId xmlns:a16="http://schemas.microsoft.com/office/drawing/2014/main" id="{CE25529A-34DB-4887-B304-7B21CFD70CD5}"/>
                </a:ext>
              </a:extLst>
            </p:cNvPr>
            <p:cNvSpPr/>
            <p:nvPr/>
          </p:nvSpPr>
          <p:spPr>
            <a:xfrm>
              <a:off x="2813025" y="3883850"/>
              <a:ext cx="557075" cy="321500"/>
            </a:xfrm>
            <a:custGeom>
              <a:avLst/>
              <a:gdLst/>
              <a:ahLst/>
              <a:cxnLst/>
              <a:rect l="l" t="t" r="r" b="b"/>
              <a:pathLst>
                <a:path w="22283" h="12860" extrusionOk="0">
                  <a:moveTo>
                    <a:pt x="11137" y="0"/>
                  </a:moveTo>
                  <a:cubicBezTo>
                    <a:pt x="8281" y="0"/>
                    <a:pt x="5421" y="626"/>
                    <a:pt x="3236" y="1877"/>
                  </a:cubicBezTo>
                  <a:cubicBezTo>
                    <a:pt x="2168" y="2477"/>
                    <a:pt x="1234" y="3311"/>
                    <a:pt x="600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67" y="8215"/>
                    <a:pt x="1134" y="9782"/>
                    <a:pt x="3236" y="10983"/>
                  </a:cubicBezTo>
                  <a:cubicBezTo>
                    <a:pt x="5421" y="12234"/>
                    <a:pt x="8281" y="12860"/>
                    <a:pt x="11137" y="12860"/>
                  </a:cubicBezTo>
                  <a:cubicBezTo>
                    <a:pt x="13993" y="12860"/>
                    <a:pt x="16845" y="12234"/>
                    <a:pt x="19014" y="10983"/>
                  </a:cubicBezTo>
                  <a:cubicBezTo>
                    <a:pt x="21115" y="9782"/>
                    <a:pt x="22216" y="8215"/>
                    <a:pt x="22283" y="6613"/>
                  </a:cubicBezTo>
                  <a:lnTo>
                    <a:pt x="22283" y="4345"/>
                  </a:lnTo>
                  <a:lnTo>
                    <a:pt x="21682" y="4345"/>
                  </a:lnTo>
                  <a:cubicBezTo>
                    <a:pt x="21015" y="3311"/>
                    <a:pt x="20114" y="2477"/>
                    <a:pt x="19014" y="1877"/>
                  </a:cubicBezTo>
                  <a:cubicBezTo>
                    <a:pt x="16845" y="626"/>
                    <a:pt x="13993" y="0"/>
                    <a:pt x="11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377;p75">
              <a:extLst>
                <a:ext uri="{FF2B5EF4-FFF2-40B4-BE49-F238E27FC236}">
                  <a16:creationId xmlns:a16="http://schemas.microsoft.com/office/drawing/2014/main" id="{73FF686D-5055-4470-9A41-B80204A73C8E}"/>
                </a:ext>
              </a:extLst>
            </p:cNvPr>
            <p:cNvSpPr/>
            <p:nvPr/>
          </p:nvSpPr>
          <p:spPr>
            <a:xfrm>
              <a:off x="2812175" y="3884050"/>
              <a:ext cx="279400" cy="321925"/>
            </a:xfrm>
            <a:custGeom>
              <a:avLst/>
              <a:gdLst/>
              <a:ahLst/>
              <a:cxnLst/>
              <a:rect l="l" t="t" r="r" b="b"/>
              <a:pathLst>
                <a:path w="11176" h="12877" extrusionOk="0">
                  <a:moveTo>
                    <a:pt x="11175" y="1"/>
                  </a:moveTo>
                  <a:cubicBezTo>
                    <a:pt x="8307" y="1"/>
                    <a:pt x="5471" y="635"/>
                    <a:pt x="3270" y="1869"/>
                  </a:cubicBezTo>
                  <a:cubicBezTo>
                    <a:pt x="2202" y="2469"/>
                    <a:pt x="1268" y="3303"/>
                    <a:pt x="601" y="4337"/>
                  </a:cubicBezTo>
                  <a:lnTo>
                    <a:pt x="1" y="4337"/>
                  </a:lnTo>
                  <a:lnTo>
                    <a:pt x="1" y="6605"/>
                  </a:lnTo>
                  <a:cubicBezTo>
                    <a:pt x="101" y="8207"/>
                    <a:pt x="1168" y="9774"/>
                    <a:pt x="3270" y="10975"/>
                  </a:cubicBezTo>
                  <a:cubicBezTo>
                    <a:pt x="5438" y="12243"/>
                    <a:pt x="8307" y="12877"/>
                    <a:pt x="11175" y="12877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378;p75">
              <a:extLst>
                <a:ext uri="{FF2B5EF4-FFF2-40B4-BE49-F238E27FC236}">
                  <a16:creationId xmlns:a16="http://schemas.microsoft.com/office/drawing/2014/main" id="{C679B0EC-ACBC-4E10-ADA5-F9740A169CEB}"/>
                </a:ext>
              </a:extLst>
            </p:cNvPr>
            <p:cNvSpPr/>
            <p:nvPr/>
          </p:nvSpPr>
          <p:spPr>
            <a:xfrm>
              <a:off x="2813025" y="3909900"/>
              <a:ext cx="125925" cy="269400"/>
            </a:xfrm>
            <a:custGeom>
              <a:avLst/>
              <a:gdLst/>
              <a:ahLst/>
              <a:cxnLst/>
              <a:rect l="l" t="t" r="r" b="b"/>
              <a:pathLst>
                <a:path w="5037" h="10776" extrusionOk="0">
                  <a:moveTo>
                    <a:pt x="5037" y="1"/>
                  </a:moveTo>
                  <a:cubicBezTo>
                    <a:pt x="4437" y="234"/>
                    <a:pt x="3836" y="501"/>
                    <a:pt x="3236" y="835"/>
                  </a:cubicBezTo>
                  <a:cubicBezTo>
                    <a:pt x="2168" y="1402"/>
                    <a:pt x="1234" y="2269"/>
                    <a:pt x="600" y="3303"/>
                  </a:cubicBezTo>
                  <a:lnTo>
                    <a:pt x="0" y="3303"/>
                  </a:lnTo>
                  <a:lnTo>
                    <a:pt x="0" y="5571"/>
                  </a:lnTo>
                  <a:cubicBezTo>
                    <a:pt x="67" y="7173"/>
                    <a:pt x="1134" y="8740"/>
                    <a:pt x="3236" y="9941"/>
                  </a:cubicBezTo>
                  <a:cubicBezTo>
                    <a:pt x="3803" y="10275"/>
                    <a:pt x="4403" y="10542"/>
                    <a:pt x="5037" y="10775"/>
                  </a:cubicBez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379;p75">
              <a:extLst>
                <a:ext uri="{FF2B5EF4-FFF2-40B4-BE49-F238E27FC236}">
                  <a16:creationId xmlns:a16="http://schemas.microsoft.com/office/drawing/2014/main" id="{E5991001-AA9C-4E4A-9B40-F4D24CCCE2FB}"/>
                </a:ext>
              </a:extLst>
            </p:cNvPr>
            <p:cNvSpPr/>
            <p:nvPr/>
          </p:nvSpPr>
          <p:spPr>
            <a:xfrm>
              <a:off x="3243325" y="3909900"/>
              <a:ext cx="126775" cy="269400"/>
            </a:xfrm>
            <a:custGeom>
              <a:avLst/>
              <a:gdLst/>
              <a:ahLst/>
              <a:cxnLst/>
              <a:rect l="l" t="t" r="r" b="b"/>
              <a:pathLst>
                <a:path w="5071" h="10776" extrusionOk="0">
                  <a:moveTo>
                    <a:pt x="34" y="1"/>
                  </a:moveTo>
                  <a:lnTo>
                    <a:pt x="0" y="10775"/>
                  </a:lnTo>
                  <a:cubicBezTo>
                    <a:pt x="634" y="10542"/>
                    <a:pt x="1235" y="10275"/>
                    <a:pt x="1802" y="9941"/>
                  </a:cubicBezTo>
                  <a:cubicBezTo>
                    <a:pt x="3903" y="8740"/>
                    <a:pt x="5004" y="7173"/>
                    <a:pt x="5071" y="5571"/>
                  </a:cubicBezTo>
                  <a:lnTo>
                    <a:pt x="5071" y="3303"/>
                  </a:lnTo>
                  <a:lnTo>
                    <a:pt x="4470" y="3303"/>
                  </a:lnTo>
                  <a:cubicBezTo>
                    <a:pt x="3803" y="2269"/>
                    <a:pt x="2902" y="1402"/>
                    <a:pt x="1802" y="835"/>
                  </a:cubicBezTo>
                  <a:cubicBezTo>
                    <a:pt x="1235" y="501"/>
                    <a:pt x="634" y="234"/>
                    <a:pt x="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380;p75">
              <a:extLst>
                <a:ext uri="{FF2B5EF4-FFF2-40B4-BE49-F238E27FC236}">
                  <a16:creationId xmlns:a16="http://schemas.microsoft.com/office/drawing/2014/main" id="{E29DFAD2-5B08-4D11-8A8C-8D2EF77C97B7}"/>
                </a:ext>
              </a:extLst>
            </p:cNvPr>
            <p:cNvSpPr/>
            <p:nvPr/>
          </p:nvSpPr>
          <p:spPr>
            <a:xfrm>
              <a:off x="2785500" y="383215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8" y="0"/>
                  </a:moveTo>
                  <a:cubicBezTo>
                    <a:pt x="9382" y="0"/>
                    <a:pt x="6522" y="626"/>
                    <a:pt x="4337" y="1877"/>
                  </a:cubicBezTo>
                  <a:cubicBezTo>
                    <a:pt x="0" y="4378"/>
                    <a:pt x="0" y="8448"/>
                    <a:pt x="4337" y="10983"/>
                  </a:cubicBezTo>
                  <a:cubicBezTo>
                    <a:pt x="6522" y="12234"/>
                    <a:pt x="9382" y="12859"/>
                    <a:pt x="12238" y="12859"/>
                  </a:cubicBezTo>
                  <a:cubicBezTo>
                    <a:pt x="15094" y="12859"/>
                    <a:pt x="17946" y="12234"/>
                    <a:pt x="20115" y="10983"/>
                  </a:cubicBezTo>
                  <a:cubicBezTo>
                    <a:pt x="24484" y="8481"/>
                    <a:pt x="24484" y="4378"/>
                    <a:pt x="20115" y="1877"/>
                  </a:cubicBezTo>
                  <a:cubicBezTo>
                    <a:pt x="17946" y="626"/>
                    <a:pt x="15094" y="0"/>
                    <a:pt x="122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381;p75">
              <a:extLst>
                <a:ext uri="{FF2B5EF4-FFF2-40B4-BE49-F238E27FC236}">
                  <a16:creationId xmlns:a16="http://schemas.microsoft.com/office/drawing/2014/main" id="{219FB034-C2FE-4108-AB3C-68DA1B38CBBF}"/>
                </a:ext>
              </a:extLst>
            </p:cNvPr>
            <p:cNvSpPr/>
            <p:nvPr/>
          </p:nvSpPr>
          <p:spPr>
            <a:xfrm>
              <a:off x="2785500" y="383215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8" y="0"/>
                  </a:moveTo>
                  <a:cubicBezTo>
                    <a:pt x="9382" y="0"/>
                    <a:pt x="6522" y="626"/>
                    <a:pt x="4337" y="1877"/>
                  </a:cubicBezTo>
                  <a:cubicBezTo>
                    <a:pt x="0" y="4378"/>
                    <a:pt x="0" y="8448"/>
                    <a:pt x="4337" y="10983"/>
                  </a:cubicBezTo>
                  <a:cubicBezTo>
                    <a:pt x="6522" y="12234"/>
                    <a:pt x="9382" y="12859"/>
                    <a:pt x="12238" y="12859"/>
                  </a:cubicBezTo>
                  <a:cubicBezTo>
                    <a:pt x="15094" y="12859"/>
                    <a:pt x="17946" y="12234"/>
                    <a:pt x="20115" y="10983"/>
                  </a:cubicBezTo>
                  <a:cubicBezTo>
                    <a:pt x="24484" y="8481"/>
                    <a:pt x="24484" y="4378"/>
                    <a:pt x="20115" y="1877"/>
                  </a:cubicBezTo>
                  <a:cubicBezTo>
                    <a:pt x="17946" y="626"/>
                    <a:pt x="15094" y="0"/>
                    <a:pt x="12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382;p75">
              <a:extLst>
                <a:ext uri="{FF2B5EF4-FFF2-40B4-BE49-F238E27FC236}">
                  <a16:creationId xmlns:a16="http://schemas.microsoft.com/office/drawing/2014/main" id="{E9B17813-A9B0-480B-9F27-EC91ED0C515C}"/>
                </a:ext>
              </a:extLst>
            </p:cNvPr>
            <p:cNvSpPr/>
            <p:nvPr/>
          </p:nvSpPr>
          <p:spPr>
            <a:xfrm>
              <a:off x="2906425" y="3893225"/>
              <a:ext cx="370275" cy="198725"/>
            </a:xfrm>
            <a:custGeom>
              <a:avLst/>
              <a:gdLst/>
              <a:ahLst/>
              <a:cxnLst/>
              <a:rect l="l" t="t" r="r" b="b"/>
              <a:pathLst>
                <a:path w="14811" h="7949" extrusionOk="0">
                  <a:moveTo>
                    <a:pt x="7405" y="1"/>
                  </a:moveTo>
                  <a:cubicBezTo>
                    <a:pt x="5654" y="1"/>
                    <a:pt x="3903" y="368"/>
                    <a:pt x="2268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104"/>
                    <a:pt x="801" y="6105"/>
                    <a:pt x="2268" y="6872"/>
                  </a:cubicBezTo>
                  <a:cubicBezTo>
                    <a:pt x="3903" y="7589"/>
                    <a:pt x="5654" y="7948"/>
                    <a:pt x="7405" y="7948"/>
                  </a:cubicBezTo>
                  <a:cubicBezTo>
                    <a:pt x="9157" y="7948"/>
                    <a:pt x="10908" y="7589"/>
                    <a:pt x="12542" y="6872"/>
                  </a:cubicBezTo>
                  <a:cubicBezTo>
                    <a:pt x="14010" y="6105"/>
                    <a:pt x="14811" y="5104"/>
                    <a:pt x="14811" y="3970"/>
                  </a:cubicBezTo>
                  <a:cubicBezTo>
                    <a:pt x="14811" y="2869"/>
                    <a:pt x="14010" y="1835"/>
                    <a:pt x="12542" y="1101"/>
                  </a:cubicBezTo>
                  <a:cubicBezTo>
                    <a:pt x="10908" y="368"/>
                    <a:pt x="9157" y="1"/>
                    <a:pt x="74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383;p75">
              <a:extLst>
                <a:ext uri="{FF2B5EF4-FFF2-40B4-BE49-F238E27FC236}">
                  <a16:creationId xmlns:a16="http://schemas.microsoft.com/office/drawing/2014/main" id="{BE8CDD5F-959D-4BFD-8F0B-287C304E3212}"/>
                </a:ext>
              </a:extLst>
            </p:cNvPr>
            <p:cNvSpPr/>
            <p:nvPr/>
          </p:nvSpPr>
          <p:spPr>
            <a:xfrm>
              <a:off x="2906425" y="3893225"/>
              <a:ext cx="370275" cy="198725"/>
            </a:xfrm>
            <a:custGeom>
              <a:avLst/>
              <a:gdLst/>
              <a:ahLst/>
              <a:cxnLst/>
              <a:rect l="l" t="t" r="r" b="b"/>
              <a:pathLst>
                <a:path w="14811" h="7949" extrusionOk="0">
                  <a:moveTo>
                    <a:pt x="7405" y="1"/>
                  </a:moveTo>
                  <a:cubicBezTo>
                    <a:pt x="5654" y="1"/>
                    <a:pt x="3903" y="368"/>
                    <a:pt x="2268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104"/>
                    <a:pt x="801" y="6105"/>
                    <a:pt x="2268" y="6872"/>
                  </a:cubicBezTo>
                  <a:cubicBezTo>
                    <a:pt x="3903" y="7589"/>
                    <a:pt x="5654" y="7948"/>
                    <a:pt x="7405" y="7948"/>
                  </a:cubicBezTo>
                  <a:cubicBezTo>
                    <a:pt x="9157" y="7948"/>
                    <a:pt x="10908" y="7589"/>
                    <a:pt x="12542" y="6872"/>
                  </a:cubicBezTo>
                  <a:cubicBezTo>
                    <a:pt x="14010" y="6105"/>
                    <a:pt x="14811" y="5104"/>
                    <a:pt x="14811" y="3970"/>
                  </a:cubicBezTo>
                  <a:cubicBezTo>
                    <a:pt x="14811" y="2869"/>
                    <a:pt x="14010" y="1835"/>
                    <a:pt x="12542" y="1101"/>
                  </a:cubicBezTo>
                  <a:cubicBezTo>
                    <a:pt x="10908" y="368"/>
                    <a:pt x="9157" y="1"/>
                    <a:pt x="7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384;p75">
              <a:extLst>
                <a:ext uri="{FF2B5EF4-FFF2-40B4-BE49-F238E27FC236}">
                  <a16:creationId xmlns:a16="http://schemas.microsoft.com/office/drawing/2014/main" id="{76FCD968-AB6A-43F7-8813-AE4480207A8A}"/>
                </a:ext>
              </a:extLst>
            </p:cNvPr>
            <p:cNvSpPr/>
            <p:nvPr/>
          </p:nvSpPr>
          <p:spPr>
            <a:xfrm>
              <a:off x="2824700" y="3844025"/>
              <a:ext cx="533725" cy="297750"/>
            </a:xfrm>
            <a:custGeom>
              <a:avLst/>
              <a:gdLst/>
              <a:ahLst/>
              <a:cxnLst/>
              <a:rect l="l" t="t" r="r" b="b"/>
              <a:pathLst>
                <a:path w="21349" h="11910" extrusionOk="0">
                  <a:moveTo>
                    <a:pt x="10674" y="1960"/>
                  </a:moveTo>
                  <a:cubicBezTo>
                    <a:pt x="12426" y="1960"/>
                    <a:pt x="14177" y="2319"/>
                    <a:pt x="15811" y="3036"/>
                  </a:cubicBezTo>
                  <a:cubicBezTo>
                    <a:pt x="17279" y="3803"/>
                    <a:pt x="18080" y="4837"/>
                    <a:pt x="18080" y="5938"/>
                  </a:cubicBezTo>
                  <a:cubicBezTo>
                    <a:pt x="18080" y="7072"/>
                    <a:pt x="17279" y="8073"/>
                    <a:pt x="15811" y="8840"/>
                  </a:cubicBezTo>
                  <a:cubicBezTo>
                    <a:pt x="14177" y="9557"/>
                    <a:pt x="12426" y="9916"/>
                    <a:pt x="10674" y="9916"/>
                  </a:cubicBezTo>
                  <a:cubicBezTo>
                    <a:pt x="8923" y="9916"/>
                    <a:pt x="7172" y="9557"/>
                    <a:pt x="5537" y="8840"/>
                  </a:cubicBezTo>
                  <a:cubicBezTo>
                    <a:pt x="4070" y="8073"/>
                    <a:pt x="3269" y="7072"/>
                    <a:pt x="3269" y="5938"/>
                  </a:cubicBezTo>
                  <a:cubicBezTo>
                    <a:pt x="3269" y="4837"/>
                    <a:pt x="4070" y="3803"/>
                    <a:pt x="5537" y="3036"/>
                  </a:cubicBezTo>
                  <a:cubicBezTo>
                    <a:pt x="7172" y="2319"/>
                    <a:pt x="8923" y="1960"/>
                    <a:pt x="10674" y="1960"/>
                  </a:cubicBezTo>
                  <a:close/>
                  <a:moveTo>
                    <a:pt x="10674" y="1"/>
                  </a:moveTo>
                  <a:cubicBezTo>
                    <a:pt x="7772" y="1"/>
                    <a:pt x="5070" y="634"/>
                    <a:pt x="3036" y="1802"/>
                  </a:cubicBezTo>
                  <a:cubicBezTo>
                    <a:pt x="1067" y="2936"/>
                    <a:pt x="0" y="4404"/>
                    <a:pt x="0" y="5938"/>
                  </a:cubicBezTo>
                  <a:cubicBezTo>
                    <a:pt x="0" y="7473"/>
                    <a:pt x="1067" y="8940"/>
                    <a:pt x="3036" y="10074"/>
                  </a:cubicBezTo>
                  <a:cubicBezTo>
                    <a:pt x="5070" y="11242"/>
                    <a:pt x="7772" y="11909"/>
                    <a:pt x="10674" y="11909"/>
                  </a:cubicBezTo>
                  <a:cubicBezTo>
                    <a:pt x="13576" y="11909"/>
                    <a:pt x="16278" y="11242"/>
                    <a:pt x="18313" y="10074"/>
                  </a:cubicBezTo>
                  <a:cubicBezTo>
                    <a:pt x="20248" y="8940"/>
                    <a:pt x="21349" y="7473"/>
                    <a:pt x="21349" y="5938"/>
                  </a:cubicBezTo>
                  <a:cubicBezTo>
                    <a:pt x="21349" y="4404"/>
                    <a:pt x="20281" y="2969"/>
                    <a:pt x="18313" y="1802"/>
                  </a:cubicBezTo>
                  <a:cubicBezTo>
                    <a:pt x="16278" y="634"/>
                    <a:pt x="13576" y="1"/>
                    <a:pt x="10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385;p75">
              <a:extLst>
                <a:ext uri="{FF2B5EF4-FFF2-40B4-BE49-F238E27FC236}">
                  <a16:creationId xmlns:a16="http://schemas.microsoft.com/office/drawing/2014/main" id="{5B6D9BE8-CB78-455C-AAA5-3E6CBFFA35DE}"/>
                </a:ext>
              </a:extLst>
            </p:cNvPr>
            <p:cNvSpPr/>
            <p:nvPr/>
          </p:nvSpPr>
          <p:spPr>
            <a:xfrm>
              <a:off x="2898900" y="3902825"/>
              <a:ext cx="385300" cy="179950"/>
            </a:xfrm>
            <a:custGeom>
              <a:avLst/>
              <a:gdLst/>
              <a:ahLst/>
              <a:cxnLst/>
              <a:rect l="l" t="t" r="r" b="b"/>
              <a:pathLst>
                <a:path w="15412" h="7198" extrusionOk="0">
                  <a:moveTo>
                    <a:pt x="7706" y="0"/>
                  </a:moveTo>
                  <a:cubicBezTo>
                    <a:pt x="5905" y="0"/>
                    <a:pt x="4104" y="351"/>
                    <a:pt x="2736" y="1051"/>
                  </a:cubicBezTo>
                  <a:cubicBezTo>
                    <a:pt x="1" y="2452"/>
                    <a:pt x="1" y="4720"/>
                    <a:pt x="2736" y="6121"/>
                  </a:cubicBezTo>
                  <a:cubicBezTo>
                    <a:pt x="4104" y="6839"/>
                    <a:pt x="5905" y="7197"/>
                    <a:pt x="7706" y="7197"/>
                  </a:cubicBezTo>
                  <a:cubicBezTo>
                    <a:pt x="9508" y="7197"/>
                    <a:pt x="11309" y="6839"/>
                    <a:pt x="12677" y="6121"/>
                  </a:cubicBezTo>
                  <a:cubicBezTo>
                    <a:pt x="15412" y="4720"/>
                    <a:pt x="15412" y="2452"/>
                    <a:pt x="12677" y="1051"/>
                  </a:cubicBezTo>
                  <a:cubicBezTo>
                    <a:pt x="11309" y="351"/>
                    <a:pt x="9508" y="0"/>
                    <a:pt x="77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386;p75">
              <a:extLst>
                <a:ext uri="{FF2B5EF4-FFF2-40B4-BE49-F238E27FC236}">
                  <a16:creationId xmlns:a16="http://schemas.microsoft.com/office/drawing/2014/main" id="{7F5631F2-B732-4C0C-B8EF-700030E996BA}"/>
                </a:ext>
              </a:extLst>
            </p:cNvPr>
            <p:cNvSpPr/>
            <p:nvPr/>
          </p:nvSpPr>
          <p:spPr>
            <a:xfrm>
              <a:off x="2898900" y="3902825"/>
              <a:ext cx="385300" cy="179950"/>
            </a:xfrm>
            <a:custGeom>
              <a:avLst/>
              <a:gdLst/>
              <a:ahLst/>
              <a:cxnLst/>
              <a:rect l="l" t="t" r="r" b="b"/>
              <a:pathLst>
                <a:path w="15412" h="7198" extrusionOk="0">
                  <a:moveTo>
                    <a:pt x="7706" y="0"/>
                  </a:moveTo>
                  <a:cubicBezTo>
                    <a:pt x="5905" y="0"/>
                    <a:pt x="4104" y="351"/>
                    <a:pt x="2736" y="1051"/>
                  </a:cubicBezTo>
                  <a:cubicBezTo>
                    <a:pt x="1" y="2452"/>
                    <a:pt x="1" y="4720"/>
                    <a:pt x="2736" y="6121"/>
                  </a:cubicBezTo>
                  <a:cubicBezTo>
                    <a:pt x="4104" y="6839"/>
                    <a:pt x="5905" y="7197"/>
                    <a:pt x="7706" y="7197"/>
                  </a:cubicBezTo>
                  <a:cubicBezTo>
                    <a:pt x="9508" y="7197"/>
                    <a:pt x="11309" y="6839"/>
                    <a:pt x="12677" y="6121"/>
                  </a:cubicBezTo>
                  <a:cubicBezTo>
                    <a:pt x="15412" y="4720"/>
                    <a:pt x="15412" y="2452"/>
                    <a:pt x="12677" y="1051"/>
                  </a:cubicBezTo>
                  <a:cubicBezTo>
                    <a:pt x="11309" y="351"/>
                    <a:pt x="9508" y="0"/>
                    <a:pt x="77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387;p75">
              <a:extLst>
                <a:ext uri="{FF2B5EF4-FFF2-40B4-BE49-F238E27FC236}">
                  <a16:creationId xmlns:a16="http://schemas.microsoft.com/office/drawing/2014/main" id="{54C7F9E5-F114-40C7-AB65-584631ED6B96}"/>
                </a:ext>
              </a:extLst>
            </p:cNvPr>
            <p:cNvSpPr/>
            <p:nvPr/>
          </p:nvSpPr>
          <p:spPr>
            <a:xfrm>
              <a:off x="2898900" y="3902825"/>
              <a:ext cx="385300" cy="179950"/>
            </a:xfrm>
            <a:custGeom>
              <a:avLst/>
              <a:gdLst/>
              <a:ahLst/>
              <a:cxnLst/>
              <a:rect l="l" t="t" r="r" b="b"/>
              <a:pathLst>
                <a:path w="15412" h="7198" extrusionOk="0">
                  <a:moveTo>
                    <a:pt x="7706" y="0"/>
                  </a:moveTo>
                  <a:cubicBezTo>
                    <a:pt x="5905" y="0"/>
                    <a:pt x="4104" y="351"/>
                    <a:pt x="2736" y="1051"/>
                  </a:cubicBezTo>
                  <a:cubicBezTo>
                    <a:pt x="1" y="2452"/>
                    <a:pt x="1" y="4720"/>
                    <a:pt x="2736" y="6121"/>
                  </a:cubicBezTo>
                  <a:cubicBezTo>
                    <a:pt x="4104" y="6839"/>
                    <a:pt x="5905" y="7197"/>
                    <a:pt x="7706" y="7197"/>
                  </a:cubicBezTo>
                  <a:cubicBezTo>
                    <a:pt x="9508" y="7197"/>
                    <a:pt x="11309" y="6839"/>
                    <a:pt x="12677" y="6121"/>
                  </a:cubicBezTo>
                  <a:cubicBezTo>
                    <a:pt x="15412" y="4720"/>
                    <a:pt x="15412" y="2452"/>
                    <a:pt x="12677" y="1051"/>
                  </a:cubicBezTo>
                  <a:cubicBezTo>
                    <a:pt x="11309" y="351"/>
                    <a:pt x="9508" y="0"/>
                    <a:pt x="77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388;p75">
              <a:extLst>
                <a:ext uri="{FF2B5EF4-FFF2-40B4-BE49-F238E27FC236}">
                  <a16:creationId xmlns:a16="http://schemas.microsoft.com/office/drawing/2014/main" id="{115EA0FE-8B30-4E22-A242-3ECFC3A7A90A}"/>
                </a:ext>
              </a:extLst>
            </p:cNvPr>
            <p:cNvSpPr/>
            <p:nvPr/>
          </p:nvSpPr>
          <p:spPr>
            <a:xfrm>
              <a:off x="2917250" y="3926175"/>
              <a:ext cx="347775" cy="157425"/>
            </a:xfrm>
            <a:custGeom>
              <a:avLst/>
              <a:gdLst/>
              <a:ahLst/>
              <a:cxnLst/>
              <a:rect l="l" t="t" r="r" b="b"/>
              <a:pathLst>
                <a:path w="13911" h="6297" extrusionOk="0">
                  <a:moveTo>
                    <a:pt x="6972" y="0"/>
                  </a:moveTo>
                  <a:cubicBezTo>
                    <a:pt x="5171" y="0"/>
                    <a:pt x="3370" y="351"/>
                    <a:pt x="2002" y="1051"/>
                  </a:cubicBezTo>
                  <a:cubicBezTo>
                    <a:pt x="868" y="1651"/>
                    <a:pt x="201" y="2385"/>
                    <a:pt x="1" y="3153"/>
                  </a:cubicBezTo>
                  <a:cubicBezTo>
                    <a:pt x="201" y="3920"/>
                    <a:pt x="868" y="4654"/>
                    <a:pt x="2002" y="5221"/>
                  </a:cubicBezTo>
                  <a:cubicBezTo>
                    <a:pt x="3370" y="5938"/>
                    <a:pt x="5163" y="6296"/>
                    <a:pt x="6960" y="6296"/>
                  </a:cubicBezTo>
                  <a:cubicBezTo>
                    <a:pt x="8757" y="6296"/>
                    <a:pt x="10558" y="5938"/>
                    <a:pt x="11943" y="5221"/>
                  </a:cubicBezTo>
                  <a:cubicBezTo>
                    <a:pt x="13077" y="4654"/>
                    <a:pt x="13744" y="3920"/>
                    <a:pt x="13911" y="3153"/>
                  </a:cubicBezTo>
                  <a:cubicBezTo>
                    <a:pt x="13744" y="2385"/>
                    <a:pt x="13077" y="1651"/>
                    <a:pt x="11943" y="1051"/>
                  </a:cubicBezTo>
                  <a:cubicBezTo>
                    <a:pt x="10575" y="351"/>
                    <a:pt x="8774" y="0"/>
                    <a:pt x="697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389;p75">
              <a:extLst>
                <a:ext uri="{FF2B5EF4-FFF2-40B4-BE49-F238E27FC236}">
                  <a16:creationId xmlns:a16="http://schemas.microsoft.com/office/drawing/2014/main" id="{A48B32B4-1F6C-40BC-8CC4-4155E9E00302}"/>
                </a:ext>
              </a:extLst>
            </p:cNvPr>
            <p:cNvSpPr/>
            <p:nvPr/>
          </p:nvSpPr>
          <p:spPr>
            <a:xfrm>
              <a:off x="2917250" y="3926175"/>
              <a:ext cx="347775" cy="157425"/>
            </a:xfrm>
            <a:custGeom>
              <a:avLst/>
              <a:gdLst/>
              <a:ahLst/>
              <a:cxnLst/>
              <a:rect l="l" t="t" r="r" b="b"/>
              <a:pathLst>
                <a:path w="13911" h="6297" extrusionOk="0">
                  <a:moveTo>
                    <a:pt x="6972" y="0"/>
                  </a:moveTo>
                  <a:cubicBezTo>
                    <a:pt x="5171" y="0"/>
                    <a:pt x="3370" y="351"/>
                    <a:pt x="2002" y="1051"/>
                  </a:cubicBezTo>
                  <a:cubicBezTo>
                    <a:pt x="868" y="1651"/>
                    <a:pt x="201" y="2385"/>
                    <a:pt x="1" y="3153"/>
                  </a:cubicBezTo>
                  <a:cubicBezTo>
                    <a:pt x="201" y="3920"/>
                    <a:pt x="868" y="4654"/>
                    <a:pt x="2002" y="5221"/>
                  </a:cubicBezTo>
                  <a:cubicBezTo>
                    <a:pt x="3370" y="5938"/>
                    <a:pt x="5163" y="6296"/>
                    <a:pt x="6960" y="6296"/>
                  </a:cubicBezTo>
                  <a:cubicBezTo>
                    <a:pt x="8757" y="6296"/>
                    <a:pt x="10558" y="5938"/>
                    <a:pt x="11943" y="5221"/>
                  </a:cubicBezTo>
                  <a:cubicBezTo>
                    <a:pt x="13077" y="4654"/>
                    <a:pt x="13744" y="3920"/>
                    <a:pt x="13911" y="3153"/>
                  </a:cubicBezTo>
                  <a:cubicBezTo>
                    <a:pt x="13744" y="2385"/>
                    <a:pt x="13077" y="1651"/>
                    <a:pt x="11943" y="1051"/>
                  </a:cubicBezTo>
                  <a:cubicBezTo>
                    <a:pt x="10575" y="351"/>
                    <a:pt x="8774" y="0"/>
                    <a:pt x="69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390;p75">
              <a:extLst>
                <a:ext uri="{FF2B5EF4-FFF2-40B4-BE49-F238E27FC236}">
                  <a16:creationId xmlns:a16="http://schemas.microsoft.com/office/drawing/2014/main" id="{FDE8D9A6-1979-4A68-BCAB-74C9570A53A0}"/>
                </a:ext>
              </a:extLst>
            </p:cNvPr>
            <p:cNvSpPr/>
            <p:nvPr/>
          </p:nvSpPr>
          <p:spPr>
            <a:xfrm>
              <a:off x="3083200" y="3929925"/>
              <a:ext cx="25050" cy="52550"/>
            </a:xfrm>
            <a:custGeom>
              <a:avLst/>
              <a:gdLst/>
              <a:ahLst/>
              <a:cxnLst/>
              <a:rect l="l" t="t" r="r" b="b"/>
              <a:pathLst>
                <a:path w="1002" h="2102" extrusionOk="0">
                  <a:moveTo>
                    <a:pt x="1001" y="0"/>
                  </a:moveTo>
                  <a:lnTo>
                    <a:pt x="1" y="1034"/>
                  </a:lnTo>
                  <a:lnTo>
                    <a:pt x="1" y="2102"/>
                  </a:lnTo>
                  <a:lnTo>
                    <a:pt x="635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391;p75">
              <a:extLst>
                <a:ext uri="{FF2B5EF4-FFF2-40B4-BE49-F238E27FC236}">
                  <a16:creationId xmlns:a16="http://schemas.microsoft.com/office/drawing/2014/main" id="{FBDFD363-C112-494B-A052-783A4E3A4C16}"/>
                </a:ext>
              </a:extLst>
            </p:cNvPr>
            <p:cNvSpPr/>
            <p:nvPr/>
          </p:nvSpPr>
          <p:spPr>
            <a:xfrm>
              <a:off x="3083200" y="3929925"/>
              <a:ext cx="25050" cy="52550"/>
            </a:xfrm>
            <a:custGeom>
              <a:avLst/>
              <a:gdLst/>
              <a:ahLst/>
              <a:cxnLst/>
              <a:rect l="l" t="t" r="r" b="b"/>
              <a:pathLst>
                <a:path w="1002" h="2102" extrusionOk="0">
                  <a:moveTo>
                    <a:pt x="1001" y="0"/>
                  </a:moveTo>
                  <a:lnTo>
                    <a:pt x="1" y="1034"/>
                  </a:lnTo>
                  <a:lnTo>
                    <a:pt x="1" y="2102"/>
                  </a:lnTo>
                  <a:lnTo>
                    <a:pt x="635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392;p75">
              <a:extLst>
                <a:ext uri="{FF2B5EF4-FFF2-40B4-BE49-F238E27FC236}">
                  <a16:creationId xmlns:a16="http://schemas.microsoft.com/office/drawing/2014/main" id="{53EC051C-17E3-46EC-9FC7-8B466990928F}"/>
                </a:ext>
              </a:extLst>
            </p:cNvPr>
            <p:cNvSpPr/>
            <p:nvPr/>
          </p:nvSpPr>
          <p:spPr>
            <a:xfrm>
              <a:off x="3035675" y="3953500"/>
              <a:ext cx="47550" cy="24600"/>
            </a:xfrm>
            <a:custGeom>
              <a:avLst/>
              <a:gdLst/>
              <a:ahLst/>
              <a:cxnLst/>
              <a:rect l="l" t="t" r="r" b="b"/>
              <a:pathLst>
                <a:path w="1902" h="984" extrusionOk="0">
                  <a:moveTo>
                    <a:pt x="1355" y="1"/>
                  </a:moveTo>
                  <a:cubicBezTo>
                    <a:pt x="1043" y="1"/>
                    <a:pt x="742" y="89"/>
                    <a:pt x="467" y="258"/>
                  </a:cubicBezTo>
                  <a:cubicBezTo>
                    <a:pt x="0" y="525"/>
                    <a:pt x="34" y="725"/>
                    <a:pt x="267" y="892"/>
                  </a:cubicBezTo>
                  <a:cubicBezTo>
                    <a:pt x="334" y="925"/>
                    <a:pt x="401" y="959"/>
                    <a:pt x="467" y="959"/>
                  </a:cubicBezTo>
                  <a:cubicBezTo>
                    <a:pt x="534" y="975"/>
                    <a:pt x="609" y="984"/>
                    <a:pt x="684" y="984"/>
                  </a:cubicBezTo>
                  <a:cubicBezTo>
                    <a:pt x="759" y="984"/>
                    <a:pt x="834" y="975"/>
                    <a:pt x="901" y="959"/>
                  </a:cubicBezTo>
                  <a:cubicBezTo>
                    <a:pt x="1235" y="892"/>
                    <a:pt x="1568" y="825"/>
                    <a:pt x="1902" y="692"/>
                  </a:cubicBezTo>
                  <a:lnTo>
                    <a:pt x="1902" y="91"/>
                  </a:lnTo>
                  <a:cubicBezTo>
                    <a:pt x="1718" y="30"/>
                    <a:pt x="1535" y="1"/>
                    <a:pt x="13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393;p75">
              <a:extLst>
                <a:ext uri="{FF2B5EF4-FFF2-40B4-BE49-F238E27FC236}">
                  <a16:creationId xmlns:a16="http://schemas.microsoft.com/office/drawing/2014/main" id="{193F8F04-7D80-4E1F-B96F-E9368EAF9B54}"/>
                </a:ext>
              </a:extLst>
            </p:cNvPr>
            <p:cNvSpPr/>
            <p:nvPr/>
          </p:nvSpPr>
          <p:spPr>
            <a:xfrm>
              <a:off x="3035675" y="3953500"/>
              <a:ext cx="47550" cy="24600"/>
            </a:xfrm>
            <a:custGeom>
              <a:avLst/>
              <a:gdLst/>
              <a:ahLst/>
              <a:cxnLst/>
              <a:rect l="l" t="t" r="r" b="b"/>
              <a:pathLst>
                <a:path w="1902" h="984" extrusionOk="0">
                  <a:moveTo>
                    <a:pt x="1355" y="1"/>
                  </a:moveTo>
                  <a:cubicBezTo>
                    <a:pt x="1043" y="1"/>
                    <a:pt x="742" y="89"/>
                    <a:pt x="467" y="258"/>
                  </a:cubicBezTo>
                  <a:cubicBezTo>
                    <a:pt x="0" y="525"/>
                    <a:pt x="34" y="725"/>
                    <a:pt x="267" y="892"/>
                  </a:cubicBezTo>
                  <a:cubicBezTo>
                    <a:pt x="334" y="925"/>
                    <a:pt x="401" y="959"/>
                    <a:pt x="467" y="959"/>
                  </a:cubicBezTo>
                  <a:cubicBezTo>
                    <a:pt x="534" y="975"/>
                    <a:pt x="609" y="984"/>
                    <a:pt x="684" y="984"/>
                  </a:cubicBezTo>
                  <a:cubicBezTo>
                    <a:pt x="759" y="984"/>
                    <a:pt x="834" y="975"/>
                    <a:pt x="901" y="959"/>
                  </a:cubicBezTo>
                  <a:cubicBezTo>
                    <a:pt x="1235" y="892"/>
                    <a:pt x="1568" y="825"/>
                    <a:pt x="1902" y="692"/>
                  </a:cubicBezTo>
                  <a:lnTo>
                    <a:pt x="1902" y="91"/>
                  </a:lnTo>
                  <a:cubicBezTo>
                    <a:pt x="1718" y="30"/>
                    <a:pt x="1535" y="1"/>
                    <a:pt x="13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394;p75">
              <a:extLst>
                <a:ext uri="{FF2B5EF4-FFF2-40B4-BE49-F238E27FC236}">
                  <a16:creationId xmlns:a16="http://schemas.microsoft.com/office/drawing/2014/main" id="{63266282-6B4B-4F1A-91B2-83DE69E1529D}"/>
                </a:ext>
              </a:extLst>
            </p:cNvPr>
            <p:cNvSpPr/>
            <p:nvPr/>
          </p:nvSpPr>
          <p:spPr>
            <a:xfrm>
              <a:off x="2983125" y="3939100"/>
              <a:ext cx="216025" cy="127600"/>
            </a:xfrm>
            <a:custGeom>
              <a:avLst/>
              <a:gdLst/>
              <a:ahLst/>
              <a:cxnLst/>
              <a:rect l="l" t="t" r="r" b="b"/>
              <a:pathLst>
                <a:path w="8641" h="5104" extrusionOk="0">
                  <a:moveTo>
                    <a:pt x="1" y="0"/>
                  </a:moveTo>
                  <a:lnTo>
                    <a:pt x="1" y="868"/>
                  </a:lnTo>
                  <a:lnTo>
                    <a:pt x="326" y="1062"/>
                  </a:lnTo>
                  <a:lnTo>
                    <a:pt x="326" y="1062"/>
                  </a:lnTo>
                  <a:cubicBezTo>
                    <a:pt x="429" y="815"/>
                    <a:pt x="609" y="603"/>
                    <a:pt x="835" y="467"/>
                  </a:cubicBezTo>
                  <a:lnTo>
                    <a:pt x="1" y="0"/>
                  </a:lnTo>
                  <a:close/>
                  <a:moveTo>
                    <a:pt x="326" y="1062"/>
                  </a:moveTo>
                  <a:cubicBezTo>
                    <a:pt x="277" y="1180"/>
                    <a:pt x="245" y="1306"/>
                    <a:pt x="234" y="1435"/>
                  </a:cubicBezTo>
                  <a:lnTo>
                    <a:pt x="334" y="1068"/>
                  </a:lnTo>
                  <a:lnTo>
                    <a:pt x="326" y="1062"/>
                  </a:lnTo>
                  <a:close/>
                  <a:moveTo>
                    <a:pt x="234" y="1435"/>
                  </a:moveTo>
                  <a:lnTo>
                    <a:pt x="234" y="2302"/>
                  </a:lnTo>
                  <a:cubicBezTo>
                    <a:pt x="234" y="2636"/>
                    <a:pt x="468" y="2936"/>
                    <a:pt x="968" y="3236"/>
                  </a:cubicBezTo>
                  <a:cubicBezTo>
                    <a:pt x="1467" y="3518"/>
                    <a:pt x="2022" y="3659"/>
                    <a:pt x="2578" y="3659"/>
                  </a:cubicBezTo>
                  <a:cubicBezTo>
                    <a:pt x="2878" y="3659"/>
                    <a:pt x="3178" y="3618"/>
                    <a:pt x="3470" y="3536"/>
                  </a:cubicBezTo>
                  <a:lnTo>
                    <a:pt x="3970" y="3369"/>
                  </a:lnTo>
                  <a:lnTo>
                    <a:pt x="3970" y="3369"/>
                  </a:lnTo>
                  <a:lnTo>
                    <a:pt x="3811" y="3540"/>
                  </a:lnTo>
                  <a:lnTo>
                    <a:pt x="3811" y="3540"/>
                  </a:lnTo>
                  <a:lnTo>
                    <a:pt x="4537" y="2836"/>
                  </a:lnTo>
                  <a:cubicBezTo>
                    <a:pt x="4766" y="2921"/>
                    <a:pt x="5001" y="2964"/>
                    <a:pt x="5234" y="2964"/>
                  </a:cubicBezTo>
                  <a:cubicBezTo>
                    <a:pt x="5545" y="2964"/>
                    <a:pt x="5853" y="2888"/>
                    <a:pt x="6139" y="2736"/>
                  </a:cubicBezTo>
                  <a:cubicBezTo>
                    <a:pt x="6506" y="2502"/>
                    <a:pt x="6606" y="2302"/>
                    <a:pt x="6272" y="2102"/>
                  </a:cubicBezTo>
                  <a:cubicBezTo>
                    <a:pt x="6124" y="2019"/>
                    <a:pt x="5966" y="1984"/>
                    <a:pt x="5794" y="1984"/>
                  </a:cubicBezTo>
                  <a:cubicBezTo>
                    <a:pt x="5348" y="1984"/>
                    <a:pt x="4812" y="2218"/>
                    <a:pt x="4137" y="2435"/>
                  </a:cubicBezTo>
                  <a:cubicBezTo>
                    <a:pt x="3611" y="2611"/>
                    <a:pt x="3067" y="2749"/>
                    <a:pt x="2509" y="2749"/>
                  </a:cubicBezTo>
                  <a:cubicBezTo>
                    <a:pt x="2006" y="2749"/>
                    <a:pt x="1491" y="2636"/>
                    <a:pt x="968" y="2335"/>
                  </a:cubicBezTo>
                  <a:cubicBezTo>
                    <a:pt x="468" y="2068"/>
                    <a:pt x="234" y="1735"/>
                    <a:pt x="234" y="1435"/>
                  </a:cubicBezTo>
                  <a:close/>
                  <a:moveTo>
                    <a:pt x="3811" y="3540"/>
                  </a:moveTo>
                  <a:lnTo>
                    <a:pt x="3470" y="3870"/>
                  </a:lnTo>
                  <a:cubicBezTo>
                    <a:pt x="3478" y="3872"/>
                    <a:pt x="3486" y="3875"/>
                    <a:pt x="3494" y="3878"/>
                  </a:cubicBezTo>
                  <a:lnTo>
                    <a:pt x="3494" y="3878"/>
                  </a:lnTo>
                  <a:lnTo>
                    <a:pt x="3811" y="3540"/>
                  </a:lnTo>
                  <a:close/>
                  <a:moveTo>
                    <a:pt x="8640" y="3570"/>
                  </a:moveTo>
                  <a:lnTo>
                    <a:pt x="7540" y="4203"/>
                  </a:lnTo>
                  <a:lnTo>
                    <a:pt x="6706" y="3736"/>
                  </a:lnTo>
                  <a:cubicBezTo>
                    <a:pt x="6132" y="3989"/>
                    <a:pt x="5527" y="4115"/>
                    <a:pt x="4913" y="4115"/>
                  </a:cubicBezTo>
                  <a:cubicBezTo>
                    <a:pt x="4633" y="4115"/>
                    <a:pt x="4352" y="4089"/>
                    <a:pt x="4070" y="4037"/>
                  </a:cubicBezTo>
                  <a:cubicBezTo>
                    <a:pt x="3878" y="4004"/>
                    <a:pt x="3686" y="3942"/>
                    <a:pt x="3494" y="3878"/>
                  </a:cubicBezTo>
                  <a:lnTo>
                    <a:pt x="3494" y="3878"/>
                  </a:lnTo>
                  <a:lnTo>
                    <a:pt x="3470" y="3903"/>
                  </a:lnTo>
                  <a:lnTo>
                    <a:pt x="3470" y="4770"/>
                  </a:lnTo>
                  <a:cubicBezTo>
                    <a:pt x="3942" y="4948"/>
                    <a:pt x="4428" y="5033"/>
                    <a:pt x="4912" y="5033"/>
                  </a:cubicBezTo>
                  <a:cubicBezTo>
                    <a:pt x="5522" y="5033"/>
                    <a:pt x="6129" y="4897"/>
                    <a:pt x="6706" y="4637"/>
                  </a:cubicBezTo>
                  <a:lnTo>
                    <a:pt x="7540" y="5104"/>
                  </a:lnTo>
                  <a:lnTo>
                    <a:pt x="8640" y="4470"/>
                  </a:lnTo>
                  <a:lnTo>
                    <a:pt x="8640" y="357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395;p75">
              <a:extLst>
                <a:ext uri="{FF2B5EF4-FFF2-40B4-BE49-F238E27FC236}">
                  <a16:creationId xmlns:a16="http://schemas.microsoft.com/office/drawing/2014/main" id="{7224FE53-E8C7-4405-98F8-A496F971043E}"/>
                </a:ext>
              </a:extLst>
            </p:cNvPr>
            <p:cNvSpPr/>
            <p:nvPr/>
          </p:nvSpPr>
          <p:spPr>
            <a:xfrm>
              <a:off x="2988975" y="3974950"/>
              <a:ext cx="210175" cy="91750"/>
            </a:xfrm>
            <a:custGeom>
              <a:avLst/>
              <a:gdLst/>
              <a:ahLst/>
              <a:cxnLst/>
              <a:rect l="l" t="t" r="r" b="b"/>
              <a:pathLst>
                <a:path w="8407" h="3670" extrusionOk="0">
                  <a:moveTo>
                    <a:pt x="0" y="1"/>
                  </a:moveTo>
                  <a:lnTo>
                    <a:pt x="0" y="868"/>
                  </a:lnTo>
                  <a:cubicBezTo>
                    <a:pt x="0" y="1202"/>
                    <a:pt x="234" y="1502"/>
                    <a:pt x="734" y="1802"/>
                  </a:cubicBezTo>
                  <a:cubicBezTo>
                    <a:pt x="1230" y="2060"/>
                    <a:pt x="1781" y="2208"/>
                    <a:pt x="2334" y="2208"/>
                  </a:cubicBezTo>
                  <a:cubicBezTo>
                    <a:pt x="2637" y="2208"/>
                    <a:pt x="2941" y="2163"/>
                    <a:pt x="3236" y="2069"/>
                  </a:cubicBezTo>
                  <a:lnTo>
                    <a:pt x="3736" y="1935"/>
                  </a:lnTo>
                  <a:lnTo>
                    <a:pt x="3236" y="2436"/>
                  </a:lnTo>
                  <a:lnTo>
                    <a:pt x="4303" y="1402"/>
                  </a:lnTo>
                  <a:cubicBezTo>
                    <a:pt x="4518" y="1487"/>
                    <a:pt x="4751" y="1530"/>
                    <a:pt x="4986" y="1530"/>
                  </a:cubicBezTo>
                  <a:cubicBezTo>
                    <a:pt x="5300" y="1530"/>
                    <a:pt x="5619" y="1454"/>
                    <a:pt x="5905" y="1302"/>
                  </a:cubicBezTo>
                  <a:cubicBezTo>
                    <a:pt x="6272" y="1068"/>
                    <a:pt x="6372" y="868"/>
                    <a:pt x="6038" y="668"/>
                  </a:cubicBezTo>
                  <a:cubicBezTo>
                    <a:pt x="5890" y="585"/>
                    <a:pt x="5732" y="550"/>
                    <a:pt x="5560" y="550"/>
                  </a:cubicBezTo>
                  <a:cubicBezTo>
                    <a:pt x="5114" y="550"/>
                    <a:pt x="4578" y="784"/>
                    <a:pt x="3903" y="1001"/>
                  </a:cubicBezTo>
                  <a:cubicBezTo>
                    <a:pt x="3377" y="1177"/>
                    <a:pt x="2833" y="1315"/>
                    <a:pt x="2275" y="1315"/>
                  </a:cubicBezTo>
                  <a:cubicBezTo>
                    <a:pt x="1772" y="1315"/>
                    <a:pt x="1257" y="1202"/>
                    <a:pt x="734" y="901"/>
                  </a:cubicBezTo>
                  <a:cubicBezTo>
                    <a:pt x="234" y="634"/>
                    <a:pt x="0" y="301"/>
                    <a:pt x="0" y="1"/>
                  </a:cubicBezTo>
                  <a:close/>
                  <a:moveTo>
                    <a:pt x="8406" y="2136"/>
                  </a:moveTo>
                  <a:lnTo>
                    <a:pt x="7306" y="2769"/>
                  </a:lnTo>
                  <a:lnTo>
                    <a:pt x="6472" y="2302"/>
                  </a:lnTo>
                  <a:cubicBezTo>
                    <a:pt x="5877" y="2564"/>
                    <a:pt x="5231" y="2707"/>
                    <a:pt x="4596" y="2707"/>
                  </a:cubicBezTo>
                  <a:cubicBezTo>
                    <a:pt x="4340" y="2707"/>
                    <a:pt x="4085" y="2684"/>
                    <a:pt x="3836" y="2636"/>
                  </a:cubicBezTo>
                  <a:cubicBezTo>
                    <a:pt x="3636" y="2569"/>
                    <a:pt x="3436" y="2536"/>
                    <a:pt x="3236" y="2436"/>
                  </a:cubicBezTo>
                  <a:lnTo>
                    <a:pt x="3236" y="3336"/>
                  </a:lnTo>
                  <a:cubicBezTo>
                    <a:pt x="3716" y="3501"/>
                    <a:pt x="4210" y="3586"/>
                    <a:pt x="4702" y="3586"/>
                  </a:cubicBezTo>
                  <a:cubicBezTo>
                    <a:pt x="5304" y="3586"/>
                    <a:pt x="5903" y="3460"/>
                    <a:pt x="6472" y="3203"/>
                  </a:cubicBezTo>
                  <a:lnTo>
                    <a:pt x="7306" y="3670"/>
                  </a:lnTo>
                  <a:lnTo>
                    <a:pt x="8406" y="3036"/>
                  </a:lnTo>
                  <a:lnTo>
                    <a:pt x="8406" y="2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396;p75">
              <a:extLst>
                <a:ext uri="{FF2B5EF4-FFF2-40B4-BE49-F238E27FC236}">
                  <a16:creationId xmlns:a16="http://schemas.microsoft.com/office/drawing/2014/main" id="{C285C7AD-0CC9-4FA6-A975-6906D85CD68A}"/>
                </a:ext>
              </a:extLst>
            </p:cNvPr>
            <p:cNvSpPr/>
            <p:nvPr/>
          </p:nvSpPr>
          <p:spPr>
            <a:xfrm>
              <a:off x="2983125" y="3939100"/>
              <a:ext cx="20875" cy="26700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1" y="0"/>
                  </a:moveTo>
                  <a:lnTo>
                    <a:pt x="1" y="868"/>
                  </a:lnTo>
                  <a:lnTo>
                    <a:pt x="301" y="1068"/>
                  </a:lnTo>
                  <a:cubicBezTo>
                    <a:pt x="435" y="834"/>
                    <a:pt x="601" y="601"/>
                    <a:pt x="835" y="4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397;p75">
              <a:extLst>
                <a:ext uri="{FF2B5EF4-FFF2-40B4-BE49-F238E27FC236}">
                  <a16:creationId xmlns:a16="http://schemas.microsoft.com/office/drawing/2014/main" id="{E5409DF5-D5C7-4885-8C21-E6B266D5FBF6}"/>
                </a:ext>
              </a:extLst>
            </p:cNvPr>
            <p:cNvSpPr/>
            <p:nvPr/>
          </p:nvSpPr>
          <p:spPr>
            <a:xfrm>
              <a:off x="3178275" y="3995800"/>
              <a:ext cx="16700" cy="28375"/>
            </a:xfrm>
            <a:custGeom>
              <a:avLst/>
              <a:gdLst/>
              <a:ahLst/>
              <a:cxnLst/>
              <a:rect l="l" t="t" r="r" b="b"/>
              <a:pathLst>
                <a:path w="668" h="1135" extrusionOk="0">
                  <a:moveTo>
                    <a:pt x="668" y="1"/>
                  </a:moveTo>
                  <a:cubicBezTo>
                    <a:pt x="601" y="368"/>
                    <a:pt x="367" y="668"/>
                    <a:pt x="0" y="835"/>
                  </a:cubicBezTo>
                  <a:lnTo>
                    <a:pt x="568" y="1135"/>
                  </a:lnTo>
                  <a:cubicBezTo>
                    <a:pt x="634" y="1001"/>
                    <a:pt x="668" y="868"/>
                    <a:pt x="668" y="734"/>
                  </a:cubicBezTo>
                  <a:cubicBezTo>
                    <a:pt x="668" y="701"/>
                    <a:pt x="668" y="234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398;p75">
              <a:extLst>
                <a:ext uri="{FF2B5EF4-FFF2-40B4-BE49-F238E27FC236}">
                  <a16:creationId xmlns:a16="http://schemas.microsoft.com/office/drawing/2014/main" id="{8412AAD0-FBCA-4507-BF96-13D0C82F85BC}"/>
                </a:ext>
              </a:extLst>
            </p:cNvPr>
            <p:cNvSpPr/>
            <p:nvPr/>
          </p:nvSpPr>
          <p:spPr>
            <a:xfrm>
              <a:off x="3178275" y="3995800"/>
              <a:ext cx="16700" cy="28375"/>
            </a:xfrm>
            <a:custGeom>
              <a:avLst/>
              <a:gdLst/>
              <a:ahLst/>
              <a:cxnLst/>
              <a:rect l="l" t="t" r="r" b="b"/>
              <a:pathLst>
                <a:path w="668" h="1135" extrusionOk="0">
                  <a:moveTo>
                    <a:pt x="668" y="1"/>
                  </a:moveTo>
                  <a:cubicBezTo>
                    <a:pt x="601" y="368"/>
                    <a:pt x="367" y="668"/>
                    <a:pt x="0" y="835"/>
                  </a:cubicBezTo>
                  <a:lnTo>
                    <a:pt x="568" y="1135"/>
                  </a:lnTo>
                  <a:cubicBezTo>
                    <a:pt x="634" y="1001"/>
                    <a:pt x="668" y="868"/>
                    <a:pt x="668" y="734"/>
                  </a:cubicBezTo>
                  <a:cubicBezTo>
                    <a:pt x="668" y="701"/>
                    <a:pt x="668" y="234"/>
                    <a:pt x="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399;p75">
              <a:extLst>
                <a:ext uri="{FF2B5EF4-FFF2-40B4-BE49-F238E27FC236}">
                  <a16:creationId xmlns:a16="http://schemas.microsoft.com/office/drawing/2014/main" id="{BA4862B4-7FAD-40D7-9772-78CFB25EA812}"/>
                </a:ext>
              </a:extLst>
            </p:cNvPr>
            <p:cNvSpPr/>
            <p:nvPr/>
          </p:nvSpPr>
          <p:spPr>
            <a:xfrm>
              <a:off x="2983125" y="3921575"/>
              <a:ext cx="216025" cy="122625"/>
            </a:xfrm>
            <a:custGeom>
              <a:avLst/>
              <a:gdLst/>
              <a:ahLst/>
              <a:cxnLst/>
              <a:rect l="l" t="t" r="r" b="b"/>
              <a:pathLst>
                <a:path w="8641" h="4905" extrusionOk="0">
                  <a:moveTo>
                    <a:pt x="1168" y="1"/>
                  </a:moveTo>
                  <a:lnTo>
                    <a:pt x="1" y="701"/>
                  </a:lnTo>
                  <a:lnTo>
                    <a:pt x="835" y="1168"/>
                  </a:lnTo>
                  <a:cubicBezTo>
                    <a:pt x="501" y="1368"/>
                    <a:pt x="268" y="1735"/>
                    <a:pt x="234" y="2136"/>
                  </a:cubicBezTo>
                  <a:cubicBezTo>
                    <a:pt x="234" y="2436"/>
                    <a:pt x="468" y="2736"/>
                    <a:pt x="968" y="3036"/>
                  </a:cubicBezTo>
                  <a:cubicBezTo>
                    <a:pt x="1480" y="3331"/>
                    <a:pt x="1985" y="3438"/>
                    <a:pt x="2480" y="3438"/>
                  </a:cubicBezTo>
                  <a:cubicBezTo>
                    <a:pt x="3048" y="3438"/>
                    <a:pt x="3602" y="3297"/>
                    <a:pt x="4137" y="3136"/>
                  </a:cubicBezTo>
                  <a:cubicBezTo>
                    <a:pt x="4784" y="2921"/>
                    <a:pt x="5328" y="2671"/>
                    <a:pt x="5781" y="2671"/>
                  </a:cubicBezTo>
                  <a:cubicBezTo>
                    <a:pt x="5958" y="2671"/>
                    <a:pt x="6122" y="2709"/>
                    <a:pt x="6272" y="2803"/>
                  </a:cubicBezTo>
                  <a:cubicBezTo>
                    <a:pt x="6606" y="2970"/>
                    <a:pt x="6472" y="3203"/>
                    <a:pt x="6105" y="3437"/>
                  </a:cubicBezTo>
                  <a:cubicBezTo>
                    <a:pt x="5848" y="3583"/>
                    <a:pt x="5551" y="3659"/>
                    <a:pt x="5253" y="3659"/>
                  </a:cubicBezTo>
                  <a:cubicBezTo>
                    <a:pt x="5008" y="3659"/>
                    <a:pt x="4763" y="3608"/>
                    <a:pt x="4537" y="3503"/>
                  </a:cubicBezTo>
                  <a:lnTo>
                    <a:pt x="3470" y="4571"/>
                  </a:lnTo>
                  <a:cubicBezTo>
                    <a:pt x="3670" y="4637"/>
                    <a:pt x="3870" y="4704"/>
                    <a:pt x="4070" y="4738"/>
                  </a:cubicBezTo>
                  <a:cubicBezTo>
                    <a:pt x="4404" y="4804"/>
                    <a:pt x="4738" y="4838"/>
                    <a:pt x="5071" y="4838"/>
                  </a:cubicBezTo>
                  <a:cubicBezTo>
                    <a:pt x="5638" y="4771"/>
                    <a:pt x="6172" y="4637"/>
                    <a:pt x="6706" y="4437"/>
                  </a:cubicBezTo>
                  <a:lnTo>
                    <a:pt x="7540" y="4904"/>
                  </a:lnTo>
                  <a:lnTo>
                    <a:pt x="8640" y="4271"/>
                  </a:lnTo>
                  <a:lnTo>
                    <a:pt x="8474" y="4170"/>
                  </a:lnTo>
                  <a:lnTo>
                    <a:pt x="7840" y="3804"/>
                  </a:lnTo>
                  <a:cubicBezTo>
                    <a:pt x="8207" y="3603"/>
                    <a:pt x="8474" y="3236"/>
                    <a:pt x="8474" y="2803"/>
                  </a:cubicBezTo>
                  <a:lnTo>
                    <a:pt x="8474" y="2736"/>
                  </a:lnTo>
                  <a:cubicBezTo>
                    <a:pt x="8374" y="2336"/>
                    <a:pt x="8107" y="2002"/>
                    <a:pt x="7740" y="1869"/>
                  </a:cubicBezTo>
                  <a:cubicBezTo>
                    <a:pt x="7273" y="1602"/>
                    <a:pt x="6772" y="1469"/>
                    <a:pt x="6239" y="1469"/>
                  </a:cubicBezTo>
                  <a:lnTo>
                    <a:pt x="5705" y="1469"/>
                  </a:lnTo>
                  <a:cubicBezTo>
                    <a:pt x="5471" y="1502"/>
                    <a:pt x="5238" y="1535"/>
                    <a:pt x="5004" y="1602"/>
                  </a:cubicBezTo>
                  <a:cubicBezTo>
                    <a:pt x="4871" y="1635"/>
                    <a:pt x="4771" y="1669"/>
                    <a:pt x="4638" y="1702"/>
                  </a:cubicBezTo>
                  <a:lnTo>
                    <a:pt x="4171" y="1869"/>
                  </a:lnTo>
                  <a:lnTo>
                    <a:pt x="4004" y="1936"/>
                  </a:lnTo>
                  <a:cubicBezTo>
                    <a:pt x="3670" y="2036"/>
                    <a:pt x="3337" y="2136"/>
                    <a:pt x="3003" y="2202"/>
                  </a:cubicBezTo>
                  <a:cubicBezTo>
                    <a:pt x="2936" y="2219"/>
                    <a:pt x="2870" y="2227"/>
                    <a:pt x="2803" y="2227"/>
                  </a:cubicBezTo>
                  <a:cubicBezTo>
                    <a:pt x="2736" y="2227"/>
                    <a:pt x="2669" y="2219"/>
                    <a:pt x="2603" y="2202"/>
                  </a:cubicBezTo>
                  <a:cubicBezTo>
                    <a:pt x="2503" y="2202"/>
                    <a:pt x="2436" y="2169"/>
                    <a:pt x="2403" y="2136"/>
                  </a:cubicBezTo>
                  <a:cubicBezTo>
                    <a:pt x="2136" y="1969"/>
                    <a:pt x="2102" y="1769"/>
                    <a:pt x="2569" y="1502"/>
                  </a:cubicBezTo>
                  <a:cubicBezTo>
                    <a:pt x="2833" y="1319"/>
                    <a:pt x="3135" y="1235"/>
                    <a:pt x="3435" y="1235"/>
                  </a:cubicBezTo>
                  <a:cubicBezTo>
                    <a:pt x="3628" y="1235"/>
                    <a:pt x="3821" y="1270"/>
                    <a:pt x="4004" y="1335"/>
                  </a:cubicBezTo>
                  <a:lnTo>
                    <a:pt x="5004" y="334"/>
                  </a:lnTo>
                  <a:cubicBezTo>
                    <a:pt x="4580" y="193"/>
                    <a:pt x="4144" y="123"/>
                    <a:pt x="3710" y="123"/>
                  </a:cubicBezTo>
                  <a:cubicBezTo>
                    <a:pt x="3122" y="123"/>
                    <a:pt x="2540" y="251"/>
                    <a:pt x="2002" y="5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400;p75">
              <a:extLst>
                <a:ext uri="{FF2B5EF4-FFF2-40B4-BE49-F238E27FC236}">
                  <a16:creationId xmlns:a16="http://schemas.microsoft.com/office/drawing/2014/main" id="{DF214465-62AA-47FF-9E15-DA0EABB7840A}"/>
                </a:ext>
              </a:extLst>
            </p:cNvPr>
            <p:cNvSpPr/>
            <p:nvPr/>
          </p:nvSpPr>
          <p:spPr>
            <a:xfrm>
              <a:off x="3150750" y="403250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901"/>
                  </a:lnTo>
                  <a:lnTo>
                    <a:pt x="835" y="1368"/>
                  </a:lnTo>
                  <a:lnTo>
                    <a:pt x="835" y="5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401;p75">
              <a:extLst>
                <a:ext uri="{FF2B5EF4-FFF2-40B4-BE49-F238E27FC236}">
                  <a16:creationId xmlns:a16="http://schemas.microsoft.com/office/drawing/2014/main" id="{3F2EE234-DF66-4F89-888D-D042C65FC4BB}"/>
                </a:ext>
              </a:extLst>
            </p:cNvPr>
            <p:cNvSpPr/>
            <p:nvPr/>
          </p:nvSpPr>
          <p:spPr>
            <a:xfrm>
              <a:off x="3150750" y="403250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901"/>
                  </a:lnTo>
                  <a:lnTo>
                    <a:pt x="835" y="1368"/>
                  </a:lnTo>
                  <a:lnTo>
                    <a:pt x="835" y="5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402;p75">
              <a:extLst>
                <a:ext uri="{FF2B5EF4-FFF2-40B4-BE49-F238E27FC236}">
                  <a16:creationId xmlns:a16="http://schemas.microsoft.com/office/drawing/2014/main" id="{DEEE6293-34B6-4CEC-AF48-4EAB42867594}"/>
                </a:ext>
              </a:extLst>
            </p:cNvPr>
            <p:cNvSpPr/>
            <p:nvPr/>
          </p:nvSpPr>
          <p:spPr>
            <a:xfrm>
              <a:off x="2983125" y="3922425"/>
              <a:ext cx="49225" cy="16700"/>
            </a:xfrm>
            <a:custGeom>
              <a:avLst/>
              <a:gdLst/>
              <a:ahLst/>
              <a:cxnLst/>
              <a:rect l="l" t="t" r="r" b="b"/>
              <a:pathLst>
                <a:path w="1969" h="668" extrusionOk="0">
                  <a:moveTo>
                    <a:pt x="1135" y="0"/>
                  </a:moveTo>
                  <a:lnTo>
                    <a:pt x="1" y="667"/>
                  </a:lnTo>
                  <a:lnTo>
                    <a:pt x="1" y="667"/>
                  </a:lnTo>
                  <a:lnTo>
                    <a:pt x="1168" y="134"/>
                  </a:lnTo>
                  <a:lnTo>
                    <a:pt x="1969" y="467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403;p75">
              <a:extLst>
                <a:ext uri="{FF2B5EF4-FFF2-40B4-BE49-F238E27FC236}">
                  <a16:creationId xmlns:a16="http://schemas.microsoft.com/office/drawing/2014/main" id="{3351FD24-5322-4A14-9FA2-1E564E0CC4FE}"/>
                </a:ext>
              </a:extLst>
            </p:cNvPr>
            <p:cNvSpPr/>
            <p:nvPr/>
          </p:nvSpPr>
          <p:spPr>
            <a:xfrm>
              <a:off x="3046525" y="3930750"/>
              <a:ext cx="61725" cy="29225"/>
            </a:xfrm>
            <a:custGeom>
              <a:avLst/>
              <a:gdLst/>
              <a:ahLst/>
              <a:cxnLst/>
              <a:rect l="l" t="t" r="r" b="b"/>
              <a:pathLst>
                <a:path w="2469" h="1169" extrusionOk="0">
                  <a:moveTo>
                    <a:pt x="2468" y="1"/>
                  </a:moveTo>
                  <a:lnTo>
                    <a:pt x="1468" y="901"/>
                  </a:lnTo>
                  <a:cubicBezTo>
                    <a:pt x="1308" y="848"/>
                    <a:pt x="1145" y="822"/>
                    <a:pt x="983" y="822"/>
                  </a:cubicBezTo>
                  <a:cubicBezTo>
                    <a:pt x="637" y="822"/>
                    <a:pt x="295" y="941"/>
                    <a:pt x="0" y="1168"/>
                  </a:cubicBezTo>
                  <a:cubicBezTo>
                    <a:pt x="264" y="985"/>
                    <a:pt x="565" y="902"/>
                    <a:pt x="873" y="902"/>
                  </a:cubicBezTo>
                  <a:cubicBezTo>
                    <a:pt x="1071" y="902"/>
                    <a:pt x="1272" y="936"/>
                    <a:pt x="1468" y="1001"/>
                  </a:cubicBezTo>
                  <a:lnTo>
                    <a:pt x="24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404;p75">
              <a:extLst>
                <a:ext uri="{FF2B5EF4-FFF2-40B4-BE49-F238E27FC236}">
                  <a16:creationId xmlns:a16="http://schemas.microsoft.com/office/drawing/2014/main" id="{13A0859E-552D-4BCF-A477-EB188D34DB85}"/>
                </a:ext>
              </a:extLst>
            </p:cNvPr>
            <p:cNvSpPr/>
            <p:nvPr/>
          </p:nvSpPr>
          <p:spPr>
            <a:xfrm>
              <a:off x="3069875" y="4009975"/>
              <a:ext cx="40875" cy="32875"/>
            </a:xfrm>
            <a:custGeom>
              <a:avLst/>
              <a:gdLst/>
              <a:ahLst/>
              <a:cxnLst/>
              <a:rect l="l" t="t" r="r" b="b"/>
              <a:pathLst>
                <a:path w="1635" h="1315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200" y="1135"/>
                    <a:pt x="400" y="1168"/>
                    <a:pt x="600" y="1235"/>
                  </a:cubicBezTo>
                  <a:cubicBezTo>
                    <a:pt x="845" y="1284"/>
                    <a:pt x="1089" y="1315"/>
                    <a:pt x="1346" y="1315"/>
                  </a:cubicBezTo>
                  <a:cubicBezTo>
                    <a:pt x="1440" y="1315"/>
                    <a:pt x="1536" y="1311"/>
                    <a:pt x="1635" y="1302"/>
                  </a:cubicBezTo>
                  <a:cubicBezTo>
                    <a:pt x="1134" y="1302"/>
                    <a:pt x="634" y="1202"/>
                    <a:pt x="167" y="1001"/>
                  </a:cubicBezTo>
                  <a:lnTo>
                    <a:pt x="106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405;p75">
              <a:extLst>
                <a:ext uri="{FF2B5EF4-FFF2-40B4-BE49-F238E27FC236}">
                  <a16:creationId xmlns:a16="http://schemas.microsoft.com/office/drawing/2014/main" id="{FB873B16-7326-40AC-A42F-3665A5F662BD}"/>
                </a:ext>
              </a:extLst>
            </p:cNvPr>
            <p:cNvSpPr/>
            <p:nvPr/>
          </p:nvSpPr>
          <p:spPr>
            <a:xfrm>
              <a:off x="3150750" y="4028325"/>
              <a:ext cx="48400" cy="16700"/>
            </a:xfrm>
            <a:custGeom>
              <a:avLst/>
              <a:gdLst/>
              <a:ahLst/>
              <a:cxnLst/>
              <a:rect l="l" t="t" r="r" b="b"/>
              <a:pathLst>
                <a:path w="1936" h="668" extrusionOk="0">
                  <a:moveTo>
                    <a:pt x="1935" y="1"/>
                  </a:moveTo>
                  <a:lnTo>
                    <a:pt x="835" y="568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835" y="668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406;p75">
              <a:extLst>
                <a:ext uri="{FF2B5EF4-FFF2-40B4-BE49-F238E27FC236}">
                  <a16:creationId xmlns:a16="http://schemas.microsoft.com/office/drawing/2014/main" id="{A7549AD9-2609-44CE-A814-27A0DCE55B8C}"/>
                </a:ext>
              </a:extLst>
            </p:cNvPr>
            <p:cNvSpPr/>
            <p:nvPr/>
          </p:nvSpPr>
          <p:spPr>
            <a:xfrm>
              <a:off x="2824700" y="3844025"/>
              <a:ext cx="266875" cy="148475"/>
            </a:xfrm>
            <a:custGeom>
              <a:avLst/>
              <a:gdLst/>
              <a:ahLst/>
              <a:cxnLst/>
              <a:rect l="l" t="t" r="r" b="b"/>
              <a:pathLst>
                <a:path w="10675" h="5939" extrusionOk="0">
                  <a:moveTo>
                    <a:pt x="10674" y="1"/>
                  </a:moveTo>
                  <a:cubicBezTo>
                    <a:pt x="7772" y="1"/>
                    <a:pt x="5070" y="634"/>
                    <a:pt x="3036" y="1802"/>
                  </a:cubicBezTo>
                  <a:cubicBezTo>
                    <a:pt x="1067" y="2936"/>
                    <a:pt x="0" y="4404"/>
                    <a:pt x="0" y="5938"/>
                  </a:cubicBezTo>
                  <a:cubicBezTo>
                    <a:pt x="0" y="5938"/>
                    <a:pt x="100" y="3803"/>
                    <a:pt x="3102" y="1969"/>
                  </a:cubicBezTo>
                  <a:cubicBezTo>
                    <a:pt x="6071" y="167"/>
                    <a:pt x="10674" y="1"/>
                    <a:pt x="10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407;p75">
              <a:extLst>
                <a:ext uri="{FF2B5EF4-FFF2-40B4-BE49-F238E27FC236}">
                  <a16:creationId xmlns:a16="http://schemas.microsoft.com/office/drawing/2014/main" id="{42F11AE5-922F-4AFE-A435-714065B7B3CB}"/>
                </a:ext>
              </a:extLst>
            </p:cNvPr>
            <p:cNvSpPr/>
            <p:nvPr/>
          </p:nvSpPr>
          <p:spPr>
            <a:xfrm>
              <a:off x="3069875" y="3974950"/>
              <a:ext cx="311050" cy="178925"/>
            </a:xfrm>
            <a:custGeom>
              <a:avLst/>
              <a:gdLst/>
              <a:ahLst/>
              <a:cxnLst/>
              <a:rect l="l" t="t" r="r" b="b"/>
              <a:pathLst>
                <a:path w="12442" h="7157" extrusionOk="0">
                  <a:moveTo>
                    <a:pt x="11975" y="1"/>
                  </a:moveTo>
                  <a:cubicBezTo>
                    <a:pt x="11975" y="2"/>
                    <a:pt x="12441" y="3037"/>
                    <a:pt x="8573" y="5138"/>
                  </a:cubicBezTo>
                  <a:cubicBezTo>
                    <a:pt x="5070" y="7056"/>
                    <a:pt x="817" y="7140"/>
                    <a:pt x="104" y="7140"/>
                  </a:cubicBezTo>
                  <a:cubicBezTo>
                    <a:pt x="36" y="7140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73" y="7151"/>
                    <a:pt x="547" y="7157"/>
                    <a:pt x="821" y="7157"/>
                  </a:cubicBezTo>
                  <a:cubicBezTo>
                    <a:pt x="3693" y="7157"/>
                    <a:pt x="6580" y="6520"/>
                    <a:pt x="8773" y="5271"/>
                  </a:cubicBezTo>
                  <a:cubicBezTo>
                    <a:pt x="11275" y="3837"/>
                    <a:pt x="12309" y="1869"/>
                    <a:pt x="119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408;p75">
              <a:extLst>
                <a:ext uri="{FF2B5EF4-FFF2-40B4-BE49-F238E27FC236}">
                  <a16:creationId xmlns:a16="http://schemas.microsoft.com/office/drawing/2014/main" id="{96FC3DB0-97FC-4030-81B0-83B573DC71B5}"/>
                </a:ext>
              </a:extLst>
            </p:cNvPr>
            <p:cNvSpPr/>
            <p:nvPr/>
          </p:nvSpPr>
          <p:spPr>
            <a:xfrm>
              <a:off x="2852200" y="380630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5" y="626"/>
                    <a:pt x="3270" y="1877"/>
                  </a:cubicBezTo>
                  <a:cubicBezTo>
                    <a:pt x="2202" y="2444"/>
                    <a:pt x="1268" y="3311"/>
                    <a:pt x="601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101" y="8181"/>
                    <a:pt x="1168" y="9782"/>
                    <a:pt x="3270" y="10983"/>
                  </a:cubicBezTo>
                  <a:cubicBezTo>
                    <a:pt x="5455" y="12234"/>
                    <a:pt x="8307" y="12859"/>
                    <a:pt x="11159" y="12859"/>
                  </a:cubicBezTo>
                  <a:cubicBezTo>
                    <a:pt x="14011" y="12859"/>
                    <a:pt x="16863" y="12234"/>
                    <a:pt x="19048" y="10983"/>
                  </a:cubicBezTo>
                  <a:cubicBezTo>
                    <a:pt x="21116" y="9782"/>
                    <a:pt x="22250" y="8181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311"/>
                    <a:pt x="20149" y="2444"/>
                    <a:pt x="19048" y="1877"/>
                  </a:cubicBezTo>
                  <a:cubicBezTo>
                    <a:pt x="16880" y="626"/>
                    <a:pt x="14027" y="0"/>
                    <a:pt x="111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409;p75">
              <a:extLst>
                <a:ext uri="{FF2B5EF4-FFF2-40B4-BE49-F238E27FC236}">
                  <a16:creationId xmlns:a16="http://schemas.microsoft.com/office/drawing/2014/main" id="{C4A2F561-A141-4B67-895B-0515A258BBE6}"/>
                </a:ext>
              </a:extLst>
            </p:cNvPr>
            <p:cNvSpPr/>
            <p:nvPr/>
          </p:nvSpPr>
          <p:spPr>
            <a:xfrm>
              <a:off x="2852200" y="380630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5" y="626"/>
                    <a:pt x="3270" y="1877"/>
                  </a:cubicBezTo>
                  <a:cubicBezTo>
                    <a:pt x="2202" y="2444"/>
                    <a:pt x="1268" y="3311"/>
                    <a:pt x="601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101" y="8181"/>
                    <a:pt x="1168" y="9782"/>
                    <a:pt x="3270" y="10983"/>
                  </a:cubicBezTo>
                  <a:cubicBezTo>
                    <a:pt x="5455" y="12234"/>
                    <a:pt x="8307" y="12859"/>
                    <a:pt x="11159" y="12859"/>
                  </a:cubicBezTo>
                  <a:cubicBezTo>
                    <a:pt x="14011" y="12859"/>
                    <a:pt x="16863" y="12234"/>
                    <a:pt x="19048" y="10983"/>
                  </a:cubicBezTo>
                  <a:cubicBezTo>
                    <a:pt x="21116" y="9782"/>
                    <a:pt x="22250" y="8181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311"/>
                    <a:pt x="20149" y="2444"/>
                    <a:pt x="19048" y="1877"/>
                  </a:cubicBezTo>
                  <a:cubicBezTo>
                    <a:pt x="16880" y="626"/>
                    <a:pt x="14027" y="0"/>
                    <a:pt x="11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410;p75">
              <a:extLst>
                <a:ext uri="{FF2B5EF4-FFF2-40B4-BE49-F238E27FC236}">
                  <a16:creationId xmlns:a16="http://schemas.microsoft.com/office/drawing/2014/main" id="{FC715318-245C-4510-9145-F5D958BA3577}"/>
                </a:ext>
              </a:extLst>
            </p:cNvPr>
            <p:cNvSpPr/>
            <p:nvPr/>
          </p:nvSpPr>
          <p:spPr>
            <a:xfrm>
              <a:off x="2852200" y="3805675"/>
              <a:ext cx="279400" cy="321925"/>
            </a:xfrm>
            <a:custGeom>
              <a:avLst/>
              <a:gdLst/>
              <a:ahLst/>
              <a:cxnLst/>
              <a:rect l="l" t="t" r="r" b="b"/>
              <a:pathLst>
                <a:path w="11176" h="12877" extrusionOk="0">
                  <a:moveTo>
                    <a:pt x="11175" y="0"/>
                  </a:moveTo>
                  <a:cubicBezTo>
                    <a:pt x="8307" y="0"/>
                    <a:pt x="5471" y="634"/>
                    <a:pt x="3270" y="1902"/>
                  </a:cubicBezTo>
                  <a:cubicBezTo>
                    <a:pt x="2202" y="2469"/>
                    <a:pt x="1268" y="3336"/>
                    <a:pt x="601" y="4370"/>
                  </a:cubicBezTo>
                  <a:lnTo>
                    <a:pt x="1" y="4370"/>
                  </a:lnTo>
                  <a:lnTo>
                    <a:pt x="1" y="6638"/>
                  </a:lnTo>
                  <a:cubicBezTo>
                    <a:pt x="101" y="8206"/>
                    <a:pt x="1168" y="9807"/>
                    <a:pt x="3270" y="11008"/>
                  </a:cubicBezTo>
                  <a:cubicBezTo>
                    <a:pt x="5438" y="12242"/>
                    <a:pt x="8307" y="12876"/>
                    <a:pt x="11175" y="12876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411;p75">
              <a:extLst>
                <a:ext uri="{FF2B5EF4-FFF2-40B4-BE49-F238E27FC236}">
                  <a16:creationId xmlns:a16="http://schemas.microsoft.com/office/drawing/2014/main" id="{85194DC6-D97C-4E0A-9656-6B53460776F5}"/>
                </a:ext>
              </a:extLst>
            </p:cNvPr>
            <p:cNvSpPr/>
            <p:nvPr/>
          </p:nvSpPr>
          <p:spPr>
            <a:xfrm>
              <a:off x="2852200" y="383235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5071" y="1"/>
                  </a:moveTo>
                  <a:cubicBezTo>
                    <a:pt x="4437" y="201"/>
                    <a:pt x="3837" y="501"/>
                    <a:pt x="3270" y="835"/>
                  </a:cubicBezTo>
                  <a:cubicBezTo>
                    <a:pt x="2202" y="1402"/>
                    <a:pt x="1268" y="2236"/>
                    <a:pt x="601" y="3270"/>
                  </a:cubicBezTo>
                  <a:lnTo>
                    <a:pt x="1" y="3270"/>
                  </a:lnTo>
                  <a:lnTo>
                    <a:pt x="1" y="5571"/>
                  </a:lnTo>
                  <a:cubicBezTo>
                    <a:pt x="101" y="7139"/>
                    <a:pt x="1168" y="8707"/>
                    <a:pt x="3270" y="9941"/>
                  </a:cubicBezTo>
                  <a:cubicBezTo>
                    <a:pt x="3837" y="10241"/>
                    <a:pt x="4437" y="10541"/>
                    <a:pt x="5071" y="10775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412;p75">
              <a:extLst>
                <a:ext uri="{FF2B5EF4-FFF2-40B4-BE49-F238E27FC236}">
                  <a16:creationId xmlns:a16="http://schemas.microsoft.com/office/drawing/2014/main" id="{B69F6BAF-FCE9-4D22-8A79-C30E77B2347D}"/>
                </a:ext>
              </a:extLst>
            </p:cNvPr>
            <p:cNvSpPr/>
            <p:nvPr/>
          </p:nvSpPr>
          <p:spPr>
            <a:xfrm>
              <a:off x="3283350" y="3832350"/>
              <a:ext cx="127625" cy="269375"/>
            </a:xfrm>
            <a:custGeom>
              <a:avLst/>
              <a:gdLst/>
              <a:ahLst/>
              <a:cxnLst/>
              <a:rect l="l" t="t" r="r" b="b"/>
              <a:pathLst>
                <a:path w="5105" h="10775" extrusionOk="0">
                  <a:moveTo>
                    <a:pt x="0" y="1"/>
                  </a:moveTo>
                  <a:lnTo>
                    <a:pt x="34" y="10775"/>
                  </a:lnTo>
                  <a:cubicBezTo>
                    <a:pt x="634" y="10541"/>
                    <a:pt x="1235" y="10241"/>
                    <a:pt x="1835" y="9941"/>
                  </a:cubicBezTo>
                  <a:cubicBezTo>
                    <a:pt x="3903" y="8707"/>
                    <a:pt x="5004" y="7139"/>
                    <a:pt x="5104" y="5571"/>
                  </a:cubicBezTo>
                  <a:lnTo>
                    <a:pt x="5104" y="3270"/>
                  </a:lnTo>
                  <a:lnTo>
                    <a:pt x="4470" y="3270"/>
                  </a:lnTo>
                  <a:cubicBezTo>
                    <a:pt x="3803" y="2236"/>
                    <a:pt x="2903" y="1402"/>
                    <a:pt x="1802" y="835"/>
                  </a:cubicBezTo>
                  <a:cubicBezTo>
                    <a:pt x="1235" y="501"/>
                    <a:pt x="634" y="201"/>
                    <a:pt x="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413;p75">
              <a:extLst>
                <a:ext uri="{FF2B5EF4-FFF2-40B4-BE49-F238E27FC236}">
                  <a16:creationId xmlns:a16="http://schemas.microsoft.com/office/drawing/2014/main" id="{22B666C3-9241-4E60-8D11-F87213ED2E2D}"/>
                </a:ext>
              </a:extLst>
            </p:cNvPr>
            <p:cNvSpPr/>
            <p:nvPr/>
          </p:nvSpPr>
          <p:spPr>
            <a:xfrm>
              <a:off x="2825525" y="375375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8" y="1"/>
                  </a:moveTo>
                  <a:cubicBezTo>
                    <a:pt x="9382" y="1"/>
                    <a:pt x="6522" y="626"/>
                    <a:pt x="4337" y="1877"/>
                  </a:cubicBezTo>
                  <a:cubicBezTo>
                    <a:pt x="0" y="4379"/>
                    <a:pt x="0" y="8482"/>
                    <a:pt x="4337" y="10984"/>
                  </a:cubicBezTo>
                  <a:cubicBezTo>
                    <a:pt x="6522" y="12234"/>
                    <a:pt x="9382" y="12860"/>
                    <a:pt x="12238" y="12860"/>
                  </a:cubicBezTo>
                  <a:cubicBezTo>
                    <a:pt x="15094" y="12860"/>
                    <a:pt x="17947" y="12234"/>
                    <a:pt x="20115" y="10984"/>
                  </a:cubicBezTo>
                  <a:cubicBezTo>
                    <a:pt x="24485" y="8482"/>
                    <a:pt x="24485" y="4412"/>
                    <a:pt x="20115" y="1877"/>
                  </a:cubicBezTo>
                  <a:cubicBezTo>
                    <a:pt x="17947" y="626"/>
                    <a:pt x="15094" y="1"/>
                    <a:pt x="122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414;p75">
              <a:extLst>
                <a:ext uri="{FF2B5EF4-FFF2-40B4-BE49-F238E27FC236}">
                  <a16:creationId xmlns:a16="http://schemas.microsoft.com/office/drawing/2014/main" id="{014C1956-525D-4E68-BC8B-07008E8DD699}"/>
                </a:ext>
              </a:extLst>
            </p:cNvPr>
            <p:cNvSpPr/>
            <p:nvPr/>
          </p:nvSpPr>
          <p:spPr>
            <a:xfrm>
              <a:off x="2825525" y="375375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8" y="1"/>
                  </a:moveTo>
                  <a:cubicBezTo>
                    <a:pt x="9382" y="1"/>
                    <a:pt x="6522" y="626"/>
                    <a:pt x="4337" y="1877"/>
                  </a:cubicBezTo>
                  <a:cubicBezTo>
                    <a:pt x="0" y="4379"/>
                    <a:pt x="0" y="8482"/>
                    <a:pt x="4337" y="10984"/>
                  </a:cubicBezTo>
                  <a:cubicBezTo>
                    <a:pt x="6522" y="12234"/>
                    <a:pt x="9382" y="12860"/>
                    <a:pt x="12238" y="12860"/>
                  </a:cubicBezTo>
                  <a:cubicBezTo>
                    <a:pt x="15094" y="12860"/>
                    <a:pt x="17947" y="12234"/>
                    <a:pt x="20115" y="10984"/>
                  </a:cubicBezTo>
                  <a:cubicBezTo>
                    <a:pt x="24485" y="8482"/>
                    <a:pt x="24485" y="4412"/>
                    <a:pt x="20115" y="1877"/>
                  </a:cubicBezTo>
                  <a:cubicBezTo>
                    <a:pt x="17947" y="626"/>
                    <a:pt x="15094" y="1"/>
                    <a:pt x="122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415;p75">
              <a:extLst>
                <a:ext uri="{FF2B5EF4-FFF2-40B4-BE49-F238E27FC236}">
                  <a16:creationId xmlns:a16="http://schemas.microsoft.com/office/drawing/2014/main" id="{F374BC1B-44AF-461B-89C4-6EF7F2E37411}"/>
                </a:ext>
              </a:extLst>
            </p:cNvPr>
            <p:cNvSpPr/>
            <p:nvPr/>
          </p:nvSpPr>
          <p:spPr>
            <a:xfrm>
              <a:off x="2946450" y="3814850"/>
              <a:ext cx="369450" cy="199325"/>
            </a:xfrm>
            <a:custGeom>
              <a:avLst/>
              <a:gdLst/>
              <a:ahLst/>
              <a:cxnLst/>
              <a:rect l="l" t="t" r="r" b="b"/>
              <a:pathLst>
                <a:path w="14778" h="7973" extrusionOk="0">
                  <a:moveTo>
                    <a:pt x="7405" y="0"/>
                  </a:moveTo>
                  <a:cubicBezTo>
                    <a:pt x="5654" y="0"/>
                    <a:pt x="3903" y="367"/>
                    <a:pt x="2268" y="1101"/>
                  </a:cubicBezTo>
                  <a:cubicBezTo>
                    <a:pt x="801" y="1868"/>
                    <a:pt x="0" y="2869"/>
                    <a:pt x="0" y="4003"/>
                  </a:cubicBezTo>
                  <a:cubicBezTo>
                    <a:pt x="0" y="5104"/>
                    <a:pt x="801" y="6138"/>
                    <a:pt x="2268" y="6872"/>
                  </a:cubicBezTo>
                  <a:cubicBezTo>
                    <a:pt x="3903" y="7606"/>
                    <a:pt x="5654" y="7972"/>
                    <a:pt x="7405" y="7972"/>
                  </a:cubicBezTo>
                  <a:cubicBezTo>
                    <a:pt x="9157" y="7972"/>
                    <a:pt x="10908" y="7606"/>
                    <a:pt x="12542" y="6872"/>
                  </a:cubicBezTo>
                  <a:cubicBezTo>
                    <a:pt x="13977" y="6138"/>
                    <a:pt x="14777" y="5104"/>
                    <a:pt x="14777" y="4003"/>
                  </a:cubicBezTo>
                  <a:cubicBezTo>
                    <a:pt x="14777" y="2869"/>
                    <a:pt x="13977" y="1868"/>
                    <a:pt x="12542" y="1101"/>
                  </a:cubicBezTo>
                  <a:cubicBezTo>
                    <a:pt x="10908" y="367"/>
                    <a:pt x="9157" y="0"/>
                    <a:pt x="740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416;p75">
              <a:extLst>
                <a:ext uri="{FF2B5EF4-FFF2-40B4-BE49-F238E27FC236}">
                  <a16:creationId xmlns:a16="http://schemas.microsoft.com/office/drawing/2014/main" id="{1DD5D714-FFA6-431A-B5DC-E680759B85B8}"/>
                </a:ext>
              </a:extLst>
            </p:cNvPr>
            <p:cNvSpPr/>
            <p:nvPr/>
          </p:nvSpPr>
          <p:spPr>
            <a:xfrm>
              <a:off x="2946450" y="3814850"/>
              <a:ext cx="369450" cy="199325"/>
            </a:xfrm>
            <a:custGeom>
              <a:avLst/>
              <a:gdLst/>
              <a:ahLst/>
              <a:cxnLst/>
              <a:rect l="l" t="t" r="r" b="b"/>
              <a:pathLst>
                <a:path w="14778" h="7973" extrusionOk="0">
                  <a:moveTo>
                    <a:pt x="7405" y="0"/>
                  </a:moveTo>
                  <a:cubicBezTo>
                    <a:pt x="5654" y="0"/>
                    <a:pt x="3903" y="367"/>
                    <a:pt x="2268" y="1101"/>
                  </a:cubicBezTo>
                  <a:cubicBezTo>
                    <a:pt x="801" y="1868"/>
                    <a:pt x="0" y="2869"/>
                    <a:pt x="0" y="4003"/>
                  </a:cubicBezTo>
                  <a:cubicBezTo>
                    <a:pt x="0" y="5104"/>
                    <a:pt x="801" y="6138"/>
                    <a:pt x="2268" y="6872"/>
                  </a:cubicBezTo>
                  <a:cubicBezTo>
                    <a:pt x="3903" y="7606"/>
                    <a:pt x="5654" y="7972"/>
                    <a:pt x="7405" y="7972"/>
                  </a:cubicBezTo>
                  <a:cubicBezTo>
                    <a:pt x="9157" y="7972"/>
                    <a:pt x="10908" y="7606"/>
                    <a:pt x="12542" y="6872"/>
                  </a:cubicBezTo>
                  <a:cubicBezTo>
                    <a:pt x="13977" y="6138"/>
                    <a:pt x="14777" y="5104"/>
                    <a:pt x="14777" y="4003"/>
                  </a:cubicBezTo>
                  <a:cubicBezTo>
                    <a:pt x="14777" y="2869"/>
                    <a:pt x="13977" y="1868"/>
                    <a:pt x="12542" y="1101"/>
                  </a:cubicBezTo>
                  <a:cubicBezTo>
                    <a:pt x="10908" y="367"/>
                    <a:pt x="9157" y="0"/>
                    <a:pt x="7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4417;p75">
              <a:extLst>
                <a:ext uri="{FF2B5EF4-FFF2-40B4-BE49-F238E27FC236}">
                  <a16:creationId xmlns:a16="http://schemas.microsoft.com/office/drawing/2014/main" id="{B0B550C0-043B-4B15-A571-EC934BD8C3BE}"/>
                </a:ext>
              </a:extLst>
            </p:cNvPr>
            <p:cNvSpPr/>
            <p:nvPr/>
          </p:nvSpPr>
          <p:spPr>
            <a:xfrm>
              <a:off x="2864725" y="3765650"/>
              <a:ext cx="533725" cy="297725"/>
            </a:xfrm>
            <a:custGeom>
              <a:avLst/>
              <a:gdLst/>
              <a:ahLst/>
              <a:cxnLst/>
              <a:rect l="l" t="t" r="r" b="b"/>
              <a:pathLst>
                <a:path w="21349" h="11909" extrusionOk="0">
                  <a:moveTo>
                    <a:pt x="10674" y="1968"/>
                  </a:moveTo>
                  <a:cubicBezTo>
                    <a:pt x="12426" y="1968"/>
                    <a:pt x="14177" y="2335"/>
                    <a:pt x="15811" y="3069"/>
                  </a:cubicBezTo>
                  <a:cubicBezTo>
                    <a:pt x="17279" y="3803"/>
                    <a:pt x="18080" y="4837"/>
                    <a:pt x="18080" y="5971"/>
                  </a:cubicBezTo>
                  <a:cubicBezTo>
                    <a:pt x="18080" y="7072"/>
                    <a:pt x="17246" y="8106"/>
                    <a:pt x="15811" y="8840"/>
                  </a:cubicBezTo>
                  <a:cubicBezTo>
                    <a:pt x="14177" y="9574"/>
                    <a:pt x="12426" y="9940"/>
                    <a:pt x="10674" y="9940"/>
                  </a:cubicBezTo>
                  <a:cubicBezTo>
                    <a:pt x="8923" y="9940"/>
                    <a:pt x="7172" y="9574"/>
                    <a:pt x="5537" y="8840"/>
                  </a:cubicBezTo>
                  <a:cubicBezTo>
                    <a:pt x="4070" y="8106"/>
                    <a:pt x="3269" y="7072"/>
                    <a:pt x="3269" y="5971"/>
                  </a:cubicBezTo>
                  <a:cubicBezTo>
                    <a:pt x="3269" y="4837"/>
                    <a:pt x="4070" y="3803"/>
                    <a:pt x="5537" y="3069"/>
                  </a:cubicBezTo>
                  <a:cubicBezTo>
                    <a:pt x="7172" y="2335"/>
                    <a:pt x="8923" y="1968"/>
                    <a:pt x="10674" y="1968"/>
                  </a:cubicBezTo>
                  <a:close/>
                  <a:moveTo>
                    <a:pt x="10674" y="0"/>
                  </a:moveTo>
                  <a:cubicBezTo>
                    <a:pt x="7772" y="0"/>
                    <a:pt x="5070" y="667"/>
                    <a:pt x="3036" y="1835"/>
                  </a:cubicBezTo>
                  <a:cubicBezTo>
                    <a:pt x="1068" y="2935"/>
                    <a:pt x="0" y="4403"/>
                    <a:pt x="0" y="5971"/>
                  </a:cubicBezTo>
                  <a:cubicBezTo>
                    <a:pt x="0" y="7505"/>
                    <a:pt x="1068" y="8973"/>
                    <a:pt x="3036" y="10107"/>
                  </a:cubicBezTo>
                  <a:cubicBezTo>
                    <a:pt x="5070" y="11275"/>
                    <a:pt x="7772" y="11909"/>
                    <a:pt x="10674" y="11909"/>
                  </a:cubicBezTo>
                  <a:cubicBezTo>
                    <a:pt x="13577" y="11909"/>
                    <a:pt x="16278" y="11275"/>
                    <a:pt x="18313" y="10107"/>
                  </a:cubicBezTo>
                  <a:cubicBezTo>
                    <a:pt x="20248" y="8973"/>
                    <a:pt x="21349" y="7505"/>
                    <a:pt x="21349" y="5971"/>
                  </a:cubicBezTo>
                  <a:cubicBezTo>
                    <a:pt x="21349" y="4437"/>
                    <a:pt x="20248" y="2969"/>
                    <a:pt x="18313" y="1835"/>
                  </a:cubicBezTo>
                  <a:cubicBezTo>
                    <a:pt x="16278" y="667"/>
                    <a:pt x="13577" y="0"/>
                    <a:pt x="106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4418;p75">
              <a:extLst>
                <a:ext uri="{FF2B5EF4-FFF2-40B4-BE49-F238E27FC236}">
                  <a16:creationId xmlns:a16="http://schemas.microsoft.com/office/drawing/2014/main" id="{025BCD6E-4676-4A2B-A606-99A1C437D876}"/>
                </a:ext>
              </a:extLst>
            </p:cNvPr>
            <p:cNvSpPr/>
            <p:nvPr/>
          </p:nvSpPr>
          <p:spPr>
            <a:xfrm>
              <a:off x="2955625" y="382485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8" y="0"/>
                  </a:moveTo>
                  <a:cubicBezTo>
                    <a:pt x="3169" y="0"/>
                    <a:pt x="0" y="1602"/>
                    <a:pt x="0" y="3603"/>
                  </a:cubicBezTo>
                  <a:cubicBezTo>
                    <a:pt x="0" y="5571"/>
                    <a:pt x="3169" y="7206"/>
                    <a:pt x="7038" y="7206"/>
                  </a:cubicBezTo>
                  <a:cubicBezTo>
                    <a:pt x="10908" y="7206"/>
                    <a:pt x="14043" y="5571"/>
                    <a:pt x="14043" y="3603"/>
                  </a:cubicBezTo>
                  <a:cubicBezTo>
                    <a:pt x="14043" y="1602"/>
                    <a:pt x="10908" y="0"/>
                    <a:pt x="70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419;p75">
              <a:extLst>
                <a:ext uri="{FF2B5EF4-FFF2-40B4-BE49-F238E27FC236}">
                  <a16:creationId xmlns:a16="http://schemas.microsoft.com/office/drawing/2014/main" id="{4ED6756E-3082-4960-8D76-1579170F03A8}"/>
                </a:ext>
              </a:extLst>
            </p:cNvPr>
            <p:cNvSpPr/>
            <p:nvPr/>
          </p:nvSpPr>
          <p:spPr>
            <a:xfrm>
              <a:off x="2955625" y="382485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8" y="0"/>
                  </a:moveTo>
                  <a:cubicBezTo>
                    <a:pt x="3169" y="0"/>
                    <a:pt x="0" y="1602"/>
                    <a:pt x="0" y="3603"/>
                  </a:cubicBezTo>
                  <a:cubicBezTo>
                    <a:pt x="0" y="5571"/>
                    <a:pt x="3169" y="7206"/>
                    <a:pt x="7038" y="7206"/>
                  </a:cubicBezTo>
                  <a:cubicBezTo>
                    <a:pt x="10908" y="7206"/>
                    <a:pt x="14043" y="5571"/>
                    <a:pt x="14043" y="3603"/>
                  </a:cubicBezTo>
                  <a:cubicBezTo>
                    <a:pt x="14043" y="1602"/>
                    <a:pt x="10908" y="0"/>
                    <a:pt x="70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4420;p75">
              <a:extLst>
                <a:ext uri="{FF2B5EF4-FFF2-40B4-BE49-F238E27FC236}">
                  <a16:creationId xmlns:a16="http://schemas.microsoft.com/office/drawing/2014/main" id="{923BF2A9-CA98-4918-A19B-F7B4D28B17EE}"/>
                </a:ext>
              </a:extLst>
            </p:cNvPr>
            <p:cNvSpPr/>
            <p:nvPr/>
          </p:nvSpPr>
          <p:spPr>
            <a:xfrm>
              <a:off x="2955625" y="382485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8" y="0"/>
                  </a:moveTo>
                  <a:cubicBezTo>
                    <a:pt x="3169" y="0"/>
                    <a:pt x="0" y="1602"/>
                    <a:pt x="0" y="3603"/>
                  </a:cubicBezTo>
                  <a:cubicBezTo>
                    <a:pt x="0" y="5571"/>
                    <a:pt x="3169" y="7206"/>
                    <a:pt x="7038" y="7206"/>
                  </a:cubicBezTo>
                  <a:cubicBezTo>
                    <a:pt x="10908" y="7206"/>
                    <a:pt x="14043" y="5571"/>
                    <a:pt x="14043" y="3603"/>
                  </a:cubicBezTo>
                  <a:cubicBezTo>
                    <a:pt x="14043" y="1602"/>
                    <a:pt x="10908" y="0"/>
                    <a:pt x="70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421;p75">
              <a:extLst>
                <a:ext uri="{FF2B5EF4-FFF2-40B4-BE49-F238E27FC236}">
                  <a16:creationId xmlns:a16="http://schemas.microsoft.com/office/drawing/2014/main" id="{1BA83D1F-8084-411E-87B5-3244C2A8F495}"/>
                </a:ext>
              </a:extLst>
            </p:cNvPr>
            <p:cNvSpPr/>
            <p:nvPr/>
          </p:nvSpPr>
          <p:spPr>
            <a:xfrm>
              <a:off x="2957275" y="3848625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60" y="0"/>
                  </a:moveTo>
                  <a:cubicBezTo>
                    <a:pt x="5163" y="0"/>
                    <a:pt x="3370" y="350"/>
                    <a:pt x="2002" y="1051"/>
                  </a:cubicBezTo>
                  <a:cubicBezTo>
                    <a:pt x="868" y="1618"/>
                    <a:pt x="201" y="2352"/>
                    <a:pt x="1" y="3119"/>
                  </a:cubicBezTo>
                  <a:cubicBezTo>
                    <a:pt x="201" y="3886"/>
                    <a:pt x="868" y="4620"/>
                    <a:pt x="2002" y="5220"/>
                  </a:cubicBezTo>
                  <a:cubicBezTo>
                    <a:pt x="3370" y="5921"/>
                    <a:pt x="5163" y="6271"/>
                    <a:pt x="6960" y="6271"/>
                  </a:cubicBezTo>
                  <a:cubicBezTo>
                    <a:pt x="8757" y="6271"/>
                    <a:pt x="10558" y="5921"/>
                    <a:pt x="11943" y="5220"/>
                  </a:cubicBezTo>
                  <a:cubicBezTo>
                    <a:pt x="13043" y="4653"/>
                    <a:pt x="13711" y="3920"/>
                    <a:pt x="13911" y="3119"/>
                  </a:cubicBezTo>
                  <a:cubicBezTo>
                    <a:pt x="13711" y="2352"/>
                    <a:pt x="13043" y="1618"/>
                    <a:pt x="11943" y="1051"/>
                  </a:cubicBezTo>
                  <a:cubicBezTo>
                    <a:pt x="10558" y="350"/>
                    <a:pt x="8757" y="0"/>
                    <a:pt x="696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422;p75">
              <a:extLst>
                <a:ext uri="{FF2B5EF4-FFF2-40B4-BE49-F238E27FC236}">
                  <a16:creationId xmlns:a16="http://schemas.microsoft.com/office/drawing/2014/main" id="{11FE48FD-FED5-46E9-AFC2-B647FDDD09C2}"/>
                </a:ext>
              </a:extLst>
            </p:cNvPr>
            <p:cNvSpPr/>
            <p:nvPr/>
          </p:nvSpPr>
          <p:spPr>
            <a:xfrm>
              <a:off x="2957275" y="3848625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60" y="0"/>
                  </a:moveTo>
                  <a:cubicBezTo>
                    <a:pt x="5163" y="0"/>
                    <a:pt x="3370" y="350"/>
                    <a:pt x="2002" y="1051"/>
                  </a:cubicBezTo>
                  <a:cubicBezTo>
                    <a:pt x="868" y="1618"/>
                    <a:pt x="201" y="2352"/>
                    <a:pt x="1" y="3119"/>
                  </a:cubicBezTo>
                  <a:cubicBezTo>
                    <a:pt x="201" y="3886"/>
                    <a:pt x="868" y="4620"/>
                    <a:pt x="2002" y="5220"/>
                  </a:cubicBezTo>
                  <a:cubicBezTo>
                    <a:pt x="3370" y="5921"/>
                    <a:pt x="5163" y="6271"/>
                    <a:pt x="6960" y="6271"/>
                  </a:cubicBezTo>
                  <a:cubicBezTo>
                    <a:pt x="8757" y="6271"/>
                    <a:pt x="10558" y="5921"/>
                    <a:pt x="11943" y="5220"/>
                  </a:cubicBezTo>
                  <a:cubicBezTo>
                    <a:pt x="13043" y="4653"/>
                    <a:pt x="13711" y="3920"/>
                    <a:pt x="13911" y="3119"/>
                  </a:cubicBezTo>
                  <a:cubicBezTo>
                    <a:pt x="13711" y="2352"/>
                    <a:pt x="13043" y="1618"/>
                    <a:pt x="11943" y="1051"/>
                  </a:cubicBezTo>
                  <a:cubicBezTo>
                    <a:pt x="10558" y="350"/>
                    <a:pt x="8757" y="0"/>
                    <a:pt x="69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423;p75">
              <a:extLst>
                <a:ext uri="{FF2B5EF4-FFF2-40B4-BE49-F238E27FC236}">
                  <a16:creationId xmlns:a16="http://schemas.microsoft.com/office/drawing/2014/main" id="{8297853F-D8F2-4BFB-9C68-249BA5401339}"/>
                </a:ext>
              </a:extLst>
            </p:cNvPr>
            <p:cNvSpPr/>
            <p:nvPr/>
          </p:nvSpPr>
          <p:spPr>
            <a:xfrm>
              <a:off x="3123225" y="385237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2" y="0"/>
                  </a:moveTo>
                  <a:lnTo>
                    <a:pt x="1" y="1001"/>
                  </a:lnTo>
                  <a:lnTo>
                    <a:pt x="1" y="2068"/>
                  </a:lnTo>
                  <a:lnTo>
                    <a:pt x="635" y="1401"/>
                  </a:lnTo>
                  <a:lnTo>
                    <a:pt x="1002" y="1034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424;p75">
              <a:extLst>
                <a:ext uri="{FF2B5EF4-FFF2-40B4-BE49-F238E27FC236}">
                  <a16:creationId xmlns:a16="http://schemas.microsoft.com/office/drawing/2014/main" id="{D906B051-D251-40E1-8F4B-5CCA33D16F5C}"/>
                </a:ext>
              </a:extLst>
            </p:cNvPr>
            <p:cNvSpPr/>
            <p:nvPr/>
          </p:nvSpPr>
          <p:spPr>
            <a:xfrm>
              <a:off x="3123225" y="385237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2" y="0"/>
                  </a:moveTo>
                  <a:lnTo>
                    <a:pt x="1" y="1001"/>
                  </a:lnTo>
                  <a:lnTo>
                    <a:pt x="1" y="2068"/>
                  </a:lnTo>
                  <a:lnTo>
                    <a:pt x="635" y="1401"/>
                  </a:lnTo>
                  <a:lnTo>
                    <a:pt x="1002" y="1034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4425;p75">
              <a:extLst>
                <a:ext uri="{FF2B5EF4-FFF2-40B4-BE49-F238E27FC236}">
                  <a16:creationId xmlns:a16="http://schemas.microsoft.com/office/drawing/2014/main" id="{F3AB3A45-05A1-491B-838C-8950CE32F8B5}"/>
                </a:ext>
              </a:extLst>
            </p:cNvPr>
            <p:cNvSpPr/>
            <p:nvPr/>
          </p:nvSpPr>
          <p:spPr>
            <a:xfrm>
              <a:off x="3075700" y="3875100"/>
              <a:ext cx="47550" cy="25450"/>
            </a:xfrm>
            <a:custGeom>
              <a:avLst/>
              <a:gdLst/>
              <a:ahLst/>
              <a:cxnLst/>
              <a:rect l="l" t="t" r="r" b="b"/>
              <a:pathLst>
                <a:path w="1902" h="1018" extrusionOk="0">
                  <a:moveTo>
                    <a:pt x="1346" y="1"/>
                  </a:moveTo>
                  <a:cubicBezTo>
                    <a:pt x="1028" y="1"/>
                    <a:pt x="721" y="90"/>
                    <a:pt x="468" y="259"/>
                  </a:cubicBezTo>
                  <a:cubicBezTo>
                    <a:pt x="1" y="526"/>
                    <a:pt x="34" y="759"/>
                    <a:pt x="267" y="892"/>
                  </a:cubicBezTo>
                  <a:cubicBezTo>
                    <a:pt x="334" y="926"/>
                    <a:pt x="401" y="959"/>
                    <a:pt x="468" y="993"/>
                  </a:cubicBezTo>
                  <a:cubicBezTo>
                    <a:pt x="534" y="1009"/>
                    <a:pt x="609" y="1018"/>
                    <a:pt x="684" y="1018"/>
                  </a:cubicBezTo>
                  <a:cubicBezTo>
                    <a:pt x="759" y="1018"/>
                    <a:pt x="834" y="1009"/>
                    <a:pt x="901" y="993"/>
                  </a:cubicBezTo>
                  <a:cubicBezTo>
                    <a:pt x="1235" y="926"/>
                    <a:pt x="1568" y="826"/>
                    <a:pt x="1902" y="692"/>
                  </a:cubicBezTo>
                  <a:lnTo>
                    <a:pt x="1902" y="92"/>
                  </a:lnTo>
                  <a:cubicBezTo>
                    <a:pt x="1718" y="31"/>
                    <a:pt x="1530" y="1"/>
                    <a:pt x="1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4426;p75">
              <a:extLst>
                <a:ext uri="{FF2B5EF4-FFF2-40B4-BE49-F238E27FC236}">
                  <a16:creationId xmlns:a16="http://schemas.microsoft.com/office/drawing/2014/main" id="{D9D9F560-DD8D-490E-B75D-48C7F717E017}"/>
                </a:ext>
              </a:extLst>
            </p:cNvPr>
            <p:cNvSpPr/>
            <p:nvPr/>
          </p:nvSpPr>
          <p:spPr>
            <a:xfrm>
              <a:off x="3075700" y="3875100"/>
              <a:ext cx="47550" cy="25450"/>
            </a:xfrm>
            <a:custGeom>
              <a:avLst/>
              <a:gdLst/>
              <a:ahLst/>
              <a:cxnLst/>
              <a:rect l="l" t="t" r="r" b="b"/>
              <a:pathLst>
                <a:path w="1902" h="1018" extrusionOk="0">
                  <a:moveTo>
                    <a:pt x="1346" y="1"/>
                  </a:moveTo>
                  <a:cubicBezTo>
                    <a:pt x="1028" y="1"/>
                    <a:pt x="721" y="90"/>
                    <a:pt x="468" y="259"/>
                  </a:cubicBezTo>
                  <a:cubicBezTo>
                    <a:pt x="1" y="526"/>
                    <a:pt x="34" y="759"/>
                    <a:pt x="267" y="892"/>
                  </a:cubicBezTo>
                  <a:cubicBezTo>
                    <a:pt x="334" y="926"/>
                    <a:pt x="401" y="959"/>
                    <a:pt x="468" y="993"/>
                  </a:cubicBezTo>
                  <a:cubicBezTo>
                    <a:pt x="534" y="1009"/>
                    <a:pt x="609" y="1018"/>
                    <a:pt x="684" y="1018"/>
                  </a:cubicBezTo>
                  <a:cubicBezTo>
                    <a:pt x="759" y="1018"/>
                    <a:pt x="834" y="1009"/>
                    <a:pt x="901" y="993"/>
                  </a:cubicBezTo>
                  <a:cubicBezTo>
                    <a:pt x="1235" y="926"/>
                    <a:pt x="1568" y="826"/>
                    <a:pt x="1902" y="692"/>
                  </a:cubicBezTo>
                  <a:lnTo>
                    <a:pt x="1902" y="92"/>
                  </a:lnTo>
                  <a:cubicBezTo>
                    <a:pt x="1718" y="31"/>
                    <a:pt x="1530" y="1"/>
                    <a:pt x="1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4427;p75">
              <a:extLst>
                <a:ext uri="{FF2B5EF4-FFF2-40B4-BE49-F238E27FC236}">
                  <a16:creationId xmlns:a16="http://schemas.microsoft.com/office/drawing/2014/main" id="{EE4E4843-A42C-49A0-9712-008FB928F503}"/>
                </a:ext>
              </a:extLst>
            </p:cNvPr>
            <p:cNvSpPr/>
            <p:nvPr/>
          </p:nvSpPr>
          <p:spPr>
            <a:xfrm>
              <a:off x="3023175" y="3860700"/>
              <a:ext cx="216000" cy="128450"/>
            </a:xfrm>
            <a:custGeom>
              <a:avLst/>
              <a:gdLst/>
              <a:ahLst/>
              <a:cxnLst/>
              <a:rect l="l" t="t" r="r" b="b"/>
              <a:pathLst>
                <a:path w="8640" h="5138" extrusionOk="0">
                  <a:moveTo>
                    <a:pt x="0" y="1"/>
                  </a:moveTo>
                  <a:lnTo>
                    <a:pt x="0" y="901"/>
                  </a:lnTo>
                  <a:lnTo>
                    <a:pt x="327" y="1065"/>
                  </a:lnTo>
                  <a:lnTo>
                    <a:pt x="327" y="1065"/>
                  </a:lnTo>
                  <a:cubicBezTo>
                    <a:pt x="431" y="830"/>
                    <a:pt x="610" y="636"/>
                    <a:pt x="834" y="501"/>
                  </a:cubicBezTo>
                  <a:lnTo>
                    <a:pt x="0" y="1"/>
                  </a:lnTo>
                  <a:close/>
                  <a:moveTo>
                    <a:pt x="327" y="1065"/>
                  </a:moveTo>
                  <a:lnTo>
                    <a:pt x="327" y="1065"/>
                  </a:lnTo>
                  <a:cubicBezTo>
                    <a:pt x="277" y="1180"/>
                    <a:pt x="244" y="1304"/>
                    <a:pt x="234" y="1435"/>
                  </a:cubicBezTo>
                  <a:cubicBezTo>
                    <a:pt x="234" y="1445"/>
                    <a:pt x="234" y="1456"/>
                    <a:pt x="234" y="1466"/>
                  </a:cubicBezTo>
                  <a:lnTo>
                    <a:pt x="234" y="1466"/>
                  </a:lnTo>
                  <a:lnTo>
                    <a:pt x="334" y="1068"/>
                  </a:lnTo>
                  <a:lnTo>
                    <a:pt x="327" y="1065"/>
                  </a:lnTo>
                  <a:close/>
                  <a:moveTo>
                    <a:pt x="234" y="1466"/>
                  </a:moveTo>
                  <a:lnTo>
                    <a:pt x="234" y="1468"/>
                  </a:lnTo>
                  <a:lnTo>
                    <a:pt x="234" y="2302"/>
                  </a:lnTo>
                  <a:cubicBezTo>
                    <a:pt x="234" y="2636"/>
                    <a:pt x="467" y="2970"/>
                    <a:pt x="967" y="3270"/>
                  </a:cubicBezTo>
                  <a:cubicBezTo>
                    <a:pt x="1461" y="3527"/>
                    <a:pt x="2010" y="3661"/>
                    <a:pt x="2561" y="3661"/>
                  </a:cubicBezTo>
                  <a:cubicBezTo>
                    <a:pt x="2866" y="3661"/>
                    <a:pt x="3172" y="3620"/>
                    <a:pt x="3469" y="3537"/>
                  </a:cubicBezTo>
                  <a:lnTo>
                    <a:pt x="3970" y="3403"/>
                  </a:lnTo>
                  <a:lnTo>
                    <a:pt x="4537" y="2836"/>
                  </a:lnTo>
                  <a:cubicBezTo>
                    <a:pt x="4777" y="2941"/>
                    <a:pt x="5024" y="2992"/>
                    <a:pt x="5269" y="2992"/>
                  </a:cubicBezTo>
                  <a:cubicBezTo>
                    <a:pt x="5567" y="2992"/>
                    <a:pt x="5863" y="2916"/>
                    <a:pt x="6138" y="2769"/>
                  </a:cubicBezTo>
                  <a:cubicBezTo>
                    <a:pt x="6505" y="2536"/>
                    <a:pt x="6605" y="2302"/>
                    <a:pt x="6271" y="2102"/>
                  </a:cubicBezTo>
                  <a:cubicBezTo>
                    <a:pt x="6131" y="2023"/>
                    <a:pt x="5981" y="1990"/>
                    <a:pt x="5820" y="1990"/>
                  </a:cubicBezTo>
                  <a:cubicBezTo>
                    <a:pt x="5368" y="1990"/>
                    <a:pt x="4825" y="2248"/>
                    <a:pt x="4136" y="2469"/>
                  </a:cubicBezTo>
                  <a:cubicBezTo>
                    <a:pt x="3601" y="2630"/>
                    <a:pt x="3047" y="2771"/>
                    <a:pt x="2479" y="2771"/>
                  </a:cubicBezTo>
                  <a:cubicBezTo>
                    <a:pt x="1985" y="2771"/>
                    <a:pt x="1480" y="2664"/>
                    <a:pt x="967" y="2369"/>
                  </a:cubicBezTo>
                  <a:cubicBezTo>
                    <a:pt x="482" y="2078"/>
                    <a:pt x="248" y="1787"/>
                    <a:pt x="234" y="1466"/>
                  </a:cubicBezTo>
                  <a:close/>
                  <a:moveTo>
                    <a:pt x="8640" y="3603"/>
                  </a:moveTo>
                  <a:lnTo>
                    <a:pt x="7539" y="4237"/>
                  </a:lnTo>
                  <a:lnTo>
                    <a:pt x="6705" y="3770"/>
                  </a:lnTo>
                  <a:cubicBezTo>
                    <a:pt x="6131" y="4022"/>
                    <a:pt x="5527" y="4148"/>
                    <a:pt x="4912" y="4148"/>
                  </a:cubicBezTo>
                  <a:cubicBezTo>
                    <a:pt x="4633" y="4148"/>
                    <a:pt x="4351" y="4122"/>
                    <a:pt x="4070" y="4070"/>
                  </a:cubicBezTo>
                  <a:cubicBezTo>
                    <a:pt x="3869" y="4037"/>
                    <a:pt x="3669" y="3970"/>
                    <a:pt x="3469" y="3904"/>
                  </a:cubicBezTo>
                  <a:lnTo>
                    <a:pt x="3469" y="4804"/>
                  </a:lnTo>
                  <a:cubicBezTo>
                    <a:pt x="3926" y="4966"/>
                    <a:pt x="4409" y="5050"/>
                    <a:pt x="4896" y="5050"/>
                  </a:cubicBezTo>
                  <a:cubicBezTo>
                    <a:pt x="5509" y="5050"/>
                    <a:pt x="6128" y="4917"/>
                    <a:pt x="6705" y="4637"/>
                  </a:cubicBezTo>
                  <a:lnTo>
                    <a:pt x="7539" y="5138"/>
                  </a:lnTo>
                  <a:lnTo>
                    <a:pt x="8640" y="4471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4428;p75">
              <a:extLst>
                <a:ext uri="{FF2B5EF4-FFF2-40B4-BE49-F238E27FC236}">
                  <a16:creationId xmlns:a16="http://schemas.microsoft.com/office/drawing/2014/main" id="{9E2DEA8B-BEE4-49EC-A54B-F234E6FC7324}"/>
                </a:ext>
              </a:extLst>
            </p:cNvPr>
            <p:cNvSpPr/>
            <p:nvPr/>
          </p:nvSpPr>
          <p:spPr>
            <a:xfrm>
              <a:off x="3029000" y="3897400"/>
              <a:ext cx="210175" cy="91750"/>
            </a:xfrm>
            <a:custGeom>
              <a:avLst/>
              <a:gdLst/>
              <a:ahLst/>
              <a:cxnLst/>
              <a:rect l="l" t="t" r="r" b="b"/>
              <a:pathLst>
                <a:path w="8407" h="3670" extrusionOk="0">
                  <a:moveTo>
                    <a:pt x="1" y="0"/>
                  </a:moveTo>
                  <a:lnTo>
                    <a:pt x="1" y="834"/>
                  </a:lnTo>
                  <a:cubicBezTo>
                    <a:pt x="1" y="1168"/>
                    <a:pt x="234" y="1502"/>
                    <a:pt x="734" y="1802"/>
                  </a:cubicBezTo>
                  <a:cubicBezTo>
                    <a:pt x="1228" y="2059"/>
                    <a:pt x="1777" y="2193"/>
                    <a:pt x="2328" y="2193"/>
                  </a:cubicBezTo>
                  <a:cubicBezTo>
                    <a:pt x="2633" y="2193"/>
                    <a:pt x="2939" y="2152"/>
                    <a:pt x="3236" y="2069"/>
                  </a:cubicBezTo>
                  <a:lnTo>
                    <a:pt x="3737" y="1935"/>
                  </a:lnTo>
                  <a:lnTo>
                    <a:pt x="3236" y="2436"/>
                  </a:lnTo>
                  <a:lnTo>
                    <a:pt x="3236" y="2436"/>
                  </a:lnTo>
                  <a:lnTo>
                    <a:pt x="4304" y="1401"/>
                  </a:lnTo>
                  <a:cubicBezTo>
                    <a:pt x="4518" y="1487"/>
                    <a:pt x="4751" y="1530"/>
                    <a:pt x="4984" y="1530"/>
                  </a:cubicBezTo>
                  <a:cubicBezTo>
                    <a:pt x="5294" y="1530"/>
                    <a:pt x="5605" y="1454"/>
                    <a:pt x="5871" y="1301"/>
                  </a:cubicBezTo>
                  <a:cubicBezTo>
                    <a:pt x="6272" y="1068"/>
                    <a:pt x="6372" y="834"/>
                    <a:pt x="6038" y="668"/>
                  </a:cubicBezTo>
                  <a:cubicBezTo>
                    <a:pt x="5888" y="574"/>
                    <a:pt x="5727" y="535"/>
                    <a:pt x="5553" y="535"/>
                  </a:cubicBezTo>
                  <a:cubicBezTo>
                    <a:pt x="5108" y="535"/>
                    <a:pt x="4574" y="785"/>
                    <a:pt x="3903" y="1001"/>
                  </a:cubicBezTo>
                  <a:cubicBezTo>
                    <a:pt x="3368" y="1162"/>
                    <a:pt x="2814" y="1303"/>
                    <a:pt x="2246" y="1303"/>
                  </a:cubicBezTo>
                  <a:cubicBezTo>
                    <a:pt x="1752" y="1303"/>
                    <a:pt x="1247" y="1196"/>
                    <a:pt x="734" y="901"/>
                  </a:cubicBezTo>
                  <a:cubicBezTo>
                    <a:pt x="234" y="601"/>
                    <a:pt x="1" y="301"/>
                    <a:pt x="1" y="0"/>
                  </a:cubicBezTo>
                  <a:close/>
                  <a:moveTo>
                    <a:pt x="8407" y="2135"/>
                  </a:moveTo>
                  <a:lnTo>
                    <a:pt x="7306" y="2769"/>
                  </a:lnTo>
                  <a:lnTo>
                    <a:pt x="6472" y="2302"/>
                  </a:lnTo>
                  <a:cubicBezTo>
                    <a:pt x="5898" y="2554"/>
                    <a:pt x="5278" y="2680"/>
                    <a:pt x="4664" y="2680"/>
                  </a:cubicBezTo>
                  <a:cubicBezTo>
                    <a:pt x="4385" y="2680"/>
                    <a:pt x="4108" y="2654"/>
                    <a:pt x="3837" y="2602"/>
                  </a:cubicBezTo>
                  <a:cubicBezTo>
                    <a:pt x="3636" y="2569"/>
                    <a:pt x="3436" y="2502"/>
                    <a:pt x="3236" y="2436"/>
                  </a:cubicBezTo>
                  <a:lnTo>
                    <a:pt x="3236" y="3336"/>
                  </a:lnTo>
                  <a:cubicBezTo>
                    <a:pt x="3693" y="3498"/>
                    <a:pt x="4176" y="3582"/>
                    <a:pt x="4663" y="3582"/>
                  </a:cubicBezTo>
                  <a:cubicBezTo>
                    <a:pt x="5276" y="3582"/>
                    <a:pt x="5895" y="3449"/>
                    <a:pt x="6472" y="3169"/>
                  </a:cubicBezTo>
                  <a:lnTo>
                    <a:pt x="7306" y="3670"/>
                  </a:lnTo>
                  <a:lnTo>
                    <a:pt x="8407" y="3003"/>
                  </a:lnTo>
                  <a:lnTo>
                    <a:pt x="8407" y="2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4429;p75">
              <a:extLst>
                <a:ext uri="{FF2B5EF4-FFF2-40B4-BE49-F238E27FC236}">
                  <a16:creationId xmlns:a16="http://schemas.microsoft.com/office/drawing/2014/main" id="{4FCF8E94-B006-4549-A623-49C3028BBA30}"/>
                </a:ext>
              </a:extLst>
            </p:cNvPr>
            <p:cNvSpPr/>
            <p:nvPr/>
          </p:nvSpPr>
          <p:spPr>
            <a:xfrm>
              <a:off x="3023175" y="3860700"/>
              <a:ext cx="20850" cy="26725"/>
            </a:xfrm>
            <a:custGeom>
              <a:avLst/>
              <a:gdLst/>
              <a:ahLst/>
              <a:cxnLst/>
              <a:rect l="l" t="t" r="r" b="b"/>
              <a:pathLst>
                <a:path w="834" h="1069" extrusionOk="0">
                  <a:moveTo>
                    <a:pt x="0" y="1"/>
                  </a:moveTo>
                  <a:lnTo>
                    <a:pt x="0" y="901"/>
                  </a:lnTo>
                  <a:lnTo>
                    <a:pt x="300" y="1068"/>
                  </a:lnTo>
                  <a:cubicBezTo>
                    <a:pt x="434" y="835"/>
                    <a:pt x="634" y="635"/>
                    <a:pt x="834" y="4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4430;p75">
              <a:extLst>
                <a:ext uri="{FF2B5EF4-FFF2-40B4-BE49-F238E27FC236}">
                  <a16:creationId xmlns:a16="http://schemas.microsoft.com/office/drawing/2014/main" id="{7FEECCA7-3FA1-4EE6-B6E7-D68839AC7C42}"/>
                </a:ext>
              </a:extLst>
            </p:cNvPr>
            <p:cNvSpPr/>
            <p:nvPr/>
          </p:nvSpPr>
          <p:spPr>
            <a:xfrm>
              <a:off x="3218300" y="3917425"/>
              <a:ext cx="16700" cy="29200"/>
            </a:xfrm>
            <a:custGeom>
              <a:avLst/>
              <a:gdLst/>
              <a:ahLst/>
              <a:cxnLst/>
              <a:rect l="l" t="t" r="r" b="b"/>
              <a:pathLst>
                <a:path w="668" h="1168" extrusionOk="0">
                  <a:moveTo>
                    <a:pt x="634" y="0"/>
                  </a:moveTo>
                  <a:cubicBezTo>
                    <a:pt x="601" y="367"/>
                    <a:pt x="368" y="667"/>
                    <a:pt x="1" y="834"/>
                  </a:cubicBezTo>
                  <a:lnTo>
                    <a:pt x="568" y="1168"/>
                  </a:lnTo>
                  <a:cubicBezTo>
                    <a:pt x="634" y="1034"/>
                    <a:pt x="668" y="901"/>
                    <a:pt x="668" y="734"/>
                  </a:cubicBezTo>
                  <a:cubicBezTo>
                    <a:pt x="668" y="734"/>
                    <a:pt x="668" y="234"/>
                    <a:pt x="6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4431;p75">
              <a:extLst>
                <a:ext uri="{FF2B5EF4-FFF2-40B4-BE49-F238E27FC236}">
                  <a16:creationId xmlns:a16="http://schemas.microsoft.com/office/drawing/2014/main" id="{1B8613F0-BABE-4187-B2C7-65B918AA8F31}"/>
                </a:ext>
              </a:extLst>
            </p:cNvPr>
            <p:cNvSpPr/>
            <p:nvPr/>
          </p:nvSpPr>
          <p:spPr>
            <a:xfrm>
              <a:off x="3218300" y="3917425"/>
              <a:ext cx="16700" cy="29200"/>
            </a:xfrm>
            <a:custGeom>
              <a:avLst/>
              <a:gdLst/>
              <a:ahLst/>
              <a:cxnLst/>
              <a:rect l="l" t="t" r="r" b="b"/>
              <a:pathLst>
                <a:path w="668" h="1168" extrusionOk="0">
                  <a:moveTo>
                    <a:pt x="634" y="0"/>
                  </a:moveTo>
                  <a:cubicBezTo>
                    <a:pt x="601" y="367"/>
                    <a:pt x="368" y="667"/>
                    <a:pt x="1" y="834"/>
                  </a:cubicBezTo>
                  <a:lnTo>
                    <a:pt x="568" y="1168"/>
                  </a:lnTo>
                  <a:cubicBezTo>
                    <a:pt x="634" y="1034"/>
                    <a:pt x="668" y="901"/>
                    <a:pt x="668" y="734"/>
                  </a:cubicBezTo>
                  <a:cubicBezTo>
                    <a:pt x="668" y="734"/>
                    <a:pt x="668" y="234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4432;p75">
              <a:extLst>
                <a:ext uri="{FF2B5EF4-FFF2-40B4-BE49-F238E27FC236}">
                  <a16:creationId xmlns:a16="http://schemas.microsoft.com/office/drawing/2014/main" id="{0959FA4C-CC90-4EBB-B187-02E47200A2EB}"/>
                </a:ext>
              </a:extLst>
            </p:cNvPr>
            <p:cNvSpPr/>
            <p:nvPr/>
          </p:nvSpPr>
          <p:spPr>
            <a:xfrm>
              <a:off x="3024000" y="3844025"/>
              <a:ext cx="216000" cy="121775"/>
            </a:xfrm>
            <a:custGeom>
              <a:avLst/>
              <a:gdLst/>
              <a:ahLst/>
              <a:cxnLst/>
              <a:rect l="l" t="t" r="r" b="b"/>
              <a:pathLst>
                <a:path w="8640" h="4871" extrusionOk="0">
                  <a:moveTo>
                    <a:pt x="1135" y="1"/>
                  </a:moveTo>
                  <a:lnTo>
                    <a:pt x="0" y="668"/>
                  </a:lnTo>
                  <a:lnTo>
                    <a:pt x="834" y="1135"/>
                  </a:lnTo>
                  <a:cubicBezTo>
                    <a:pt x="467" y="1335"/>
                    <a:pt x="267" y="1702"/>
                    <a:pt x="201" y="2102"/>
                  </a:cubicBezTo>
                  <a:cubicBezTo>
                    <a:pt x="201" y="2402"/>
                    <a:pt x="467" y="2736"/>
                    <a:pt x="934" y="3003"/>
                  </a:cubicBezTo>
                  <a:cubicBezTo>
                    <a:pt x="1457" y="3304"/>
                    <a:pt x="1979" y="3416"/>
                    <a:pt x="2491" y="3416"/>
                  </a:cubicBezTo>
                  <a:cubicBezTo>
                    <a:pt x="3058" y="3416"/>
                    <a:pt x="3611" y="3278"/>
                    <a:pt x="4137" y="3103"/>
                  </a:cubicBezTo>
                  <a:cubicBezTo>
                    <a:pt x="4788" y="2886"/>
                    <a:pt x="5316" y="2651"/>
                    <a:pt x="5761" y="2651"/>
                  </a:cubicBezTo>
                  <a:cubicBezTo>
                    <a:pt x="5932" y="2651"/>
                    <a:pt x="6090" y="2686"/>
                    <a:pt x="6238" y="2769"/>
                  </a:cubicBezTo>
                  <a:cubicBezTo>
                    <a:pt x="6572" y="2936"/>
                    <a:pt x="6472" y="3170"/>
                    <a:pt x="6105" y="3403"/>
                  </a:cubicBezTo>
                  <a:cubicBezTo>
                    <a:pt x="5819" y="3556"/>
                    <a:pt x="5511" y="3632"/>
                    <a:pt x="5207" y="3632"/>
                  </a:cubicBezTo>
                  <a:cubicBezTo>
                    <a:pt x="4978" y="3632"/>
                    <a:pt x="4751" y="3589"/>
                    <a:pt x="4537" y="3503"/>
                  </a:cubicBezTo>
                  <a:lnTo>
                    <a:pt x="3470" y="4537"/>
                  </a:lnTo>
                  <a:cubicBezTo>
                    <a:pt x="3636" y="4604"/>
                    <a:pt x="3836" y="4671"/>
                    <a:pt x="4037" y="4704"/>
                  </a:cubicBezTo>
                  <a:cubicBezTo>
                    <a:pt x="4370" y="4804"/>
                    <a:pt x="4737" y="4804"/>
                    <a:pt x="5071" y="4804"/>
                  </a:cubicBezTo>
                  <a:cubicBezTo>
                    <a:pt x="5638" y="4771"/>
                    <a:pt x="6171" y="4637"/>
                    <a:pt x="6672" y="4404"/>
                  </a:cubicBezTo>
                  <a:lnTo>
                    <a:pt x="7506" y="4871"/>
                  </a:lnTo>
                  <a:lnTo>
                    <a:pt x="8640" y="4237"/>
                  </a:lnTo>
                  <a:lnTo>
                    <a:pt x="8440" y="4170"/>
                  </a:lnTo>
                  <a:lnTo>
                    <a:pt x="7773" y="3770"/>
                  </a:lnTo>
                  <a:cubicBezTo>
                    <a:pt x="8173" y="3603"/>
                    <a:pt x="8406" y="3236"/>
                    <a:pt x="8440" y="2803"/>
                  </a:cubicBezTo>
                  <a:cubicBezTo>
                    <a:pt x="8440" y="2769"/>
                    <a:pt x="8440" y="2736"/>
                    <a:pt x="8440" y="2703"/>
                  </a:cubicBezTo>
                  <a:cubicBezTo>
                    <a:pt x="8406" y="2402"/>
                    <a:pt x="8173" y="2102"/>
                    <a:pt x="7706" y="1835"/>
                  </a:cubicBezTo>
                  <a:cubicBezTo>
                    <a:pt x="7239" y="1568"/>
                    <a:pt x="6739" y="1435"/>
                    <a:pt x="6205" y="1435"/>
                  </a:cubicBezTo>
                  <a:lnTo>
                    <a:pt x="5671" y="1435"/>
                  </a:lnTo>
                  <a:cubicBezTo>
                    <a:pt x="5438" y="1468"/>
                    <a:pt x="5204" y="1535"/>
                    <a:pt x="4971" y="1602"/>
                  </a:cubicBezTo>
                  <a:lnTo>
                    <a:pt x="4604" y="1702"/>
                  </a:lnTo>
                  <a:lnTo>
                    <a:pt x="4137" y="1835"/>
                  </a:lnTo>
                  <a:lnTo>
                    <a:pt x="3970" y="1902"/>
                  </a:lnTo>
                  <a:cubicBezTo>
                    <a:pt x="3636" y="2035"/>
                    <a:pt x="3303" y="2135"/>
                    <a:pt x="2969" y="2202"/>
                  </a:cubicBezTo>
                  <a:cubicBezTo>
                    <a:pt x="2902" y="2219"/>
                    <a:pt x="2836" y="2227"/>
                    <a:pt x="2769" y="2227"/>
                  </a:cubicBezTo>
                  <a:cubicBezTo>
                    <a:pt x="2702" y="2227"/>
                    <a:pt x="2636" y="2219"/>
                    <a:pt x="2569" y="2202"/>
                  </a:cubicBezTo>
                  <a:cubicBezTo>
                    <a:pt x="2469" y="2169"/>
                    <a:pt x="2402" y="2135"/>
                    <a:pt x="2369" y="2102"/>
                  </a:cubicBezTo>
                  <a:cubicBezTo>
                    <a:pt x="2102" y="1969"/>
                    <a:pt x="2069" y="1735"/>
                    <a:pt x="2536" y="1468"/>
                  </a:cubicBezTo>
                  <a:cubicBezTo>
                    <a:pt x="2798" y="1307"/>
                    <a:pt x="3097" y="1219"/>
                    <a:pt x="3396" y="1219"/>
                  </a:cubicBezTo>
                  <a:cubicBezTo>
                    <a:pt x="3591" y="1219"/>
                    <a:pt x="3786" y="1256"/>
                    <a:pt x="3970" y="1335"/>
                  </a:cubicBezTo>
                  <a:lnTo>
                    <a:pt x="4971" y="301"/>
                  </a:lnTo>
                  <a:cubicBezTo>
                    <a:pt x="4553" y="176"/>
                    <a:pt x="4124" y="114"/>
                    <a:pt x="3698" y="114"/>
                  </a:cubicBezTo>
                  <a:cubicBezTo>
                    <a:pt x="3103" y="114"/>
                    <a:pt x="2513" y="234"/>
                    <a:pt x="1968" y="468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4433;p75">
              <a:extLst>
                <a:ext uri="{FF2B5EF4-FFF2-40B4-BE49-F238E27FC236}">
                  <a16:creationId xmlns:a16="http://schemas.microsoft.com/office/drawing/2014/main" id="{84513BDB-A256-42C7-8A90-B8B6483D688A}"/>
                </a:ext>
              </a:extLst>
            </p:cNvPr>
            <p:cNvSpPr/>
            <p:nvPr/>
          </p:nvSpPr>
          <p:spPr>
            <a:xfrm>
              <a:off x="3190775" y="395495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867"/>
                  </a:lnTo>
                  <a:lnTo>
                    <a:pt x="835" y="1368"/>
                  </a:lnTo>
                  <a:lnTo>
                    <a:pt x="835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4434;p75">
              <a:extLst>
                <a:ext uri="{FF2B5EF4-FFF2-40B4-BE49-F238E27FC236}">
                  <a16:creationId xmlns:a16="http://schemas.microsoft.com/office/drawing/2014/main" id="{14BDE2D6-888F-4DFB-AD50-A952F5F4D7A3}"/>
                </a:ext>
              </a:extLst>
            </p:cNvPr>
            <p:cNvSpPr/>
            <p:nvPr/>
          </p:nvSpPr>
          <p:spPr>
            <a:xfrm>
              <a:off x="3190775" y="395495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867"/>
                  </a:lnTo>
                  <a:lnTo>
                    <a:pt x="835" y="1368"/>
                  </a:lnTo>
                  <a:lnTo>
                    <a:pt x="835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4435;p75">
              <a:extLst>
                <a:ext uri="{FF2B5EF4-FFF2-40B4-BE49-F238E27FC236}">
                  <a16:creationId xmlns:a16="http://schemas.microsoft.com/office/drawing/2014/main" id="{616D33FC-44CD-4B14-A99C-1943CF832CF4}"/>
                </a:ext>
              </a:extLst>
            </p:cNvPr>
            <p:cNvSpPr/>
            <p:nvPr/>
          </p:nvSpPr>
          <p:spPr>
            <a:xfrm>
              <a:off x="3023175" y="384485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4" y="1"/>
                  </a:moveTo>
                  <a:lnTo>
                    <a:pt x="0" y="635"/>
                  </a:lnTo>
                  <a:lnTo>
                    <a:pt x="1134" y="134"/>
                  </a:lnTo>
                  <a:lnTo>
                    <a:pt x="1968" y="468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4436;p75">
              <a:extLst>
                <a:ext uri="{FF2B5EF4-FFF2-40B4-BE49-F238E27FC236}">
                  <a16:creationId xmlns:a16="http://schemas.microsoft.com/office/drawing/2014/main" id="{439F5DB7-9D14-442B-BCF3-6AD5F19B275A}"/>
                </a:ext>
              </a:extLst>
            </p:cNvPr>
            <p:cNvSpPr/>
            <p:nvPr/>
          </p:nvSpPr>
          <p:spPr>
            <a:xfrm>
              <a:off x="3086550" y="3852375"/>
              <a:ext cx="61725" cy="29200"/>
            </a:xfrm>
            <a:custGeom>
              <a:avLst/>
              <a:gdLst/>
              <a:ahLst/>
              <a:cxnLst/>
              <a:rect l="l" t="t" r="r" b="b"/>
              <a:pathLst>
                <a:path w="2469" h="1168" extrusionOk="0">
                  <a:moveTo>
                    <a:pt x="2469" y="0"/>
                  </a:moveTo>
                  <a:lnTo>
                    <a:pt x="1468" y="901"/>
                  </a:lnTo>
                  <a:cubicBezTo>
                    <a:pt x="1308" y="848"/>
                    <a:pt x="1142" y="822"/>
                    <a:pt x="976" y="822"/>
                  </a:cubicBezTo>
                  <a:cubicBezTo>
                    <a:pt x="623" y="822"/>
                    <a:pt x="273" y="940"/>
                    <a:pt x="0" y="1168"/>
                  </a:cubicBezTo>
                  <a:cubicBezTo>
                    <a:pt x="275" y="999"/>
                    <a:pt x="590" y="910"/>
                    <a:pt x="910" y="910"/>
                  </a:cubicBezTo>
                  <a:cubicBezTo>
                    <a:pt x="1096" y="910"/>
                    <a:pt x="1284" y="940"/>
                    <a:pt x="1468" y="1001"/>
                  </a:cubicBez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4437;p75">
              <a:extLst>
                <a:ext uri="{FF2B5EF4-FFF2-40B4-BE49-F238E27FC236}">
                  <a16:creationId xmlns:a16="http://schemas.microsoft.com/office/drawing/2014/main" id="{D4B11129-0E81-4808-8527-C2D0DC3B77C7}"/>
                </a:ext>
              </a:extLst>
            </p:cNvPr>
            <p:cNvSpPr/>
            <p:nvPr/>
          </p:nvSpPr>
          <p:spPr>
            <a:xfrm>
              <a:off x="3109900" y="3931600"/>
              <a:ext cx="40050" cy="33375"/>
            </a:xfrm>
            <a:custGeom>
              <a:avLst/>
              <a:gdLst/>
              <a:ahLst/>
              <a:cxnLst/>
              <a:rect l="l" t="t" r="r" b="b"/>
              <a:pathLst>
                <a:path w="1602" h="1335" extrusionOk="0">
                  <a:moveTo>
                    <a:pt x="1068" y="0"/>
                  </a:moveTo>
                  <a:lnTo>
                    <a:pt x="0" y="1068"/>
                  </a:lnTo>
                  <a:cubicBezTo>
                    <a:pt x="200" y="1134"/>
                    <a:pt x="400" y="1201"/>
                    <a:pt x="601" y="1234"/>
                  </a:cubicBezTo>
                  <a:cubicBezTo>
                    <a:pt x="934" y="1301"/>
                    <a:pt x="1268" y="1334"/>
                    <a:pt x="1601" y="1334"/>
                  </a:cubicBezTo>
                  <a:cubicBezTo>
                    <a:pt x="1101" y="1334"/>
                    <a:pt x="634" y="1234"/>
                    <a:pt x="167" y="10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4438;p75">
              <a:extLst>
                <a:ext uri="{FF2B5EF4-FFF2-40B4-BE49-F238E27FC236}">
                  <a16:creationId xmlns:a16="http://schemas.microsoft.com/office/drawing/2014/main" id="{2EAE83BD-D3AC-4B0F-A5AC-D7BE0C6A6A0F}"/>
                </a:ext>
              </a:extLst>
            </p:cNvPr>
            <p:cNvSpPr/>
            <p:nvPr/>
          </p:nvSpPr>
          <p:spPr>
            <a:xfrm>
              <a:off x="3190775" y="3950775"/>
              <a:ext cx="48400" cy="15875"/>
            </a:xfrm>
            <a:custGeom>
              <a:avLst/>
              <a:gdLst/>
              <a:ahLst/>
              <a:cxnLst/>
              <a:rect l="l" t="t" r="r" b="b"/>
              <a:pathLst>
                <a:path w="1936" h="635" extrusionOk="0">
                  <a:moveTo>
                    <a:pt x="1936" y="0"/>
                  </a:moveTo>
                  <a:lnTo>
                    <a:pt x="835" y="534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835" y="63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439;p75">
              <a:extLst>
                <a:ext uri="{FF2B5EF4-FFF2-40B4-BE49-F238E27FC236}">
                  <a16:creationId xmlns:a16="http://schemas.microsoft.com/office/drawing/2014/main" id="{95D88C51-FE6A-4425-B504-2F9BCEAC483F}"/>
                </a:ext>
              </a:extLst>
            </p:cNvPr>
            <p:cNvSpPr/>
            <p:nvPr/>
          </p:nvSpPr>
          <p:spPr>
            <a:xfrm>
              <a:off x="2864725" y="3765650"/>
              <a:ext cx="266875" cy="149275"/>
            </a:xfrm>
            <a:custGeom>
              <a:avLst/>
              <a:gdLst/>
              <a:ahLst/>
              <a:cxnLst/>
              <a:rect l="l" t="t" r="r" b="b"/>
              <a:pathLst>
                <a:path w="10675" h="5971" extrusionOk="0">
                  <a:moveTo>
                    <a:pt x="10674" y="0"/>
                  </a:moveTo>
                  <a:cubicBezTo>
                    <a:pt x="7772" y="0"/>
                    <a:pt x="5070" y="667"/>
                    <a:pt x="3036" y="1835"/>
                  </a:cubicBezTo>
                  <a:cubicBezTo>
                    <a:pt x="1068" y="2935"/>
                    <a:pt x="0" y="4403"/>
                    <a:pt x="0" y="5971"/>
                  </a:cubicBezTo>
                  <a:cubicBezTo>
                    <a:pt x="0" y="5971"/>
                    <a:pt x="100" y="3803"/>
                    <a:pt x="3102" y="1968"/>
                  </a:cubicBezTo>
                  <a:cubicBezTo>
                    <a:pt x="6071" y="167"/>
                    <a:pt x="10674" y="0"/>
                    <a:pt x="1067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440;p75">
              <a:extLst>
                <a:ext uri="{FF2B5EF4-FFF2-40B4-BE49-F238E27FC236}">
                  <a16:creationId xmlns:a16="http://schemas.microsoft.com/office/drawing/2014/main" id="{D11CF0F4-0D0F-4380-B267-0D13F1C5EA86}"/>
                </a:ext>
              </a:extLst>
            </p:cNvPr>
            <p:cNvSpPr/>
            <p:nvPr/>
          </p:nvSpPr>
          <p:spPr>
            <a:xfrm>
              <a:off x="3109900" y="3896575"/>
              <a:ext cx="310225" cy="178925"/>
            </a:xfrm>
            <a:custGeom>
              <a:avLst/>
              <a:gdLst/>
              <a:ahLst/>
              <a:cxnLst/>
              <a:rect l="l" t="t" r="r" b="b"/>
              <a:pathLst>
                <a:path w="12409" h="7157" extrusionOk="0">
                  <a:moveTo>
                    <a:pt x="11942" y="0"/>
                  </a:moveTo>
                  <a:cubicBezTo>
                    <a:pt x="11942" y="1"/>
                    <a:pt x="12408" y="3069"/>
                    <a:pt x="8573" y="5170"/>
                  </a:cubicBezTo>
                  <a:cubicBezTo>
                    <a:pt x="5045" y="7056"/>
                    <a:pt x="824" y="7139"/>
                    <a:pt x="106" y="7139"/>
                  </a:cubicBezTo>
                  <a:cubicBezTo>
                    <a:pt x="37" y="7139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84" y="7151"/>
                    <a:pt x="568" y="7157"/>
                    <a:pt x="853" y="7157"/>
                  </a:cubicBezTo>
                  <a:cubicBezTo>
                    <a:pt x="3709" y="7157"/>
                    <a:pt x="6555" y="6545"/>
                    <a:pt x="8740" y="5271"/>
                  </a:cubicBezTo>
                  <a:cubicBezTo>
                    <a:pt x="11242" y="3836"/>
                    <a:pt x="12309" y="1868"/>
                    <a:pt x="119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441;p75">
              <a:extLst>
                <a:ext uri="{FF2B5EF4-FFF2-40B4-BE49-F238E27FC236}">
                  <a16:creationId xmlns:a16="http://schemas.microsoft.com/office/drawing/2014/main" id="{6D96816B-D96E-479A-B15C-7DBCC555B3E5}"/>
                </a:ext>
              </a:extLst>
            </p:cNvPr>
            <p:cNvSpPr/>
            <p:nvPr/>
          </p:nvSpPr>
          <p:spPr>
            <a:xfrm>
              <a:off x="2825525" y="3727075"/>
              <a:ext cx="557075" cy="321500"/>
            </a:xfrm>
            <a:custGeom>
              <a:avLst/>
              <a:gdLst/>
              <a:ahLst/>
              <a:cxnLst/>
              <a:rect l="l" t="t" r="r" b="b"/>
              <a:pathLst>
                <a:path w="22283" h="12860" extrusionOk="0">
                  <a:moveTo>
                    <a:pt x="11146" y="0"/>
                  </a:moveTo>
                  <a:cubicBezTo>
                    <a:pt x="8290" y="0"/>
                    <a:pt x="5438" y="626"/>
                    <a:pt x="3269" y="1877"/>
                  </a:cubicBezTo>
                  <a:cubicBezTo>
                    <a:pt x="2169" y="2444"/>
                    <a:pt x="1268" y="3311"/>
                    <a:pt x="601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67" y="8214"/>
                    <a:pt x="1168" y="9782"/>
                    <a:pt x="3236" y="10983"/>
                  </a:cubicBezTo>
                  <a:cubicBezTo>
                    <a:pt x="5421" y="12234"/>
                    <a:pt x="8281" y="12859"/>
                    <a:pt x="11138" y="12859"/>
                  </a:cubicBezTo>
                  <a:cubicBezTo>
                    <a:pt x="13994" y="12859"/>
                    <a:pt x="16846" y="12234"/>
                    <a:pt x="19014" y="10983"/>
                  </a:cubicBezTo>
                  <a:cubicBezTo>
                    <a:pt x="21115" y="9782"/>
                    <a:pt x="22216" y="8214"/>
                    <a:pt x="22283" y="6613"/>
                  </a:cubicBezTo>
                  <a:lnTo>
                    <a:pt x="22283" y="4345"/>
                  </a:lnTo>
                  <a:lnTo>
                    <a:pt x="21683" y="4345"/>
                  </a:lnTo>
                  <a:cubicBezTo>
                    <a:pt x="21049" y="3311"/>
                    <a:pt x="20115" y="2444"/>
                    <a:pt x="19047" y="1877"/>
                  </a:cubicBezTo>
                  <a:cubicBezTo>
                    <a:pt x="16862" y="626"/>
                    <a:pt x="14002" y="0"/>
                    <a:pt x="111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442;p75">
              <a:extLst>
                <a:ext uri="{FF2B5EF4-FFF2-40B4-BE49-F238E27FC236}">
                  <a16:creationId xmlns:a16="http://schemas.microsoft.com/office/drawing/2014/main" id="{C8183D6A-A5F2-464F-B969-FF0C5D06D5E0}"/>
                </a:ext>
              </a:extLst>
            </p:cNvPr>
            <p:cNvSpPr/>
            <p:nvPr/>
          </p:nvSpPr>
          <p:spPr>
            <a:xfrm>
              <a:off x="2825525" y="3727075"/>
              <a:ext cx="557075" cy="321500"/>
            </a:xfrm>
            <a:custGeom>
              <a:avLst/>
              <a:gdLst/>
              <a:ahLst/>
              <a:cxnLst/>
              <a:rect l="l" t="t" r="r" b="b"/>
              <a:pathLst>
                <a:path w="22283" h="12860" extrusionOk="0">
                  <a:moveTo>
                    <a:pt x="11146" y="0"/>
                  </a:moveTo>
                  <a:cubicBezTo>
                    <a:pt x="8290" y="0"/>
                    <a:pt x="5438" y="626"/>
                    <a:pt x="3269" y="1877"/>
                  </a:cubicBezTo>
                  <a:cubicBezTo>
                    <a:pt x="2169" y="2444"/>
                    <a:pt x="1268" y="3311"/>
                    <a:pt x="601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67" y="8214"/>
                    <a:pt x="1168" y="9782"/>
                    <a:pt x="3236" y="10983"/>
                  </a:cubicBezTo>
                  <a:cubicBezTo>
                    <a:pt x="5421" y="12234"/>
                    <a:pt x="8281" y="12859"/>
                    <a:pt x="11138" y="12859"/>
                  </a:cubicBezTo>
                  <a:cubicBezTo>
                    <a:pt x="13994" y="12859"/>
                    <a:pt x="16846" y="12234"/>
                    <a:pt x="19014" y="10983"/>
                  </a:cubicBezTo>
                  <a:cubicBezTo>
                    <a:pt x="21115" y="9782"/>
                    <a:pt x="22216" y="8214"/>
                    <a:pt x="22283" y="6613"/>
                  </a:cubicBezTo>
                  <a:lnTo>
                    <a:pt x="22283" y="4345"/>
                  </a:lnTo>
                  <a:lnTo>
                    <a:pt x="21683" y="4345"/>
                  </a:lnTo>
                  <a:cubicBezTo>
                    <a:pt x="21049" y="3311"/>
                    <a:pt x="20115" y="2444"/>
                    <a:pt x="19047" y="1877"/>
                  </a:cubicBezTo>
                  <a:cubicBezTo>
                    <a:pt x="16862" y="626"/>
                    <a:pt x="14002" y="0"/>
                    <a:pt x="111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443;p75">
              <a:extLst>
                <a:ext uri="{FF2B5EF4-FFF2-40B4-BE49-F238E27FC236}">
                  <a16:creationId xmlns:a16="http://schemas.microsoft.com/office/drawing/2014/main" id="{76221363-AD30-447D-9FCF-9A7E1F13AA1F}"/>
                </a:ext>
              </a:extLst>
            </p:cNvPr>
            <p:cNvSpPr/>
            <p:nvPr/>
          </p:nvSpPr>
          <p:spPr>
            <a:xfrm>
              <a:off x="2825525" y="3727275"/>
              <a:ext cx="278550" cy="321925"/>
            </a:xfrm>
            <a:custGeom>
              <a:avLst/>
              <a:gdLst/>
              <a:ahLst/>
              <a:cxnLst/>
              <a:rect l="l" t="t" r="r" b="b"/>
              <a:pathLst>
                <a:path w="11142" h="12877" extrusionOk="0">
                  <a:moveTo>
                    <a:pt x="11142" y="1"/>
                  </a:moveTo>
                  <a:cubicBezTo>
                    <a:pt x="8306" y="1"/>
                    <a:pt x="5438" y="601"/>
                    <a:pt x="3269" y="1869"/>
                  </a:cubicBezTo>
                  <a:cubicBezTo>
                    <a:pt x="2169" y="2436"/>
                    <a:pt x="1268" y="3303"/>
                    <a:pt x="601" y="4337"/>
                  </a:cubicBezTo>
                  <a:lnTo>
                    <a:pt x="0" y="4337"/>
                  </a:lnTo>
                  <a:lnTo>
                    <a:pt x="0" y="6605"/>
                  </a:lnTo>
                  <a:cubicBezTo>
                    <a:pt x="67" y="8206"/>
                    <a:pt x="1168" y="9774"/>
                    <a:pt x="3236" y="10975"/>
                  </a:cubicBezTo>
                  <a:cubicBezTo>
                    <a:pt x="5438" y="12243"/>
                    <a:pt x="8273" y="12876"/>
                    <a:pt x="11142" y="12876"/>
                  </a:cubicBezTo>
                  <a:lnTo>
                    <a:pt x="111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444;p75">
              <a:extLst>
                <a:ext uri="{FF2B5EF4-FFF2-40B4-BE49-F238E27FC236}">
                  <a16:creationId xmlns:a16="http://schemas.microsoft.com/office/drawing/2014/main" id="{0C788ECD-1472-49EA-A904-AD93BC476E9D}"/>
                </a:ext>
              </a:extLst>
            </p:cNvPr>
            <p:cNvSpPr/>
            <p:nvPr/>
          </p:nvSpPr>
          <p:spPr>
            <a:xfrm>
              <a:off x="2825525" y="3753125"/>
              <a:ext cx="126775" cy="269400"/>
            </a:xfrm>
            <a:custGeom>
              <a:avLst/>
              <a:gdLst/>
              <a:ahLst/>
              <a:cxnLst/>
              <a:rect l="l" t="t" r="r" b="b"/>
              <a:pathLst>
                <a:path w="5071" h="10776" extrusionOk="0">
                  <a:moveTo>
                    <a:pt x="5071" y="1"/>
                  </a:moveTo>
                  <a:lnTo>
                    <a:pt x="5071" y="1"/>
                  </a:lnTo>
                  <a:cubicBezTo>
                    <a:pt x="4437" y="234"/>
                    <a:pt x="3836" y="501"/>
                    <a:pt x="3269" y="835"/>
                  </a:cubicBezTo>
                  <a:cubicBezTo>
                    <a:pt x="2169" y="1402"/>
                    <a:pt x="1268" y="2269"/>
                    <a:pt x="601" y="3303"/>
                  </a:cubicBezTo>
                  <a:lnTo>
                    <a:pt x="0" y="3303"/>
                  </a:lnTo>
                  <a:lnTo>
                    <a:pt x="0" y="5571"/>
                  </a:lnTo>
                  <a:cubicBezTo>
                    <a:pt x="67" y="7172"/>
                    <a:pt x="1168" y="8740"/>
                    <a:pt x="3269" y="9941"/>
                  </a:cubicBezTo>
                  <a:cubicBezTo>
                    <a:pt x="3836" y="10275"/>
                    <a:pt x="4437" y="10542"/>
                    <a:pt x="5037" y="10775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445;p75">
              <a:extLst>
                <a:ext uri="{FF2B5EF4-FFF2-40B4-BE49-F238E27FC236}">
                  <a16:creationId xmlns:a16="http://schemas.microsoft.com/office/drawing/2014/main" id="{46B0BD94-5B39-4555-A909-465E95CF8438}"/>
                </a:ext>
              </a:extLst>
            </p:cNvPr>
            <p:cNvSpPr/>
            <p:nvPr/>
          </p:nvSpPr>
          <p:spPr>
            <a:xfrm>
              <a:off x="3256675" y="3753125"/>
              <a:ext cx="126775" cy="269400"/>
            </a:xfrm>
            <a:custGeom>
              <a:avLst/>
              <a:gdLst/>
              <a:ahLst/>
              <a:cxnLst/>
              <a:rect l="l" t="t" r="r" b="b"/>
              <a:pathLst>
                <a:path w="5071" h="10776" extrusionOk="0">
                  <a:moveTo>
                    <a:pt x="0" y="1"/>
                  </a:moveTo>
                  <a:lnTo>
                    <a:pt x="0" y="10775"/>
                  </a:lnTo>
                  <a:cubicBezTo>
                    <a:pt x="600" y="10542"/>
                    <a:pt x="1201" y="10275"/>
                    <a:pt x="1801" y="9941"/>
                  </a:cubicBezTo>
                  <a:cubicBezTo>
                    <a:pt x="3869" y="8740"/>
                    <a:pt x="4970" y="7172"/>
                    <a:pt x="5070" y="5571"/>
                  </a:cubicBezTo>
                  <a:lnTo>
                    <a:pt x="5070" y="3303"/>
                  </a:lnTo>
                  <a:lnTo>
                    <a:pt x="4437" y="3303"/>
                  </a:lnTo>
                  <a:cubicBezTo>
                    <a:pt x="3803" y="2269"/>
                    <a:pt x="2869" y="1402"/>
                    <a:pt x="1801" y="835"/>
                  </a:cubicBezTo>
                  <a:cubicBezTo>
                    <a:pt x="1201" y="501"/>
                    <a:pt x="600" y="234"/>
                    <a:pt x="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446;p75">
              <a:extLst>
                <a:ext uri="{FF2B5EF4-FFF2-40B4-BE49-F238E27FC236}">
                  <a16:creationId xmlns:a16="http://schemas.microsoft.com/office/drawing/2014/main" id="{B15B28B9-56A5-48CB-87C2-E23E497EDDDC}"/>
                </a:ext>
              </a:extLst>
            </p:cNvPr>
            <p:cNvSpPr/>
            <p:nvPr/>
          </p:nvSpPr>
          <p:spPr>
            <a:xfrm>
              <a:off x="2798000" y="3675375"/>
              <a:ext cx="612975" cy="321500"/>
            </a:xfrm>
            <a:custGeom>
              <a:avLst/>
              <a:gdLst/>
              <a:ahLst/>
              <a:cxnLst/>
              <a:rect l="l" t="t" r="r" b="b"/>
              <a:pathLst>
                <a:path w="24519" h="12860" extrusionOk="0">
                  <a:moveTo>
                    <a:pt x="12247" y="0"/>
                  </a:moveTo>
                  <a:cubicBezTo>
                    <a:pt x="9391" y="0"/>
                    <a:pt x="6539" y="626"/>
                    <a:pt x="4370" y="1876"/>
                  </a:cubicBezTo>
                  <a:cubicBezTo>
                    <a:pt x="1" y="4378"/>
                    <a:pt x="1" y="8448"/>
                    <a:pt x="4370" y="10983"/>
                  </a:cubicBezTo>
                  <a:cubicBezTo>
                    <a:pt x="6539" y="12234"/>
                    <a:pt x="9391" y="12859"/>
                    <a:pt x="12247" y="12859"/>
                  </a:cubicBezTo>
                  <a:cubicBezTo>
                    <a:pt x="15103" y="12859"/>
                    <a:pt x="17963" y="12234"/>
                    <a:pt x="20148" y="10983"/>
                  </a:cubicBezTo>
                  <a:cubicBezTo>
                    <a:pt x="24485" y="8481"/>
                    <a:pt x="24518" y="4378"/>
                    <a:pt x="20148" y="1876"/>
                  </a:cubicBezTo>
                  <a:cubicBezTo>
                    <a:pt x="17963" y="626"/>
                    <a:pt x="15103" y="0"/>
                    <a:pt x="12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447;p75">
              <a:extLst>
                <a:ext uri="{FF2B5EF4-FFF2-40B4-BE49-F238E27FC236}">
                  <a16:creationId xmlns:a16="http://schemas.microsoft.com/office/drawing/2014/main" id="{9DAD9C6E-37EF-4DF0-ADB0-7E9C1AFE6C42}"/>
                </a:ext>
              </a:extLst>
            </p:cNvPr>
            <p:cNvSpPr/>
            <p:nvPr/>
          </p:nvSpPr>
          <p:spPr>
            <a:xfrm>
              <a:off x="2798000" y="3675375"/>
              <a:ext cx="612975" cy="321500"/>
            </a:xfrm>
            <a:custGeom>
              <a:avLst/>
              <a:gdLst/>
              <a:ahLst/>
              <a:cxnLst/>
              <a:rect l="l" t="t" r="r" b="b"/>
              <a:pathLst>
                <a:path w="24519" h="12860" extrusionOk="0">
                  <a:moveTo>
                    <a:pt x="12247" y="0"/>
                  </a:moveTo>
                  <a:cubicBezTo>
                    <a:pt x="9391" y="0"/>
                    <a:pt x="6539" y="626"/>
                    <a:pt x="4370" y="1876"/>
                  </a:cubicBezTo>
                  <a:cubicBezTo>
                    <a:pt x="1" y="4378"/>
                    <a:pt x="1" y="8448"/>
                    <a:pt x="4370" y="10983"/>
                  </a:cubicBezTo>
                  <a:cubicBezTo>
                    <a:pt x="6539" y="12234"/>
                    <a:pt x="9391" y="12859"/>
                    <a:pt x="12247" y="12859"/>
                  </a:cubicBezTo>
                  <a:cubicBezTo>
                    <a:pt x="15103" y="12859"/>
                    <a:pt x="17963" y="12234"/>
                    <a:pt x="20148" y="10983"/>
                  </a:cubicBezTo>
                  <a:cubicBezTo>
                    <a:pt x="24485" y="8481"/>
                    <a:pt x="24518" y="4378"/>
                    <a:pt x="20148" y="1876"/>
                  </a:cubicBezTo>
                  <a:cubicBezTo>
                    <a:pt x="17963" y="626"/>
                    <a:pt x="15103" y="0"/>
                    <a:pt x="12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448;p75">
              <a:extLst>
                <a:ext uri="{FF2B5EF4-FFF2-40B4-BE49-F238E27FC236}">
                  <a16:creationId xmlns:a16="http://schemas.microsoft.com/office/drawing/2014/main" id="{C92AD37B-F220-4440-AB00-FDBB6EFC20E6}"/>
                </a:ext>
              </a:extLst>
            </p:cNvPr>
            <p:cNvSpPr/>
            <p:nvPr/>
          </p:nvSpPr>
          <p:spPr>
            <a:xfrm>
              <a:off x="2918925" y="3736450"/>
              <a:ext cx="370275" cy="198700"/>
            </a:xfrm>
            <a:custGeom>
              <a:avLst/>
              <a:gdLst/>
              <a:ahLst/>
              <a:cxnLst/>
              <a:rect l="l" t="t" r="r" b="b"/>
              <a:pathLst>
                <a:path w="14811" h="7948" extrusionOk="0">
                  <a:moveTo>
                    <a:pt x="7406" y="1"/>
                  </a:moveTo>
                  <a:cubicBezTo>
                    <a:pt x="5654" y="1"/>
                    <a:pt x="3903" y="367"/>
                    <a:pt x="2269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071"/>
                    <a:pt x="801" y="6105"/>
                    <a:pt x="2269" y="6872"/>
                  </a:cubicBezTo>
                  <a:cubicBezTo>
                    <a:pt x="3903" y="7589"/>
                    <a:pt x="5654" y="7948"/>
                    <a:pt x="7406" y="7948"/>
                  </a:cubicBezTo>
                  <a:cubicBezTo>
                    <a:pt x="9157" y="7948"/>
                    <a:pt x="10908" y="7589"/>
                    <a:pt x="12543" y="6872"/>
                  </a:cubicBezTo>
                  <a:cubicBezTo>
                    <a:pt x="14010" y="6105"/>
                    <a:pt x="14811" y="5071"/>
                    <a:pt x="14811" y="3970"/>
                  </a:cubicBezTo>
                  <a:cubicBezTo>
                    <a:pt x="14811" y="2869"/>
                    <a:pt x="14010" y="1835"/>
                    <a:pt x="12543" y="1101"/>
                  </a:cubicBezTo>
                  <a:cubicBezTo>
                    <a:pt x="10908" y="367"/>
                    <a:pt x="9157" y="1"/>
                    <a:pt x="74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449;p75">
              <a:extLst>
                <a:ext uri="{FF2B5EF4-FFF2-40B4-BE49-F238E27FC236}">
                  <a16:creationId xmlns:a16="http://schemas.microsoft.com/office/drawing/2014/main" id="{D46A2AAE-32DB-4D2E-A746-3DD85FF07304}"/>
                </a:ext>
              </a:extLst>
            </p:cNvPr>
            <p:cNvSpPr/>
            <p:nvPr/>
          </p:nvSpPr>
          <p:spPr>
            <a:xfrm>
              <a:off x="2918925" y="3736450"/>
              <a:ext cx="370275" cy="198700"/>
            </a:xfrm>
            <a:custGeom>
              <a:avLst/>
              <a:gdLst/>
              <a:ahLst/>
              <a:cxnLst/>
              <a:rect l="l" t="t" r="r" b="b"/>
              <a:pathLst>
                <a:path w="14811" h="7948" extrusionOk="0">
                  <a:moveTo>
                    <a:pt x="7406" y="1"/>
                  </a:moveTo>
                  <a:cubicBezTo>
                    <a:pt x="5654" y="1"/>
                    <a:pt x="3903" y="367"/>
                    <a:pt x="2269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071"/>
                    <a:pt x="801" y="6105"/>
                    <a:pt x="2269" y="6872"/>
                  </a:cubicBezTo>
                  <a:cubicBezTo>
                    <a:pt x="3903" y="7589"/>
                    <a:pt x="5654" y="7948"/>
                    <a:pt x="7406" y="7948"/>
                  </a:cubicBezTo>
                  <a:cubicBezTo>
                    <a:pt x="9157" y="7948"/>
                    <a:pt x="10908" y="7589"/>
                    <a:pt x="12543" y="6872"/>
                  </a:cubicBezTo>
                  <a:cubicBezTo>
                    <a:pt x="14010" y="6105"/>
                    <a:pt x="14811" y="5071"/>
                    <a:pt x="14811" y="3970"/>
                  </a:cubicBezTo>
                  <a:cubicBezTo>
                    <a:pt x="14811" y="2869"/>
                    <a:pt x="14010" y="1835"/>
                    <a:pt x="12543" y="1101"/>
                  </a:cubicBezTo>
                  <a:cubicBezTo>
                    <a:pt x="10908" y="367"/>
                    <a:pt x="9157" y="1"/>
                    <a:pt x="7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450;p75">
              <a:extLst>
                <a:ext uri="{FF2B5EF4-FFF2-40B4-BE49-F238E27FC236}">
                  <a16:creationId xmlns:a16="http://schemas.microsoft.com/office/drawing/2014/main" id="{83554EED-D832-4FAF-973F-EA302F05AF28}"/>
                </a:ext>
              </a:extLst>
            </p:cNvPr>
            <p:cNvSpPr/>
            <p:nvPr/>
          </p:nvSpPr>
          <p:spPr>
            <a:xfrm>
              <a:off x="2837200" y="3687250"/>
              <a:ext cx="533725" cy="297725"/>
            </a:xfrm>
            <a:custGeom>
              <a:avLst/>
              <a:gdLst/>
              <a:ahLst/>
              <a:cxnLst/>
              <a:rect l="l" t="t" r="r" b="b"/>
              <a:pathLst>
                <a:path w="21349" h="11909" extrusionOk="0">
                  <a:moveTo>
                    <a:pt x="10675" y="1960"/>
                  </a:moveTo>
                  <a:cubicBezTo>
                    <a:pt x="12426" y="1960"/>
                    <a:pt x="14177" y="2319"/>
                    <a:pt x="15812" y="3036"/>
                  </a:cubicBezTo>
                  <a:cubicBezTo>
                    <a:pt x="17279" y="3803"/>
                    <a:pt x="18080" y="4837"/>
                    <a:pt x="18080" y="5938"/>
                  </a:cubicBezTo>
                  <a:cubicBezTo>
                    <a:pt x="18080" y="7039"/>
                    <a:pt x="17279" y="8073"/>
                    <a:pt x="15812" y="8840"/>
                  </a:cubicBezTo>
                  <a:cubicBezTo>
                    <a:pt x="14177" y="9557"/>
                    <a:pt x="12426" y="9916"/>
                    <a:pt x="10675" y="9916"/>
                  </a:cubicBezTo>
                  <a:cubicBezTo>
                    <a:pt x="8923" y="9916"/>
                    <a:pt x="7172" y="9557"/>
                    <a:pt x="5538" y="8840"/>
                  </a:cubicBezTo>
                  <a:cubicBezTo>
                    <a:pt x="4103" y="8073"/>
                    <a:pt x="3303" y="7039"/>
                    <a:pt x="3303" y="5938"/>
                  </a:cubicBezTo>
                  <a:cubicBezTo>
                    <a:pt x="3303" y="4837"/>
                    <a:pt x="4103" y="3803"/>
                    <a:pt x="5538" y="3036"/>
                  </a:cubicBezTo>
                  <a:cubicBezTo>
                    <a:pt x="7172" y="2319"/>
                    <a:pt x="8923" y="1960"/>
                    <a:pt x="10675" y="1960"/>
                  </a:cubicBezTo>
                  <a:close/>
                  <a:moveTo>
                    <a:pt x="10675" y="0"/>
                  </a:moveTo>
                  <a:cubicBezTo>
                    <a:pt x="7773" y="0"/>
                    <a:pt x="5071" y="634"/>
                    <a:pt x="3036" y="1802"/>
                  </a:cubicBezTo>
                  <a:cubicBezTo>
                    <a:pt x="1068" y="2936"/>
                    <a:pt x="0" y="4404"/>
                    <a:pt x="0" y="5938"/>
                  </a:cubicBezTo>
                  <a:cubicBezTo>
                    <a:pt x="0" y="7472"/>
                    <a:pt x="1068" y="8940"/>
                    <a:pt x="3036" y="10074"/>
                  </a:cubicBezTo>
                  <a:cubicBezTo>
                    <a:pt x="5071" y="11242"/>
                    <a:pt x="7773" y="11909"/>
                    <a:pt x="10675" y="11909"/>
                  </a:cubicBezTo>
                  <a:cubicBezTo>
                    <a:pt x="13577" y="11909"/>
                    <a:pt x="16279" y="11242"/>
                    <a:pt x="18313" y="10074"/>
                  </a:cubicBezTo>
                  <a:cubicBezTo>
                    <a:pt x="20282" y="8940"/>
                    <a:pt x="21349" y="7472"/>
                    <a:pt x="21349" y="5938"/>
                  </a:cubicBezTo>
                  <a:cubicBezTo>
                    <a:pt x="21349" y="4404"/>
                    <a:pt x="20282" y="2936"/>
                    <a:pt x="18313" y="1802"/>
                  </a:cubicBezTo>
                  <a:cubicBezTo>
                    <a:pt x="16279" y="634"/>
                    <a:pt x="13577" y="0"/>
                    <a:pt x="1067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451;p75">
              <a:extLst>
                <a:ext uri="{FF2B5EF4-FFF2-40B4-BE49-F238E27FC236}">
                  <a16:creationId xmlns:a16="http://schemas.microsoft.com/office/drawing/2014/main" id="{35CDA384-6065-4841-A26B-0DD4706DA02C}"/>
                </a:ext>
              </a:extLst>
            </p:cNvPr>
            <p:cNvSpPr/>
            <p:nvPr/>
          </p:nvSpPr>
          <p:spPr>
            <a:xfrm>
              <a:off x="2928925" y="3745625"/>
              <a:ext cx="351125" cy="180150"/>
            </a:xfrm>
            <a:custGeom>
              <a:avLst/>
              <a:gdLst/>
              <a:ahLst/>
              <a:cxnLst/>
              <a:rect l="l" t="t" r="r" b="b"/>
              <a:pathLst>
                <a:path w="14045" h="7206" extrusionOk="0">
                  <a:moveTo>
                    <a:pt x="7006" y="0"/>
                  </a:moveTo>
                  <a:cubicBezTo>
                    <a:pt x="3136" y="0"/>
                    <a:pt x="1" y="1602"/>
                    <a:pt x="1" y="3603"/>
                  </a:cubicBezTo>
                  <a:cubicBezTo>
                    <a:pt x="1" y="5604"/>
                    <a:pt x="3136" y="7206"/>
                    <a:pt x="7006" y="7206"/>
                  </a:cubicBezTo>
                  <a:cubicBezTo>
                    <a:pt x="10875" y="7206"/>
                    <a:pt x="14044" y="5604"/>
                    <a:pt x="14044" y="3603"/>
                  </a:cubicBezTo>
                  <a:cubicBezTo>
                    <a:pt x="14044" y="1602"/>
                    <a:pt x="10875" y="0"/>
                    <a:pt x="70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452;p75">
              <a:extLst>
                <a:ext uri="{FF2B5EF4-FFF2-40B4-BE49-F238E27FC236}">
                  <a16:creationId xmlns:a16="http://schemas.microsoft.com/office/drawing/2014/main" id="{3676EFB9-2BE6-46AF-863D-DACB95C631F2}"/>
                </a:ext>
              </a:extLst>
            </p:cNvPr>
            <p:cNvSpPr/>
            <p:nvPr/>
          </p:nvSpPr>
          <p:spPr>
            <a:xfrm>
              <a:off x="2928925" y="3745625"/>
              <a:ext cx="351125" cy="180150"/>
            </a:xfrm>
            <a:custGeom>
              <a:avLst/>
              <a:gdLst/>
              <a:ahLst/>
              <a:cxnLst/>
              <a:rect l="l" t="t" r="r" b="b"/>
              <a:pathLst>
                <a:path w="14045" h="7206" extrusionOk="0">
                  <a:moveTo>
                    <a:pt x="7006" y="0"/>
                  </a:moveTo>
                  <a:cubicBezTo>
                    <a:pt x="3136" y="0"/>
                    <a:pt x="1" y="1602"/>
                    <a:pt x="1" y="3603"/>
                  </a:cubicBezTo>
                  <a:cubicBezTo>
                    <a:pt x="1" y="5604"/>
                    <a:pt x="3136" y="7206"/>
                    <a:pt x="7006" y="7206"/>
                  </a:cubicBezTo>
                  <a:cubicBezTo>
                    <a:pt x="10875" y="7206"/>
                    <a:pt x="14044" y="5604"/>
                    <a:pt x="14044" y="3603"/>
                  </a:cubicBezTo>
                  <a:cubicBezTo>
                    <a:pt x="14044" y="1602"/>
                    <a:pt x="10875" y="0"/>
                    <a:pt x="70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453;p75">
              <a:extLst>
                <a:ext uri="{FF2B5EF4-FFF2-40B4-BE49-F238E27FC236}">
                  <a16:creationId xmlns:a16="http://schemas.microsoft.com/office/drawing/2014/main" id="{62A72065-F558-40FA-9206-D6ACAD8F62EA}"/>
                </a:ext>
              </a:extLst>
            </p:cNvPr>
            <p:cNvSpPr/>
            <p:nvPr/>
          </p:nvSpPr>
          <p:spPr>
            <a:xfrm>
              <a:off x="2928925" y="3745625"/>
              <a:ext cx="351125" cy="180150"/>
            </a:xfrm>
            <a:custGeom>
              <a:avLst/>
              <a:gdLst/>
              <a:ahLst/>
              <a:cxnLst/>
              <a:rect l="l" t="t" r="r" b="b"/>
              <a:pathLst>
                <a:path w="14045" h="7206" extrusionOk="0">
                  <a:moveTo>
                    <a:pt x="7006" y="0"/>
                  </a:moveTo>
                  <a:cubicBezTo>
                    <a:pt x="3136" y="0"/>
                    <a:pt x="1" y="1602"/>
                    <a:pt x="1" y="3603"/>
                  </a:cubicBezTo>
                  <a:cubicBezTo>
                    <a:pt x="1" y="5604"/>
                    <a:pt x="3136" y="7206"/>
                    <a:pt x="7006" y="7206"/>
                  </a:cubicBezTo>
                  <a:cubicBezTo>
                    <a:pt x="10875" y="7206"/>
                    <a:pt x="14044" y="5604"/>
                    <a:pt x="14044" y="3603"/>
                  </a:cubicBezTo>
                  <a:cubicBezTo>
                    <a:pt x="14044" y="1602"/>
                    <a:pt x="10875" y="0"/>
                    <a:pt x="70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454;p75">
              <a:extLst>
                <a:ext uri="{FF2B5EF4-FFF2-40B4-BE49-F238E27FC236}">
                  <a16:creationId xmlns:a16="http://schemas.microsoft.com/office/drawing/2014/main" id="{D9AF3D90-EAFD-4E62-A4C2-54041D803815}"/>
                </a:ext>
              </a:extLst>
            </p:cNvPr>
            <p:cNvSpPr/>
            <p:nvPr/>
          </p:nvSpPr>
          <p:spPr>
            <a:xfrm>
              <a:off x="2930600" y="37694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1" y="0"/>
                  </a:moveTo>
                  <a:cubicBezTo>
                    <a:pt x="5154" y="0"/>
                    <a:pt x="3353" y="350"/>
                    <a:pt x="1968" y="1051"/>
                  </a:cubicBezTo>
                  <a:cubicBezTo>
                    <a:pt x="834" y="1651"/>
                    <a:pt x="201" y="2385"/>
                    <a:pt x="0" y="3152"/>
                  </a:cubicBezTo>
                  <a:cubicBezTo>
                    <a:pt x="201" y="3920"/>
                    <a:pt x="834" y="4620"/>
                    <a:pt x="1968" y="5221"/>
                  </a:cubicBezTo>
                  <a:cubicBezTo>
                    <a:pt x="3353" y="5921"/>
                    <a:pt x="5154" y="6271"/>
                    <a:pt x="6951" y="6271"/>
                  </a:cubicBezTo>
                  <a:cubicBezTo>
                    <a:pt x="8748" y="6271"/>
                    <a:pt x="10541" y="5921"/>
                    <a:pt x="11909" y="5221"/>
                  </a:cubicBezTo>
                  <a:cubicBezTo>
                    <a:pt x="13043" y="4653"/>
                    <a:pt x="13710" y="3920"/>
                    <a:pt x="13910" y="3152"/>
                  </a:cubicBezTo>
                  <a:cubicBezTo>
                    <a:pt x="13710" y="2385"/>
                    <a:pt x="13043" y="1651"/>
                    <a:pt x="11909" y="1051"/>
                  </a:cubicBezTo>
                  <a:cubicBezTo>
                    <a:pt x="10541" y="350"/>
                    <a:pt x="8748" y="0"/>
                    <a:pt x="69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455;p75">
              <a:extLst>
                <a:ext uri="{FF2B5EF4-FFF2-40B4-BE49-F238E27FC236}">
                  <a16:creationId xmlns:a16="http://schemas.microsoft.com/office/drawing/2014/main" id="{A2AD400E-2582-4ACD-B769-39A4B47EA854}"/>
                </a:ext>
              </a:extLst>
            </p:cNvPr>
            <p:cNvSpPr/>
            <p:nvPr/>
          </p:nvSpPr>
          <p:spPr>
            <a:xfrm>
              <a:off x="2930600" y="37694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1" y="0"/>
                  </a:moveTo>
                  <a:cubicBezTo>
                    <a:pt x="5154" y="0"/>
                    <a:pt x="3353" y="350"/>
                    <a:pt x="1968" y="1051"/>
                  </a:cubicBezTo>
                  <a:cubicBezTo>
                    <a:pt x="834" y="1651"/>
                    <a:pt x="201" y="2385"/>
                    <a:pt x="0" y="3152"/>
                  </a:cubicBezTo>
                  <a:cubicBezTo>
                    <a:pt x="201" y="3920"/>
                    <a:pt x="834" y="4620"/>
                    <a:pt x="1968" y="5221"/>
                  </a:cubicBezTo>
                  <a:cubicBezTo>
                    <a:pt x="3353" y="5921"/>
                    <a:pt x="5154" y="6271"/>
                    <a:pt x="6951" y="6271"/>
                  </a:cubicBezTo>
                  <a:cubicBezTo>
                    <a:pt x="8748" y="6271"/>
                    <a:pt x="10541" y="5921"/>
                    <a:pt x="11909" y="5221"/>
                  </a:cubicBezTo>
                  <a:cubicBezTo>
                    <a:pt x="13043" y="4653"/>
                    <a:pt x="13710" y="3920"/>
                    <a:pt x="13910" y="3152"/>
                  </a:cubicBezTo>
                  <a:cubicBezTo>
                    <a:pt x="13710" y="2385"/>
                    <a:pt x="13043" y="1651"/>
                    <a:pt x="11909" y="1051"/>
                  </a:cubicBezTo>
                  <a:cubicBezTo>
                    <a:pt x="10541" y="350"/>
                    <a:pt x="8748" y="0"/>
                    <a:pt x="69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456;p75">
              <a:extLst>
                <a:ext uri="{FF2B5EF4-FFF2-40B4-BE49-F238E27FC236}">
                  <a16:creationId xmlns:a16="http://schemas.microsoft.com/office/drawing/2014/main" id="{02A3FF75-DF84-4688-AF20-299FB2F5515B}"/>
                </a:ext>
              </a:extLst>
            </p:cNvPr>
            <p:cNvSpPr/>
            <p:nvPr/>
          </p:nvSpPr>
          <p:spPr>
            <a:xfrm>
              <a:off x="3095725" y="3773150"/>
              <a:ext cx="25025" cy="52550"/>
            </a:xfrm>
            <a:custGeom>
              <a:avLst/>
              <a:gdLst/>
              <a:ahLst/>
              <a:cxnLst/>
              <a:rect l="l" t="t" r="r" b="b"/>
              <a:pathLst>
                <a:path w="1001" h="2102" extrusionOk="0">
                  <a:moveTo>
                    <a:pt x="1001" y="0"/>
                  </a:moveTo>
                  <a:lnTo>
                    <a:pt x="0" y="1034"/>
                  </a:lnTo>
                  <a:lnTo>
                    <a:pt x="0" y="2102"/>
                  </a:lnTo>
                  <a:lnTo>
                    <a:pt x="667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457;p75">
              <a:extLst>
                <a:ext uri="{FF2B5EF4-FFF2-40B4-BE49-F238E27FC236}">
                  <a16:creationId xmlns:a16="http://schemas.microsoft.com/office/drawing/2014/main" id="{C700C4C7-39A4-49F6-B66E-8367BE793CDC}"/>
                </a:ext>
              </a:extLst>
            </p:cNvPr>
            <p:cNvSpPr/>
            <p:nvPr/>
          </p:nvSpPr>
          <p:spPr>
            <a:xfrm>
              <a:off x="3095725" y="3773150"/>
              <a:ext cx="25025" cy="52550"/>
            </a:xfrm>
            <a:custGeom>
              <a:avLst/>
              <a:gdLst/>
              <a:ahLst/>
              <a:cxnLst/>
              <a:rect l="l" t="t" r="r" b="b"/>
              <a:pathLst>
                <a:path w="1001" h="2102" extrusionOk="0">
                  <a:moveTo>
                    <a:pt x="1001" y="0"/>
                  </a:moveTo>
                  <a:lnTo>
                    <a:pt x="0" y="1034"/>
                  </a:lnTo>
                  <a:lnTo>
                    <a:pt x="0" y="2102"/>
                  </a:lnTo>
                  <a:lnTo>
                    <a:pt x="667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458;p75">
              <a:extLst>
                <a:ext uri="{FF2B5EF4-FFF2-40B4-BE49-F238E27FC236}">
                  <a16:creationId xmlns:a16="http://schemas.microsoft.com/office/drawing/2014/main" id="{603248FB-C646-42E0-9841-C711F57EF3EE}"/>
                </a:ext>
              </a:extLst>
            </p:cNvPr>
            <p:cNvSpPr/>
            <p:nvPr/>
          </p:nvSpPr>
          <p:spPr>
            <a:xfrm>
              <a:off x="3048175" y="3796075"/>
              <a:ext cx="47575" cy="25250"/>
            </a:xfrm>
            <a:custGeom>
              <a:avLst/>
              <a:gdLst/>
              <a:ahLst/>
              <a:cxnLst/>
              <a:rect l="l" t="t" r="r" b="b"/>
              <a:pathLst>
                <a:path w="1903" h="1010" extrusionOk="0">
                  <a:moveTo>
                    <a:pt x="1329" y="1"/>
                  </a:moveTo>
                  <a:cubicBezTo>
                    <a:pt x="1030" y="1"/>
                    <a:pt x="730" y="89"/>
                    <a:pt x="468" y="251"/>
                  </a:cubicBezTo>
                  <a:cubicBezTo>
                    <a:pt x="1" y="551"/>
                    <a:pt x="34" y="751"/>
                    <a:pt x="268" y="918"/>
                  </a:cubicBezTo>
                  <a:cubicBezTo>
                    <a:pt x="334" y="951"/>
                    <a:pt x="401" y="951"/>
                    <a:pt x="501" y="985"/>
                  </a:cubicBezTo>
                  <a:cubicBezTo>
                    <a:pt x="568" y="1001"/>
                    <a:pt x="635" y="1010"/>
                    <a:pt x="701" y="1010"/>
                  </a:cubicBezTo>
                  <a:cubicBezTo>
                    <a:pt x="768" y="1010"/>
                    <a:pt x="835" y="1001"/>
                    <a:pt x="901" y="985"/>
                  </a:cubicBezTo>
                  <a:cubicBezTo>
                    <a:pt x="1235" y="918"/>
                    <a:pt x="1569" y="818"/>
                    <a:pt x="1902" y="718"/>
                  </a:cubicBezTo>
                  <a:lnTo>
                    <a:pt x="1902" y="117"/>
                  </a:lnTo>
                  <a:cubicBezTo>
                    <a:pt x="1718" y="38"/>
                    <a:pt x="1523" y="1"/>
                    <a:pt x="13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459;p75">
              <a:extLst>
                <a:ext uri="{FF2B5EF4-FFF2-40B4-BE49-F238E27FC236}">
                  <a16:creationId xmlns:a16="http://schemas.microsoft.com/office/drawing/2014/main" id="{D3D97986-0C96-4293-911A-484BA30565BD}"/>
                </a:ext>
              </a:extLst>
            </p:cNvPr>
            <p:cNvSpPr/>
            <p:nvPr/>
          </p:nvSpPr>
          <p:spPr>
            <a:xfrm>
              <a:off x="3048175" y="3796075"/>
              <a:ext cx="47575" cy="25250"/>
            </a:xfrm>
            <a:custGeom>
              <a:avLst/>
              <a:gdLst/>
              <a:ahLst/>
              <a:cxnLst/>
              <a:rect l="l" t="t" r="r" b="b"/>
              <a:pathLst>
                <a:path w="1903" h="1010" extrusionOk="0">
                  <a:moveTo>
                    <a:pt x="1329" y="1"/>
                  </a:moveTo>
                  <a:cubicBezTo>
                    <a:pt x="1030" y="1"/>
                    <a:pt x="730" y="89"/>
                    <a:pt x="468" y="251"/>
                  </a:cubicBezTo>
                  <a:cubicBezTo>
                    <a:pt x="1" y="551"/>
                    <a:pt x="34" y="751"/>
                    <a:pt x="268" y="918"/>
                  </a:cubicBezTo>
                  <a:cubicBezTo>
                    <a:pt x="334" y="951"/>
                    <a:pt x="401" y="951"/>
                    <a:pt x="501" y="985"/>
                  </a:cubicBezTo>
                  <a:cubicBezTo>
                    <a:pt x="568" y="1001"/>
                    <a:pt x="635" y="1010"/>
                    <a:pt x="701" y="1010"/>
                  </a:cubicBezTo>
                  <a:cubicBezTo>
                    <a:pt x="768" y="1010"/>
                    <a:pt x="835" y="1001"/>
                    <a:pt x="901" y="985"/>
                  </a:cubicBezTo>
                  <a:cubicBezTo>
                    <a:pt x="1235" y="918"/>
                    <a:pt x="1569" y="818"/>
                    <a:pt x="1902" y="718"/>
                  </a:cubicBezTo>
                  <a:lnTo>
                    <a:pt x="1902" y="117"/>
                  </a:lnTo>
                  <a:cubicBezTo>
                    <a:pt x="1718" y="38"/>
                    <a:pt x="1523" y="1"/>
                    <a:pt x="1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460;p75">
              <a:extLst>
                <a:ext uri="{FF2B5EF4-FFF2-40B4-BE49-F238E27FC236}">
                  <a16:creationId xmlns:a16="http://schemas.microsoft.com/office/drawing/2014/main" id="{4F29FAEF-4ADB-4C7D-978E-0EF2E7FC831C}"/>
                </a:ext>
              </a:extLst>
            </p:cNvPr>
            <p:cNvSpPr/>
            <p:nvPr/>
          </p:nvSpPr>
          <p:spPr>
            <a:xfrm>
              <a:off x="2996475" y="3782325"/>
              <a:ext cx="216025" cy="127600"/>
            </a:xfrm>
            <a:custGeom>
              <a:avLst/>
              <a:gdLst/>
              <a:ahLst/>
              <a:cxnLst/>
              <a:rect l="l" t="t" r="r" b="b"/>
              <a:pathLst>
                <a:path w="8641" h="5104" extrusionOk="0">
                  <a:moveTo>
                    <a:pt x="1" y="0"/>
                  </a:moveTo>
                  <a:lnTo>
                    <a:pt x="1" y="867"/>
                  </a:lnTo>
                  <a:lnTo>
                    <a:pt x="301" y="1068"/>
                  </a:lnTo>
                  <a:lnTo>
                    <a:pt x="274" y="1213"/>
                  </a:lnTo>
                  <a:lnTo>
                    <a:pt x="274" y="1213"/>
                  </a:lnTo>
                  <a:cubicBezTo>
                    <a:pt x="360" y="910"/>
                    <a:pt x="565" y="656"/>
                    <a:pt x="835" y="467"/>
                  </a:cubicBezTo>
                  <a:lnTo>
                    <a:pt x="1" y="0"/>
                  </a:lnTo>
                  <a:close/>
                  <a:moveTo>
                    <a:pt x="274" y="1213"/>
                  </a:moveTo>
                  <a:cubicBezTo>
                    <a:pt x="254" y="1284"/>
                    <a:pt x="240" y="1358"/>
                    <a:pt x="234" y="1435"/>
                  </a:cubicBezTo>
                  <a:lnTo>
                    <a:pt x="274" y="1213"/>
                  </a:lnTo>
                  <a:close/>
                  <a:moveTo>
                    <a:pt x="234" y="1435"/>
                  </a:moveTo>
                  <a:lnTo>
                    <a:pt x="234" y="2302"/>
                  </a:lnTo>
                  <a:cubicBezTo>
                    <a:pt x="234" y="2635"/>
                    <a:pt x="468" y="2936"/>
                    <a:pt x="968" y="3236"/>
                  </a:cubicBezTo>
                  <a:cubicBezTo>
                    <a:pt x="1430" y="3509"/>
                    <a:pt x="1959" y="3650"/>
                    <a:pt x="2504" y="3650"/>
                  </a:cubicBezTo>
                  <a:cubicBezTo>
                    <a:pt x="2824" y="3650"/>
                    <a:pt x="3149" y="3601"/>
                    <a:pt x="3470" y="3503"/>
                  </a:cubicBezTo>
                  <a:lnTo>
                    <a:pt x="3970" y="3369"/>
                  </a:lnTo>
                  <a:lnTo>
                    <a:pt x="3470" y="3903"/>
                  </a:lnTo>
                  <a:lnTo>
                    <a:pt x="4537" y="2836"/>
                  </a:lnTo>
                  <a:cubicBezTo>
                    <a:pt x="4752" y="2921"/>
                    <a:pt x="4984" y="2964"/>
                    <a:pt x="5220" y="2964"/>
                  </a:cubicBezTo>
                  <a:cubicBezTo>
                    <a:pt x="5534" y="2964"/>
                    <a:pt x="5852" y="2888"/>
                    <a:pt x="6138" y="2735"/>
                  </a:cubicBezTo>
                  <a:cubicBezTo>
                    <a:pt x="6505" y="2535"/>
                    <a:pt x="6605" y="2302"/>
                    <a:pt x="6272" y="2102"/>
                  </a:cubicBezTo>
                  <a:cubicBezTo>
                    <a:pt x="6131" y="2023"/>
                    <a:pt x="5982" y="1990"/>
                    <a:pt x="5820" y="1990"/>
                  </a:cubicBezTo>
                  <a:cubicBezTo>
                    <a:pt x="5369" y="1990"/>
                    <a:pt x="4825" y="2247"/>
                    <a:pt x="4137" y="2469"/>
                  </a:cubicBezTo>
                  <a:cubicBezTo>
                    <a:pt x="3619" y="2624"/>
                    <a:pt x="3083" y="2753"/>
                    <a:pt x="2534" y="2753"/>
                  </a:cubicBezTo>
                  <a:cubicBezTo>
                    <a:pt x="2022" y="2753"/>
                    <a:pt x="1499" y="2641"/>
                    <a:pt x="968" y="2335"/>
                  </a:cubicBezTo>
                  <a:cubicBezTo>
                    <a:pt x="468" y="2068"/>
                    <a:pt x="234" y="1768"/>
                    <a:pt x="234" y="1435"/>
                  </a:cubicBezTo>
                  <a:close/>
                  <a:moveTo>
                    <a:pt x="8640" y="3569"/>
                  </a:moveTo>
                  <a:lnTo>
                    <a:pt x="7539" y="4237"/>
                  </a:lnTo>
                  <a:lnTo>
                    <a:pt x="6705" y="3736"/>
                  </a:lnTo>
                  <a:cubicBezTo>
                    <a:pt x="6127" y="4014"/>
                    <a:pt x="5501" y="4147"/>
                    <a:pt x="4882" y="4147"/>
                  </a:cubicBezTo>
                  <a:cubicBezTo>
                    <a:pt x="4608" y="4147"/>
                    <a:pt x="4336" y="4121"/>
                    <a:pt x="4070" y="4070"/>
                  </a:cubicBezTo>
                  <a:cubicBezTo>
                    <a:pt x="3870" y="4036"/>
                    <a:pt x="3670" y="3970"/>
                    <a:pt x="3470" y="3903"/>
                  </a:cubicBezTo>
                  <a:lnTo>
                    <a:pt x="3470" y="4770"/>
                  </a:lnTo>
                  <a:cubicBezTo>
                    <a:pt x="3927" y="4947"/>
                    <a:pt x="4411" y="5033"/>
                    <a:pt x="4895" y="5033"/>
                  </a:cubicBezTo>
                  <a:cubicBezTo>
                    <a:pt x="5505" y="5033"/>
                    <a:pt x="6114" y="4897"/>
                    <a:pt x="6672" y="4637"/>
                  </a:cubicBezTo>
                  <a:lnTo>
                    <a:pt x="7506" y="5104"/>
                  </a:lnTo>
                  <a:lnTo>
                    <a:pt x="8640" y="4470"/>
                  </a:lnTo>
                  <a:lnTo>
                    <a:pt x="8640" y="3569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461;p75">
              <a:extLst>
                <a:ext uri="{FF2B5EF4-FFF2-40B4-BE49-F238E27FC236}">
                  <a16:creationId xmlns:a16="http://schemas.microsoft.com/office/drawing/2014/main" id="{787B591C-3A50-4027-912A-7B46A3A01793}"/>
                </a:ext>
              </a:extLst>
            </p:cNvPr>
            <p:cNvSpPr/>
            <p:nvPr/>
          </p:nvSpPr>
          <p:spPr>
            <a:xfrm>
              <a:off x="3001475" y="3818175"/>
              <a:ext cx="211025" cy="91750"/>
            </a:xfrm>
            <a:custGeom>
              <a:avLst/>
              <a:gdLst/>
              <a:ahLst/>
              <a:cxnLst/>
              <a:rect l="l" t="t" r="r" b="b"/>
              <a:pathLst>
                <a:path w="8441" h="3670" extrusionOk="0">
                  <a:moveTo>
                    <a:pt x="1" y="1"/>
                  </a:moveTo>
                  <a:lnTo>
                    <a:pt x="1" y="868"/>
                  </a:lnTo>
                  <a:cubicBezTo>
                    <a:pt x="1" y="1168"/>
                    <a:pt x="234" y="1502"/>
                    <a:pt x="735" y="1802"/>
                  </a:cubicBezTo>
                  <a:cubicBezTo>
                    <a:pt x="1228" y="2059"/>
                    <a:pt x="1778" y="2193"/>
                    <a:pt x="2329" y="2193"/>
                  </a:cubicBezTo>
                  <a:cubicBezTo>
                    <a:pt x="2634" y="2193"/>
                    <a:pt x="2939" y="2152"/>
                    <a:pt x="3236" y="2069"/>
                  </a:cubicBezTo>
                  <a:lnTo>
                    <a:pt x="3747" y="1941"/>
                  </a:lnTo>
                  <a:lnTo>
                    <a:pt x="3747" y="1941"/>
                  </a:lnTo>
                  <a:lnTo>
                    <a:pt x="4304" y="1402"/>
                  </a:lnTo>
                  <a:cubicBezTo>
                    <a:pt x="4533" y="1487"/>
                    <a:pt x="4767" y="1530"/>
                    <a:pt x="5001" y="1530"/>
                  </a:cubicBezTo>
                  <a:cubicBezTo>
                    <a:pt x="5311" y="1530"/>
                    <a:pt x="5619" y="1454"/>
                    <a:pt x="5905" y="1301"/>
                  </a:cubicBezTo>
                  <a:cubicBezTo>
                    <a:pt x="6272" y="1068"/>
                    <a:pt x="6372" y="868"/>
                    <a:pt x="6038" y="668"/>
                  </a:cubicBezTo>
                  <a:cubicBezTo>
                    <a:pt x="5890" y="584"/>
                    <a:pt x="5732" y="550"/>
                    <a:pt x="5561" y="550"/>
                  </a:cubicBezTo>
                  <a:cubicBezTo>
                    <a:pt x="5114" y="550"/>
                    <a:pt x="4579" y="784"/>
                    <a:pt x="3904" y="1001"/>
                  </a:cubicBezTo>
                  <a:cubicBezTo>
                    <a:pt x="3378" y="1176"/>
                    <a:pt x="2834" y="1315"/>
                    <a:pt x="2276" y="1315"/>
                  </a:cubicBezTo>
                  <a:cubicBezTo>
                    <a:pt x="1772" y="1315"/>
                    <a:pt x="1257" y="1202"/>
                    <a:pt x="735" y="901"/>
                  </a:cubicBezTo>
                  <a:cubicBezTo>
                    <a:pt x="234" y="634"/>
                    <a:pt x="1" y="301"/>
                    <a:pt x="1" y="1"/>
                  </a:cubicBezTo>
                  <a:close/>
                  <a:moveTo>
                    <a:pt x="3770" y="1935"/>
                  </a:moveTo>
                  <a:lnTo>
                    <a:pt x="3747" y="1941"/>
                  </a:lnTo>
                  <a:lnTo>
                    <a:pt x="3747" y="1941"/>
                  </a:lnTo>
                  <a:lnTo>
                    <a:pt x="3236" y="2436"/>
                  </a:lnTo>
                  <a:lnTo>
                    <a:pt x="3770" y="1935"/>
                  </a:lnTo>
                  <a:close/>
                  <a:moveTo>
                    <a:pt x="8440" y="2135"/>
                  </a:moveTo>
                  <a:lnTo>
                    <a:pt x="7306" y="2769"/>
                  </a:lnTo>
                  <a:lnTo>
                    <a:pt x="6472" y="2302"/>
                  </a:lnTo>
                  <a:cubicBezTo>
                    <a:pt x="5901" y="2554"/>
                    <a:pt x="5298" y="2695"/>
                    <a:pt x="4685" y="2695"/>
                  </a:cubicBezTo>
                  <a:cubicBezTo>
                    <a:pt x="4404" y="2695"/>
                    <a:pt x="4120" y="2665"/>
                    <a:pt x="3837" y="2602"/>
                  </a:cubicBezTo>
                  <a:cubicBezTo>
                    <a:pt x="3637" y="2569"/>
                    <a:pt x="3437" y="2502"/>
                    <a:pt x="3236" y="2436"/>
                  </a:cubicBezTo>
                  <a:lnTo>
                    <a:pt x="3236" y="3336"/>
                  </a:lnTo>
                  <a:cubicBezTo>
                    <a:pt x="3717" y="3501"/>
                    <a:pt x="4217" y="3585"/>
                    <a:pt x="4714" y="3585"/>
                  </a:cubicBezTo>
                  <a:cubicBezTo>
                    <a:pt x="5321" y="3585"/>
                    <a:pt x="5922" y="3460"/>
                    <a:pt x="6472" y="3203"/>
                  </a:cubicBezTo>
                  <a:lnTo>
                    <a:pt x="7306" y="3670"/>
                  </a:lnTo>
                  <a:lnTo>
                    <a:pt x="8440" y="3036"/>
                  </a:lnTo>
                  <a:lnTo>
                    <a:pt x="8440" y="2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462;p75">
              <a:extLst>
                <a:ext uri="{FF2B5EF4-FFF2-40B4-BE49-F238E27FC236}">
                  <a16:creationId xmlns:a16="http://schemas.microsoft.com/office/drawing/2014/main" id="{A8F8E3EE-4E14-4630-A0DE-5920ACA6BDAB}"/>
                </a:ext>
              </a:extLst>
            </p:cNvPr>
            <p:cNvSpPr/>
            <p:nvPr/>
          </p:nvSpPr>
          <p:spPr>
            <a:xfrm>
              <a:off x="2996475" y="3782325"/>
              <a:ext cx="20050" cy="26700"/>
            </a:xfrm>
            <a:custGeom>
              <a:avLst/>
              <a:gdLst/>
              <a:ahLst/>
              <a:cxnLst/>
              <a:rect l="l" t="t" r="r" b="b"/>
              <a:pathLst>
                <a:path w="802" h="1068" extrusionOk="0">
                  <a:moveTo>
                    <a:pt x="1" y="0"/>
                  </a:moveTo>
                  <a:lnTo>
                    <a:pt x="1" y="901"/>
                  </a:lnTo>
                  <a:lnTo>
                    <a:pt x="301" y="1068"/>
                  </a:lnTo>
                  <a:cubicBezTo>
                    <a:pt x="434" y="834"/>
                    <a:pt x="601" y="634"/>
                    <a:pt x="801" y="4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463;p75">
              <a:extLst>
                <a:ext uri="{FF2B5EF4-FFF2-40B4-BE49-F238E27FC236}">
                  <a16:creationId xmlns:a16="http://schemas.microsoft.com/office/drawing/2014/main" id="{CD5E9ACC-F903-4351-8F72-3BA924286871}"/>
                </a:ext>
              </a:extLst>
            </p:cNvPr>
            <p:cNvSpPr/>
            <p:nvPr/>
          </p:nvSpPr>
          <p:spPr>
            <a:xfrm>
              <a:off x="3191625" y="3838200"/>
              <a:ext cx="15850" cy="29200"/>
            </a:xfrm>
            <a:custGeom>
              <a:avLst/>
              <a:gdLst/>
              <a:ahLst/>
              <a:cxnLst/>
              <a:rect l="l" t="t" r="r" b="b"/>
              <a:pathLst>
                <a:path w="634" h="1168" extrusionOk="0">
                  <a:moveTo>
                    <a:pt x="634" y="0"/>
                  </a:moveTo>
                  <a:cubicBezTo>
                    <a:pt x="567" y="367"/>
                    <a:pt x="334" y="701"/>
                    <a:pt x="0" y="867"/>
                  </a:cubicBezTo>
                  <a:lnTo>
                    <a:pt x="567" y="1168"/>
                  </a:lnTo>
                  <a:cubicBezTo>
                    <a:pt x="601" y="1034"/>
                    <a:pt x="634" y="901"/>
                    <a:pt x="634" y="767"/>
                  </a:cubicBezTo>
                  <a:cubicBezTo>
                    <a:pt x="634" y="734"/>
                    <a:pt x="634" y="267"/>
                    <a:pt x="6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464;p75">
              <a:extLst>
                <a:ext uri="{FF2B5EF4-FFF2-40B4-BE49-F238E27FC236}">
                  <a16:creationId xmlns:a16="http://schemas.microsoft.com/office/drawing/2014/main" id="{52CE4419-2DBC-4CA1-A090-A9D43BC8440E}"/>
                </a:ext>
              </a:extLst>
            </p:cNvPr>
            <p:cNvSpPr/>
            <p:nvPr/>
          </p:nvSpPr>
          <p:spPr>
            <a:xfrm>
              <a:off x="3191625" y="3838200"/>
              <a:ext cx="15850" cy="29200"/>
            </a:xfrm>
            <a:custGeom>
              <a:avLst/>
              <a:gdLst/>
              <a:ahLst/>
              <a:cxnLst/>
              <a:rect l="l" t="t" r="r" b="b"/>
              <a:pathLst>
                <a:path w="634" h="1168" extrusionOk="0">
                  <a:moveTo>
                    <a:pt x="634" y="0"/>
                  </a:moveTo>
                  <a:cubicBezTo>
                    <a:pt x="567" y="367"/>
                    <a:pt x="334" y="701"/>
                    <a:pt x="0" y="867"/>
                  </a:cubicBezTo>
                  <a:lnTo>
                    <a:pt x="567" y="1168"/>
                  </a:lnTo>
                  <a:cubicBezTo>
                    <a:pt x="601" y="1034"/>
                    <a:pt x="634" y="901"/>
                    <a:pt x="634" y="767"/>
                  </a:cubicBezTo>
                  <a:cubicBezTo>
                    <a:pt x="634" y="734"/>
                    <a:pt x="634" y="267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465;p75">
              <a:extLst>
                <a:ext uri="{FF2B5EF4-FFF2-40B4-BE49-F238E27FC236}">
                  <a16:creationId xmlns:a16="http://schemas.microsoft.com/office/drawing/2014/main" id="{1ABF6FE5-47A8-48AA-8607-92DE6C16BDC2}"/>
                </a:ext>
              </a:extLst>
            </p:cNvPr>
            <p:cNvSpPr/>
            <p:nvPr/>
          </p:nvSpPr>
          <p:spPr>
            <a:xfrm>
              <a:off x="2996475" y="3765650"/>
              <a:ext cx="216025" cy="122600"/>
            </a:xfrm>
            <a:custGeom>
              <a:avLst/>
              <a:gdLst/>
              <a:ahLst/>
              <a:cxnLst/>
              <a:rect l="l" t="t" r="r" b="b"/>
              <a:pathLst>
                <a:path w="8641" h="4904" extrusionOk="0">
                  <a:moveTo>
                    <a:pt x="1135" y="0"/>
                  </a:moveTo>
                  <a:lnTo>
                    <a:pt x="1" y="667"/>
                  </a:lnTo>
                  <a:lnTo>
                    <a:pt x="835" y="1134"/>
                  </a:lnTo>
                  <a:cubicBezTo>
                    <a:pt x="468" y="1368"/>
                    <a:pt x="234" y="1701"/>
                    <a:pt x="201" y="2102"/>
                  </a:cubicBezTo>
                  <a:cubicBezTo>
                    <a:pt x="201" y="2435"/>
                    <a:pt x="434" y="2735"/>
                    <a:pt x="935" y="3036"/>
                  </a:cubicBezTo>
                  <a:cubicBezTo>
                    <a:pt x="1455" y="3319"/>
                    <a:pt x="1968" y="3424"/>
                    <a:pt x="2470" y="3424"/>
                  </a:cubicBezTo>
                  <a:cubicBezTo>
                    <a:pt x="3030" y="3424"/>
                    <a:pt x="3576" y="3294"/>
                    <a:pt x="4104" y="3136"/>
                  </a:cubicBezTo>
                  <a:cubicBezTo>
                    <a:pt x="4792" y="2914"/>
                    <a:pt x="5335" y="2657"/>
                    <a:pt x="5787" y="2657"/>
                  </a:cubicBezTo>
                  <a:cubicBezTo>
                    <a:pt x="5948" y="2657"/>
                    <a:pt x="6098" y="2690"/>
                    <a:pt x="6238" y="2769"/>
                  </a:cubicBezTo>
                  <a:cubicBezTo>
                    <a:pt x="6572" y="2969"/>
                    <a:pt x="6472" y="3202"/>
                    <a:pt x="6105" y="3402"/>
                  </a:cubicBezTo>
                  <a:cubicBezTo>
                    <a:pt x="5819" y="3555"/>
                    <a:pt x="5511" y="3631"/>
                    <a:pt x="5201" y="3631"/>
                  </a:cubicBezTo>
                  <a:cubicBezTo>
                    <a:pt x="4967" y="3631"/>
                    <a:pt x="4733" y="3588"/>
                    <a:pt x="4504" y="3503"/>
                  </a:cubicBezTo>
                  <a:lnTo>
                    <a:pt x="3436" y="4570"/>
                  </a:lnTo>
                  <a:cubicBezTo>
                    <a:pt x="3637" y="4637"/>
                    <a:pt x="3837" y="4703"/>
                    <a:pt x="4037" y="4737"/>
                  </a:cubicBezTo>
                  <a:cubicBezTo>
                    <a:pt x="4281" y="4786"/>
                    <a:pt x="4525" y="4817"/>
                    <a:pt x="4782" y="4817"/>
                  </a:cubicBezTo>
                  <a:cubicBezTo>
                    <a:pt x="4877" y="4817"/>
                    <a:pt x="4973" y="4812"/>
                    <a:pt x="5071" y="4803"/>
                  </a:cubicBezTo>
                  <a:cubicBezTo>
                    <a:pt x="5605" y="4770"/>
                    <a:pt x="6172" y="4637"/>
                    <a:pt x="6672" y="4403"/>
                  </a:cubicBezTo>
                  <a:lnTo>
                    <a:pt x="7506" y="4904"/>
                  </a:lnTo>
                  <a:lnTo>
                    <a:pt x="8640" y="4236"/>
                  </a:lnTo>
                  <a:lnTo>
                    <a:pt x="8440" y="4136"/>
                  </a:lnTo>
                  <a:lnTo>
                    <a:pt x="7806" y="3769"/>
                  </a:lnTo>
                  <a:cubicBezTo>
                    <a:pt x="8173" y="3569"/>
                    <a:pt x="8440" y="3202"/>
                    <a:pt x="8440" y="2769"/>
                  </a:cubicBezTo>
                  <a:cubicBezTo>
                    <a:pt x="8440" y="2735"/>
                    <a:pt x="8440" y="2702"/>
                    <a:pt x="8440" y="2702"/>
                  </a:cubicBezTo>
                  <a:cubicBezTo>
                    <a:pt x="8407" y="2368"/>
                    <a:pt x="8173" y="2068"/>
                    <a:pt x="7739" y="1801"/>
                  </a:cubicBezTo>
                  <a:cubicBezTo>
                    <a:pt x="7272" y="1568"/>
                    <a:pt x="6739" y="1434"/>
                    <a:pt x="6238" y="1434"/>
                  </a:cubicBezTo>
                  <a:lnTo>
                    <a:pt x="5705" y="1434"/>
                  </a:lnTo>
                  <a:cubicBezTo>
                    <a:pt x="5438" y="1468"/>
                    <a:pt x="5204" y="1501"/>
                    <a:pt x="4971" y="1568"/>
                  </a:cubicBezTo>
                  <a:lnTo>
                    <a:pt x="4637" y="1668"/>
                  </a:lnTo>
                  <a:lnTo>
                    <a:pt x="4170" y="1835"/>
                  </a:lnTo>
                  <a:lnTo>
                    <a:pt x="3970" y="1901"/>
                  </a:lnTo>
                  <a:cubicBezTo>
                    <a:pt x="3670" y="2035"/>
                    <a:pt x="3303" y="2102"/>
                    <a:pt x="2969" y="2168"/>
                  </a:cubicBezTo>
                  <a:cubicBezTo>
                    <a:pt x="2903" y="2185"/>
                    <a:pt x="2836" y="2193"/>
                    <a:pt x="2769" y="2193"/>
                  </a:cubicBezTo>
                  <a:cubicBezTo>
                    <a:pt x="2703" y="2193"/>
                    <a:pt x="2636" y="2185"/>
                    <a:pt x="2569" y="2168"/>
                  </a:cubicBezTo>
                  <a:cubicBezTo>
                    <a:pt x="2502" y="2168"/>
                    <a:pt x="2436" y="2135"/>
                    <a:pt x="2369" y="2102"/>
                  </a:cubicBezTo>
                  <a:cubicBezTo>
                    <a:pt x="2102" y="1935"/>
                    <a:pt x="2069" y="1735"/>
                    <a:pt x="2536" y="1468"/>
                  </a:cubicBezTo>
                  <a:cubicBezTo>
                    <a:pt x="2800" y="1285"/>
                    <a:pt x="3101" y="1201"/>
                    <a:pt x="3401" y="1201"/>
                  </a:cubicBezTo>
                  <a:cubicBezTo>
                    <a:pt x="3595" y="1201"/>
                    <a:pt x="3787" y="1236"/>
                    <a:pt x="3970" y="1301"/>
                  </a:cubicBezTo>
                  <a:lnTo>
                    <a:pt x="4971" y="300"/>
                  </a:lnTo>
                  <a:cubicBezTo>
                    <a:pt x="4560" y="159"/>
                    <a:pt x="4132" y="89"/>
                    <a:pt x="3701" y="89"/>
                  </a:cubicBezTo>
                  <a:cubicBezTo>
                    <a:pt x="3116" y="89"/>
                    <a:pt x="2526" y="217"/>
                    <a:pt x="1969" y="467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466;p75">
              <a:extLst>
                <a:ext uri="{FF2B5EF4-FFF2-40B4-BE49-F238E27FC236}">
                  <a16:creationId xmlns:a16="http://schemas.microsoft.com/office/drawing/2014/main" id="{429302A1-B5AE-4EB2-8F77-3DA6444D71C3}"/>
                </a:ext>
              </a:extLst>
            </p:cNvPr>
            <p:cNvSpPr/>
            <p:nvPr/>
          </p:nvSpPr>
          <p:spPr>
            <a:xfrm>
              <a:off x="3163275" y="3875725"/>
              <a:ext cx="20850" cy="34200"/>
            </a:xfrm>
            <a:custGeom>
              <a:avLst/>
              <a:gdLst/>
              <a:ahLst/>
              <a:cxnLst/>
              <a:rect l="l" t="t" r="r" b="b"/>
              <a:pathLst>
                <a:path w="834" h="1368" extrusionOk="0">
                  <a:moveTo>
                    <a:pt x="0" y="0"/>
                  </a:moveTo>
                  <a:lnTo>
                    <a:pt x="0" y="901"/>
                  </a:lnTo>
                  <a:lnTo>
                    <a:pt x="834" y="1368"/>
                  </a:lnTo>
                  <a:lnTo>
                    <a:pt x="834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467;p75">
              <a:extLst>
                <a:ext uri="{FF2B5EF4-FFF2-40B4-BE49-F238E27FC236}">
                  <a16:creationId xmlns:a16="http://schemas.microsoft.com/office/drawing/2014/main" id="{B2043ACD-BDDC-42ED-A98C-FDC4AC8A01D3}"/>
                </a:ext>
              </a:extLst>
            </p:cNvPr>
            <p:cNvSpPr/>
            <p:nvPr/>
          </p:nvSpPr>
          <p:spPr>
            <a:xfrm>
              <a:off x="3163275" y="3875725"/>
              <a:ext cx="20850" cy="34200"/>
            </a:xfrm>
            <a:custGeom>
              <a:avLst/>
              <a:gdLst/>
              <a:ahLst/>
              <a:cxnLst/>
              <a:rect l="l" t="t" r="r" b="b"/>
              <a:pathLst>
                <a:path w="834" h="1368" extrusionOk="0">
                  <a:moveTo>
                    <a:pt x="0" y="0"/>
                  </a:moveTo>
                  <a:lnTo>
                    <a:pt x="0" y="901"/>
                  </a:lnTo>
                  <a:lnTo>
                    <a:pt x="834" y="1368"/>
                  </a:lnTo>
                  <a:lnTo>
                    <a:pt x="834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468;p75">
              <a:extLst>
                <a:ext uri="{FF2B5EF4-FFF2-40B4-BE49-F238E27FC236}">
                  <a16:creationId xmlns:a16="http://schemas.microsoft.com/office/drawing/2014/main" id="{3A2745B1-1466-4EF9-9233-852AC605A90F}"/>
                </a:ext>
              </a:extLst>
            </p:cNvPr>
            <p:cNvSpPr/>
            <p:nvPr/>
          </p:nvSpPr>
          <p:spPr>
            <a:xfrm>
              <a:off x="2996475" y="3765650"/>
              <a:ext cx="49225" cy="16700"/>
            </a:xfrm>
            <a:custGeom>
              <a:avLst/>
              <a:gdLst/>
              <a:ahLst/>
              <a:cxnLst/>
              <a:rect l="l" t="t" r="r" b="b"/>
              <a:pathLst>
                <a:path w="1969" h="668" extrusionOk="0">
                  <a:moveTo>
                    <a:pt x="1135" y="0"/>
                  </a:moveTo>
                  <a:lnTo>
                    <a:pt x="1" y="667"/>
                  </a:lnTo>
                  <a:lnTo>
                    <a:pt x="1" y="667"/>
                  </a:lnTo>
                  <a:lnTo>
                    <a:pt x="1135" y="133"/>
                  </a:lnTo>
                  <a:lnTo>
                    <a:pt x="1969" y="467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469;p75">
              <a:extLst>
                <a:ext uri="{FF2B5EF4-FFF2-40B4-BE49-F238E27FC236}">
                  <a16:creationId xmlns:a16="http://schemas.microsoft.com/office/drawing/2014/main" id="{99B8E808-8901-46CC-953C-38836A7EB684}"/>
                </a:ext>
              </a:extLst>
            </p:cNvPr>
            <p:cNvSpPr/>
            <p:nvPr/>
          </p:nvSpPr>
          <p:spPr>
            <a:xfrm>
              <a:off x="3059850" y="3773150"/>
              <a:ext cx="60900" cy="29200"/>
            </a:xfrm>
            <a:custGeom>
              <a:avLst/>
              <a:gdLst/>
              <a:ahLst/>
              <a:cxnLst/>
              <a:rect l="l" t="t" r="r" b="b"/>
              <a:pathLst>
                <a:path w="2436" h="1168" extrusionOk="0">
                  <a:moveTo>
                    <a:pt x="2436" y="0"/>
                  </a:moveTo>
                  <a:lnTo>
                    <a:pt x="1435" y="934"/>
                  </a:lnTo>
                  <a:cubicBezTo>
                    <a:pt x="1262" y="865"/>
                    <a:pt x="1084" y="832"/>
                    <a:pt x="910" y="832"/>
                  </a:cubicBezTo>
                  <a:cubicBezTo>
                    <a:pt x="581" y="832"/>
                    <a:pt x="262" y="950"/>
                    <a:pt x="1" y="1168"/>
                  </a:cubicBezTo>
                  <a:cubicBezTo>
                    <a:pt x="263" y="1006"/>
                    <a:pt x="563" y="918"/>
                    <a:pt x="862" y="918"/>
                  </a:cubicBezTo>
                  <a:cubicBezTo>
                    <a:pt x="1056" y="918"/>
                    <a:pt x="1251" y="955"/>
                    <a:pt x="1435" y="1034"/>
                  </a:cubicBezTo>
                  <a:lnTo>
                    <a:pt x="24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470;p75">
              <a:extLst>
                <a:ext uri="{FF2B5EF4-FFF2-40B4-BE49-F238E27FC236}">
                  <a16:creationId xmlns:a16="http://schemas.microsoft.com/office/drawing/2014/main" id="{E26F757D-6DB3-48F8-92F3-CECC1E540F43}"/>
                </a:ext>
              </a:extLst>
            </p:cNvPr>
            <p:cNvSpPr/>
            <p:nvPr/>
          </p:nvSpPr>
          <p:spPr>
            <a:xfrm>
              <a:off x="3082375" y="3853200"/>
              <a:ext cx="40875" cy="32875"/>
            </a:xfrm>
            <a:custGeom>
              <a:avLst/>
              <a:gdLst/>
              <a:ahLst/>
              <a:cxnLst/>
              <a:rect l="l" t="t" r="r" b="b"/>
              <a:pathLst>
                <a:path w="1635" h="1315" extrusionOk="0">
                  <a:moveTo>
                    <a:pt x="1068" y="1"/>
                  </a:moveTo>
                  <a:lnTo>
                    <a:pt x="0" y="1068"/>
                  </a:lnTo>
                  <a:cubicBezTo>
                    <a:pt x="201" y="1135"/>
                    <a:pt x="401" y="1168"/>
                    <a:pt x="601" y="1235"/>
                  </a:cubicBezTo>
                  <a:cubicBezTo>
                    <a:pt x="845" y="1284"/>
                    <a:pt x="1089" y="1315"/>
                    <a:pt x="1346" y="1315"/>
                  </a:cubicBezTo>
                  <a:cubicBezTo>
                    <a:pt x="1441" y="1315"/>
                    <a:pt x="1537" y="1310"/>
                    <a:pt x="1635" y="1301"/>
                  </a:cubicBezTo>
                  <a:cubicBezTo>
                    <a:pt x="1135" y="1301"/>
                    <a:pt x="634" y="1201"/>
                    <a:pt x="167" y="1001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471;p75">
              <a:extLst>
                <a:ext uri="{FF2B5EF4-FFF2-40B4-BE49-F238E27FC236}">
                  <a16:creationId xmlns:a16="http://schemas.microsoft.com/office/drawing/2014/main" id="{D3940520-6793-4413-856A-0B8556513722}"/>
                </a:ext>
              </a:extLst>
            </p:cNvPr>
            <p:cNvSpPr/>
            <p:nvPr/>
          </p:nvSpPr>
          <p:spPr>
            <a:xfrm>
              <a:off x="3163275" y="3871550"/>
              <a:ext cx="49225" cy="16700"/>
            </a:xfrm>
            <a:custGeom>
              <a:avLst/>
              <a:gdLst/>
              <a:ahLst/>
              <a:cxnLst/>
              <a:rect l="l" t="t" r="r" b="b"/>
              <a:pathLst>
                <a:path w="1969" h="668" extrusionOk="0">
                  <a:moveTo>
                    <a:pt x="1968" y="0"/>
                  </a:moveTo>
                  <a:lnTo>
                    <a:pt x="834" y="567"/>
                  </a:lnTo>
                  <a:lnTo>
                    <a:pt x="0" y="167"/>
                  </a:lnTo>
                  <a:lnTo>
                    <a:pt x="834" y="668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472;p75">
              <a:extLst>
                <a:ext uri="{FF2B5EF4-FFF2-40B4-BE49-F238E27FC236}">
                  <a16:creationId xmlns:a16="http://schemas.microsoft.com/office/drawing/2014/main" id="{075E5B01-EF96-4FCB-8E51-E0374EABF67F}"/>
                </a:ext>
              </a:extLst>
            </p:cNvPr>
            <p:cNvSpPr/>
            <p:nvPr/>
          </p:nvSpPr>
          <p:spPr>
            <a:xfrm>
              <a:off x="2837200" y="3687250"/>
              <a:ext cx="266875" cy="148475"/>
            </a:xfrm>
            <a:custGeom>
              <a:avLst/>
              <a:gdLst/>
              <a:ahLst/>
              <a:cxnLst/>
              <a:rect l="l" t="t" r="r" b="b"/>
              <a:pathLst>
                <a:path w="10675" h="5939" extrusionOk="0">
                  <a:moveTo>
                    <a:pt x="10675" y="0"/>
                  </a:moveTo>
                  <a:cubicBezTo>
                    <a:pt x="7773" y="0"/>
                    <a:pt x="5071" y="634"/>
                    <a:pt x="3036" y="1802"/>
                  </a:cubicBezTo>
                  <a:cubicBezTo>
                    <a:pt x="1068" y="2936"/>
                    <a:pt x="0" y="4404"/>
                    <a:pt x="0" y="5938"/>
                  </a:cubicBezTo>
                  <a:cubicBezTo>
                    <a:pt x="0" y="5938"/>
                    <a:pt x="100" y="3803"/>
                    <a:pt x="3136" y="1969"/>
                  </a:cubicBezTo>
                  <a:cubicBezTo>
                    <a:pt x="6071" y="167"/>
                    <a:pt x="10675" y="0"/>
                    <a:pt x="1067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473;p75">
              <a:extLst>
                <a:ext uri="{FF2B5EF4-FFF2-40B4-BE49-F238E27FC236}">
                  <a16:creationId xmlns:a16="http://schemas.microsoft.com/office/drawing/2014/main" id="{67E8A151-B8DF-45B0-8921-482CD71C00EC}"/>
                </a:ext>
              </a:extLst>
            </p:cNvPr>
            <p:cNvSpPr/>
            <p:nvPr/>
          </p:nvSpPr>
          <p:spPr>
            <a:xfrm>
              <a:off x="3082375" y="3818175"/>
              <a:ext cx="311050" cy="178925"/>
            </a:xfrm>
            <a:custGeom>
              <a:avLst/>
              <a:gdLst/>
              <a:ahLst/>
              <a:cxnLst/>
              <a:rect l="l" t="t" r="r" b="b"/>
              <a:pathLst>
                <a:path w="12442" h="7157" extrusionOk="0">
                  <a:moveTo>
                    <a:pt x="11976" y="1"/>
                  </a:moveTo>
                  <a:cubicBezTo>
                    <a:pt x="11976" y="2"/>
                    <a:pt x="12442" y="3036"/>
                    <a:pt x="8573" y="5138"/>
                  </a:cubicBezTo>
                  <a:cubicBezTo>
                    <a:pt x="5071" y="7056"/>
                    <a:pt x="817" y="7140"/>
                    <a:pt x="104" y="7140"/>
                  </a:cubicBezTo>
                  <a:cubicBezTo>
                    <a:pt x="36" y="7140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74" y="7151"/>
                    <a:pt x="547" y="7156"/>
                    <a:pt x="822" y="7156"/>
                  </a:cubicBezTo>
                  <a:cubicBezTo>
                    <a:pt x="3693" y="7156"/>
                    <a:pt x="6581" y="6519"/>
                    <a:pt x="8773" y="5271"/>
                  </a:cubicBezTo>
                  <a:cubicBezTo>
                    <a:pt x="11275" y="3803"/>
                    <a:pt x="12343" y="1869"/>
                    <a:pt x="1197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474;p75">
              <a:extLst>
                <a:ext uri="{FF2B5EF4-FFF2-40B4-BE49-F238E27FC236}">
                  <a16:creationId xmlns:a16="http://schemas.microsoft.com/office/drawing/2014/main" id="{2FFDDE7B-037A-4BE6-8119-1BD0E695B5FC}"/>
                </a:ext>
              </a:extLst>
            </p:cNvPr>
            <p:cNvSpPr/>
            <p:nvPr/>
          </p:nvSpPr>
          <p:spPr>
            <a:xfrm>
              <a:off x="3293350" y="4243275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59" y="0"/>
                  </a:moveTo>
                  <a:cubicBezTo>
                    <a:pt x="8307" y="0"/>
                    <a:pt x="5455" y="626"/>
                    <a:pt x="3270" y="1877"/>
                  </a:cubicBezTo>
                  <a:cubicBezTo>
                    <a:pt x="2169" y="2444"/>
                    <a:pt x="1268" y="3278"/>
                    <a:pt x="601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67" y="8181"/>
                    <a:pt x="1168" y="9749"/>
                    <a:pt x="3270" y="10983"/>
                  </a:cubicBezTo>
                  <a:cubicBezTo>
                    <a:pt x="5438" y="12234"/>
                    <a:pt x="8290" y="12860"/>
                    <a:pt x="11146" y="12860"/>
                  </a:cubicBezTo>
                  <a:cubicBezTo>
                    <a:pt x="14002" y="12860"/>
                    <a:pt x="16863" y="12234"/>
                    <a:pt x="19048" y="10983"/>
                  </a:cubicBezTo>
                  <a:cubicBezTo>
                    <a:pt x="21116" y="9749"/>
                    <a:pt x="22217" y="8181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278"/>
                    <a:pt x="20115" y="2444"/>
                    <a:pt x="19048" y="1877"/>
                  </a:cubicBezTo>
                  <a:cubicBezTo>
                    <a:pt x="16863" y="626"/>
                    <a:pt x="14011" y="0"/>
                    <a:pt x="111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475;p75">
              <a:extLst>
                <a:ext uri="{FF2B5EF4-FFF2-40B4-BE49-F238E27FC236}">
                  <a16:creationId xmlns:a16="http://schemas.microsoft.com/office/drawing/2014/main" id="{E7E9D74A-7222-483D-B3B9-BF7309980445}"/>
                </a:ext>
              </a:extLst>
            </p:cNvPr>
            <p:cNvSpPr/>
            <p:nvPr/>
          </p:nvSpPr>
          <p:spPr>
            <a:xfrm>
              <a:off x="3293350" y="4243275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59" y="0"/>
                  </a:moveTo>
                  <a:cubicBezTo>
                    <a:pt x="8307" y="0"/>
                    <a:pt x="5455" y="626"/>
                    <a:pt x="3270" y="1877"/>
                  </a:cubicBezTo>
                  <a:cubicBezTo>
                    <a:pt x="2169" y="2444"/>
                    <a:pt x="1268" y="3278"/>
                    <a:pt x="601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67" y="8181"/>
                    <a:pt x="1168" y="9749"/>
                    <a:pt x="3270" y="10983"/>
                  </a:cubicBezTo>
                  <a:cubicBezTo>
                    <a:pt x="5438" y="12234"/>
                    <a:pt x="8290" y="12860"/>
                    <a:pt x="11146" y="12860"/>
                  </a:cubicBezTo>
                  <a:cubicBezTo>
                    <a:pt x="14002" y="12860"/>
                    <a:pt x="16863" y="12234"/>
                    <a:pt x="19048" y="10983"/>
                  </a:cubicBezTo>
                  <a:cubicBezTo>
                    <a:pt x="21116" y="9749"/>
                    <a:pt x="22217" y="8181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278"/>
                    <a:pt x="20115" y="2444"/>
                    <a:pt x="19048" y="1877"/>
                  </a:cubicBezTo>
                  <a:cubicBezTo>
                    <a:pt x="16863" y="626"/>
                    <a:pt x="14011" y="0"/>
                    <a:pt x="111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476;p75">
              <a:extLst>
                <a:ext uri="{FF2B5EF4-FFF2-40B4-BE49-F238E27FC236}">
                  <a16:creationId xmlns:a16="http://schemas.microsoft.com/office/drawing/2014/main" id="{CEDD4FB8-7410-4010-9CA2-B0CA161A285F}"/>
                </a:ext>
              </a:extLst>
            </p:cNvPr>
            <p:cNvSpPr/>
            <p:nvPr/>
          </p:nvSpPr>
          <p:spPr>
            <a:xfrm>
              <a:off x="3293350" y="4242650"/>
              <a:ext cx="278575" cy="321925"/>
            </a:xfrm>
            <a:custGeom>
              <a:avLst/>
              <a:gdLst/>
              <a:ahLst/>
              <a:cxnLst/>
              <a:rect l="l" t="t" r="r" b="b"/>
              <a:pathLst>
                <a:path w="11143" h="12877" extrusionOk="0">
                  <a:moveTo>
                    <a:pt x="11142" y="0"/>
                  </a:moveTo>
                  <a:cubicBezTo>
                    <a:pt x="8307" y="0"/>
                    <a:pt x="5438" y="634"/>
                    <a:pt x="3270" y="1902"/>
                  </a:cubicBezTo>
                  <a:cubicBezTo>
                    <a:pt x="2169" y="2469"/>
                    <a:pt x="1268" y="3303"/>
                    <a:pt x="601" y="4370"/>
                  </a:cubicBezTo>
                  <a:lnTo>
                    <a:pt x="1" y="4370"/>
                  </a:lnTo>
                  <a:lnTo>
                    <a:pt x="1" y="6638"/>
                  </a:lnTo>
                  <a:cubicBezTo>
                    <a:pt x="67" y="8206"/>
                    <a:pt x="1168" y="9774"/>
                    <a:pt x="3270" y="11008"/>
                  </a:cubicBezTo>
                  <a:cubicBezTo>
                    <a:pt x="5438" y="12242"/>
                    <a:pt x="8307" y="12876"/>
                    <a:pt x="11142" y="12876"/>
                  </a:cubicBezTo>
                  <a:lnTo>
                    <a:pt x="11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477;p75">
              <a:extLst>
                <a:ext uri="{FF2B5EF4-FFF2-40B4-BE49-F238E27FC236}">
                  <a16:creationId xmlns:a16="http://schemas.microsoft.com/office/drawing/2014/main" id="{D5E8BC5B-FC32-4822-AE3B-963099F67846}"/>
                </a:ext>
              </a:extLst>
            </p:cNvPr>
            <p:cNvSpPr/>
            <p:nvPr/>
          </p:nvSpPr>
          <p:spPr>
            <a:xfrm>
              <a:off x="3293350" y="426850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5071" y="0"/>
                  </a:moveTo>
                  <a:cubicBezTo>
                    <a:pt x="4437" y="234"/>
                    <a:pt x="3837" y="534"/>
                    <a:pt x="3270" y="834"/>
                  </a:cubicBezTo>
                  <a:cubicBezTo>
                    <a:pt x="2169" y="1435"/>
                    <a:pt x="1268" y="2269"/>
                    <a:pt x="601" y="3303"/>
                  </a:cubicBezTo>
                  <a:lnTo>
                    <a:pt x="1" y="3303"/>
                  </a:lnTo>
                  <a:lnTo>
                    <a:pt x="1" y="5604"/>
                  </a:lnTo>
                  <a:cubicBezTo>
                    <a:pt x="67" y="7172"/>
                    <a:pt x="1168" y="8740"/>
                    <a:pt x="3270" y="9941"/>
                  </a:cubicBezTo>
                  <a:cubicBezTo>
                    <a:pt x="3837" y="10274"/>
                    <a:pt x="4437" y="10541"/>
                    <a:pt x="5071" y="10775"/>
                  </a:cubicBezTo>
                  <a:lnTo>
                    <a:pt x="50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478;p75">
              <a:extLst>
                <a:ext uri="{FF2B5EF4-FFF2-40B4-BE49-F238E27FC236}">
                  <a16:creationId xmlns:a16="http://schemas.microsoft.com/office/drawing/2014/main" id="{019EE0E3-F135-4D53-97F6-5FFA8B262712}"/>
                </a:ext>
              </a:extLst>
            </p:cNvPr>
            <p:cNvSpPr/>
            <p:nvPr/>
          </p:nvSpPr>
          <p:spPr>
            <a:xfrm>
              <a:off x="3724500" y="4268500"/>
              <a:ext cx="126775" cy="269375"/>
            </a:xfrm>
            <a:custGeom>
              <a:avLst/>
              <a:gdLst/>
              <a:ahLst/>
              <a:cxnLst/>
              <a:rect l="l" t="t" r="r" b="b"/>
              <a:pathLst>
                <a:path w="5071" h="10775" extrusionOk="0">
                  <a:moveTo>
                    <a:pt x="0" y="0"/>
                  </a:moveTo>
                  <a:lnTo>
                    <a:pt x="0" y="10775"/>
                  </a:lnTo>
                  <a:cubicBezTo>
                    <a:pt x="634" y="10541"/>
                    <a:pt x="1235" y="10274"/>
                    <a:pt x="1802" y="9941"/>
                  </a:cubicBezTo>
                  <a:cubicBezTo>
                    <a:pt x="3903" y="8740"/>
                    <a:pt x="4971" y="7172"/>
                    <a:pt x="5071" y="5604"/>
                  </a:cubicBezTo>
                  <a:lnTo>
                    <a:pt x="5071" y="3303"/>
                  </a:lnTo>
                  <a:lnTo>
                    <a:pt x="4470" y="3303"/>
                  </a:lnTo>
                  <a:cubicBezTo>
                    <a:pt x="3803" y="2269"/>
                    <a:pt x="2869" y="1435"/>
                    <a:pt x="1802" y="834"/>
                  </a:cubicBezTo>
                  <a:cubicBezTo>
                    <a:pt x="1235" y="534"/>
                    <a:pt x="634" y="234"/>
                    <a:pt x="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479;p75">
              <a:extLst>
                <a:ext uri="{FF2B5EF4-FFF2-40B4-BE49-F238E27FC236}">
                  <a16:creationId xmlns:a16="http://schemas.microsoft.com/office/drawing/2014/main" id="{DB13E84F-AE30-4092-9968-212B717E56ED}"/>
                </a:ext>
              </a:extLst>
            </p:cNvPr>
            <p:cNvSpPr/>
            <p:nvPr/>
          </p:nvSpPr>
          <p:spPr>
            <a:xfrm>
              <a:off x="3265825" y="4190725"/>
              <a:ext cx="612150" cy="321525"/>
            </a:xfrm>
            <a:custGeom>
              <a:avLst/>
              <a:gdLst/>
              <a:ahLst/>
              <a:cxnLst/>
              <a:rect l="l" t="t" r="r" b="b"/>
              <a:pathLst>
                <a:path w="24486" h="12861" extrusionOk="0">
                  <a:moveTo>
                    <a:pt x="12260" y="1"/>
                  </a:moveTo>
                  <a:cubicBezTo>
                    <a:pt x="9408" y="1"/>
                    <a:pt x="6556" y="626"/>
                    <a:pt x="4371" y="1877"/>
                  </a:cubicBezTo>
                  <a:cubicBezTo>
                    <a:pt x="1" y="4379"/>
                    <a:pt x="1" y="8482"/>
                    <a:pt x="4371" y="10984"/>
                  </a:cubicBezTo>
                  <a:cubicBezTo>
                    <a:pt x="6539" y="12235"/>
                    <a:pt x="9391" y="12860"/>
                    <a:pt x="12247" y="12860"/>
                  </a:cubicBezTo>
                  <a:cubicBezTo>
                    <a:pt x="15103" y="12860"/>
                    <a:pt x="17964" y="12235"/>
                    <a:pt x="20149" y="10984"/>
                  </a:cubicBezTo>
                  <a:cubicBezTo>
                    <a:pt x="24485" y="8482"/>
                    <a:pt x="24485" y="4379"/>
                    <a:pt x="20149" y="1877"/>
                  </a:cubicBezTo>
                  <a:cubicBezTo>
                    <a:pt x="17964" y="626"/>
                    <a:pt x="15112" y="1"/>
                    <a:pt x="1226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480;p75">
              <a:extLst>
                <a:ext uri="{FF2B5EF4-FFF2-40B4-BE49-F238E27FC236}">
                  <a16:creationId xmlns:a16="http://schemas.microsoft.com/office/drawing/2014/main" id="{E806B8B6-4781-42B4-AC8A-897EDFF28F03}"/>
                </a:ext>
              </a:extLst>
            </p:cNvPr>
            <p:cNvSpPr/>
            <p:nvPr/>
          </p:nvSpPr>
          <p:spPr>
            <a:xfrm>
              <a:off x="3265825" y="4190725"/>
              <a:ext cx="612150" cy="321525"/>
            </a:xfrm>
            <a:custGeom>
              <a:avLst/>
              <a:gdLst/>
              <a:ahLst/>
              <a:cxnLst/>
              <a:rect l="l" t="t" r="r" b="b"/>
              <a:pathLst>
                <a:path w="24486" h="12861" extrusionOk="0">
                  <a:moveTo>
                    <a:pt x="12260" y="1"/>
                  </a:moveTo>
                  <a:cubicBezTo>
                    <a:pt x="9408" y="1"/>
                    <a:pt x="6556" y="626"/>
                    <a:pt x="4371" y="1877"/>
                  </a:cubicBezTo>
                  <a:cubicBezTo>
                    <a:pt x="1" y="4379"/>
                    <a:pt x="1" y="8482"/>
                    <a:pt x="4371" y="10984"/>
                  </a:cubicBezTo>
                  <a:cubicBezTo>
                    <a:pt x="6539" y="12235"/>
                    <a:pt x="9391" y="12860"/>
                    <a:pt x="12247" y="12860"/>
                  </a:cubicBezTo>
                  <a:cubicBezTo>
                    <a:pt x="15103" y="12860"/>
                    <a:pt x="17964" y="12235"/>
                    <a:pt x="20149" y="10984"/>
                  </a:cubicBezTo>
                  <a:cubicBezTo>
                    <a:pt x="24485" y="8482"/>
                    <a:pt x="24485" y="4379"/>
                    <a:pt x="20149" y="1877"/>
                  </a:cubicBezTo>
                  <a:cubicBezTo>
                    <a:pt x="17964" y="626"/>
                    <a:pt x="15112" y="1"/>
                    <a:pt x="122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481;p75">
              <a:extLst>
                <a:ext uri="{FF2B5EF4-FFF2-40B4-BE49-F238E27FC236}">
                  <a16:creationId xmlns:a16="http://schemas.microsoft.com/office/drawing/2014/main" id="{D89B86A8-7B67-4D52-8AF1-0B4DA4821F9D}"/>
                </a:ext>
              </a:extLst>
            </p:cNvPr>
            <p:cNvSpPr/>
            <p:nvPr/>
          </p:nvSpPr>
          <p:spPr>
            <a:xfrm>
              <a:off x="3387600" y="4251825"/>
              <a:ext cx="369450" cy="199325"/>
            </a:xfrm>
            <a:custGeom>
              <a:avLst/>
              <a:gdLst/>
              <a:ahLst/>
              <a:cxnLst/>
              <a:rect l="l" t="t" r="r" b="b"/>
              <a:pathLst>
                <a:path w="14778" h="7973" extrusionOk="0">
                  <a:moveTo>
                    <a:pt x="7372" y="0"/>
                  </a:moveTo>
                  <a:cubicBezTo>
                    <a:pt x="5621" y="0"/>
                    <a:pt x="3870" y="367"/>
                    <a:pt x="2235" y="1101"/>
                  </a:cubicBezTo>
                  <a:cubicBezTo>
                    <a:pt x="801" y="1835"/>
                    <a:pt x="0" y="2869"/>
                    <a:pt x="0" y="4003"/>
                  </a:cubicBezTo>
                  <a:cubicBezTo>
                    <a:pt x="0" y="5104"/>
                    <a:pt x="801" y="6138"/>
                    <a:pt x="2235" y="6872"/>
                  </a:cubicBezTo>
                  <a:cubicBezTo>
                    <a:pt x="3870" y="7606"/>
                    <a:pt x="5621" y="7973"/>
                    <a:pt x="7372" y="7973"/>
                  </a:cubicBezTo>
                  <a:cubicBezTo>
                    <a:pt x="9123" y="7973"/>
                    <a:pt x="10875" y="7606"/>
                    <a:pt x="12509" y="6872"/>
                  </a:cubicBezTo>
                  <a:cubicBezTo>
                    <a:pt x="13977" y="6138"/>
                    <a:pt x="14777" y="5104"/>
                    <a:pt x="14777" y="4003"/>
                  </a:cubicBezTo>
                  <a:cubicBezTo>
                    <a:pt x="14777" y="2869"/>
                    <a:pt x="13977" y="1835"/>
                    <a:pt x="12509" y="1101"/>
                  </a:cubicBezTo>
                  <a:cubicBezTo>
                    <a:pt x="10875" y="367"/>
                    <a:pt x="9123" y="0"/>
                    <a:pt x="737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482;p75">
              <a:extLst>
                <a:ext uri="{FF2B5EF4-FFF2-40B4-BE49-F238E27FC236}">
                  <a16:creationId xmlns:a16="http://schemas.microsoft.com/office/drawing/2014/main" id="{B5C42203-B530-482A-AB56-AAEA5C6332FD}"/>
                </a:ext>
              </a:extLst>
            </p:cNvPr>
            <p:cNvSpPr/>
            <p:nvPr/>
          </p:nvSpPr>
          <p:spPr>
            <a:xfrm>
              <a:off x="3387600" y="4251825"/>
              <a:ext cx="369450" cy="199325"/>
            </a:xfrm>
            <a:custGeom>
              <a:avLst/>
              <a:gdLst/>
              <a:ahLst/>
              <a:cxnLst/>
              <a:rect l="l" t="t" r="r" b="b"/>
              <a:pathLst>
                <a:path w="14778" h="7973" extrusionOk="0">
                  <a:moveTo>
                    <a:pt x="7372" y="0"/>
                  </a:moveTo>
                  <a:cubicBezTo>
                    <a:pt x="5621" y="0"/>
                    <a:pt x="3870" y="367"/>
                    <a:pt x="2235" y="1101"/>
                  </a:cubicBezTo>
                  <a:cubicBezTo>
                    <a:pt x="801" y="1835"/>
                    <a:pt x="0" y="2869"/>
                    <a:pt x="0" y="4003"/>
                  </a:cubicBezTo>
                  <a:cubicBezTo>
                    <a:pt x="0" y="5104"/>
                    <a:pt x="801" y="6138"/>
                    <a:pt x="2235" y="6872"/>
                  </a:cubicBezTo>
                  <a:cubicBezTo>
                    <a:pt x="3870" y="7606"/>
                    <a:pt x="5621" y="7973"/>
                    <a:pt x="7372" y="7973"/>
                  </a:cubicBezTo>
                  <a:cubicBezTo>
                    <a:pt x="9123" y="7973"/>
                    <a:pt x="10875" y="7606"/>
                    <a:pt x="12509" y="6872"/>
                  </a:cubicBezTo>
                  <a:cubicBezTo>
                    <a:pt x="13977" y="6138"/>
                    <a:pt x="14777" y="5104"/>
                    <a:pt x="14777" y="4003"/>
                  </a:cubicBezTo>
                  <a:cubicBezTo>
                    <a:pt x="14777" y="2869"/>
                    <a:pt x="13977" y="1835"/>
                    <a:pt x="12509" y="1101"/>
                  </a:cubicBezTo>
                  <a:cubicBezTo>
                    <a:pt x="10875" y="367"/>
                    <a:pt x="9123" y="0"/>
                    <a:pt x="7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483;p75">
              <a:extLst>
                <a:ext uri="{FF2B5EF4-FFF2-40B4-BE49-F238E27FC236}">
                  <a16:creationId xmlns:a16="http://schemas.microsoft.com/office/drawing/2014/main" id="{28CFF274-BEF7-4523-9B4A-42CBDEDD6927}"/>
                </a:ext>
              </a:extLst>
            </p:cNvPr>
            <p:cNvSpPr/>
            <p:nvPr/>
          </p:nvSpPr>
          <p:spPr>
            <a:xfrm>
              <a:off x="3305875" y="4202625"/>
              <a:ext cx="532900" cy="297725"/>
            </a:xfrm>
            <a:custGeom>
              <a:avLst/>
              <a:gdLst/>
              <a:ahLst/>
              <a:cxnLst/>
              <a:rect l="l" t="t" r="r" b="b"/>
              <a:pathLst>
                <a:path w="21316" h="11909" extrusionOk="0">
                  <a:moveTo>
                    <a:pt x="10658" y="1968"/>
                  </a:moveTo>
                  <a:cubicBezTo>
                    <a:pt x="12409" y="1968"/>
                    <a:pt x="14160" y="2335"/>
                    <a:pt x="15778" y="3069"/>
                  </a:cubicBezTo>
                  <a:cubicBezTo>
                    <a:pt x="17246" y="3803"/>
                    <a:pt x="18046" y="4837"/>
                    <a:pt x="18046" y="5971"/>
                  </a:cubicBezTo>
                  <a:cubicBezTo>
                    <a:pt x="18046" y="7072"/>
                    <a:pt x="17246" y="8106"/>
                    <a:pt x="15778" y="8840"/>
                  </a:cubicBezTo>
                  <a:lnTo>
                    <a:pt x="15811" y="8840"/>
                  </a:lnTo>
                  <a:cubicBezTo>
                    <a:pt x="14177" y="9574"/>
                    <a:pt x="12417" y="9941"/>
                    <a:pt x="10662" y="9941"/>
                  </a:cubicBezTo>
                  <a:cubicBezTo>
                    <a:pt x="8906" y="9941"/>
                    <a:pt x="7155" y="9574"/>
                    <a:pt x="5537" y="8840"/>
                  </a:cubicBezTo>
                  <a:cubicBezTo>
                    <a:pt x="4070" y="8106"/>
                    <a:pt x="3269" y="7072"/>
                    <a:pt x="3269" y="5971"/>
                  </a:cubicBezTo>
                  <a:cubicBezTo>
                    <a:pt x="3269" y="4837"/>
                    <a:pt x="4070" y="3803"/>
                    <a:pt x="5537" y="3069"/>
                  </a:cubicBezTo>
                  <a:cubicBezTo>
                    <a:pt x="7155" y="2335"/>
                    <a:pt x="8906" y="1968"/>
                    <a:pt x="10658" y="1968"/>
                  </a:cubicBezTo>
                  <a:close/>
                  <a:moveTo>
                    <a:pt x="10641" y="0"/>
                  </a:moveTo>
                  <a:cubicBezTo>
                    <a:pt x="7772" y="0"/>
                    <a:pt x="5037" y="634"/>
                    <a:pt x="3002" y="1835"/>
                  </a:cubicBezTo>
                  <a:cubicBezTo>
                    <a:pt x="1068" y="2936"/>
                    <a:pt x="0" y="4403"/>
                    <a:pt x="0" y="5971"/>
                  </a:cubicBezTo>
                  <a:cubicBezTo>
                    <a:pt x="0" y="7506"/>
                    <a:pt x="1068" y="8973"/>
                    <a:pt x="3002" y="10107"/>
                  </a:cubicBezTo>
                  <a:cubicBezTo>
                    <a:pt x="5037" y="11275"/>
                    <a:pt x="7772" y="11909"/>
                    <a:pt x="10641" y="11909"/>
                  </a:cubicBezTo>
                  <a:cubicBezTo>
                    <a:pt x="13543" y="11909"/>
                    <a:pt x="16245" y="11275"/>
                    <a:pt x="18280" y="10107"/>
                  </a:cubicBezTo>
                  <a:cubicBezTo>
                    <a:pt x="20248" y="8973"/>
                    <a:pt x="21315" y="7506"/>
                    <a:pt x="21315" y="5971"/>
                  </a:cubicBezTo>
                  <a:cubicBezTo>
                    <a:pt x="21315" y="4403"/>
                    <a:pt x="20248" y="2936"/>
                    <a:pt x="18313" y="1835"/>
                  </a:cubicBezTo>
                  <a:cubicBezTo>
                    <a:pt x="16278" y="634"/>
                    <a:pt x="13543" y="0"/>
                    <a:pt x="106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484;p75">
              <a:extLst>
                <a:ext uri="{FF2B5EF4-FFF2-40B4-BE49-F238E27FC236}">
                  <a16:creationId xmlns:a16="http://schemas.microsoft.com/office/drawing/2014/main" id="{2EB2B319-0F34-4761-9F44-90C2FD7B53DC}"/>
                </a:ext>
              </a:extLst>
            </p:cNvPr>
            <p:cNvSpPr/>
            <p:nvPr/>
          </p:nvSpPr>
          <p:spPr>
            <a:xfrm>
              <a:off x="3380075" y="4261400"/>
              <a:ext cx="384475" cy="180175"/>
            </a:xfrm>
            <a:custGeom>
              <a:avLst/>
              <a:gdLst/>
              <a:ahLst/>
              <a:cxnLst/>
              <a:rect l="l" t="t" r="r" b="b"/>
              <a:pathLst>
                <a:path w="15379" h="7207" extrusionOk="0">
                  <a:moveTo>
                    <a:pt x="7690" y="1"/>
                  </a:moveTo>
                  <a:cubicBezTo>
                    <a:pt x="5897" y="1"/>
                    <a:pt x="4104" y="351"/>
                    <a:pt x="2736" y="1052"/>
                  </a:cubicBezTo>
                  <a:cubicBezTo>
                    <a:pt x="1" y="2453"/>
                    <a:pt x="1" y="4754"/>
                    <a:pt x="2736" y="6155"/>
                  </a:cubicBezTo>
                  <a:cubicBezTo>
                    <a:pt x="4104" y="6856"/>
                    <a:pt x="5897" y="7206"/>
                    <a:pt x="7690" y="7206"/>
                  </a:cubicBezTo>
                  <a:cubicBezTo>
                    <a:pt x="9483" y="7206"/>
                    <a:pt x="11276" y="6856"/>
                    <a:pt x="12643" y="6155"/>
                  </a:cubicBezTo>
                  <a:cubicBezTo>
                    <a:pt x="15379" y="4754"/>
                    <a:pt x="15379" y="2453"/>
                    <a:pt x="12643" y="1052"/>
                  </a:cubicBezTo>
                  <a:cubicBezTo>
                    <a:pt x="11276" y="351"/>
                    <a:pt x="9483" y="1"/>
                    <a:pt x="76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485;p75">
              <a:extLst>
                <a:ext uri="{FF2B5EF4-FFF2-40B4-BE49-F238E27FC236}">
                  <a16:creationId xmlns:a16="http://schemas.microsoft.com/office/drawing/2014/main" id="{F7C0098D-D076-44F3-9B47-5C33661CE457}"/>
                </a:ext>
              </a:extLst>
            </p:cNvPr>
            <p:cNvSpPr/>
            <p:nvPr/>
          </p:nvSpPr>
          <p:spPr>
            <a:xfrm>
              <a:off x="3380075" y="4261400"/>
              <a:ext cx="384475" cy="180175"/>
            </a:xfrm>
            <a:custGeom>
              <a:avLst/>
              <a:gdLst/>
              <a:ahLst/>
              <a:cxnLst/>
              <a:rect l="l" t="t" r="r" b="b"/>
              <a:pathLst>
                <a:path w="15379" h="7207" extrusionOk="0">
                  <a:moveTo>
                    <a:pt x="7690" y="1"/>
                  </a:moveTo>
                  <a:cubicBezTo>
                    <a:pt x="5897" y="1"/>
                    <a:pt x="4104" y="351"/>
                    <a:pt x="2736" y="1052"/>
                  </a:cubicBezTo>
                  <a:cubicBezTo>
                    <a:pt x="1" y="2453"/>
                    <a:pt x="1" y="4754"/>
                    <a:pt x="2736" y="6155"/>
                  </a:cubicBezTo>
                  <a:cubicBezTo>
                    <a:pt x="4104" y="6856"/>
                    <a:pt x="5897" y="7206"/>
                    <a:pt x="7690" y="7206"/>
                  </a:cubicBezTo>
                  <a:cubicBezTo>
                    <a:pt x="9483" y="7206"/>
                    <a:pt x="11276" y="6856"/>
                    <a:pt x="12643" y="6155"/>
                  </a:cubicBezTo>
                  <a:cubicBezTo>
                    <a:pt x="15379" y="4754"/>
                    <a:pt x="15379" y="2453"/>
                    <a:pt x="12643" y="1052"/>
                  </a:cubicBezTo>
                  <a:cubicBezTo>
                    <a:pt x="11276" y="351"/>
                    <a:pt x="9483" y="1"/>
                    <a:pt x="76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486;p75">
              <a:extLst>
                <a:ext uri="{FF2B5EF4-FFF2-40B4-BE49-F238E27FC236}">
                  <a16:creationId xmlns:a16="http://schemas.microsoft.com/office/drawing/2014/main" id="{527ADCD2-F292-4721-A6B1-486211215CAE}"/>
                </a:ext>
              </a:extLst>
            </p:cNvPr>
            <p:cNvSpPr/>
            <p:nvPr/>
          </p:nvSpPr>
          <p:spPr>
            <a:xfrm>
              <a:off x="3380075" y="4261400"/>
              <a:ext cx="384475" cy="180175"/>
            </a:xfrm>
            <a:custGeom>
              <a:avLst/>
              <a:gdLst/>
              <a:ahLst/>
              <a:cxnLst/>
              <a:rect l="l" t="t" r="r" b="b"/>
              <a:pathLst>
                <a:path w="15379" h="7207" extrusionOk="0">
                  <a:moveTo>
                    <a:pt x="7690" y="1"/>
                  </a:moveTo>
                  <a:cubicBezTo>
                    <a:pt x="5897" y="1"/>
                    <a:pt x="4104" y="351"/>
                    <a:pt x="2736" y="1052"/>
                  </a:cubicBezTo>
                  <a:cubicBezTo>
                    <a:pt x="1" y="2453"/>
                    <a:pt x="1" y="4754"/>
                    <a:pt x="2736" y="6155"/>
                  </a:cubicBezTo>
                  <a:cubicBezTo>
                    <a:pt x="4104" y="6856"/>
                    <a:pt x="5897" y="7206"/>
                    <a:pt x="7690" y="7206"/>
                  </a:cubicBezTo>
                  <a:cubicBezTo>
                    <a:pt x="9483" y="7206"/>
                    <a:pt x="11276" y="6856"/>
                    <a:pt x="12643" y="6155"/>
                  </a:cubicBezTo>
                  <a:cubicBezTo>
                    <a:pt x="15379" y="4754"/>
                    <a:pt x="15379" y="2453"/>
                    <a:pt x="12643" y="1052"/>
                  </a:cubicBezTo>
                  <a:cubicBezTo>
                    <a:pt x="11276" y="351"/>
                    <a:pt x="9483" y="1"/>
                    <a:pt x="76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487;p75">
              <a:extLst>
                <a:ext uri="{FF2B5EF4-FFF2-40B4-BE49-F238E27FC236}">
                  <a16:creationId xmlns:a16="http://schemas.microsoft.com/office/drawing/2014/main" id="{AC01E914-A2D5-4323-8144-8F8080BF1B08}"/>
                </a:ext>
              </a:extLst>
            </p:cNvPr>
            <p:cNvSpPr/>
            <p:nvPr/>
          </p:nvSpPr>
          <p:spPr>
            <a:xfrm>
              <a:off x="3398425" y="42856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6" y="0"/>
                  </a:moveTo>
                  <a:cubicBezTo>
                    <a:pt x="5163" y="0"/>
                    <a:pt x="3370" y="350"/>
                    <a:pt x="2002" y="1051"/>
                  </a:cubicBezTo>
                  <a:cubicBezTo>
                    <a:pt x="868" y="1618"/>
                    <a:pt x="201" y="2352"/>
                    <a:pt x="1" y="3119"/>
                  </a:cubicBezTo>
                  <a:cubicBezTo>
                    <a:pt x="201" y="3886"/>
                    <a:pt x="868" y="4620"/>
                    <a:pt x="2002" y="5221"/>
                  </a:cubicBezTo>
                  <a:cubicBezTo>
                    <a:pt x="3370" y="5921"/>
                    <a:pt x="5163" y="6271"/>
                    <a:pt x="6956" y="6271"/>
                  </a:cubicBezTo>
                  <a:cubicBezTo>
                    <a:pt x="8749" y="6271"/>
                    <a:pt x="10542" y="5921"/>
                    <a:pt x="11909" y="5221"/>
                  </a:cubicBezTo>
                  <a:cubicBezTo>
                    <a:pt x="13043" y="4620"/>
                    <a:pt x="13711" y="3886"/>
                    <a:pt x="13911" y="3119"/>
                  </a:cubicBezTo>
                  <a:cubicBezTo>
                    <a:pt x="13711" y="2352"/>
                    <a:pt x="13043" y="1618"/>
                    <a:pt x="11909" y="1051"/>
                  </a:cubicBezTo>
                  <a:cubicBezTo>
                    <a:pt x="10542" y="350"/>
                    <a:pt x="8749" y="0"/>
                    <a:pt x="695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488;p75">
              <a:extLst>
                <a:ext uri="{FF2B5EF4-FFF2-40B4-BE49-F238E27FC236}">
                  <a16:creationId xmlns:a16="http://schemas.microsoft.com/office/drawing/2014/main" id="{47B191D8-7600-41CB-8CC8-9DA3AD222B81}"/>
                </a:ext>
              </a:extLst>
            </p:cNvPr>
            <p:cNvSpPr/>
            <p:nvPr/>
          </p:nvSpPr>
          <p:spPr>
            <a:xfrm>
              <a:off x="3398425" y="42856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6" y="0"/>
                  </a:moveTo>
                  <a:cubicBezTo>
                    <a:pt x="5163" y="0"/>
                    <a:pt x="3370" y="350"/>
                    <a:pt x="2002" y="1051"/>
                  </a:cubicBezTo>
                  <a:cubicBezTo>
                    <a:pt x="868" y="1618"/>
                    <a:pt x="201" y="2352"/>
                    <a:pt x="1" y="3119"/>
                  </a:cubicBezTo>
                  <a:cubicBezTo>
                    <a:pt x="201" y="3886"/>
                    <a:pt x="868" y="4620"/>
                    <a:pt x="2002" y="5221"/>
                  </a:cubicBezTo>
                  <a:cubicBezTo>
                    <a:pt x="3370" y="5921"/>
                    <a:pt x="5163" y="6271"/>
                    <a:pt x="6956" y="6271"/>
                  </a:cubicBezTo>
                  <a:cubicBezTo>
                    <a:pt x="8749" y="6271"/>
                    <a:pt x="10542" y="5921"/>
                    <a:pt x="11909" y="5221"/>
                  </a:cubicBezTo>
                  <a:cubicBezTo>
                    <a:pt x="13043" y="4620"/>
                    <a:pt x="13711" y="3886"/>
                    <a:pt x="13911" y="3119"/>
                  </a:cubicBezTo>
                  <a:cubicBezTo>
                    <a:pt x="13711" y="2352"/>
                    <a:pt x="13043" y="1618"/>
                    <a:pt x="11909" y="1051"/>
                  </a:cubicBezTo>
                  <a:cubicBezTo>
                    <a:pt x="10542" y="350"/>
                    <a:pt x="8749" y="0"/>
                    <a:pt x="69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489;p75">
              <a:extLst>
                <a:ext uri="{FF2B5EF4-FFF2-40B4-BE49-F238E27FC236}">
                  <a16:creationId xmlns:a16="http://schemas.microsoft.com/office/drawing/2014/main" id="{29D7A94E-F0C2-41CB-A1CA-A2C6ECC8EAC3}"/>
                </a:ext>
              </a:extLst>
            </p:cNvPr>
            <p:cNvSpPr/>
            <p:nvPr/>
          </p:nvSpPr>
          <p:spPr>
            <a:xfrm>
              <a:off x="3563550" y="4289350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0"/>
                  </a:moveTo>
                  <a:lnTo>
                    <a:pt x="0" y="1001"/>
                  </a:lnTo>
                  <a:lnTo>
                    <a:pt x="0" y="2068"/>
                  </a:lnTo>
                  <a:lnTo>
                    <a:pt x="668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490;p75">
              <a:extLst>
                <a:ext uri="{FF2B5EF4-FFF2-40B4-BE49-F238E27FC236}">
                  <a16:creationId xmlns:a16="http://schemas.microsoft.com/office/drawing/2014/main" id="{5E07A9D7-ECCB-47D7-8170-9351CA681A98}"/>
                </a:ext>
              </a:extLst>
            </p:cNvPr>
            <p:cNvSpPr/>
            <p:nvPr/>
          </p:nvSpPr>
          <p:spPr>
            <a:xfrm>
              <a:off x="3563550" y="4289350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0"/>
                  </a:moveTo>
                  <a:lnTo>
                    <a:pt x="0" y="1001"/>
                  </a:lnTo>
                  <a:lnTo>
                    <a:pt x="0" y="2068"/>
                  </a:lnTo>
                  <a:lnTo>
                    <a:pt x="668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491;p75">
              <a:extLst>
                <a:ext uri="{FF2B5EF4-FFF2-40B4-BE49-F238E27FC236}">
                  <a16:creationId xmlns:a16="http://schemas.microsoft.com/office/drawing/2014/main" id="{0424E661-2FDF-4070-BCED-73C9FF06B4F0}"/>
                </a:ext>
              </a:extLst>
            </p:cNvPr>
            <p:cNvSpPr/>
            <p:nvPr/>
          </p:nvSpPr>
          <p:spPr>
            <a:xfrm>
              <a:off x="3516025" y="4311875"/>
              <a:ext cx="47550" cy="24825"/>
            </a:xfrm>
            <a:custGeom>
              <a:avLst/>
              <a:gdLst/>
              <a:ahLst/>
              <a:cxnLst/>
              <a:rect l="l" t="t" r="r" b="b"/>
              <a:pathLst>
                <a:path w="1902" h="993" extrusionOk="0">
                  <a:moveTo>
                    <a:pt x="1333" y="0"/>
                  </a:moveTo>
                  <a:cubicBezTo>
                    <a:pt x="1032" y="0"/>
                    <a:pt x="731" y="84"/>
                    <a:pt x="467" y="267"/>
                  </a:cubicBezTo>
                  <a:cubicBezTo>
                    <a:pt x="0" y="534"/>
                    <a:pt x="33" y="734"/>
                    <a:pt x="300" y="901"/>
                  </a:cubicBezTo>
                  <a:cubicBezTo>
                    <a:pt x="367" y="934"/>
                    <a:pt x="434" y="967"/>
                    <a:pt x="500" y="967"/>
                  </a:cubicBezTo>
                  <a:cubicBezTo>
                    <a:pt x="567" y="984"/>
                    <a:pt x="634" y="992"/>
                    <a:pt x="701" y="992"/>
                  </a:cubicBezTo>
                  <a:cubicBezTo>
                    <a:pt x="767" y="992"/>
                    <a:pt x="834" y="984"/>
                    <a:pt x="901" y="967"/>
                  </a:cubicBezTo>
                  <a:cubicBezTo>
                    <a:pt x="1234" y="901"/>
                    <a:pt x="1601" y="801"/>
                    <a:pt x="1901" y="700"/>
                  </a:cubicBezTo>
                  <a:lnTo>
                    <a:pt x="1901" y="100"/>
                  </a:lnTo>
                  <a:cubicBezTo>
                    <a:pt x="1719" y="35"/>
                    <a:pt x="1526" y="0"/>
                    <a:pt x="13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492;p75">
              <a:extLst>
                <a:ext uri="{FF2B5EF4-FFF2-40B4-BE49-F238E27FC236}">
                  <a16:creationId xmlns:a16="http://schemas.microsoft.com/office/drawing/2014/main" id="{C69F7EE0-34E6-4E9C-86FA-DFF559842604}"/>
                </a:ext>
              </a:extLst>
            </p:cNvPr>
            <p:cNvSpPr/>
            <p:nvPr/>
          </p:nvSpPr>
          <p:spPr>
            <a:xfrm>
              <a:off x="3516025" y="4311875"/>
              <a:ext cx="47550" cy="24825"/>
            </a:xfrm>
            <a:custGeom>
              <a:avLst/>
              <a:gdLst/>
              <a:ahLst/>
              <a:cxnLst/>
              <a:rect l="l" t="t" r="r" b="b"/>
              <a:pathLst>
                <a:path w="1902" h="993" extrusionOk="0">
                  <a:moveTo>
                    <a:pt x="1333" y="0"/>
                  </a:moveTo>
                  <a:cubicBezTo>
                    <a:pt x="1032" y="0"/>
                    <a:pt x="731" y="84"/>
                    <a:pt x="467" y="267"/>
                  </a:cubicBezTo>
                  <a:cubicBezTo>
                    <a:pt x="0" y="534"/>
                    <a:pt x="33" y="734"/>
                    <a:pt x="300" y="901"/>
                  </a:cubicBezTo>
                  <a:cubicBezTo>
                    <a:pt x="367" y="934"/>
                    <a:pt x="434" y="967"/>
                    <a:pt x="500" y="967"/>
                  </a:cubicBezTo>
                  <a:cubicBezTo>
                    <a:pt x="567" y="984"/>
                    <a:pt x="634" y="992"/>
                    <a:pt x="701" y="992"/>
                  </a:cubicBezTo>
                  <a:cubicBezTo>
                    <a:pt x="767" y="992"/>
                    <a:pt x="834" y="984"/>
                    <a:pt x="901" y="967"/>
                  </a:cubicBezTo>
                  <a:cubicBezTo>
                    <a:pt x="1234" y="901"/>
                    <a:pt x="1601" y="801"/>
                    <a:pt x="1901" y="700"/>
                  </a:cubicBezTo>
                  <a:lnTo>
                    <a:pt x="1901" y="100"/>
                  </a:lnTo>
                  <a:cubicBezTo>
                    <a:pt x="1719" y="35"/>
                    <a:pt x="1526" y="0"/>
                    <a:pt x="1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493;p75">
              <a:extLst>
                <a:ext uri="{FF2B5EF4-FFF2-40B4-BE49-F238E27FC236}">
                  <a16:creationId xmlns:a16="http://schemas.microsoft.com/office/drawing/2014/main" id="{D2A6B4B1-CA3F-441D-9CD0-B777669AA530}"/>
                </a:ext>
              </a:extLst>
            </p:cNvPr>
            <p:cNvSpPr/>
            <p:nvPr/>
          </p:nvSpPr>
          <p:spPr>
            <a:xfrm>
              <a:off x="3464300" y="4297675"/>
              <a:ext cx="216025" cy="128450"/>
            </a:xfrm>
            <a:custGeom>
              <a:avLst/>
              <a:gdLst/>
              <a:ahLst/>
              <a:cxnLst/>
              <a:rect l="l" t="t" r="r" b="b"/>
              <a:pathLst>
                <a:path w="8641" h="5138" extrusionOk="0">
                  <a:moveTo>
                    <a:pt x="1" y="1"/>
                  </a:moveTo>
                  <a:lnTo>
                    <a:pt x="1" y="902"/>
                  </a:lnTo>
                  <a:lnTo>
                    <a:pt x="301" y="1068"/>
                  </a:lnTo>
                  <a:lnTo>
                    <a:pt x="275" y="1214"/>
                  </a:lnTo>
                  <a:lnTo>
                    <a:pt x="275" y="1214"/>
                  </a:lnTo>
                  <a:cubicBezTo>
                    <a:pt x="361" y="913"/>
                    <a:pt x="565" y="663"/>
                    <a:pt x="835" y="501"/>
                  </a:cubicBezTo>
                  <a:lnTo>
                    <a:pt x="1" y="1"/>
                  </a:lnTo>
                  <a:close/>
                  <a:moveTo>
                    <a:pt x="275" y="1214"/>
                  </a:moveTo>
                  <a:cubicBezTo>
                    <a:pt x="254" y="1285"/>
                    <a:pt x="241" y="1359"/>
                    <a:pt x="234" y="1435"/>
                  </a:cubicBezTo>
                  <a:lnTo>
                    <a:pt x="275" y="1214"/>
                  </a:lnTo>
                  <a:close/>
                  <a:moveTo>
                    <a:pt x="234" y="1435"/>
                  </a:moveTo>
                  <a:lnTo>
                    <a:pt x="234" y="2303"/>
                  </a:lnTo>
                  <a:cubicBezTo>
                    <a:pt x="201" y="2636"/>
                    <a:pt x="468" y="2970"/>
                    <a:pt x="968" y="3237"/>
                  </a:cubicBezTo>
                  <a:cubicBezTo>
                    <a:pt x="1445" y="3518"/>
                    <a:pt x="1993" y="3659"/>
                    <a:pt x="2556" y="3659"/>
                  </a:cubicBezTo>
                  <a:cubicBezTo>
                    <a:pt x="2859" y="3659"/>
                    <a:pt x="3167" y="3619"/>
                    <a:pt x="3470" y="3537"/>
                  </a:cubicBezTo>
                  <a:lnTo>
                    <a:pt x="3970" y="3403"/>
                  </a:lnTo>
                  <a:lnTo>
                    <a:pt x="3970" y="3403"/>
                  </a:lnTo>
                  <a:lnTo>
                    <a:pt x="4538" y="2836"/>
                  </a:lnTo>
                  <a:cubicBezTo>
                    <a:pt x="4752" y="2922"/>
                    <a:pt x="4985" y="2965"/>
                    <a:pt x="5218" y="2965"/>
                  </a:cubicBezTo>
                  <a:cubicBezTo>
                    <a:pt x="5528" y="2965"/>
                    <a:pt x="5838" y="2889"/>
                    <a:pt x="6105" y="2736"/>
                  </a:cubicBezTo>
                  <a:cubicBezTo>
                    <a:pt x="6472" y="2536"/>
                    <a:pt x="6572" y="2303"/>
                    <a:pt x="6272" y="2102"/>
                  </a:cubicBezTo>
                  <a:cubicBezTo>
                    <a:pt x="6132" y="2023"/>
                    <a:pt x="5980" y="1991"/>
                    <a:pt x="5816" y="1991"/>
                  </a:cubicBezTo>
                  <a:cubicBezTo>
                    <a:pt x="5356" y="1991"/>
                    <a:pt x="4801" y="2248"/>
                    <a:pt x="4137" y="2469"/>
                  </a:cubicBezTo>
                  <a:cubicBezTo>
                    <a:pt x="3602" y="2630"/>
                    <a:pt x="3039" y="2771"/>
                    <a:pt x="2467" y="2771"/>
                  </a:cubicBezTo>
                  <a:cubicBezTo>
                    <a:pt x="1969" y="2771"/>
                    <a:pt x="1465" y="2664"/>
                    <a:pt x="968" y="2369"/>
                  </a:cubicBezTo>
                  <a:cubicBezTo>
                    <a:pt x="468" y="2069"/>
                    <a:pt x="234" y="1769"/>
                    <a:pt x="234" y="1435"/>
                  </a:cubicBezTo>
                  <a:close/>
                  <a:moveTo>
                    <a:pt x="8640" y="3603"/>
                  </a:moveTo>
                  <a:lnTo>
                    <a:pt x="7506" y="4237"/>
                  </a:lnTo>
                  <a:lnTo>
                    <a:pt x="6672" y="3737"/>
                  </a:lnTo>
                  <a:cubicBezTo>
                    <a:pt x="6117" y="4014"/>
                    <a:pt x="5498" y="4148"/>
                    <a:pt x="4881" y="4148"/>
                  </a:cubicBezTo>
                  <a:cubicBezTo>
                    <a:pt x="4609" y="4148"/>
                    <a:pt x="4336" y="4122"/>
                    <a:pt x="4071" y="4070"/>
                  </a:cubicBezTo>
                  <a:cubicBezTo>
                    <a:pt x="3837" y="4037"/>
                    <a:pt x="3670" y="3970"/>
                    <a:pt x="3470" y="3904"/>
                  </a:cubicBezTo>
                  <a:lnTo>
                    <a:pt x="3470" y="4804"/>
                  </a:lnTo>
                  <a:cubicBezTo>
                    <a:pt x="3915" y="4962"/>
                    <a:pt x="4385" y="5040"/>
                    <a:pt x="4855" y="5040"/>
                  </a:cubicBezTo>
                  <a:cubicBezTo>
                    <a:pt x="5478" y="5040"/>
                    <a:pt x="6102" y="4904"/>
                    <a:pt x="6672" y="4638"/>
                  </a:cubicBezTo>
                  <a:lnTo>
                    <a:pt x="7506" y="5138"/>
                  </a:lnTo>
                  <a:lnTo>
                    <a:pt x="8640" y="4471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494;p75">
              <a:extLst>
                <a:ext uri="{FF2B5EF4-FFF2-40B4-BE49-F238E27FC236}">
                  <a16:creationId xmlns:a16="http://schemas.microsoft.com/office/drawing/2014/main" id="{735AFD89-F3A6-443A-9766-883313AF78BA}"/>
                </a:ext>
              </a:extLst>
            </p:cNvPr>
            <p:cNvSpPr/>
            <p:nvPr/>
          </p:nvSpPr>
          <p:spPr>
            <a:xfrm>
              <a:off x="3469325" y="4333550"/>
              <a:ext cx="211000" cy="92575"/>
            </a:xfrm>
            <a:custGeom>
              <a:avLst/>
              <a:gdLst/>
              <a:ahLst/>
              <a:cxnLst/>
              <a:rect l="l" t="t" r="r" b="b"/>
              <a:pathLst>
                <a:path w="8440" h="3703" extrusionOk="0">
                  <a:moveTo>
                    <a:pt x="0" y="0"/>
                  </a:moveTo>
                  <a:lnTo>
                    <a:pt x="0" y="868"/>
                  </a:lnTo>
                  <a:cubicBezTo>
                    <a:pt x="0" y="1201"/>
                    <a:pt x="234" y="1535"/>
                    <a:pt x="767" y="1802"/>
                  </a:cubicBezTo>
                  <a:cubicBezTo>
                    <a:pt x="1244" y="2083"/>
                    <a:pt x="1792" y="2224"/>
                    <a:pt x="2355" y="2224"/>
                  </a:cubicBezTo>
                  <a:cubicBezTo>
                    <a:pt x="2658" y="2224"/>
                    <a:pt x="2966" y="2184"/>
                    <a:pt x="3269" y="2102"/>
                  </a:cubicBezTo>
                  <a:lnTo>
                    <a:pt x="3769" y="1968"/>
                  </a:lnTo>
                  <a:lnTo>
                    <a:pt x="3769" y="1968"/>
                  </a:lnTo>
                  <a:lnTo>
                    <a:pt x="4337" y="1401"/>
                  </a:lnTo>
                  <a:cubicBezTo>
                    <a:pt x="4551" y="1487"/>
                    <a:pt x="4778" y="1530"/>
                    <a:pt x="5006" y="1530"/>
                  </a:cubicBezTo>
                  <a:cubicBezTo>
                    <a:pt x="5311" y="1530"/>
                    <a:pt x="5618" y="1454"/>
                    <a:pt x="5904" y="1301"/>
                  </a:cubicBezTo>
                  <a:cubicBezTo>
                    <a:pt x="6271" y="1101"/>
                    <a:pt x="6371" y="868"/>
                    <a:pt x="6038" y="667"/>
                  </a:cubicBezTo>
                  <a:cubicBezTo>
                    <a:pt x="5897" y="588"/>
                    <a:pt x="5748" y="556"/>
                    <a:pt x="5586" y="556"/>
                  </a:cubicBezTo>
                  <a:cubicBezTo>
                    <a:pt x="5135" y="556"/>
                    <a:pt x="4591" y="813"/>
                    <a:pt x="3903" y="1034"/>
                  </a:cubicBezTo>
                  <a:cubicBezTo>
                    <a:pt x="3386" y="1195"/>
                    <a:pt x="2830" y="1336"/>
                    <a:pt x="2257" y="1336"/>
                  </a:cubicBezTo>
                  <a:cubicBezTo>
                    <a:pt x="1758" y="1336"/>
                    <a:pt x="1246" y="1229"/>
                    <a:pt x="734" y="934"/>
                  </a:cubicBezTo>
                  <a:cubicBezTo>
                    <a:pt x="267" y="634"/>
                    <a:pt x="0" y="334"/>
                    <a:pt x="0" y="0"/>
                  </a:cubicBezTo>
                  <a:close/>
                  <a:moveTo>
                    <a:pt x="8439" y="2135"/>
                  </a:moveTo>
                  <a:lnTo>
                    <a:pt x="7305" y="2802"/>
                  </a:lnTo>
                  <a:lnTo>
                    <a:pt x="6471" y="2302"/>
                  </a:lnTo>
                  <a:cubicBezTo>
                    <a:pt x="5893" y="2579"/>
                    <a:pt x="5283" y="2713"/>
                    <a:pt x="4663" y="2713"/>
                  </a:cubicBezTo>
                  <a:cubicBezTo>
                    <a:pt x="4389" y="2713"/>
                    <a:pt x="4112" y="2687"/>
                    <a:pt x="3836" y="2635"/>
                  </a:cubicBezTo>
                  <a:cubicBezTo>
                    <a:pt x="3636" y="2602"/>
                    <a:pt x="3436" y="2535"/>
                    <a:pt x="3269" y="2469"/>
                  </a:cubicBezTo>
                  <a:lnTo>
                    <a:pt x="3269" y="3336"/>
                  </a:lnTo>
                  <a:cubicBezTo>
                    <a:pt x="3727" y="3513"/>
                    <a:pt x="4211" y="3599"/>
                    <a:pt x="4694" y="3599"/>
                  </a:cubicBezTo>
                  <a:cubicBezTo>
                    <a:pt x="5304" y="3599"/>
                    <a:pt x="5914" y="3463"/>
                    <a:pt x="6471" y="3203"/>
                  </a:cubicBezTo>
                  <a:lnTo>
                    <a:pt x="7305" y="3703"/>
                  </a:lnTo>
                  <a:lnTo>
                    <a:pt x="8439" y="3036"/>
                  </a:lnTo>
                  <a:lnTo>
                    <a:pt x="8439" y="2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495;p75">
              <a:extLst>
                <a:ext uri="{FF2B5EF4-FFF2-40B4-BE49-F238E27FC236}">
                  <a16:creationId xmlns:a16="http://schemas.microsoft.com/office/drawing/2014/main" id="{3F3E92DA-3509-4DC5-99E9-E7B3EB0571D7}"/>
                </a:ext>
              </a:extLst>
            </p:cNvPr>
            <p:cNvSpPr/>
            <p:nvPr/>
          </p:nvSpPr>
          <p:spPr>
            <a:xfrm>
              <a:off x="3464300" y="4297675"/>
              <a:ext cx="20875" cy="26725"/>
            </a:xfrm>
            <a:custGeom>
              <a:avLst/>
              <a:gdLst/>
              <a:ahLst/>
              <a:cxnLst/>
              <a:rect l="l" t="t" r="r" b="b"/>
              <a:pathLst>
                <a:path w="835" h="1069" extrusionOk="0">
                  <a:moveTo>
                    <a:pt x="1" y="1"/>
                  </a:moveTo>
                  <a:lnTo>
                    <a:pt x="1" y="902"/>
                  </a:lnTo>
                  <a:lnTo>
                    <a:pt x="301" y="1068"/>
                  </a:lnTo>
                  <a:cubicBezTo>
                    <a:pt x="435" y="835"/>
                    <a:pt x="601" y="635"/>
                    <a:pt x="835" y="5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496;p75">
              <a:extLst>
                <a:ext uri="{FF2B5EF4-FFF2-40B4-BE49-F238E27FC236}">
                  <a16:creationId xmlns:a16="http://schemas.microsoft.com/office/drawing/2014/main" id="{AE0261C9-27CA-44CA-8DE9-053FC508B45B}"/>
                </a:ext>
              </a:extLst>
            </p:cNvPr>
            <p:cNvSpPr/>
            <p:nvPr/>
          </p:nvSpPr>
          <p:spPr>
            <a:xfrm>
              <a:off x="3659450" y="4354400"/>
              <a:ext cx="15875" cy="29200"/>
            </a:xfrm>
            <a:custGeom>
              <a:avLst/>
              <a:gdLst/>
              <a:ahLst/>
              <a:cxnLst/>
              <a:rect l="l" t="t" r="r" b="b"/>
              <a:pathLst>
                <a:path w="635" h="1168" extrusionOk="0">
                  <a:moveTo>
                    <a:pt x="634" y="0"/>
                  </a:moveTo>
                  <a:cubicBezTo>
                    <a:pt x="568" y="367"/>
                    <a:pt x="334" y="701"/>
                    <a:pt x="1" y="834"/>
                  </a:cubicBezTo>
                  <a:lnTo>
                    <a:pt x="568" y="1168"/>
                  </a:lnTo>
                  <a:cubicBezTo>
                    <a:pt x="601" y="1034"/>
                    <a:pt x="634" y="901"/>
                    <a:pt x="634" y="734"/>
                  </a:cubicBezTo>
                  <a:cubicBezTo>
                    <a:pt x="634" y="734"/>
                    <a:pt x="634" y="234"/>
                    <a:pt x="6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497;p75">
              <a:extLst>
                <a:ext uri="{FF2B5EF4-FFF2-40B4-BE49-F238E27FC236}">
                  <a16:creationId xmlns:a16="http://schemas.microsoft.com/office/drawing/2014/main" id="{A904DFC1-6831-4624-A202-8BA2A81FA20B}"/>
                </a:ext>
              </a:extLst>
            </p:cNvPr>
            <p:cNvSpPr/>
            <p:nvPr/>
          </p:nvSpPr>
          <p:spPr>
            <a:xfrm>
              <a:off x="3659450" y="4354400"/>
              <a:ext cx="15875" cy="29200"/>
            </a:xfrm>
            <a:custGeom>
              <a:avLst/>
              <a:gdLst/>
              <a:ahLst/>
              <a:cxnLst/>
              <a:rect l="l" t="t" r="r" b="b"/>
              <a:pathLst>
                <a:path w="635" h="1168" extrusionOk="0">
                  <a:moveTo>
                    <a:pt x="634" y="0"/>
                  </a:moveTo>
                  <a:cubicBezTo>
                    <a:pt x="568" y="367"/>
                    <a:pt x="334" y="701"/>
                    <a:pt x="1" y="834"/>
                  </a:cubicBezTo>
                  <a:lnTo>
                    <a:pt x="568" y="1168"/>
                  </a:lnTo>
                  <a:cubicBezTo>
                    <a:pt x="601" y="1034"/>
                    <a:pt x="634" y="901"/>
                    <a:pt x="634" y="734"/>
                  </a:cubicBezTo>
                  <a:cubicBezTo>
                    <a:pt x="634" y="734"/>
                    <a:pt x="634" y="234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498;p75">
              <a:extLst>
                <a:ext uri="{FF2B5EF4-FFF2-40B4-BE49-F238E27FC236}">
                  <a16:creationId xmlns:a16="http://schemas.microsoft.com/office/drawing/2014/main" id="{4D7A4212-9EA0-4A17-89CF-054ED0859AEA}"/>
                </a:ext>
              </a:extLst>
            </p:cNvPr>
            <p:cNvSpPr/>
            <p:nvPr/>
          </p:nvSpPr>
          <p:spPr>
            <a:xfrm>
              <a:off x="3464300" y="4281000"/>
              <a:ext cx="216025" cy="121775"/>
            </a:xfrm>
            <a:custGeom>
              <a:avLst/>
              <a:gdLst/>
              <a:ahLst/>
              <a:cxnLst/>
              <a:rect l="l" t="t" r="r" b="b"/>
              <a:pathLst>
                <a:path w="8641" h="4871" extrusionOk="0">
                  <a:moveTo>
                    <a:pt x="1135" y="1"/>
                  </a:moveTo>
                  <a:lnTo>
                    <a:pt x="1" y="668"/>
                  </a:lnTo>
                  <a:lnTo>
                    <a:pt x="835" y="1135"/>
                  </a:lnTo>
                  <a:cubicBezTo>
                    <a:pt x="468" y="1335"/>
                    <a:pt x="268" y="1702"/>
                    <a:pt x="201" y="2102"/>
                  </a:cubicBezTo>
                  <a:cubicBezTo>
                    <a:pt x="201" y="2402"/>
                    <a:pt x="468" y="2736"/>
                    <a:pt x="935" y="3003"/>
                  </a:cubicBezTo>
                  <a:cubicBezTo>
                    <a:pt x="1457" y="3304"/>
                    <a:pt x="1980" y="3417"/>
                    <a:pt x="2488" y="3417"/>
                  </a:cubicBezTo>
                  <a:cubicBezTo>
                    <a:pt x="3051" y="3417"/>
                    <a:pt x="3596" y="3278"/>
                    <a:pt x="4104" y="3103"/>
                  </a:cubicBezTo>
                  <a:cubicBezTo>
                    <a:pt x="4779" y="2886"/>
                    <a:pt x="5314" y="2652"/>
                    <a:pt x="5761" y="2652"/>
                  </a:cubicBezTo>
                  <a:cubicBezTo>
                    <a:pt x="5932" y="2652"/>
                    <a:pt x="6091" y="2686"/>
                    <a:pt x="6239" y="2769"/>
                  </a:cubicBezTo>
                  <a:cubicBezTo>
                    <a:pt x="6572" y="2970"/>
                    <a:pt x="6472" y="3170"/>
                    <a:pt x="6105" y="3403"/>
                  </a:cubicBezTo>
                  <a:cubicBezTo>
                    <a:pt x="5819" y="3556"/>
                    <a:pt x="5512" y="3632"/>
                    <a:pt x="5207" y="3632"/>
                  </a:cubicBezTo>
                  <a:cubicBezTo>
                    <a:pt x="4979" y="3632"/>
                    <a:pt x="4752" y="3589"/>
                    <a:pt x="4538" y="3503"/>
                  </a:cubicBezTo>
                  <a:lnTo>
                    <a:pt x="3470" y="4537"/>
                  </a:lnTo>
                  <a:cubicBezTo>
                    <a:pt x="3637" y="4604"/>
                    <a:pt x="3837" y="4671"/>
                    <a:pt x="4037" y="4737"/>
                  </a:cubicBezTo>
                  <a:cubicBezTo>
                    <a:pt x="4371" y="4804"/>
                    <a:pt x="4738" y="4804"/>
                    <a:pt x="5071" y="4804"/>
                  </a:cubicBezTo>
                  <a:cubicBezTo>
                    <a:pt x="5638" y="4771"/>
                    <a:pt x="6172" y="4637"/>
                    <a:pt x="6672" y="4404"/>
                  </a:cubicBezTo>
                  <a:lnTo>
                    <a:pt x="7506" y="4871"/>
                  </a:lnTo>
                  <a:lnTo>
                    <a:pt x="8640" y="4237"/>
                  </a:lnTo>
                  <a:lnTo>
                    <a:pt x="8440" y="4137"/>
                  </a:lnTo>
                  <a:lnTo>
                    <a:pt x="7807" y="3770"/>
                  </a:lnTo>
                  <a:cubicBezTo>
                    <a:pt x="8207" y="3603"/>
                    <a:pt x="8440" y="3203"/>
                    <a:pt x="8440" y="2803"/>
                  </a:cubicBezTo>
                  <a:cubicBezTo>
                    <a:pt x="8440" y="2769"/>
                    <a:pt x="8440" y="2736"/>
                    <a:pt x="8440" y="2703"/>
                  </a:cubicBezTo>
                  <a:cubicBezTo>
                    <a:pt x="8440" y="2402"/>
                    <a:pt x="8207" y="2102"/>
                    <a:pt x="7740" y="1835"/>
                  </a:cubicBezTo>
                  <a:cubicBezTo>
                    <a:pt x="7273" y="1569"/>
                    <a:pt x="6772" y="1435"/>
                    <a:pt x="6239" y="1435"/>
                  </a:cubicBezTo>
                  <a:lnTo>
                    <a:pt x="5672" y="1435"/>
                  </a:lnTo>
                  <a:cubicBezTo>
                    <a:pt x="5438" y="1468"/>
                    <a:pt x="5205" y="1535"/>
                    <a:pt x="4971" y="1602"/>
                  </a:cubicBezTo>
                  <a:lnTo>
                    <a:pt x="4604" y="1702"/>
                  </a:lnTo>
                  <a:lnTo>
                    <a:pt x="4137" y="1835"/>
                  </a:lnTo>
                  <a:lnTo>
                    <a:pt x="3970" y="1902"/>
                  </a:lnTo>
                  <a:cubicBezTo>
                    <a:pt x="3637" y="2036"/>
                    <a:pt x="3303" y="2136"/>
                    <a:pt x="2970" y="2202"/>
                  </a:cubicBezTo>
                  <a:cubicBezTo>
                    <a:pt x="2903" y="2219"/>
                    <a:pt x="2836" y="2227"/>
                    <a:pt x="2770" y="2227"/>
                  </a:cubicBezTo>
                  <a:cubicBezTo>
                    <a:pt x="2703" y="2227"/>
                    <a:pt x="2636" y="2219"/>
                    <a:pt x="2569" y="2202"/>
                  </a:cubicBezTo>
                  <a:cubicBezTo>
                    <a:pt x="2469" y="2169"/>
                    <a:pt x="2403" y="2136"/>
                    <a:pt x="2369" y="2102"/>
                  </a:cubicBezTo>
                  <a:cubicBezTo>
                    <a:pt x="2102" y="1969"/>
                    <a:pt x="2069" y="1735"/>
                    <a:pt x="2536" y="1468"/>
                  </a:cubicBezTo>
                  <a:cubicBezTo>
                    <a:pt x="2799" y="1307"/>
                    <a:pt x="3098" y="1219"/>
                    <a:pt x="3397" y="1219"/>
                  </a:cubicBezTo>
                  <a:cubicBezTo>
                    <a:pt x="3592" y="1219"/>
                    <a:pt x="3786" y="1256"/>
                    <a:pt x="3970" y="1335"/>
                  </a:cubicBezTo>
                  <a:lnTo>
                    <a:pt x="4971" y="301"/>
                  </a:lnTo>
                  <a:cubicBezTo>
                    <a:pt x="4554" y="176"/>
                    <a:pt x="4125" y="114"/>
                    <a:pt x="3699" y="114"/>
                  </a:cubicBezTo>
                  <a:cubicBezTo>
                    <a:pt x="3103" y="114"/>
                    <a:pt x="2514" y="234"/>
                    <a:pt x="1969" y="468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499;p75">
              <a:extLst>
                <a:ext uri="{FF2B5EF4-FFF2-40B4-BE49-F238E27FC236}">
                  <a16:creationId xmlns:a16="http://schemas.microsoft.com/office/drawing/2014/main" id="{3B03792D-E0E1-4E16-AD6D-48FF833CA6BC}"/>
                </a:ext>
              </a:extLst>
            </p:cNvPr>
            <p:cNvSpPr/>
            <p:nvPr/>
          </p:nvSpPr>
          <p:spPr>
            <a:xfrm>
              <a:off x="3631100" y="4391925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0" y="0"/>
                  </a:moveTo>
                  <a:lnTo>
                    <a:pt x="0" y="868"/>
                  </a:lnTo>
                  <a:lnTo>
                    <a:pt x="834" y="1368"/>
                  </a:lnTo>
                  <a:lnTo>
                    <a:pt x="8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500;p75">
              <a:extLst>
                <a:ext uri="{FF2B5EF4-FFF2-40B4-BE49-F238E27FC236}">
                  <a16:creationId xmlns:a16="http://schemas.microsoft.com/office/drawing/2014/main" id="{E382DD87-F0A0-49CE-9B79-E26C27BA2E13}"/>
                </a:ext>
              </a:extLst>
            </p:cNvPr>
            <p:cNvSpPr/>
            <p:nvPr/>
          </p:nvSpPr>
          <p:spPr>
            <a:xfrm>
              <a:off x="3631100" y="4391925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0" y="0"/>
                  </a:moveTo>
                  <a:lnTo>
                    <a:pt x="0" y="868"/>
                  </a:lnTo>
                  <a:lnTo>
                    <a:pt x="834" y="1368"/>
                  </a:lnTo>
                  <a:lnTo>
                    <a:pt x="8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501;p75">
              <a:extLst>
                <a:ext uri="{FF2B5EF4-FFF2-40B4-BE49-F238E27FC236}">
                  <a16:creationId xmlns:a16="http://schemas.microsoft.com/office/drawing/2014/main" id="{0E70F118-B850-4196-BE56-1EC3619F2439}"/>
                </a:ext>
              </a:extLst>
            </p:cNvPr>
            <p:cNvSpPr/>
            <p:nvPr/>
          </p:nvSpPr>
          <p:spPr>
            <a:xfrm>
              <a:off x="3464300" y="4281850"/>
              <a:ext cx="49250" cy="15850"/>
            </a:xfrm>
            <a:custGeom>
              <a:avLst/>
              <a:gdLst/>
              <a:ahLst/>
              <a:cxnLst/>
              <a:rect l="l" t="t" r="r" b="b"/>
              <a:pathLst>
                <a:path w="1970" h="634" extrusionOk="0">
                  <a:moveTo>
                    <a:pt x="1135" y="0"/>
                  </a:moveTo>
                  <a:lnTo>
                    <a:pt x="1" y="634"/>
                  </a:lnTo>
                  <a:lnTo>
                    <a:pt x="1135" y="134"/>
                  </a:lnTo>
                  <a:lnTo>
                    <a:pt x="1969" y="467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502;p75">
              <a:extLst>
                <a:ext uri="{FF2B5EF4-FFF2-40B4-BE49-F238E27FC236}">
                  <a16:creationId xmlns:a16="http://schemas.microsoft.com/office/drawing/2014/main" id="{83E0A2D3-2BF3-4B98-86AC-373DA060BDD5}"/>
                </a:ext>
              </a:extLst>
            </p:cNvPr>
            <p:cNvSpPr/>
            <p:nvPr/>
          </p:nvSpPr>
          <p:spPr>
            <a:xfrm>
              <a:off x="3527700" y="4289350"/>
              <a:ext cx="60900" cy="29200"/>
            </a:xfrm>
            <a:custGeom>
              <a:avLst/>
              <a:gdLst/>
              <a:ahLst/>
              <a:cxnLst/>
              <a:rect l="l" t="t" r="r" b="b"/>
              <a:pathLst>
                <a:path w="2436" h="1168" extrusionOk="0">
                  <a:moveTo>
                    <a:pt x="2435" y="0"/>
                  </a:moveTo>
                  <a:lnTo>
                    <a:pt x="1434" y="901"/>
                  </a:lnTo>
                  <a:cubicBezTo>
                    <a:pt x="1275" y="848"/>
                    <a:pt x="1112" y="822"/>
                    <a:pt x="951" y="822"/>
                  </a:cubicBezTo>
                  <a:cubicBezTo>
                    <a:pt x="607" y="822"/>
                    <a:pt x="273" y="941"/>
                    <a:pt x="0" y="1168"/>
                  </a:cubicBezTo>
                  <a:cubicBezTo>
                    <a:pt x="264" y="985"/>
                    <a:pt x="565" y="901"/>
                    <a:pt x="866" y="901"/>
                  </a:cubicBezTo>
                  <a:cubicBezTo>
                    <a:pt x="1059" y="901"/>
                    <a:pt x="1252" y="936"/>
                    <a:pt x="1434" y="1001"/>
                  </a:cubicBezTo>
                  <a:lnTo>
                    <a:pt x="24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503;p75">
              <a:extLst>
                <a:ext uri="{FF2B5EF4-FFF2-40B4-BE49-F238E27FC236}">
                  <a16:creationId xmlns:a16="http://schemas.microsoft.com/office/drawing/2014/main" id="{6057CC93-838F-41EB-AEE1-512EC874E78B}"/>
                </a:ext>
              </a:extLst>
            </p:cNvPr>
            <p:cNvSpPr/>
            <p:nvPr/>
          </p:nvSpPr>
          <p:spPr>
            <a:xfrm>
              <a:off x="3551050" y="4368575"/>
              <a:ext cx="40050" cy="33375"/>
            </a:xfrm>
            <a:custGeom>
              <a:avLst/>
              <a:gdLst/>
              <a:ahLst/>
              <a:cxnLst/>
              <a:rect l="l" t="t" r="r" b="b"/>
              <a:pathLst>
                <a:path w="1602" h="1335" extrusionOk="0">
                  <a:moveTo>
                    <a:pt x="1068" y="0"/>
                  </a:moveTo>
                  <a:lnTo>
                    <a:pt x="0" y="1068"/>
                  </a:lnTo>
                  <a:cubicBezTo>
                    <a:pt x="167" y="1134"/>
                    <a:pt x="367" y="1201"/>
                    <a:pt x="567" y="1234"/>
                  </a:cubicBezTo>
                  <a:cubicBezTo>
                    <a:pt x="901" y="1301"/>
                    <a:pt x="1268" y="1335"/>
                    <a:pt x="1601" y="1335"/>
                  </a:cubicBezTo>
                  <a:cubicBezTo>
                    <a:pt x="1101" y="1335"/>
                    <a:pt x="601" y="1234"/>
                    <a:pt x="167" y="10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504;p75">
              <a:extLst>
                <a:ext uri="{FF2B5EF4-FFF2-40B4-BE49-F238E27FC236}">
                  <a16:creationId xmlns:a16="http://schemas.microsoft.com/office/drawing/2014/main" id="{811DD6A4-3EDD-4C1C-914E-A36BDC639AF8}"/>
                </a:ext>
              </a:extLst>
            </p:cNvPr>
            <p:cNvSpPr/>
            <p:nvPr/>
          </p:nvSpPr>
          <p:spPr>
            <a:xfrm>
              <a:off x="3631100" y="438775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968" y="0"/>
                  </a:moveTo>
                  <a:lnTo>
                    <a:pt x="834" y="534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834" y="634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505;p75">
              <a:extLst>
                <a:ext uri="{FF2B5EF4-FFF2-40B4-BE49-F238E27FC236}">
                  <a16:creationId xmlns:a16="http://schemas.microsoft.com/office/drawing/2014/main" id="{A2E12A78-EC35-4A1B-8BAB-2125C0646B13}"/>
                </a:ext>
              </a:extLst>
            </p:cNvPr>
            <p:cNvSpPr/>
            <p:nvPr/>
          </p:nvSpPr>
          <p:spPr>
            <a:xfrm>
              <a:off x="3305875" y="4202625"/>
              <a:ext cx="266050" cy="149300"/>
            </a:xfrm>
            <a:custGeom>
              <a:avLst/>
              <a:gdLst/>
              <a:ahLst/>
              <a:cxnLst/>
              <a:rect l="l" t="t" r="r" b="b"/>
              <a:pathLst>
                <a:path w="10642" h="5972" extrusionOk="0">
                  <a:moveTo>
                    <a:pt x="10641" y="0"/>
                  </a:moveTo>
                  <a:cubicBezTo>
                    <a:pt x="7772" y="0"/>
                    <a:pt x="5037" y="634"/>
                    <a:pt x="3002" y="1835"/>
                  </a:cubicBezTo>
                  <a:cubicBezTo>
                    <a:pt x="1068" y="2936"/>
                    <a:pt x="0" y="4403"/>
                    <a:pt x="0" y="5971"/>
                  </a:cubicBezTo>
                  <a:cubicBezTo>
                    <a:pt x="0" y="5971"/>
                    <a:pt x="100" y="3803"/>
                    <a:pt x="3102" y="1968"/>
                  </a:cubicBezTo>
                  <a:cubicBezTo>
                    <a:pt x="6038" y="167"/>
                    <a:pt x="10641" y="0"/>
                    <a:pt x="1064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506;p75">
              <a:extLst>
                <a:ext uri="{FF2B5EF4-FFF2-40B4-BE49-F238E27FC236}">
                  <a16:creationId xmlns:a16="http://schemas.microsoft.com/office/drawing/2014/main" id="{21F3DE3F-6461-40F8-A427-F980C89E00C0}"/>
                </a:ext>
              </a:extLst>
            </p:cNvPr>
            <p:cNvSpPr/>
            <p:nvPr/>
          </p:nvSpPr>
          <p:spPr>
            <a:xfrm>
              <a:off x="3551050" y="4333550"/>
              <a:ext cx="310225" cy="178925"/>
            </a:xfrm>
            <a:custGeom>
              <a:avLst/>
              <a:gdLst/>
              <a:ahLst/>
              <a:cxnLst/>
              <a:rect l="l" t="t" r="r" b="b"/>
              <a:pathLst>
                <a:path w="12409" h="7157" extrusionOk="0">
                  <a:moveTo>
                    <a:pt x="11942" y="0"/>
                  </a:moveTo>
                  <a:cubicBezTo>
                    <a:pt x="11942" y="1"/>
                    <a:pt x="12408" y="3070"/>
                    <a:pt x="8540" y="5171"/>
                  </a:cubicBezTo>
                  <a:cubicBezTo>
                    <a:pt x="5042" y="7056"/>
                    <a:pt x="823" y="7139"/>
                    <a:pt x="106" y="7139"/>
                  </a:cubicBezTo>
                  <a:cubicBezTo>
                    <a:pt x="37" y="7139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84" y="7151"/>
                    <a:pt x="568" y="7157"/>
                    <a:pt x="853" y="7157"/>
                  </a:cubicBezTo>
                  <a:cubicBezTo>
                    <a:pt x="3709" y="7157"/>
                    <a:pt x="6555" y="6545"/>
                    <a:pt x="8740" y="5271"/>
                  </a:cubicBezTo>
                  <a:cubicBezTo>
                    <a:pt x="11241" y="3836"/>
                    <a:pt x="12309" y="1868"/>
                    <a:pt x="119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507;p75">
              <a:extLst>
                <a:ext uri="{FF2B5EF4-FFF2-40B4-BE49-F238E27FC236}">
                  <a16:creationId xmlns:a16="http://schemas.microsoft.com/office/drawing/2014/main" id="{47865D92-4E45-46E3-AF9F-22D8D5B50FBE}"/>
                </a:ext>
              </a:extLst>
            </p:cNvPr>
            <p:cNvSpPr/>
            <p:nvPr/>
          </p:nvSpPr>
          <p:spPr>
            <a:xfrm>
              <a:off x="3310025" y="4164875"/>
              <a:ext cx="557100" cy="321500"/>
            </a:xfrm>
            <a:custGeom>
              <a:avLst/>
              <a:gdLst/>
              <a:ahLst/>
              <a:cxnLst/>
              <a:rect l="l" t="t" r="r" b="b"/>
              <a:pathLst>
                <a:path w="22284" h="12860" extrusionOk="0">
                  <a:moveTo>
                    <a:pt x="11159" y="1"/>
                  </a:moveTo>
                  <a:cubicBezTo>
                    <a:pt x="8307" y="1"/>
                    <a:pt x="5455" y="626"/>
                    <a:pt x="3270" y="1877"/>
                  </a:cubicBezTo>
                  <a:cubicBezTo>
                    <a:pt x="2169" y="2444"/>
                    <a:pt x="1268" y="3311"/>
                    <a:pt x="601" y="4346"/>
                  </a:cubicBezTo>
                  <a:lnTo>
                    <a:pt x="1" y="4346"/>
                  </a:lnTo>
                  <a:lnTo>
                    <a:pt x="1" y="6614"/>
                  </a:lnTo>
                  <a:cubicBezTo>
                    <a:pt x="68" y="8182"/>
                    <a:pt x="1168" y="9749"/>
                    <a:pt x="3270" y="10984"/>
                  </a:cubicBezTo>
                  <a:cubicBezTo>
                    <a:pt x="5438" y="12235"/>
                    <a:pt x="8290" y="12860"/>
                    <a:pt x="11146" y="12860"/>
                  </a:cubicBezTo>
                  <a:cubicBezTo>
                    <a:pt x="14003" y="12860"/>
                    <a:pt x="16863" y="12235"/>
                    <a:pt x="19048" y="10984"/>
                  </a:cubicBezTo>
                  <a:cubicBezTo>
                    <a:pt x="21116" y="9783"/>
                    <a:pt x="22217" y="8182"/>
                    <a:pt x="22283" y="6614"/>
                  </a:cubicBezTo>
                  <a:lnTo>
                    <a:pt x="22283" y="4346"/>
                  </a:lnTo>
                  <a:lnTo>
                    <a:pt x="21716" y="4346"/>
                  </a:lnTo>
                  <a:cubicBezTo>
                    <a:pt x="21049" y="3311"/>
                    <a:pt x="20115" y="2444"/>
                    <a:pt x="19048" y="1877"/>
                  </a:cubicBezTo>
                  <a:cubicBezTo>
                    <a:pt x="16863" y="626"/>
                    <a:pt x="14011" y="1"/>
                    <a:pt x="111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508;p75">
              <a:extLst>
                <a:ext uri="{FF2B5EF4-FFF2-40B4-BE49-F238E27FC236}">
                  <a16:creationId xmlns:a16="http://schemas.microsoft.com/office/drawing/2014/main" id="{8D7040A4-05CB-45E9-8AD2-53A367E0F829}"/>
                </a:ext>
              </a:extLst>
            </p:cNvPr>
            <p:cNvSpPr/>
            <p:nvPr/>
          </p:nvSpPr>
          <p:spPr>
            <a:xfrm>
              <a:off x="3310025" y="4164875"/>
              <a:ext cx="557100" cy="321500"/>
            </a:xfrm>
            <a:custGeom>
              <a:avLst/>
              <a:gdLst/>
              <a:ahLst/>
              <a:cxnLst/>
              <a:rect l="l" t="t" r="r" b="b"/>
              <a:pathLst>
                <a:path w="22284" h="12860" extrusionOk="0">
                  <a:moveTo>
                    <a:pt x="11159" y="1"/>
                  </a:moveTo>
                  <a:cubicBezTo>
                    <a:pt x="8307" y="1"/>
                    <a:pt x="5455" y="626"/>
                    <a:pt x="3270" y="1877"/>
                  </a:cubicBezTo>
                  <a:cubicBezTo>
                    <a:pt x="2169" y="2444"/>
                    <a:pt x="1268" y="3311"/>
                    <a:pt x="601" y="4346"/>
                  </a:cubicBezTo>
                  <a:lnTo>
                    <a:pt x="1" y="4346"/>
                  </a:lnTo>
                  <a:lnTo>
                    <a:pt x="1" y="6614"/>
                  </a:lnTo>
                  <a:cubicBezTo>
                    <a:pt x="68" y="8182"/>
                    <a:pt x="1168" y="9749"/>
                    <a:pt x="3270" y="10984"/>
                  </a:cubicBezTo>
                  <a:cubicBezTo>
                    <a:pt x="5438" y="12235"/>
                    <a:pt x="8290" y="12860"/>
                    <a:pt x="11146" y="12860"/>
                  </a:cubicBezTo>
                  <a:cubicBezTo>
                    <a:pt x="14003" y="12860"/>
                    <a:pt x="16863" y="12235"/>
                    <a:pt x="19048" y="10984"/>
                  </a:cubicBezTo>
                  <a:cubicBezTo>
                    <a:pt x="21116" y="9783"/>
                    <a:pt x="22217" y="8182"/>
                    <a:pt x="22283" y="6614"/>
                  </a:cubicBezTo>
                  <a:lnTo>
                    <a:pt x="22283" y="4346"/>
                  </a:lnTo>
                  <a:lnTo>
                    <a:pt x="21716" y="4346"/>
                  </a:lnTo>
                  <a:cubicBezTo>
                    <a:pt x="21049" y="3311"/>
                    <a:pt x="20115" y="2444"/>
                    <a:pt x="19048" y="1877"/>
                  </a:cubicBezTo>
                  <a:cubicBezTo>
                    <a:pt x="16863" y="626"/>
                    <a:pt x="14011" y="1"/>
                    <a:pt x="11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509;p75">
              <a:extLst>
                <a:ext uri="{FF2B5EF4-FFF2-40B4-BE49-F238E27FC236}">
                  <a16:creationId xmlns:a16="http://schemas.microsoft.com/office/drawing/2014/main" id="{7AA9BB41-C1C9-4AEB-B4F8-110AA60BC780}"/>
                </a:ext>
              </a:extLst>
            </p:cNvPr>
            <p:cNvSpPr/>
            <p:nvPr/>
          </p:nvSpPr>
          <p:spPr>
            <a:xfrm>
              <a:off x="3310025" y="4164250"/>
              <a:ext cx="278575" cy="321925"/>
            </a:xfrm>
            <a:custGeom>
              <a:avLst/>
              <a:gdLst/>
              <a:ahLst/>
              <a:cxnLst/>
              <a:rect l="l" t="t" r="r" b="b"/>
              <a:pathLst>
                <a:path w="11143" h="12877" extrusionOk="0">
                  <a:moveTo>
                    <a:pt x="11142" y="1"/>
                  </a:moveTo>
                  <a:cubicBezTo>
                    <a:pt x="8307" y="1"/>
                    <a:pt x="5438" y="635"/>
                    <a:pt x="3270" y="1902"/>
                  </a:cubicBezTo>
                  <a:cubicBezTo>
                    <a:pt x="2169" y="2469"/>
                    <a:pt x="1268" y="3336"/>
                    <a:pt x="601" y="4371"/>
                  </a:cubicBezTo>
                  <a:lnTo>
                    <a:pt x="1" y="4371"/>
                  </a:lnTo>
                  <a:lnTo>
                    <a:pt x="1" y="6639"/>
                  </a:lnTo>
                  <a:cubicBezTo>
                    <a:pt x="68" y="8207"/>
                    <a:pt x="1168" y="9774"/>
                    <a:pt x="3270" y="11009"/>
                  </a:cubicBezTo>
                  <a:cubicBezTo>
                    <a:pt x="5438" y="12243"/>
                    <a:pt x="8307" y="12877"/>
                    <a:pt x="11142" y="12877"/>
                  </a:cubicBezTo>
                  <a:lnTo>
                    <a:pt x="111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510;p75">
              <a:extLst>
                <a:ext uri="{FF2B5EF4-FFF2-40B4-BE49-F238E27FC236}">
                  <a16:creationId xmlns:a16="http://schemas.microsoft.com/office/drawing/2014/main" id="{BD1005F7-B9CA-4942-847A-802E982D21BD}"/>
                </a:ext>
              </a:extLst>
            </p:cNvPr>
            <p:cNvSpPr/>
            <p:nvPr/>
          </p:nvSpPr>
          <p:spPr>
            <a:xfrm>
              <a:off x="3310025" y="419095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5071" y="0"/>
                  </a:moveTo>
                  <a:lnTo>
                    <a:pt x="5071" y="0"/>
                  </a:lnTo>
                  <a:cubicBezTo>
                    <a:pt x="4437" y="200"/>
                    <a:pt x="3837" y="501"/>
                    <a:pt x="3270" y="834"/>
                  </a:cubicBezTo>
                  <a:cubicBezTo>
                    <a:pt x="2169" y="1401"/>
                    <a:pt x="1268" y="2235"/>
                    <a:pt x="601" y="3269"/>
                  </a:cubicBezTo>
                  <a:lnTo>
                    <a:pt x="1" y="3269"/>
                  </a:lnTo>
                  <a:lnTo>
                    <a:pt x="1" y="5571"/>
                  </a:lnTo>
                  <a:cubicBezTo>
                    <a:pt x="68" y="7139"/>
                    <a:pt x="1168" y="8706"/>
                    <a:pt x="3270" y="9941"/>
                  </a:cubicBezTo>
                  <a:cubicBezTo>
                    <a:pt x="3837" y="10241"/>
                    <a:pt x="4437" y="10541"/>
                    <a:pt x="5038" y="10775"/>
                  </a:cubicBezTo>
                  <a:lnTo>
                    <a:pt x="50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511;p75">
              <a:extLst>
                <a:ext uri="{FF2B5EF4-FFF2-40B4-BE49-F238E27FC236}">
                  <a16:creationId xmlns:a16="http://schemas.microsoft.com/office/drawing/2014/main" id="{9FD7480A-DEE7-4ABB-B7DC-7C47C5D57C91}"/>
                </a:ext>
              </a:extLst>
            </p:cNvPr>
            <p:cNvSpPr/>
            <p:nvPr/>
          </p:nvSpPr>
          <p:spPr>
            <a:xfrm>
              <a:off x="3741175" y="4190950"/>
              <a:ext cx="126775" cy="269375"/>
            </a:xfrm>
            <a:custGeom>
              <a:avLst/>
              <a:gdLst/>
              <a:ahLst/>
              <a:cxnLst/>
              <a:rect l="l" t="t" r="r" b="b"/>
              <a:pathLst>
                <a:path w="5071" h="10775" extrusionOk="0">
                  <a:moveTo>
                    <a:pt x="1" y="0"/>
                  </a:moveTo>
                  <a:lnTo>
                    <a:pt x="1" y="10775"/>
                  </a:lnTo>
                  <a:cubicBezTo>
                    <a:pt x="634" y="10541"/>
                    <a:pt x="1235" y="10241"/>
                    <a:pt x="1802" y="9941"/>
                  </a:cubicBezTo>
                  <a:cubicBezTo>
                    <a:pt x="3903" y="8706"/>
                    <a:pt x="4971" y="7139"/>
                    <a:pt x="5071" y="5571"/>
                  </a:cubicBezTo>
                  <a:lnTo>
                    <a:pt x="5071" y="3269"/>
                  </a:lnTo>
                  <a:lnTo>
                    <a:pt x="4470" y="3269"/>
                  </a:lnTo>
                  <a:cubicBezTo>
                    <a:pt x="3803" y="2235"/>
                    <a:pt x="2869" y="1401"/>
                    <a:pt x="1802" y="834"/>
                  </a:cubicBezTo>
                  <a:cubicBezTo>
                    <a:pt x="1235" y="501"/>
                    <a:pt x="634" y="200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512;p75">
              <a:extLst>
                <a:ext uri="{FF2B5EF4-FFF2-40B4-BE49-F238E27FC236}">
                  <a16:creationId xmlns:a16="http://schemas.microsoft.com/office/drawing/2014/main" id="{3474B38F-7FDD-4537-B9B8-382E84305F7F}"/>
                </a:ext>
              </a:extLst>
            </p:cNvPr>
            <p:cNvSpPr/>
            <p:nvPr/>
          </p:nvSpPr>
          <p:spPr>
            <a:xfrm>
              <a:off x="3282525" y="4112350"/>
              <a:ext cx="612125" cy="321800"/>
            </a:xfrm>
            <a:custGeom>
              <a:avLst/>
              <a:gdLst/>
              <a:ahLst/>
              <a:cxnLst/>
              <a:rect l="l" t="t" r="r" b="b"/>
              <a:pathLst>
                <a:path w="24485" h="12872" extrusionOk="0">
                  <a:moveTo>
                    <a:pt x="12246" y="0"/>
                  </a:moveTo>
                  <a:cubicBezTo>
                    <a:pt x="9390" y="0"/>
                    <a:pt x="6538" y="626"/>
                    <a:pt x="4370" y="1877"/>
                  </a:cubicBezTo>
                  <a:cubicBezTo>
                    <a:pt x="0" y="4378"/>
                    <a:pt x="0" y="8481"/>
                    <a:pt x="4370" y="10983"/>
                  </a:cubicBezTo>
                  <a:cubicBezTo>
                    <a:pt x="6531" y="12247"/>
                    <a:pt x="9371" y="12872"/>
                    <a:pt x="12218" y="12872"/>
                  </a:cubicBezTo>
                  <a:cubicBezTo>
                    <a:pt x="15084" y="12872"/>
                    <a:pt x="17956" y="12238"/>
                    <a:pt x="20148" y="10983"/>
                  </a:cubicBezTo>
                  <a:cubicBezTo>
                    <a:pt x="24484" y="8481"/>
                    <a:pt x="24484" y="4412"/>
                    <a:pt x="20148" y="1877"/>
                  </a:cubicBezTo>
                  <a:cubicBezTo>
                    <a:pt x="17963" y="626"/>
                    <a:pt x="15103" y="0"/>
                    <a:pt x="12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513;p75">
              <a:extLst>
                <a:ext uri="{FF2B5EF4-FFF2-40B4-BE49-F238E27FC236}">
                  <a16:creationId xmlns:a16="http://schemas.microsoft.com/office/drawing/2014/main" id="{065FD306-6F88-4629-A1DB-81E23DDC7C82}"/>
                </a:ext>
              </a:extLst>
            </p:cNvPr>
            <p:cNvSpPr/>
            <p:nvPr/>
          </p:nvSpPr>
          <p:spPr>
            <a:xfrm>
              <a:off x="3282525" y="4112350"/>
              <a:ext cx="612125" cy="321800"/>
            </a:xfrm>
            <a:custGeom>
              <a:avLst/>
              <a:gdLst/>
              <a:ahLst/>
              <a:cxnLst/>
              <a:rect l="l" t="t" r="r" b="b"/>
              <a:pathLst>
                <a:path w="24485" h="12872" extrusionOk="0">
                  <a:moveTo>
                    <a:pt x="12246" y="0"/>
                  </a:moveTo>
                  <a:cubicBezTo>
                    <a:pt x="9390" y="0"/>
                    <a:pt x="6538" y="626"/>
                    <a:pt x="4370" y="1877"/>
                  </a:cubicBezTo>
                  <a:cubicBezTo>
                    <a:pt x="0" y="4378"/>
                    <a:pt x="0" y="8481"/>
                    <a:pt x="4370" y="10983"/>
                  </a:cubicBezTo>
                  <a:cubicBezTo>
                    <a:pt x="6531" y="12247"/>
                    <a:pt x="9371" y="12872"/>
                    <a:pt x="12218" y="12872"/>
                  </a:cubicBezTo>
                  <a:cubicBezTo>
                    <a:pt x="15084" y="12872"/>
                    <a:pt x="17956" y="12238"/>
                    <a:pt x="20148" y="10983"/>
                  </a:cubicBezTo>
                  <a:cubicBezTo>
                    <a:pt x="24484" y="8481"/>
                    <a:pt x="24484" y="4412"/>
                    <a:pt x="20148" y="1877"/>
                  </a:cubicBezTo>
                  <a:cubicBezTo>
                    <a:pt x="17963" y="626"/>
                    <a:pt x="15103" y="0"/>
                    <a:pt x="122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514;p75">
              <a:extLst>
                <a:ext uri="{FF2B5EF4-FFF2-40B4-BE49-F238E27FC236}">
                  <a16:creationId xmlns:a16="http://schemas.microsoft.com/office/drawing/2014/main" id="{31FA2C9E-5345-492B-9699-4228EE21CB81}"/>
                </a:ext>
              </a:extLst>
            </p:cNvPr>
            <p:cNvSpPr/>
            <p:nvPr/>
          </p:nvSpPr>
          <p:spPr>
            <a:xfrm>
              <a:off x="3404275" y="4173425"/>
              <a:ext cx="369450" cy="199350"/>
            </a:xfrm>
            <a:custGeom>
              <a:avLst/>
              <a:gdLst/>
              <a:ahLst/>
              <a:cxnLst/>
              <a:rect l="l" t="t" r="r" b="b"/>
              <a:pathLst>
                <a:path w="14778" h="7974" extrusionOk="0">
                  <a:moveTo>
                    <a:pt x="7372" y="1"/>
                  </a:moveTo>
                  <a:cubicBezTo>
                    <a:pt x="5621" y="1"/>
                    <a:pt x="3870" y="368"/>
                    <a:pt x="2235" y="1101"/>
                  </a:cubicBezTo>
                  <a:cubicBezTo>
                    <a:pt x="801" y="1869"/>
                    <a:pt x="0" y="2869"/>
                    <a:pt x="0" y="4004"/>
                  </a:cubicBezTo>
                  <a:cubicBezTo>
                    <a:pt x="0" y="5104"/>
                    <a:pt x="767" y="6138"/>
                    <a:pt x="2235" y="6872"/>
                  </a:cubicBezTo>
                  <a:cubicBezTo>
                    <a:pt x="3870" y="7606"/>
                    <a:pt x="5621" y="7973"/>
                    <a:pt x="7372" y="7973"/>
                  </a:cubicBezTo>
                  <a:cubicBezTo>
                    <a:pt x="9123" y="7973"/>
                    <a:pt x="10875" y="7606"/>
                    <a:pt x="12509" y="6872"/>
                  </a:cubicBezTo>
                  <a:cubicBezTo>
                    <a:pt x="13977" y="6138"/>
                    <a:pt x="14777" y="5104"/>
                    <a:pt x="14777" y="4004"/>
                  </a:cubicBezTo>
                  <a:cubicBezTo>
                    <a:pt x="14777" y="2869"/>
                    <a:pt x="13977" y="1869"/>
                    <a:pt x="12509" y="1101"/>
                  </a:cubicBezTo>
                  <a:cubicBezTo>
                    <a:pt x="10875" y="368"/>
                    <a:pt x="9123" y="1"/>
                    <a:pt x="7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515;p75">
              <a:extLst>
                <a:ext uri="{FF2B5EF4-FFF2-40B4-BE49-F238E27FC236}">
                  <a16:creationId xmlns:a16="http://schemas.microsoft.com/office/drawing/2014/main" id="{AC656DC2-84C8-4063-912A-85790EE4ADB9}"/>
                </a:ext>
              </a:extLst>
            </p:cNvPr>
            <p:cNvSpPr/>
            <p:nvPr/>
          </p:nvSpPr>
          <p:spPr>
            <a:xfrm>
              <a:off x="3404275" y="4173425"/>
              <a:ext cx="369450" cy="199350"/>
            </a:xfrm>
            <a:custGeom>
              <a:avLst/>
              <a:gdLst/>
              <a:ahLst/>
              <a:cxnLst/>
              <a:rect l="l" t="t" r="r" b="b"/>
              <a:pathLst>
                <a:path w="14778" h="7974" extrusionOk="0">
                  <a:moveTo>
                    <a:pt x="7372" y="1"/>
                  </a:moveTo>
                  <a:cubicBezTo>
                    <a:pt x="5621" y="1"/>
                    <a:pt x="3870" y="368"/>
                    <a:pt x="2235" y="1101"/>
                  </a:cubicBezTo>
                  <a:cubicBezTo>
                    <a:pt x="801" y="1869"/>
                    <a:pt x="0" y="2869"/>
                    <a:pt x="0" y="4004"/>
                  </a:cubicBezTo>
                  <a:cubicBezTo>
                    <a:pt x="0" y="5104"/>
                    <a:pt x="767" y="6138"/>
                    <a:pt x="2235" y="6872"/>
                  </a:cubicBezTo>
                  <a:cubicBezTo>
                    <a:pt x="3870" y="7606"/>
                    <a:pt x="5621" y="7973"/>
                    <a:pt x="7372" y="7973"/>
                  </a:cubicBezTo>
                  <a:cubicBezTo>
                    <a:pt x="9123" y="7973"/>
                    <a:pt x="10875" y="7606"/>
                    <a:pt x="12509" y="6872"/>
                  </a:cubicBezTo>
                  <a:cubicBezTo>
                    <a:pt x="13977" y="6138"/>
                    <a:pt x="14777" y="5104"/>
                    <a:pt x="14777" y="4004"/>
                  </a:cubicBezTo>
                  <a:cubicBezTo>
                    <a:pt x="14777" y="2869"/>
                    <a:pt x="13977" y="1869"/>
                    <a:pt x="12509" y="1101"/>
                  </a:cubicBezTo>
                  <a:cubicBezTo>
                    <a:pt x="10875" y="368"/>
                    <a:pt x="9123" y="1"/>
                    <a:pt x="73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516;p75">
              <a:extLst>
                <a:ext uri="{FF2B5EF4-FFF2-40B4-BE49-F238E27FC236}">
                  <a16:creationId xmlns:a16="http://schemas.microsoft.com/office/drawing/2014/main" id="{A04AE55A-1C01-4EA0-8267-02FECCB50A4B}"/>
                </a:ext>
              </a:extLst>
            </p:cNvPr>
            <p:cNvSpPr/>
            <p:nvPr/>
          </p:nvSpPr>
          <p:spPr>
            <a:xfrm>
              <a:off x="3322550" y="4124225"/>
              <a:ext cx="532900" cy="297750"/>
            </a:xfrm>
            <a:custGeom>
              <a:avLst/>
              <a:gdLst/>
              <a:ahLst/>
              <a:cxnLst/>
              <a:rect l="l" t="t" r="r" b="b"/>
              <a:pathLst>
                <a:path w="21316" h="11910" extrusionOk="0">
                  <a:moveTo>
                    <a:pt x="10675" y="1969"/>
                  </a:moveTo>
                  <a:cubicBezTo>
                    <a:pt x="12426" y="1969"/>
                    <a:pt x="14177" y="2336"/>
                    <a:pt x="15812" y="3069"/>
                  </a:cubicBezTo>
                  <a:cubicBezTo>
                    <a:pt x="17246" y="3837"/>
                    <a:pt x="18046" y="4837"/>
                    <a:pt x="18046" y="5972"/>
                  </a:cubicBezTo>
                  <a:cubicBezTo>
                    <a:pt x="18046" y="7072"/>
                    <a:pt x="17246" y="8106"/>
                    <a:pt x="15778" y="8840"/>
                  </a:cubicBezTo>
                  <a:lnTo>
                    <a:pt x="15812" y="8840"/>
                  </a:lnTo>
                  <a:cubicBezTo>
                    <a:pt x="14177" y="9574"/>
                    <a:pt x="12426" y="9941"/>
                    <a:pt x="10675" y="9941"/>
                  </a:cubicBezTo>
                  <a:cubicBezTo>
                    <a:pt x="8923" y="9941"/>
                    <a:pt x="7172" y="9574"/>
                    <a:pt x="5538" y="8840"/>
                  </a:cubicBezTo>
                  <a:cubicBezTo>
                    <a:pt x="4070" y="8106"/>
                    <a:pt x="3269" y="7072"/>
                    <a:pt x="3269" y="5972"/>
                  </a:cubicBezTo>
                  <a:cubicBezTo>
                    <a:pt x="3269" y="4837"/>
                    <a:pt x="4070" y="3837"/>
                    <a:pt x="5538" y="3069"/>
                  </a:cubicBezTo>
                  <a:cubicBezTo>
                    <a:pt x="7172" y="2336"/>
                    <a:pt x="8923" y="1969"/>
                    <a:pt x="10675" y="1969"/>
                  </a:cubicBezTo>
                  <a:close/>
                  <a:moveTo>
                    <a:pt x="10641" y="1"/>
                  </a:moveTo>
                  <a:cubicBezTo>
                    <a:pt x="7739" y="1"/>
                    <a:pt x="5037" y="668"/>
                    <a:pt x="3002" y="1835"/>
                  </a:cubicBezTo>
                  <a:cubicBezTo>
                    <a:pt x="1068" y="2969"/>
                    <a:pt x="0" y="4404"/>
                    <a:pt x="0" y="5972"/>
                  </a:cubicBezTo>
                  <a:cubicBezTo>
                    <a:pt x="0" y="7506"/>
                    <a:pt x="1068" y="8974"/>
                    <a:pt x="3002" y="10108"/>
                  </a:cubicBezTo>
                  <a:cubicBezTo>
                    <a:pt x="5037" y="11275"/>
                    <a:pt x="7739" y="11909"/>
                    <a:pt x="10641" y="11909"/>
                  </a:cubicBezTo>
                  <a:cubicBezTo>
                    <a:pt x="13543" y="11909"/>
                    <a:pt x="16245" y="11275"/>
                    <a:pt x="18280" y="10108"/>
                  </a:cubicBezTo>
                  <a:cubicBezTo>
                    <a:pt x="20248" y="8974"/>
                    <a:pt x="21315" y="7506"/>
                    <a:pt x="21315" y="5972"/>
                  </a:cubicBezTo>
                  <a:cubicBezTo>
                    <a:pt x="21315" y="4437"/>
                    <a:pt x="20248" y="2969"/>
                    <a:pt x="18313" y="1835"/>
                  </a:cubicBezTo>
                  <a:cubicBezTo>
                    <a:pt x="16279" y="668"/>
                    <a:pt x="13543" y="1"/>
                    <a:pt x="106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517;p75">
              <a:extLst>
                <a:ext uri="{FF2B5EF4-FFF2-40B4-BE49-F238E27FC236}">
                  <a16:creationId xmlns:a16="http://schemas.microsoft.com/office/drawing/2014/main" id="{3ABDD86F-5879-4303-AE32-D1A45C55EBF2}"/>
                </a:ext>
              </a:extLst>
            </p:cNvPr>
            <p:cNvSpPr/>
            <p:nvPr/>
          </p:nvSpPr>
          <p:spPr>
            <a:xfrm>
              <a:off x="3396775" y="4183025"/>
              <a:ext cx="384450" cy="180150"/>
            </a:xfrm>
            <a:custGeom>
              <a:avLst/>
              <a:gdLst/>
              <a:ahLst/>
              <a:cxnLst/>
              <a:rect l="l" t="t" r="r" b="b"/>
              <a:pathLst>
                <a:path w="15378" h="7206" extrusionOk="0">
                  <a:moveTo>
                    <a:pt x="7689" y="0"/>
                  </a:moveTo>
                  <a:cubicBezTo>
                    <a:pt x="5896" y="0"/>
                    <a:pt x="4103" y="351"/>
                    <a:pt x="2735" y="1051"/>
                  </a:cubicBezTo>
                  <a:cubicBezTo>
                    <a:pt x="0" y="2452"/>
                    <a:pt x="0" y="4754"/>
                    <a:pt x="2735" y="6155"/>
                  </a:cubicBezTo>
                  <a:cubicBezTo>
                    <a:pt x="4103" y="6855"/>
                    <a:pt x="5896" y="7205"/>
                    <a:pt x="7689" y="7205"/>
                  </a:cubicBezTo>
                  <a:cubicBezTo>
                    <a:pt x="9482" y="7205"/>
                    <a:pt x="11275" y="6855"/>
                    <a:pt x="12642" y="6155"/>
                  </a:cubicBezTo>
                  <a:cubicBezTo>
                    <a:pt x="15378" y="4754"/>
                    <a:pt x="15378" y="2452"/>
                    <a:pt x="12642" y="1051"/>
                  </a:cubicBezTo>
                  <a:cubicBezTo>
                    <a:pt x="11275" y="351"/>
                    <a:pt x="9482" y="0"/>
                    <a:pt x="7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518;p75">
              <a:extLst>
                <a:ext uri="{FF2B5EF4-FFF2-40B4-BE49-F238E27FC236}">
                  <a16:creationId xmlns:a16="http://schemas.microsoft.com/office/drawing/2014/main" id="{F462ED7D-6B1C-4599-9DEF-8EE420B0674F}"/>
                </a:ext>
              </a:extLst>
            </p:cNvPr>
            <p:cNvSpPr/>
            <p:nvPr/>
          </p:nvSpPr>
          <p:spPr>
            <a:xfrm>
              <a:off x="3396775" y="4183025"/>
              <a:ext cx="384450" cy="180150"/>
            </a:xfrm>
            <a:custGeom>
              <a:avLst/>
              <a:gdLst/>
              <a:ahLst/>
              <a:cxnLst/>
              <a:rect l="l" t="t" r="r" b="b"/>
              <a:pathLst>
                <a:path w="15378" h="7206" extrusionOk="0">
                  <a:moveTo>
                    <a:pt x="7689" y="0"/>
                  </a:moveTo>
                  <a:cubicBezTo>
                    <a:pt x="5896" y="0"/>
                    <a:pt x="4103" y="351"/>
                    <a:pt x="2735" y="1051"/>
                  </a:cubicBezTo>
                  <a:cubicBezTo>
                    <a:pt x="0" y="2452"/>
                    <a:pt x="0" y="4754"/>
                    <a:pt x="2735" y="6155"/>
                  </a:cubicBezTo>
                  <a:cubicBezTo>
                    <a:pt x="4103" y="6855"/>
                    <a:pt x="5896" y="7205"/>
                    <a:pt x="7689" y="7205"/>
                  </a:cubicBezTo>
                  <a:cubicBezTo>
                    <a:pt x="9482" y="7205"/>
                    <a:pt x="11275" y="6855"/>
                    <a:pt x="12642" y="6155"/>
                  </a:cubicBezTo>
                  <a:cubicBezTo>
                    <a:pt x="15378" y="4754"/>
                    <a:pt x="15378" y="2452"/>
                    <a:pt x="12642" y="1051"/>
                  </a:cubicBezTo>
                  <a:cubicBezTo>
                    <a:pt x="11275" y="351"/>
                    <a:pt x="9482" y="0"/>
                    <a:pt x="76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519;p75">
              <a:extLst>
                <a:ext uri="{FF2B5EF4-FFF2-40B4-BE49-F238E27FC236}">
                  <a16:creationId xmlns:a16="http://schemas.microsoft.com/office/drawing/2014/main" id="{A6C980BB-2842-4CA2-B71E-F4B7EC6CF542}"/>
                </a:ext>
              </a:extLst>
            </p:cNvPr>
            <p:cNvSpPr/>
            <p:nvPr/>
          </p:nvSpPr>
          <p:spPr>
            <a:xfrm>
              <a:off x="3396775" y="4183025"/>
              <a:ext cx="384450" cy="180150"/>
            </a:xfrm>
            <a:custGeom>
              <a:avLst/>
              <a:gdLst/>
              <a:ahLst/>
              <a:cxnLst/>
              <a:rect l="l" t="t" r="r" b="b"/>
              <a:pathLst>
                <a:path w="15378" h="7206" extrusionOk="0">
                  <a:moveTo>
                    <a:pt x="7689" y="0"/>
                  </a:moveTo>
                  <a:cubicBezTo>
                    <a:pt x="5896" y="0"/>
                    <a:pt x="4103" y="351"/>
                    <a:pt x="2735" y="1051"/>
                  </a:cubicBezTo>
                  <a:cubicBezTo>
                    <a:pt x="0" y="2452"/>
                    <a:pt x="0" y="4754"/>
                    <a:pt x="2735" y="6155"/>
                  </a:cubicBezTo>
                  <a:cubicBezTo>
                    <a:pt x="4103" y="6855"/>
                    <a:pt x="5896" y="7205"/>
                    <a:pt x="7689" y="7205"/>
                  </a:cubicBezTo>
                  <a:cubicBezTo>
                    <a:pt x="9482" y="7205"/>
                    <a:pt x="11275" y="6855"/>
                    <a:pt x="12642" y="6155"/>
                  </a:cubicBezTo>
                  <a:cubicBezTo>
                    <a:pt x="15378" y="4754"/>
                    <a:pt x="15378" y="2452"/>
                    <a:pt x="12642" y="1051"/>
                  </a:cubicBezTo>
                  <a:cubicBezTo>
                    <a:pt x="11275" y="351"/>
                    <a:pt x="9482" y="0"/>
                    <a:pt x="7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520;p75">
              <a:extLst>
                <a:ext uri="{FF2B5EF4-FFF2-40B4-BE49-F238E27FC236}">
                  <a16:creationId xmlns:a16="http://schemas.microsoft.com/office/drawing/2014/main" id="{F32DB5D9-7412-4D87-A833-0EDA39B2D5D2}"/>
                </a:ext>
              </a:extLst>
            </p:cNvPr>
            <p:cNvSpPr/>
            <p:nvPr/>
          </p:nvSpPr>
          <p:spPr>
            <a:xfrm>
              <a:off x="3415100" y="42072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6" y="1"/>
                  </a:moveTo>
                  <a:cubicBezTo>
                    <a:pt x="5163" y="1"/>
                    <a:pt x="3370" y="351"/>
                    <a:pt x="2002" y="1051"/>
                  </a:cubicBezTo>
                  <a:cubicBezTo>
                    <a:pt x="868" y="1618"/>
                    <a:pt x="201" y="2352"/>
                    <a:pt x="1" y="3120"/>
                  </a:cubicBezTo>
                  <a:cubicBezTo>
                    <a:pt x="201" y="3887"/>
                    <a:pt x="868" y="4621"/>
                    <a:pt x="2002" y="5221"/>
                  </a:cubicBezTo>
                  <a:cubicBezTo>
                    <a:pt x="3370" y="5922"/>
                    <a:pt x="5163" y="6272"/>
                    <a:pt x="6956" y="6272"/>
                  </a:cubicBezTo>
                  <a:cubicBezTo>
                    <a:pt x="8749" y="6272"/>
                    <a:pt x="10542" y="5922"/>
                    <a:pt x="11909" y="5221"/>
                  </a:cubicBezTo>
                  <a:cubicBezTo>
                    <a:pt x="13044" y="4654"/>
                    <a:pt x="13711" y="3920"/>
                    <a:pt x="13911" y="3120"/>
                  </a:cubicBezTo>
                  <a:cubicBezTo>
                    <a:pt x="13711" y="2352"/>
                    <a:pt x="13044" y="1618"/>
                    <a:pt x="11909" y="1051"/>
                  </a:cubicBezTo>
                  <a:cubicBezTo>
                    <a:pt x="10542" y="351"/>
                    <a:pt x="8749" y="1"/>
                    <a:pt x="69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521;p75">
              <a:extLst>
                <a:ext uri="{FF2B5EF4-FFF2-40B4-BE49-F238E27FC236}">
                  <a16:creationId xmlns:a16="http://schemas.microsoft.com/office/drawing/2014/main" id="{D5F348BB-ACFF-4E8D-8A6A-0D949240E7DA}"/>
                </a:ext>
              </a:extLst>
            </p:cNvPr>
            <p:cNvSpPr/>
            <p:nvPr/>
          </p:nvSpPr>
          <p:spPr>
            <a:xfrm>
              <a:off x="3415100" y="42072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6" y="1"/>
                  </a:moveTo>
                  <a:cubicBezTo>
                    <a:pt x="5163" y="1"/>
                    <a:pt x="3370" y="351"/>
                    <a:pt x="2002" y="1051"/>
                  </a:cubicBezTo>
                  <a:cubicBezTo>
                    <a:pt x="868" y="1618"/>
                    <a:pt x="201" y="2352"/>
                    <a:pt x="1" y="3120"/>
                  </a:cubicBezTo>
                  <a:cubicBezTo>
                    <a:pt x="201" y="3887"/>
                    <a:pt x="868" y="4621"/>
                    <a:pt x="2002" y="5221"/>
                  </a:cubicBezTo>
                  <a:cubicBezTo>
                    <a:pt x="3370" y="5922"/>
                    <a:pt x="5163" y="6272"/>
                    <a:pt x="6956" y="6272"/>
                  </a:cubicBezTo>
                  <a:cubicBezTo>
                    <a:pt x="8749" y="6272"/>
                    <a:pt x="10542" y="5922"/>
                    <a:pt x="11909" y="5221"/>
                  </a:cubicBezTo>
                  <a:cubicBezTo>
                    <a:pt x="13044" y="4654"/>
                    <a:pt x="13711" y="3920"/>
                    <a:pt x="13911" y="3120"/>
                  </a:cubicBezTo>
                  <a:cubicBezTo>
                    <a:pt x="13711" y="2352"/>
                    <a:pt x="13044" y="1618"/>
                    <a:pt x="11909" y="1051"/>
                  </a:cubicBezTo>
                  <a:cubicBezTo>
                    <a:pt x="10542" y="351"/>
                    <a:pt x="8749" y="1"/>
                    <a:pt x="6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522;p75">
              <a:extLst>
                <a:ext uri="{FF2B5EF4-FFF2-40B4-BE49-F238E27FC236}">
                  <a16:creationId xmlns:a16="http://schemas.microsoft.com/office/drawing/2014/main" id="{8BEE2849-457E-4755-A43A-587C8CA2380E}"/>
                </a:ext>
              </a:extLst>
            </p:cNvPr>
            <p:cNvSpPr/>
            <p:nvPr/>
          </p:nvSpPr>
          <p:spPr>
            <a:xfrm>
              <a:off x="3580225" y="4210950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1"/>
                  </a:moveTo>
                  <a:lnTo>
                    <a:pt x="1" y="1001"/>
                  </a:lnTo>
                  <a:lnTo>
                    <a:pt x="1" y="2069"/>
                  </a:lnTo>
                  <a:lnTo>
                    <a:pt x="668" y="1402"/>
                  </a:lnTo>
                  <a:lnTo>
                    <a:pt x="1001" y="103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523;p75">
              <a:extLst>
                <a:ext uri="{FF2B5EF4-FFF2-40B4-BE49-F238E27FC236}">
                  <a16:creationId xmlns:a16="http://schemas.microsoft.com/office/drawing/2014/main" id="{7C08B04D-0D07-415F-9349-57D00141B140}"/>
                </a:ext>
              </a:extLst>
            </p:cNvPr>
            <p:cNvSpPr/>
            <p:nvPr/>
          </p:nvSpPr>
          <p:spPr>
            <a:xfrm>
              <a:off x="3580225" y="4210950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1"/>
                  </a:moveTo>
                  <a:lnTo>
                    <a:pt x="1" y="1001"/>
                  </a:lnTo>
                  <a:lnTo>
                    <a:pt x="1" y="2069"/>
                  </a:lnTo>
                  <a:lnTo>
                    <a:pt x="668" y="1402"/>
                  </a:lnTo>
                  <a:lnTo>
                    <a:pt x="1001" y="103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524;p75">
              <a:extLst>
                <a:ext uri="{FF2B5EF4-FFF2-40B4-BE49-F238E27FC236}">
                  <a16:creationId xmlns:a16="http://schemas.microsoft.com/office/drawing/2014/main" id="{031D6536-9D68-498C-97C2-83D8F3ACCD8F}"/>
                </a:ext>
              </a:extLst>
            </p:cNvPr>
            <p:cNvSpPr/>
            <p:nvPr/>
          </p:nvSpPr>
          <p:spPr>
            <a:xfrm>
              <a:off x="3532700" y="4233700"/>
              <a:ext cx="47550" cy="25450"/>
            </a:xfrm>
            <a:custGeom>
              <a:avLst/>
              <a:gdLst/>
              <a:ahLst/>
              <a:cxnLst/>
              <a:rect l="l" t="t" r="r" b="b"/>
              <a:pathLst>
                <a:path w="1902" h="1018" extrusionOk="0">
                  <a:moveTo>
                    <a:pt x="1369" y="1"/>
                  </a:moveTo>
                  <a:cubicBezTo>
                    <a:pt x="1057" y="1"/>
                    <a:pt x="742" y="89"/>
                    <a:pt x="467" y="258"/>
                  </a:cubicBezTo>
                  <a:cubicBezTo>
                    <a:pt x="0" y="558"/>
                    <a:pt x="34" y="759"/>
                    <a:pt x="300" y="925"/>
                  </a:cubicBezTo>
                  <a:cubicBezTo>
                    <a:pt x="367" y="959"/>
                    <a:pt x="434" y="959"/>
                    <a:pt x="501" y="992"/>
                  </a:cubicBezTo>
                  <a:cubicBezTo>
                    <a:pt x="567" y="1009"/>
                    <a:pt x="634" y="1017"/>
                    <a:pt x="701" y="1017"/>
                  </a:cubicBezTo>
                  <a:cubicBezTo>
                    <a:pt x="767" y="1017"/>
                    <a:pt x="834" y="1009"/>
                    <a:pt x="901" y="992"/>
                  </a:cubicBezTo>
                  <a:cubicBezTo>
                    <a:pt x="1234" y="925"/>
                    <a:pt x="1601" y="825"/>
                    <a:pt x="1902" y="725"/>
                  </a:cubicBezTo>
                  <a:lnTo>
                    <a:pt x="1902" y="91"/>
                  </a:lnTo>
                  <a:cubicBezTo>
                    <a:pt x="1730" y="30"/>
                    <a:pt x="1550" y="1"/>
                    <a:pt x="13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525;p75">
              <a:extLst>
                <a:ext uri="{FF2B5EF4-FFF2-40B4-BE49-F238E27FC236}">
                  <a16:creationId xmlns:a16="http://schemas.microsoft.com/office/drawing/2014/main" id="{7F44B74D-9CEE-43C5-ADA1-FB5FD1AFCF8A}"/>
                </a:ext>
              </a:extLst>
            </p:cNvPr>
            <p:cNvSpPr/>
            <p:nvPr/>
          </p:nvSpPr>
          <p:spPr>
            <a:xfrm>
              <a:off x="3532700" y="4233700"/>
              <a:ext cx="47550" cy="25450"/>
            </a:xfrm>
            <a:custGeom>
              <a:avLst/>
              <a:gdLst/>
              <a:ahLst/>
              <a:cxnLst/>
              <a:rect l="l" t="t" r="r" b="b"/>
              <a:pathLst>
                <a:path w="1902" h="1018" extrusionOk="0">
                  <a:moveTo>
                    <a:pt x="1369" y="1"/>
                  </a:moveTo>
                  <a:cubicBezTo>
                    <a:pt x="1057" y="1"/>
                    <a:pt x="742" y="89"/>
                    <a:pt x="467" y="258"/>
                  </a:cubicBezTo>
                  <a:cubicBezTo>
                    <a:pt x="0" y="558"/>
                    <a:pt x="34" y="759"/>
                    <a:pt x="300" y="925"/>
                  </a:cubicBezTo>
                  <a:cubicBezTo>
                    <a:pt x="367" y="959"/>
                    <a:pt x="434" y="959"/>
                    <a:pt x="501" y="992"/>
                  </a:cubicBezTo>
                  <a:cubicBezTo>
                    <a:pt x="567" y="1009"/>
                    <a:pt x="634" y="1017"/>
                    <a:pt x="701" y="1017"/>
                  </a:cubicBezTo>
                  <a:cubicBezTo>
                    <a:pt x="767" y="1017"/>
                    <a:pt x="834" y="1009"/>
                    <a:pt x="901" y="992"/>
                  </a:cubicBezTo>
                  <a:cubicBezTo>
                    <a:pt x="1234" y="925"/>
                    <a:pt x="1601" y="825"/>
                    <a:pt x="1902" y="725"/>
                  </a:cubicBezTo>
                  <a:lnTo>
                    <a:pt x="1902" y="91"/>
                  </a:lnTo>
                  <a:cubicBezTo>
                    <a:pt x="1730" y="30"/>
                    <a:pt x="1550" y="1"/>
                    <a:pt x="1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526;p75">
              <a:extLst>
                <a:ext uri="{FF2B5EF4-FFF2-40B4-BE49-F238E27FC236}">
                  <a16:creationId xmlns:a16="http://schemas.microsoft.com/office/drawing/2014/main" id="{B9CCA712-28EA-4F9B-8AB1-816F19A0B3C9}"/>
                </a:ext>
              </a:extLst>
            </p:cNvPr>
            <p:cNvSpPr/>
            <p:nvPr/>
          </p:nvSpPr>
          <p:spPr>
            <a:xfrm>
              <a:off x="3481000" y="4219300"/>
              <a:ext cx="216000" cy="128450"/>
            </a:xfrm>
            <a:custGeom>
              <a:avLst/>
              <a:gdLst/>
              <a:ahLst/>
              <a:cxnLst/>
              <a:rect l="l" t="t" r="r" b="b"/>
              <a:pathLst>
                <a:path w="8640" h="5138" extrusionOk="0">
                  <a:moveTo>
                    <a:pt x="0" y="0"/>
                  </a:moveTo>
                  <a:lnTo>
                    <a:pt x="0" y="901"/>
                  </a:lnTo>
                  <a:lnTo>
                    <a:pt x="300" y="1068"/>
                  </a:lnTo>
                  <a:lnTo>
                    <a:pt x="200" y="1468"/>
                  </a:lnTo>
                  <a:lnTo>
                    <a:pt x="200" y="2302"/>
                  </a:lnTo>
                  <a:cubicBezTo>
                    <a:pt x="200" y="2636"/>
                    <a:pt x="434" y="2969"/>
                    <a:pt x="967" y="3269"/>
                  </a:cubicBezTo>
                  <a:cubicBezTo>
                    <a:pt x="1440" y="3527"/>
                    <a:pt x="1981" y="3660"/>
                    <a:pt x="2538" y="3660"/>
                  </a:cubicBezTo>
                  <a:cubicBezTo>
                    <a:pt x="2847" y="3660"/>
                    <a:pt x="3160" y="3619"/>
                    <a:pt x="3469" y="3536"/>
                  </a:cubicBezTo>
                  <a:lnTo>
                    <a:pt x="3945" y="3409"/>
                  </a:lnTo>
                  <a:lnTo>
                    <a:pt x="4537" y="2836"/>
                  </a:lnTo>
                  <a:cubicBezTo>
                    <a:pt x="4762" y="2941"/>
                    <a:pt x="5007" y="2992"/>
                    <a:pt x="5252" y="2992"/>
                  </a:cubicBezTo>
                  <a:cubicBezTo>
                    <a:pt x="5551" y="2992"/>
                    <a:pt x="5848" y="2916"/>
                    <a:pt x="6104" y="2769"/>
                  </a:cubicBezTo>
                  <a:cubicBezTo>
                    <a:pt x="6505" y="2535"/>
                    <a:pt x="6605" y="2302"/>
                    <a:pt x="6271" y="2102"/>
                  </a:cubicBezTo>
                  <a:cubicBezTo>
                    <a:pt x="6131" y="2023"/>
                    <a:pt x="5981" y="1990"/>
                    <a:pt x="5820" y="1990"/>
                  </a:cubicBezTo>
                  <a:cubicBezTo>
                    <a:pt x="5368" y="1990"/>
                    <a:pt x="4825" y="2248"/>
                    <a:pt x="4136" y="2469"/>
                  </a:cubicBezTo>
                  <a:cubicBezTo>
                    <a:pt x="3601" y="2629"/>
                    <a:pt x="3047" y="2771"/>
                    <a:pt x="2479" y="2771"/>
                  </a:cubicBezTo>
                  <a:cubicBezTo>
                    <a:pt x="1985" y="2771"/>
                    <a:pt x="1480" y="2664"/>
                    <a:pt x="967" y="2369"/>
                  </a:cubicBezTo>
                  <a:cubicBezTo>
                    <a:pt x="467" y="2068"/>
                    <a:pt x="234" y="1768"/>
                    <a:pt x="234" y="1435"/>
                  </a:cubicBezTo>
                  <a:cubicBezTo>
                    <a:pt x="267" y="1034"/>
                    <a:pt x="500" y="701"/>
                    <a:pt x="834" y="501"/>
                  </a:cubicBezTo>
                  <a:lnTo>
                    <a:pt x="0" y="0"/>
                  </a:lnTo>
                  <a:close/>
                  <a:moveTo>
                    <a:pt x="3970" y="3403"/>
                  </a:moveTo>
                  <a:lnTo>
                    <a:pt x="3945" y="3409"/>
                  </a:lnTo>
                  <a:lnTo>
                    <a:pt x="3436" y="3903"/>
                  </a:lnTo>
                  <a:cubicBezTo>
                    <a:pt x="3447" y="3907"/>
                    <a:pt x="3458" y="3911"/>
                    <a:pt x="3469" y="3914"/>
                  </a:cubicBezTo>
                  <a:lnTo>
                    <a:pt x="3469" y="3914"/>
                  </a:lnTo>
                  <a:lnTo>
                    <a:pt x="3469" y="3903"/>
                  </a:lnTo>
                  <a:lnTo>
                    <a:pt x="3970" y="3403"/>
                  </a:lnTo>
                  <a:close/>
                  <a:moveTo>
                    <a:pt x="8640" y="3603"/>
                  </a:moveTo>
                  <a:lnTo>
                    <a:pt x="7505" y="4237"/>
                  </a:lnTo>
                  <a:lnTo>
                    <a:pt x="6672" y="3770"/>
                  </a:lnTo>
                  <a:cubicBezTo>
                    <a:pt x="6098" y="4022"/>
                    <a:pt x="5478" y="4148"/>
                    <a:pt x="4864" y="4148"/>
                  </a:cubicBezTo>
                  <a:cubicBezTo>
                    <a:pt x="4585" y="4148"/>
                    <a:pt x="4307" y="4122"/>
                    <a:pt x="4036" y="4070"/>
                  </a:cubicBezTo>
                  <a:cubicBezTo>
                    <a:pt x="3847" y="4038"/>
                    <a:pt x="3658" y="3977"/>
                    <a:pt x="3469" y="3914"/>
                  </a:cubicBezTo>
                  <a:lnTo>
                    <a:pt x="3469" y="3914"/>
                  </a:lnTo>
                  <a:lnTo>
                    <a:pt x="3469" y="4804"/>
                  </a:lnTo>
                  <a:cubicBezTo>
                    <a:pt x="3914" y="4962"/>
                    <a:pt x="4384" y="5039"/>
                    <a:pt x="4854" y="5039"/>
                  </a:cubicBezTo>
                  <a:cubicBezTo>
                    <a:pt x="5477" y="5039"/>
                    <a:pt x="6101" y="4903"/>
                    <a:pt x="6672" y="4637"/>
                  </a:cubicBezTo>
                  <a:lnTo>
                    <a:pt x="7505" y="5137"/>
                  </a:lnTo>
                  <a:lnTo>
                    <a:pt x="8640" y="4470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527;p75">
              <a:extLst>
                <a:ext uri="{FF2B5EF4-FFF2-40B4-BE49-F238E27FC236}">
                  <a16:creationId xmlns:a16="http://schemas.microsoft.com/office/drawing/2014/main" id="{64AA00E1-00D8-4D2C-86D9-5FC15EEFF65C}"/>
                </a:ext>
              </a:extLst>
            </p:cNvPr>
            <p:cNvSpPr/>
            <p:nvPr/>
          </p:nvSpPr>
          <p:spPr>
            <a:xfrm>
              <a:off x="3486000" y="4245975"/>
              <a:ext cx="210175" cy="101775"/>
            </a:xfrm>
            <a:custGeom>
              <a:avLst/>
              <a:gdLst/>
              <a:ahLst/>
              <a:cxnLst/>
              <a:rect l="l" t="t" r="r" b="b"/>
              <a:pathLst>
                <a:path w="8407" h="4071" extrusionOk="0">
                  <a:moveTo>
                    <a:pt x="100" y="1"/>
                  </a:moveTo>
                  <a:lnTo>
                    <a:pt x="0" y="368"/>
                  </a:lnTo>
                  <a:cubicBezTo>
                    <a:pt x="0" y="378"/>
                    <a:pt x="1" y="388"/>
                    <a:pt x="1" y="398"/>
                  </a:cubicBezTo>
                  <a:lnTo>
                    <a:pt x="1" y="398"/>
                  </a:lnTo>
                  <a:lnTo>
                    <a:pt x="100" y="1"/>
                  </a:lnTo>
                  <a:close/>
                  <a:moveTo>
                    <a:pt x="1" y="398"/>
                  </a:moveTo>
                  <a:lnTo>
                    <a:pt x="0" y="401"/>
                  </a:lnTo>
                  <a:lnTo>
                    <a:pt x="0" y="1235"/>
                  </a:lnTo>
                  <a:cubicBezTo>
                    <a:pt x="0" y="1569"/>
                    <a:pt x="234" y="1902"/>
                    <a:pt x="734" y="2202"/>
                  </a:cubicBezTo>
                  <a:cubicBezTo>
                    <a:pt x="1228" y="2460"/>
                    <a:pt x="1777" y="2593"/>
                    <a:pt x="2328" y="2593"/>
                  </a:cubicBezTo>
                  <a:cubicBezTo>
                    <a:pt x="2633" y="2593"/>
                    <a:pt x="2939" y="2552"/>
                    <a:pt x="3236" y="2469"/>
                  </a:cubicBezTo>
                  <a:lnTo>
                    <a:pt x="3736" y="2336"/>
                  </a:lnTo>
                  <a:lnTo>
                    <a:pt x="3736" y="2336"/>
                  </a:lnTo>
                  <a:lnTo>
                    <a:pt x="4303" y="1769"/>
                  </a:lnTo>
                  <a:cubicBezTo>
                    <a:pt x="4544" y="1874"/>
                    <a:pt x="4791" y="1925"/>
                    <a:pt x="5035" y="1925"/>
                  </a:cubicBezTo>
                  <a:cubicBezTo>
                    <a:pt x="5334" y="1925"/>
                    <a:pt x="5629" y="1849"/>
                    <a:pt x="5904" y="1702"/>
                  </a:cubicBezTo>
                  <a:cubicBezTo>
                    <a:pt x="6271" y="1468"/>
                    <a:pt x="6371" y="1235"/>
                    <a:pt x="6038" y="1035"/>
                  </a:cubicBezTo>
                  <a:cubicBezTo>
                    <a:pt x="5897" y="956"/>
                    <a:pt x="5748" y="923"/>
                    <a:pt x="5587" y="923"/>
                  </a:cubicBezTo>
                  <a:cubicBezTo>
                    <a:pt x="5135" y="923"/>
                    <a:pt x="4591" y="1181"/>
                    <a:pt x="3903" y="1402"/>
                  </a:cubicBezTo>
                  <a:cubicBezTo>
                    <a:pt x="3386" y="1562"/>
                    <a:pt x="2830" y="1704"/>
                    <a:pt x="2257" y="1704"/>
                  </a:cubicBezTo>
                  <a:cubicBezTo>
                    <a:pt x="1759" y="1704"/>
                    <a:pt x="1246" y="1597"/>
                    <a:pt x="734" y="1302"/>
                  </a:cubicBezTo>
                  <a:cubicBezTo>
                    <a:pt x="281" y="1011"/>
                    <a:pt x="17" y="720"/>
                    <a:pt x="1" y="398"/>
                  </a:cubicBezTo>
                  <a:close/>
                  <a:moveTo>
                    <a:pt x="8406" y="2536"/>
                  </a:moveTo>
                  <a:lnTo>
                    <a:pt x="7305" y="3170"/>
                  </a:lnTo>
                  <a:lnTo>
                    <a:pt x="6472" y="2703"/>
                  </a:lnTo>
                  <a:cubicBezTo>
                    <a:pt x="5898" y="2955"/>
                    <a:pt x="5278" y="3081"/>
                    <a:pt x="4664" y="3081"/>
                  </a:cubicBezTo>
                  <a:cubicBezTo>
                    <a:pt x="4385" y="3081"/>
                    <a:pt x="4107" y="3055"/>
                    <a:pt x="3836" y="3003"/>
                  </a:cubicBezTo>
                  <a:cubicBezTo>
                    <a:pt x="3636" y="2970"/>
                    <a:pt x="3436" y="2903"/>
                    <a:pt x="3236" y="2836"/>
                  </a:cubicBezTo>
                  <a:lnTo>
                    <a:pt x="3236" y="3737"/>
                  </a:lnTo>
                  <a:cubicBezTo>
                    <a:pt x="3695" y="3895"/>
                    <a:pt x="4167" y="3972"/>
                    <a:pt x="4637" y="3972"/>
                  </a:cubicBezTo>
                  <a:cubicBezTo>
                    <a:pt x="5261" y="3972"/>
                    <a:pt x="5882" y="3836"/>
                    <a:pt x="6472" y="3570"/>
                  </a:cubicBezTo>
                  <a:lnTo>
                    <a:pt x="7305" y="4070"/>
                  </a:lnTo>
                  <a:lnTo>
                    <a:pt x="8406" y="3403"/>
                  </a:lnTo>
                  <a:lnTo>
                    <a:pt x="8406" y="25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528;p75">
              <a:extLst>
                <a:ext uri="{FF2B5EF4-FFF2-40B4-BE49-F238E27FC236}">
                  <a16:creationId xmlns:a16="http://schemas.microsoft.com/office/drawing/2014/main" id="{963E094D-8E10-42F0-8A9C-237CA67C86E2}"/>
                </a:ext>
              </a:extLst>
            </p:cNvPr>
            <p:cNvSpPr/>
            <p:nvPr/>
          </p:nvSpPr>
          <p:spPr>
            <a:xfrm>
              <a:off x="3481000" y="4219300"/>
              <a:ext cx="20875" cy="26700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0" y="0"/>
                  </a:moveTo>
                  <a:lnTo>
                    <a:pt x="0" y="901"/>
                  </a:lnTo>
                  <a:lnTo>
                    <a:pt x="300" y="1068"/>
                  </a:lnTo>
                  <a:cubicBezTo>
                    <a:pt x="434" y="834"/>
                    <a:pt x="601" y="634"/>
                    <a:pt x="834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529;p75">
              <a:extLst>
                <a:ext uri="{FF2B5EF4-FFF2-40B4-BE49-F238E27FC236}">
                  <a16:creationId xmlns:a16="http://schemas.microsoft.com/office/drawing/2014/main" id="{3DD8D60B-4354-44EA-A243-EF2350D94E43}"/>
                </a:ext>
              </a:extLst>
            </p:cNvPr>
            <p:cNvSpPr/>
            <p:nvPr/>
          </p:nvSpPr>
          <p:spPr>
            <a:xfrm>
              <a:off x="3676125" y="4276000"/>
              <a:ext cx="15875" cy="29225"/>
            </a:xfrm>
            <a:custGeom>
              <a:avLst/>
              <a:gdLst/>
              <a:ahLst/>
              <a:cxnLst/>
              <a:rect l="l" t="t" r="r" b="b"/>
              <a:pathLst>
                <a:path w="635" h="1169" extrusionOk="0">
                  <a:moveTo>
                    <a:pt x="634" y="1"/>
                  </a:moveTo>
                  <a:cubicBezTo>
                    <a:pt x="568" y="368"/>
                    <a:pt x="334" y="701"/>
                    <a:pt x="1" y="835"/>
                  </a:cubicBezTo>
                  <a:lnTo>
                    <a:pt x="568" y="1168"/>
                  </a:lnTo>
                  <a:cubicBezTo>
                    <a:pt x="601" y="1035"/>
                    <a:pt x="634" y="901"/>
                    <a:pt x="634" y="734"/>
                  </a:cubicBezTo>
                  <a:cubicBezTo>
                    <a:pt x="634" y="734"/>
                    <a:pt x="634" y="234"/>
                    <a:pt x="6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530;p75">
              <a:extLst>
                <a:ext uri="{FF2B5EF4-FFF2-40B4-BE49-F238E27FC236}">
                  <a16:creationId xmlns:a16="http://schemas.microsoft.com/office/drawing/2014/main" id="{14700C87-2C4E-4F83-92BB-74947C7911D0}"/>
                </a:ext>
              </a:extLst>
            </p:cNvPr>
            <p:cNvSpPr/>
            <p:nvPr/>
          </p:nvSpPr>
          <p:spPr>
            <a:xfrm>
              <a:off x="3676125" y="4276000"/>
              <a:ext cx="15875" cy="29225"/>
            </a:xfrm>
            <a:custGeom>
              <a:avLst/>
              <a:gdLst/>
              <a:ahLst/>
              <a:cxnLst/>
              <a:rect l="l" t="t" r="r" b="b"/>
              <a:pathLst>
                <a:path w="635" h="1169" extrusionOk="0">
                  <a:moveTo>
                    <a:pt x="634" y="1"/>
                  </a:moveTo>
                  <a:cubicBezTo>
                    <a:pt x="568" y="368"/>
                    <a:pt x="334" y="701"/>
                    <a:pt x="1" y="835"/>
                  </a:cubicBezTo>
                  <a:lnTo>
                    <a:pt x="568" y="1168"/>
                  </a:lnTo>
                  <a:cubicBezTo>
                    <a:pt x="601" y="1035"/>
                    <a:pt x="634" y="901"/>
                    <a:pt x="634" y="734"/>
                  </a:cubicBezTo>
                  <a:cubicBezTo>
                    <a:pt x="634" y="734"/>
                    <a:pt x="634" y="234"/>
                    <a:pt x="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531;p75">
              <a:extLst>
                <a:ext uri="{FF2B5EF4-FFF2-40B4-BE49-F238E27FC236}">
                  <a16:creationId xmlns:a16="http://schemas.microsoft.com/office/drawing/2014/main" id="{55E953BD-A3F7-45B0-9569-DF8042FCD72B}"/>
                </a:ext>
              </a:extLst>
            </p:cNvPr>
            <p:cNvSpPr/>
            <p:nvPr/>
          </p:nvSpPr>
          <p:spPr>
            <a:xfrm>
              <a:off x="3481000" y="4202625"/>
              <a:ext cx="215175" cy="122600"/>
            </a:xfrm>
            <a:custGeom>
              <a:avLst/>
              <a:gdLst/>
              <a:ahLst/>
              <a:cxnLst/>
              <a:rect l="l" t="t" r="r" b="b"/>
              <a:pathLst>
                <a:path w="8607" h="4904" extrusionOk="0">
                  <a:moveTo>
                    <a:pt x="1134" y="0"/>
                  </a:moveTo>
                  <a:lnTo>
                    <a:pt x="0" y="634"/>
                  </a:lnTo>
                  <a:lnTo>
                    <a:pt x="834" y="1134"/>
                  </a:lnTo>
                  <a:cubicBezTo>
                    <a:pt x="500" y="1334"/>
                    <a:pt x="267" y="1668"/>
                    <a:pt x="200" y="2068"/>
                  </a:cubicBezTo>
                  <a:cubicBezTo>
                    <a:pt x="200" y="2402"/>
                    <a:pt x="467" y="2702"/>
                    <a:pt x="967" y="3002"/>
                  </a:cubicBezTo>
                  <a:cubicBezTo>
                    <a:pt x="1464" y="3297"/>
                    <a:pt x="1968" y="3404"/>
                    <a:pt x="2466" y="3404"/>
                  </a:cubicBezTo>
                  <a:cubicBezTo>
                    <a:pt x="3038" y="3404"/>
                    <a:pt x="3601" y="3263"/>
                    <a:pt x="4136" y="3102"/>
                  </a:cubicBezTo>
                  <a:cubicBezTo>
                    <a:pt x="4800" y="2881"/>
                    <a:pt x="5355" y="2624"/>
                    <a:pt x="5801" y="2624"/>
                  </a:cubicBezTo>
                  <a:cubicBezTo>
                    <a:pt x="5961" y="2624"/>
                    <a:pt x="6106" y="2657"/>
                    <a:pt x="6238" y="2735"/>
                  </a:cubicBezTo>
                  <a:cubicBezTo>
                    <a:pt x="6571" y="2936"/>
                    <a:pt x="6471" y="3169"/>
                    <a:pt x="6104" y="3403"/>
                  </a:cubicBezTo>
                  <a:cubicBezTo>
                    <a:pt x="5848" y="3549"/>
                    <a:pt x="5551" y="3625"/>
                    <a:pt x="5252" y="3625"/>
                  </a:cubicBezTo>
                  <a:cubicBezTo>
                    <a:pt x="5007" y="3625"/>
                    <a:pt x="4762" y="3574"/>
                    <a:pt x="4537" y="3469"/>
                  </a:cubicBezTo>
                  <a:lnTo>
                    <a:pt x="3436" y="4570"/>
                  </a:lnTo>
                  <a:cubicBezTo>
                    <a:pt x="3636" y="4637"/>
                    <a:pt x="3836" y="4704"/>
                    <a:pt x="4036" y="4737"/>
                  </a:cubicBezTo>
                  <a:cubicBezTo>
                    <a:pt x="4370" y="4804"/>
                    <a:pt x="4703" y="4837"/>
                    <a:pt x="5037" y="4837"/>
                  </a:cubicBezTo>
                  <a:cubicBezTo>
                    <a:pt x="5604" y="4770"/>
                    <a:pt x="6138" y="4637"/>
                    <a:pt x="6672" y="4437"/>
                  </a:cubicBezTo>
                  <a:lnTo>
                    <a:pt x="7505" y="4904"/>
                  </a:lnTo>
                  <a:lnTo>
                    <a:pt x="8606" y="4270"/>
                  </a:lnTo>
                  <a:lnTo>
                    <a:pt x="8439" y="4170"/>
                  </a:lnTo>
                  <a:lnTo>
                    <a:pt x="7806" y="3770"/>
                  </a:lnTo>
                  <a:cubicBezTo>
                    <a:pt x="8173" y="3603"/>
                    <a:pt x="8439" y="3202"/>
                    <a:pt x="8439" y="2802"/>
                  </a:cubicBezTo>
                  <a:cubicBezTo>
                    <a:pt x="8439" y="2769"/>
                    <a:pt x="8439" y="2735"/>
                    <a:pt x="8439" y="2702"/>
                  </a:cubicBezTo>
                  <a:cubicBezTo>
                    <a:pt x="8373" y="2302"/>
                    <a:pt x="8106" y="1968"/>
                    <a:pt x="7739" y="1835"/>
                  </a:cubicBezTo>
                  <a:cubicBezTo>
                    <a:pt x="7272" y="1568"/>
                    <a:pt x="6738" y="1435"/>
                    <a:pt x="6238" y="1435"/>
                  </a:cubicBezTo>
                  <a:lnTo>
                    <a:pt x="5704" y="1435"/>
                  </a:lnTo>
                  <a:cubicBezTo>
                    <a:pt x="5437" y="1468"/>
                    <a:pt x="5204" y="1535"/>
                    <a:pt x="4970" y="1601"/>
                  </a:cubicBezTo>
                  <a:cubicBezTo>
                    <a:pt x="4837" y="1601"/>
                    <a:pt x="4737" y="1635"/>
                    <a:pt x="4637" y="1701"/>
                  </a:cubicBezTo>
                  <a:lnTo>
                    <a:pt x="4170" y="1835"/>
                  </a:lnTo>
                  <a:lnTo>
                    <a:pt x="3970" y="1902"/>
                  </a:lnTo>
                  <a:cubicBezTo>
                    <a:pt x="3669" y="2035"/>
                    <a:pt x="3336" y="2135"/>
                    <a:pt x="2969" y="2202"/>
                  </a:cubicBezTo>
                  <a:lnTo>
                    <a:pt x="2569" y="2202"/>
                  </a:lnTo>
                  <a:cubicBezTo>
                    <a:pt x="2502" y="2168"/>
                    <a:pt x="2435" y="2135"/>
                    <a:pt x="2368" y="2102"/>
                  </a:cubicBezTo>
                  <a:cubicBezTo>
                    <a:pt x="2102" y="1968"/>
                    <a:pt x="2068" y="1735"/>
                    <a:pt x="2535" y="1468"/>
                  </a:cubicBezTo>
                  <a:cubicBezTo>
                    <a:pt x="2810" y="1299"/>
                    <a:pt x="3125" y="1210"/>
                    <a:pt x="3446" y="1210"/>
                  </a:cubicBezTo>
                  <a:cubicBezTo>
                    <a:pt x="3631" y="1210"/>
                    <a:pt x="3819" y="1240"/>
                    <a:pt x="4003" y="1301"/>
                  </a:cubicBezTo>
                  <a:lnTo>
                    <a:pt x="5004" y="300"/>
                  </a:lnTo>
                  <a:cubicBezTo>
                    <a:pt x="4572" y="171"/>
                    <a:pt x="4128" y="103"/>
                    <a:pt x="3685" y="103"/>
                  </a:cubicBezTo>
                  <a:cubicBezTo>
                    <a:pt x="3101" y="103"/>
                    <a:pt x="2518" y="221"/>
                    <a:pt x="1968" y="467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532;p75">
              <a:extLst>
                <a:ext uri="{FF2B5EF4-FFF2-40B4-BE49-F238E27FC236}">
                  <a16:creationId xmlns:a16="http://schemas.microsoft.com/office/drawing/2014/main" id="{8BF9EE1E-E677-475D-9975-28E6D8889A4D}"/>
                </a:ext>
              </a:extLst>
            </p:cNvPr>
            <p:cNvSpPr/>
            <p:nvPr/>
          </p:nvSpPr>
          <p:spPr>
            <a:xfrm>
              <a:off x="3647775" y="431352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1" y="1"/>
                  </a:moveTo>
                  <a:lnTo>
                    <a:pt x="1" y="868"/>
                  </a:lnTo>
                  <a:lnTo>
                    <a:pt x="834" y="1368"/>
                  </a:lnTo>
                  <a:lnTo>
                    <a:pt x="834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4533;p75">
              <a:extLst>
                <a:ext uri="{FF2B5EF4-FFF2-40B4-BE49-F238E27FC236}">
                  <a16:creationId xmlns:a16="http://schemas.microsoft.com/office/drawing/2014/main" id="{35BCA78B-6A78-48CE-BCE0-1D180E99C468}"/>
                </a:ext>
              </a:extLst>
            </p:cNvPr>
            <p:cNvSpPr/>
            <p:nvPr/>
          </p:nvSpPr>
          <p:spPr>
            <a:xfrm>
              <a:off x="3647775" y="431352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1" y="1"/>
                  </a:moveTo>
                  <a:lnTo>
                    <a:pt x="1" y="868"/>
                  </a:lnTo>
                  <a:lnTo>
                    <a:pt x="834" y="1368"/>
                  </a:lnTo>
                  <a:lnTo>
                    <a:pt x="834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4534;p75">
              <a:extLst>
                <a:ext uri="{FF2B5EF4-FFF2-40B4-BE49-F238E27FC236}">
                  <a16:creationId xmlns:a16="http://schemas.microsoft.com/office/drawing/2014/main" id="{5EEF6F71-BD68-4500-93C4-FADC3C72625A}"/>
                </a:ext>
              </a:extLst>
            </p:cNvPr>
            <p:cNvSpPr/>
            <p:nvPr/>
          </p:nvSpPr>
          <p:spPr>
            <a:xfrm>
              <a:off x="3481000" y="420345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4" y="1"/>
                  </a:moveTo>
                  <a:lnTo>
                    <a:pt x="0" y="634"/>
                  </a:lnTo>
                  <a:lnTo>
                    <a:pt x="0" y="634"/>
                  </a:lnTo>
                  <a:lnTo>
                    <a:pt x="1134" y="134"/>
                  </a:lnTo>
                  <a:lnTo>
                    <a:pt x="1968" y="468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4535;p75">
              <a:extLst>
                <a:ext uri="{FF2B5EF4-FFF2-40B4-BE49-F238E27FC236}">
                  <a16:creationId xmlns:a16="http://schemas.microsoft.com/office/drawing/2014/main" id="{F970E54F-83FC-45C5-9CF2-3ECB585D396E}"/>
                </a:ext>
              </a:extLst>
            </p:cNvPr>
            <p:cNvSpPr/>
            <p:nvPr/>
          </p:nvSpPr>
          <p:spPr>
            <a:xfrm>
              <a:off x="3544375" y="4210950"/>
              <a:ext cx="60900" cy="29225"/>
            </a:xfrm>
            <a:custGeom>
              <a:avLst/>
              <a:gdLst/>
              <a:ahLst/>
              <a:cxnLst/>
              <a:rect l="l" t="t" r="r" b="b"/>
              <a:pathLst>
                <a:path w="2436" h="1169" extrusionOk="0">
                  <a:moveTo>
                    <a:pt x="2435" y="1"/>
                  </a:moveTo>
                  <a:lnTo>
                    <a:pt x="1435" y="901"/>
                  </a:lnTo>
                  <a:cubicBezTo>
                    <a:pt x="1275" y="848"/>
                    <a:pt x="1112" y="822"/>
                    <a:pt x="951" y="822"/>
                  </a:cubicBezTo>
                  <a:cubicBezTo>
                    <a:pt x="607" y="822"/>
                    <a:pt x="273" y="941"/>
                    <a:pt x="0" y="1168"/>
                  </a:cubicBezTo>
                  <a:cubicBezTo>
                    <a:pt x="275" y="999"/>
                    <a:pt x="590" y="911"/>
                    <a:pt x="902" y="911"/>
                  </a:cubicBezTo>
                  <a:cubicBezTo>
                    <a:pt x="1083" y="911"/>
                    <a:pt x="1263" y="940"/>
                    <a:pt x="1435" y="1001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4536;p75">
              <a:extLst>
                <a:ext uri="{FF2B5EF4-FFF2-40B4-BE49-F238E27FC236}">
                  <a16:creationId xmlns:a16="http://schemas.microsoft.com/office/drawing/2014/main" id="{52D833B9-02DE-4A97-8484-65E1D19E8522}"/>
                </a:ext>
              </a:extLst>
            </p:cNvPr>
            <p:cNvSpPr/>
            <p:nvPr/>
          </p:nvSpPr>
          <p:spPr>
            <a:xfrm>
              <a:off x="3566875" y="4291025"/>
              <a:ext cx="40075" cy="32525"/>
            </a:xfrm>
            <a:custGeom>
              <a:avLst/>
              <a:gdLst/>
              <a:ahLst/>
              <a:cxnLst/>
              <a:rect l="l" t="t" r="r" b="b"/>
              <a:pathLst>
                <a:path w="1603" h="1301" extrusionOk="0">
                  <a:moveTo>
                    <a:pt x="1068" y="0"/>
                  </a:moveTo>
                  <a:lnTo>
                    <a:pt x="1" y="1034"/>
                  </a:lnTo>
                  <a:cubicBezTo>
                    <a:pt x="201" y="1101"/>
                    <a:pt x="401" y="1168"/>
                    <a:pt x="601" y="1201"/>
                  </a:cubicBezTo>
                  <a:cubicBezTo>
                    <a:pt x="935" y="1268"/>
                    <a:pt x="1268" y="1301"/>
                    <a:pt x="1602" y="1301"/>
                  </a:cubicBezTo>
                  <a:cubicBezTo>
                    <a:pt x="1102" y="1301"/>
                    <a:pt x="635" y="1201"/>
                    <a:pt x="168" y="100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4537;p75">
              <a:extLst>
                <a:ext uri="{FF2B5EF4-FFF2-40B4-BE49-F238E27FC236}">
                  <a16:creationId xmlns:a16="http://schemas.microsoft.com/office/drawing/2014/main" id="{7E6C4F18-8C92-4DA1-87F4-002D43344502}"/>
                </a:ext>
              </a:extLst>
            </p:cNvPr>
            <p:cNvSpPr/>
            <p:nvPr/>
          </p:nvSpPr>
          <p:spPr>
            <a:xfrm>
              <a:off x="3647775" y="430935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969" y="1"/>
                  </a:moveTo>
                  <a:lnTo>
                    <a:pt x="834" y="535"/>
                  </a:lnTo>
                  <a:lnTo>
                    <a:pt x="1" y="168"/>
                  </a:lnTo>
                  <a:lnTo>
                    <a:pt x="1" y="168"/>
                  </a:lnTo>
                  <a:lnTo>
                    <a:pt x="834" y="635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4538;p75">
              <a:extLst>
                <a:ext uri="{FF2B5EF4-FFF2-40B4-BE49-F238E27FC236}">
                  <a16:creationId xmlns:a16="http://schemas.microsoft.com/office/drawing/2014/main" id="{A7ECD1AC-1D47-4EC7-91B0-219F66A32C7C}"/>
                </a:ext>
              </a:extLst>
            </p:cNvPr>
            <p:cNvSpPr/>
            <p:nvPr/>
          </p:nvSpPr>
          <p:spPr>
            <a:xfrm>
              <a:off x="3322550" y="4124225"/>
              <a:ext cx="266875" cy="149300"/>
            </a:xfrm>
            <a:custGeom>
              <a:avLst/>
              <a:gdLst/>
              <a:ahLst/>
              <a:cxnLst/>
              <a:rect l="l" t="t" r="r" b="b"/>
              <a:pathLst>
                <a:path w="10675" h="5972" extrusionOk="0">
                  <a:moveTo>
                    <a:pt x="10675" y="1"/>
                  </a:moveTo>
                  <a:cubicBezTo>
                    <a:pt x="7772" y="1"/>
                    <a:pt x="5037" y="668"/>
                    <a:pt x="3002" y="1835"/>
                  </a:cubicBezTo>
                  <a:cubicBezTo>
                    <a:pt x="1068" y="2969"/>
                    <a:pt x="0" y="4404"/>
                    <a:pt x="0" y="5972"/>
                  </a:cubicBezTo>
                  <a:cubicBezTo>
                    <a:pt x="0" y="5972"/>
                    <a:pt x="100" y="3803"/>
                    <a:pt x="3102" y="1969"/>
                  </a:cubicBezTo>
                  <a:cubicBezTo>
                    <a:pt x="6071" y="167"/>
                    <a:pt x="10675" y="1"/>
                    <a:pt x="106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4539;p75">
              <a:extLst>
                <a:ext uri="{FF2B5EF4-FFF2-40B4-BE49-F238E27FC236}">
                  <a16:creationId xmlns:a16="http://schemas.microsoft.com/office/drawing/2014/main" id="{2AA71C0B-0C75-49D0-B645-46CEF7ACE62A}"/>
                </a:ext>
              </a:extLst>
            </p:cNvPr>
            <p:cNvSpPr/>
            <p:nvPr/>
          </p:nvSpPr>
          <p:spPr>
            <a:xfrm>
              <a:off x="3566875" y="4255150"/>
              <a:ext cx="310225" cy="178950"/>
            </a:xfrm>
            <a:custGeom>
              <a:avLst/>
              <a:gdLst/>
              <a:ahLst/>
              <a:cxnLst/>
              <a:rect l="l" t="t" r="r" b="b"/>
              <a:pathLst>
                <a:path w="12409" h="7158" extrusionOk="0">
                  <a:moveTo>
                    <a:pt x="11943" y="1"/>
                  </a:moveTo>
                  <a:cubicBezTo>
                    <a:pt x="11943" y="2"/>
                    <a:pt x="12409" y="3070"/>
                    <a:pt x="8574" y="5171"/>
                  </a:cubicBezTo>
                  <a:cubicBezTo>
                    <a:pt x="5140" y="7036"/>
                    <a:pt x="1050" y="7141"/>
                    <a:pt x="172" y="7141"/>
                  </a:cubicBezTo>
                  <a:cubicBezTo>
                    <a:pt x="61" y="7141"/>
                    <a:pt x="1" y="7139"/>
                    <a:pt x="1" y="7139"/>
                  </a:cubicBezTo>
                  <a:lnTo>
                    <a:pt x="1" y="7139"/>
                  </a:lnTo>
                  <a:cubicBezTo>
                    <a:pt x="285" y="7151"/>
                    <a:pt x="569" y="7157"/>
                    <a:pt x="854" y="7157"/>
                  </a:cubicBezTo>
                  <a:cubicBezTo>
                    <a:pt x="3710" y="7157"/>
                    <a:pt x="6559" y="6545"/>
                    <a:pt x="8774" y="5271"/>
                  </a:cubicBezTo>
                  <a:cubicBezTo>
                    <a:pt x="11276" y="3837"/>
                    <a:pt x="12310" y="1902"/>
                    <a:pt x="1194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4540;p75">
              <a:extLst>
                <a:ext uri="{FF2B5EF4-FFF2-40B4-BE49-F238E27FC236}">
                  <a16:creationId xmlns:a16="http://schemas.microsoft.com/office/drawing/2014/main" id="{B8744BA1-6858-462F-86DD-5CCC157C7A2B}"/>
                </a:ext>
              </a:extLst>
            </p:cNvPr>
            <p:cNvSpPr/>
            <p:nvPr/>
          </p:nvSpPr>
          <p:spPr>
            <a:xfrm>
              <a:off x="4732725" y="2743025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1"/>
                  </a:moveTo>
                  <a:cubicBezTo>
                    <a:pt x="8314" y="1"/>
                    <a:pt x="5454" y="626"/>
                    <a:pt x="3269" y="1877"/>
                  </a:cubicBezTo>
                  <a:cubicBezTo>
                    <a:pt x="2202" y="2444"/>
                    <a:pt x="1268" y="3278"/>
                    <a:pt x="601" y="4346"/>
                  </a:cubicBezTo>
                  <a:lnTo>
                    <a:pt x="0" y="4346"/>
                  </a:lnTo>
                  <a:lnTo>
                    <a:pt x="0" y="6614"/>
                  </a:lnTo>
                  <a:cubicBezTo>
                    <a:pt x="100" y="8182"/>
                    <a:pt x="1168" y="9749"/>
                    <a:pt x="3269" y="10984"/>
                  </a:cubicBezTo>
                  <a:cubicBezTo>
                    <a:pt x="5454" y="12234"/>
                    <a:pt x="8314" y="12860"/>
                    <a:pt x="11171" y="12860"/>
                  </a:cubicBezTo>
                  <a:cubicBezTo>
                    <a:pt x="14027" y="12860"/>
                    <a:pt x="16879" y="12234"/>
                    <a:pt x="19047" y="10984"/>
                  </a:cubicBezTo>
                  <a:cubicBezTo>
                    <a:pt x="21149" y="9749"/>
                    <a:pt x="22249" y="8182"/>
                    <a:pt x="22316" y="6614"/>
                  </a:cubicBezTo>
                  <a:lnTo>
                    <a:pt x="22316" y="4312"/>
                  </a:lnTo>
                  <a:lnTo>
                    <a:pt x="21716" y="4346"/>
                  </a:lnTo>
                  <a:cubicBezTo>
                    <a:pt x="21049" y="3278"/>
                    <a:pt x="20148" y="2444"/>
                    <a:pt x="19047" y="1877"/>
                  </a:cubicBezTo>
                  <a:cubicBezTo>
                    <a:pt x="16879" y="626"/>
                    <a:pt x="14027" y="1"/>
                    <a:pt x="111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4541;p75">
              <a:extLst>
                <a:ext uri="{FF2B5EF4-FFF2-40B4-BE49-F238E27FC236}">
                  <a16:creationId xmlns:a16="http://schemas.microsoft.com/office/drawing/2014/main" id="{98172CAE-DD67-4424-B00C-1516D28169D0}"/>
                </a:ext>
              </a:extLst>
            </p:cNvPr>
            <p:cNvSpPr/>
            <p:nvPr/>
          </p:nvSpPr>
          <p:spPr>
            <a:xfrm>
              <a:off x="4732725" y="2743025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1"/>
                  </a:moveTo>
                  <a:cubicBezTo>
                    <a:pt x="8314" y="1"/>
                    <a:pt x="5454" y="626"/>
                    <a:pt x="3269" y="1877"/>
                  </a:cubicBezTo>
                  <a:cubicBezTo>
                    <a:pt x="2202" y="2444"/>
                    <a:pt x="1268" y="3278"/>
                    <a:pt x="601" y="4346"/>
                  </a:cubicBezTo>
                  <a:lnTo>
                    <a:pt x="0" y="4346"/>
                  </a:lnTo>
                  <a:lnTo>
                    <a:pt x="0" y="6614"/>
                  </a:lnTo>
                  <a:cubicBezTo>
                    <a:pt x="100" y="8182"/>
                    <a:pt x="1168" y="9749"/>
                    <a:pt x="3269" y="10984"/>
                  </a:cubicBezTo>
                  <a:cubicBezTo>
                    <a:pt x="5454" y="12234"/>
                    <a:pt x="8314" y="12860"/>
                    <a:pt x="11171" y="12860"/>
                  </a:cubicBezTo>
                  <a:cubicBezTo>
                    <a:pt x="14027" y="12860"/>
                    <a:pt x="16879" y="12234"/>
                    <a:pt x="19047" y="10984"/>
                  </a:cubicBezTo>
                  <a:cubicBezTo>
                    <a:pt x="21149" y="9749"/>
                    <a:pt x="22249" y="8182"/>
                    <a:pt x="22316" y="6614"/>
                  </a:cubicBezTo>
                  <a:lnTo>
                    <a:pt x="22316" y="4312"/>
                  </a:lnTo>
                  <a:lnTo>
                    <a:pt x="21716" y="4346"/>
                  </a:lnTo>
                  <a:cubicBezTo>
                    <a:pt x="21049" y="3278"/>
                    <a:pt x="20148" y="2444"/>
                    <a:pt x="19047" y="1877"/>
                  </a:cubicBezTo>
                  <a:cubicBezTo>
                    <a:pt x="16879" y="626"/>
                    <a:pt x="14027" y="1"/>
                    <a:pt x="11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4542;p75">
              <a:extLst>
                <a:ext uri="{FF2B5EF4-FFF2-40B4-BE49-F238E27FC236}">
                  <a16:creationId xmlns:a16="http://schemas.microsoft.com/office/drawing/2014/main" id="{73AEA601-D7D7-4D63-BF70-8EF62DCFDEDC}"/>
                </a:ext>
              </a:extLst>
            </p:cNvPr>
            <p:cNvSpPr/>
            <p:nvPr/>
          </p:nvSpPr>
          <p:spPr>
            <a:xfrm>
              <a:off x="4732725" y="2742400"/>
              <a:ext cx="279375" cy="321925"/>
            </a:xfrm>
            <a:custGeom>
              <a:avLst/>
              <a:gdLst/>
              <a:ahLst/>
              <a:cxnLst/>
              <a:rect l="l" t="t" r="r" b="b"/>
              <a:pathLst>
                <a:path w="11175" h="12877" extrusionOk="0">
                  <a:moveTo>
                    <a:pt x="11175" y="1"/>
                  </a:moveTo>
                  <a:cubicBezTo>
                    <a:pt x="8306" y="1"/>
                    <a:pt x="5471" y="634"/>
                    <a:pt x="3269" y="1902"/>
                  </a:cubicBezTo>
                  <a:cubicBezTo>
                    <a:pt x="2202" y="2469"/>
                    <a:pt x="1268" y="3303"/>
                    <a:pt x="601" y="4371"/>
                  </a:cubicBezTo>
                  <a:lnTo>
                    <a:pt x="0" y="4371"/>
                  </a:lnTo>
                  <a:lnTo>
                    <a:pt x="0" y="6639"/>
                  </a:lnTo>
                  <a:cubicBezTo>
                    <a:pt x="100" y="8207"/>
                    <a:pt x="1168" y="9774"/>
                    <a:pt x="3269" y="11009"/>
                  </a:cubicBezTo>
                  <a:cubicBezTo>
                    <a:pt x="5471" y="12243"/>
                    <a:pt x="8306" y="12877"/>
                    <a:pt x="11175" y="12877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4543;p75">
              <a:extLst>
                <a:ext uri="{FF2B5EF4-FFF2-40B4-BE49-F238E27FC236}">
                  <a16:creationId xmlns:a16="http://schemas.microsoft.com/office/drawing/2014/main" id="{11B8DF69-ECAA-459A-AD46-924D5D0413E3}"/>
                </a:ext>
              </a:extLst>
            </p:cNvPr>
            <p:cNvSpPr/>
            <p:nvPr/>
          </p:nvSpPr>
          <p:spPr>
            <a:xfrm>
              <a:off x="4732725" y="2768250"/>
              <a:ext cx="126775" cy="269400"/>
            </a:xfrm>
            <a:custGeom>
              <a:avLst/>
              <a:gdLst/>
              <a:ahLst/>
              <a:cxnLst/>
              <a:rect l="l" t="t" r="r" b="b"/>
              <a:pathLst>
                <a:path w="5071" h="10776" extrusionOk="0">
                  <a:moveTo>
                    <a:pt x="5070" y="1"/>
                  </a:moveTo>
                  <a:cubicBezTo>
                    <a:pt x="4437" y="234"/>
                    <a:pt x="3836" y="534"/>
                    <a:pt x="3269" y="835"/>
                  </a:cubicBezTo>
                  <a:cubicBezTo>
                    <a:pt x="2202" y="1435"/>
                    <a:pt x="1268" y="2269"/>
                    <a:pt x="601" y="3303"/>
                  </a:cubicBezTo>
                  <a:lnTo>
                    <a:pt x="0" y="3303"/>
                  </a:lnTo>
                  <a:lnTo>
                    <a:pt x="0" y="5605"/>
                  </a:lnTo>
                  <a:cubicBezTo>
                    <a:pt x="100" y="7173"/>
                    <a:pt x="1168" y="8740"/>
                    <a:pt x="3269" y="9941"/>
                  </a:cubicBezTo>
                  <a:cubicBezTo>
                    <a:pt x="3836" y="10275"/>
                    <a:pt x="4437" y="10542"/>
                    <a:pt x="5070" y="10775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4544;p75">
              <a:extLst>
                <a:ext uri="{FF2B5EF4-FFF2-40B4-BE49-F238E27FC236}">
                  <a16:creationId xmlns:a16="http://schemas.microsoft.com/office/drawing/2014/main" id="{1374527A-C1DA-44DE-8819-DE0F8BE50951}"/>
                </a:ext>
              </a:extLst>
            </p:cNvPr>
            <p:cNvSpPr/>
            <p:nvPr/>
          </p:nvSpPr>
          <p:spPr>
            <a:xfrm>
              <a:off x="5163850" y="2768250"/>
              <a:ext cx="126800" cy="269400"/>
            </a:xfrm>
            <a:custGeom>
              <a:avLst/>
              <a:gdLst/>
              <a:ahLst/>
              <a:cxnLst/>
              <a:rect l="l" t="t" r="r" b="b"/>
              <a:pathLst>
                <a:path w="5072" h="10776" extrusionOk="0">
                  <a:moveTo>
                    <a:pt x="1" y="1"/>
                  </a:moveTo>
                  <a:lnTo>
                    <a:pt x="1" y="10775"/>
                  </a:lnTo>
                  <a:cubicBezTo>
                    <a:pt x="635" y="10542"/>
                    <a:pt x="1235" y="10275"/>
                    <a:pt x="1802" y="9941"/>
                  </a:cubicBezTo>
                  <a:cubicBezTo>
                    <a:pt x="3904" y="8740"/>
                    <a:pt x="5004" y="7173"/>
                    <a:pt x="5071" y="5605"/>
                  </a:cubicBezTo>
                  <a:lnTo>
                    <a:pt x="5071" y="3303"/>
                  </a:lnTo>
                  <a:lnTo>
                    <a:pt x="4471" y="3303"/>
                  </a:lnTo>
                  <a:cubicBezTo>
                    <a:pt x="3804" y="2269"/>
                    <a:pt x="2903" y="1435"/>
                    <a:pt x="1802" y="835"/>
                  </a:cubicBezTo>
                  <a:cubicBezTo>
                    <a:pt x="1235" y="534"/>
                    <a:pt x="635" y="234"/>
                    <a:pt x="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4545;p75">
              <a:extLst>
                <a:ext uri="{FF2B5EF4-FFF2-40B4-BE49-F238E27FC236}">
                  <a16:creationId xmlns:a16="http://schemas.microsoft.com/office/drawing/2014/main" id="{FEDF2B5C-56E6-46C5-9D53-9525177CD826}"/>
                </a:ext>
              </a:extLst>
            </p:cNvPr>
            <p:cNvSpPr/>
            <p:nvPr/>
          </p:nvSpPr>
          <p:spPr>
            <a:xfrm>
              <a:off x="4706025" y="269050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9" y="0"/>
                  </a:moveTo>
                  <a:cubicBezTo>
                    <a:pt x="9382" y="0"/>
                    <a:pt x="6522" y="626"/>
                    <a:pt x="4337" y="1877"/>
                  </a:cubicBezTo>
                  <a:cubicBezTo>
                    <a:pt x="1" y="4378"/>
                    <a:pt x="1" y="8481"/>
                    <a:pt x="4337" y="10983"/>
                  </a:cubicBezTo>
                  <a:cubicBezTo>
                    <a:pt x="6522" y="12234"/>
                    <a:pt x="9382" y="12859"/>
                    <a:pt x="12239" y="12859"/>
                  </a:cubicBezTo>
                  <a:cubicBezTo>
                    <a:pt x="15095" y="12859"/>
                    <a:pt x="17947" y="12234"/>
                    <a:pt x="20115" y="10983"/>
                  </a:cubicBezTo>
                  <a:cubicBezTo>
                    <a:pt x="24485" y="8481"/>
                    <a:pt x="24485" y="4378"/>
                    <a:pt x="20115" y="1877"/>
                  </a:cubicBezTo>
                  <a:cubicBezTo>
                    <a:pt x="17947" y="626"/>
                    <a:pt x="15095" y="0"/>
                    <a:pt x="1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4546;p75">
              <a:extLst>
                <a:ext uri="{FF2B5EF4-FFF2-40B4-BE49-F238E27FC236}">
                  <a16:creationId xmlns:a16="http://schemas.microsoft.com/office/drawing/2014/main" id="{F020572B-9343-4DEF-91C3-EEE93E220A63}"/>
                </a:ext>
              </a:extLst>
            </p:cNvPr>
            <p:cNvSpPr/>
            <p:nvPr/>
          </p:nvSpPr>
          <p:spPr>
            <a:xfrm>
              <a:off x="4706025" y="269050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9" y="0"/>
                  </a:moveTo>
                  <a:cubicBezTo>
                    <a:pt x="9382" y="0"/>
                    <a:pt x="6522" y="626"/>
                    <a:pt x="4337" y="1877"/>
                  </a:cubicBezTo>
                  <a:cubicBezTo>
                    <a:pt x="1" y="4378"/>
                    <a:pt x="1" y="8481"/>
                    <a:pt x="4337" y="10983"/>
                  </a:cubicBezTo>
                  <a:cubicBezTo>
                    <a:pt x="6522" y="12234"/>
                    <a:pt x="9382" y="12859"/>
                    <a:pt x="12239" y="12859"/>
                  </a:cubicBezTo>
                  <a:cubicBezTo>
                    <a:pt x="15095" y="12859"/>
                    <a:pt x="17947" y="12234"/>
                    <a:pt x="20115" y="10983"/>
                  </a:cubicBezTo>
                  <a:cubicBezTo>
                    <a:pt x="24485" y="8481"/>
                    <a:pt x="24485" y="4378"/>
                    <a:pt x="20115" y="1877"/>
                  </a:cubicBezTo>
                  <a:cubicBezTo>
                    <a:pt x="17947" y="626"/>
                    <a:pt x="15095" y="0"/>
                    <a:pt x="1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4547;p75">
              <a:extLst>
                <a:ext uri="{FF2B5EF4-FFF2-40B4-BE49-F238E27FC236}">
                  <a16:creationId xmlns:a16="http://schemas.microsoft.com/office/drawing/2014/main" id="{BD9A6C43-7098-404C-B0C4-5D79189969C5}"/>
                </a:ext>
              </a:extLst>
            </p:cNvPr>
            <p:cNvSpPr/>
            <p:nvPr/>
          </p:nvSpPr>
          <p:spPr>
            <a:xfrm>
              <a:off x="4826950" y="2751575"/>
              <a:ext cx="370300" cy="199350"/>
            </a:xfrm>
            <a:custGeom>
              <a:avLst/>
              <a:gdLst/>
              <a:ahLst/>
              <a:cxnLst/>
              <a:rect l="l" t="t" r="r" b="b"/>
              <a:pathLst>
                <a:path w="14812" h="7974" extrusionOk="0">
                  <a:moveTo>
                    <a:pt x="7406" y="1"/>
                  </a:moveTo>
                  <a:cubicBezTo>
                    <a:pt x="5655" y="1"/>
                    <a:pt x="3903" y="368"/>
                    <a:pt x="2269" y="1101"/>
                  </a:cubicBezTo>
                  <a:cubicBezTo>
                    <a:pt x="801" y="1835"/>
                    <a:pt x="1" y="2869"/>
                    <a:pt x="1" y="3970"/>
                  </a:cubicBezTo>
                  <a:cubicBezTo>
                    <a:pt x="1" y="5104"/>
                    <a:pt x="801" y="6138"/>
                    <a:pt x="2269" y="6872"/>
                  </a:cubicBezTo>
                  <a:cubicBezTo>
                    <a:pt x="3903" y="7606"/>
                    <a:pt x="5655" y="7973"/>
                    <a:pt x="7406" y="7973"/>
                  </a:cubicBezTo>
                  <a:cubicBezTo>
                    <a:pt x="9157" y="7973"/>
                    <a:pt x="10908" y="7606"/>
                    <a:pt x="12543" y="6872"/>
                  </a:cubicBezTo>
                  <a:cubicBezTo>
                    <a:pt x="14011" y="6138"/>
                    <a:pt x="14811" y="5104"/>
                    <a:pt x="14811" y="3970"/>
                  </a:cubicBezTo>
                  <a:cubicBezTo>
                    <a:pt x="14811" y="2869"/>
                    <a:pt x="14011" y="1835"/>
                    <a:pt x="12543" y="1101"/>
                  </a:cubicBezTo>
                  <a:cubicBezTo>
                    <a:pt x="10908" y="368"/>
                    <a:pt x="9157" y="1"/>
                    <a:pt x="74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4548;p75">
              <a:extLst>
                <a:ext uri="{FF2B5EF4-FFF2-40B4-BE49-F238E27FC236}">
                  <a16:creationId xmlns:a16="http://schemas.microsoft.com/office/drawing/2014/main" id="{AF7E36D5-7566-48FC-9571-7E16C9788E2E}"/>
                </a:ext>
              </a:extLst>
            </p:cNvPr>
            <p:cNvSpPr/>
            <p:nvPr/>
          </p:nvSpPr>
          <p:spPr>
            <a:xfrm>
              <a:off x="4826950" y="2751575"/>
              <a:ext cx="370300" cy="199350"/>
            </a:xfrm>
            <a:custGeom>
              <a:avLst/>
              <a:gdLst/>
              <a:ahLst/>
              <a:cxnLst/>
              <a:rect l="l" t="t" r="r" b="b"/>
              <a:pathLst>
                <a:path w="14812" h="7974" extrusionOk="0">
                  <a:moveTo>
                    <a:pt x="7406" y="1"/>
                  </a:moveTo>
                  <a:cubicBezTo>
                    <a:pt x="5655" y="1"/>
                    <a:pt x="3903" y="368"/>
                    <a:pt x="2269" y="1101"/>
                  </a:cubicBezTo>
                  <a:cubicBezTo>
                    <a:pt x="801" y="1835"/>
                    <a:pt x="1" y="2869"/>
                    <a:pt x="1" y="3970"/>
                  </a:cubicBezTo>
                  <a:cubicBezTo>
                    <a:pt x="1" y="5104"/>
                    <a:pt x="801" y="6138"/>
                    <a:pt x="2269" y="6872"/>
                  </a:cubicBezTo>
                  <a:cubicBezTo>
                    <a:pt x="3903" y="7606"/>
                    <a:pt x="5655" y="7973"/>
                    <a:pt x="7406" y="7973"/>
                  </a:cubicBezTo>
                  <a:cubicBezTo>
                    <a:pt x="9157" y="7973"/>
                    <a:pt x="10908" y="7606"/>
                    <a:pt x="12543" y="6872"/>
                  </a:cubicBezTo>
                  <a:cubicBezTo>
                    <a:pt x="14011" y="6138"/>
                    <a:pt x="14811" y="5104"/>
                    <a:pt x="14811" y="3970"/>
                  </a:cubicBezTo>
                  <a:cubicBezTo>
                    <a:pt x="14811" y="2869"/>
                    <a:pt x="14011" y="1835"/>
                    <a:pt x="12543" y="1101"/>
                  </a:cubicBezTo>
                  <a:cubicBezTo>
                    <a:pt x="10908" y="368"/>
                    <a:pt x="9157" y="1"/>
                    <a:pt x="7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4549;p75">
              <a:extLst>
                <a:ext uri="{FF2B5EF4-FFF2-40B4-BE49-F238E27FC236}">
                  <a16:creationId xmlns:a16="http://schemas.microsoft.com/office/drawing/2014/main" id="{6777E512-C515-4E83-BB01-22EDA0127890}"/>
                </a:ext>
              </a:extLst>
            </p:cNvPr>
            <p:cNvSpPr/>
            <p:nvPr/>
          </p:nvSpPr>
          <p:spPr>
            <a:xfrm>
              <a:off x="4746050" y="2702375"/>
              <a:ext cx="532925" cy="297750"/>
            </a:xfrm>
            <a:custGeom>
              <a:avLst/>
              <a:gdLst/>
              <a:ahLst/>
              <a:cxnLst/>
              <a:rect l="l" t="t" r="r" b="b"/>
              <a:pathLst>
                <a:path w="21317" h="11910" extrusionOk="0">
                  <a:moveTo>
                    <a:pt x="10663" y="1969"/>
                  </a:moveTo>
                  <a:cubicBezTo>
                    <a:pt x="12418" y="1969"/>
                    <a:pt x="14178" y="2336"/>
                    <a:pt x="15812" y="3069"/>
                  </a:cubicBezTo>
                  <a:cubicBezTo>
                    <a:pt x="17247" y="3803"/>
                    <a:pt x="18047" y="4837"/>
                    <a:pt x="18047" y="5972"/>
                  </a:cubicBezTo>
                  <a:cubicBezTo>
                    <a:pt x="18047" y="7072"/>
                    <a:pt x="17247" y="8106"/>
                    <a:pt x="15779" y="8840"/>
                  </a:cubicBezTo>
                  <a:lnTo>
                    <a:pt x="15812" y="8840"/>
                  </a:lnTo>
                  <a:cubicBezTo>
                    <a:pt x="14178" y="9574"/>
                    <a:pt x="12418" y="9941"/>
                    <a:pt x="10663" y="9941"/>
                  </a:cubicBezTo>
                  <a:cubicBezTo>
                    <a:pt x="8907" y="9941"/>
                    <a:pt x="7156" y="9574"/>
                    <a:pt x="5538" y="8840"/>
                  </a:cubicBezTo>
                  <a:cubicBezTo>
                    <a:pt x="4070" y="8106"/>
                    <a:pt x="3270" y="7072"/>
                    <a:pt x="3270" y="5972"/>
                  </a:cubicBezTo>
                  <a:cubicBezTo>
                    <a:pt x="3270" y="4837"/>
                    <a:pt x="4070" y="3803"/>
                    <a:pt x="5538" y="3069"/>
                  </a:cubicBezTo>
                  <a:cubicBezTo>
                    <a:pt x="7156" y="2336"/>
                    <a:pt x="8907" y="1969"/>
                    <a:pt x="10663" y="1969"/>
                  </a:cubicBezTo>
                  <a:close/>
                  <a:moveTo>
                    <a:pt x="10642" y="1"/>
                  </a:moveTo>
                  <a:cubicBezTo>
                    <a:pt x="7773" y="1"/>
                    <a:pt x="5038" y="634"/>
                    <a:pt x="3003" y="1835"/>
                  </a:cubicBezTo>
                  <a:cubicBezTo>
                    <a:pt x="1068" y="2936"/>
                    <a:pt x="1" y="4404"/>
                    <a:pt x="1" y="5972"/>
                  </a:cubicBezTo>
                  <a:cubicBezTo>
                    <a:pt x="1" y="7506"/>
                    <a:pt x="1068" y="8974"/>
                    <a:pt x="3003" y="10108"/>
                  </a:cubicBezTo>
                  <a:cubicBezTo>
                    <a:pt x="5038" y="11275"/>
                    <a:pt x="7773" y="11909"/>
                    <a:pt x="10642" y="11909"/>
                  </a:cubicBezTo>
                  <a:cubicBezTo>
                    <a:pt x="13544" y="11909"/>
                    <a:pt x="16279" y="11275"/>
                    <a:pt x="18314" y="10108"/>
                  </a:cubicBezTo>
                  <a:cubicBezTo>
                    <a:pt x="20249" y="8974"/>
                    <a:pt x="21316" y="7506"/>
                    <a:pt x="21316" y="5972"/>
                  </a:cubicBezTo>
                  <a:cubicBezTo>
                    <a:pt x="21316" y="4404"/>
                    <a:pt x="20215" y="2936"/>
                    <a:pt x="18314" y="1835"/>
                  </a:cubicBezTo>
                  <a:cubicBezTo>
                    <a:pt x="16279" y="634"/>
                    <a:pt x="13544" y="1"/>
                    <a:pt x="106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4550;p75">
              <a:extLst>
                <a:ext uri="{FF2B5EF4-FFF2-40B4-BE49-F238E27FC236}">
                  <a16:creationId xmlns:a16="http://schemas.microsoft.com/office/drawing/2014/main" id="{E41BD5E7-DD29-42F3-9F3C-CE8F6FDFE583}"/>
                </a:ext>
              </a:extLst>
            </p:cNvPr>
            <p:cNvSpPr/>
            <p:nvPr/>
          </p:nvSpPr>
          <p:spPr>
            <a:xfrm>
              <a:off x="4819450" y="27611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93" y="0"/>
                  </a:moveTo>
                  <a:cubicBezTo>
                    <a:pt x="5896" y="0"/>
                    <a:pt x="4103" y="350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5"/>
                    <a:pt x="5905" y="7205"/>
                    <a:pt x="7706" y="7205"/>
                  </a:cubicBezTo>
                  <a:cubicBezTo>
                    <a:pt x="9507" y="7205"/>
                    <a:pt x="11308" y="6855"/>
                    <a:pt x="12676" y="6155"/>
                  </a:cubicBezTo>
                  <a:cubicBezTo>
                    <a:pt x="15411" y="4754"/>
                    <a:pt x="15411" y="2452"/>
                    <a:pt x="12676" y="1051"/>
                  </a:cubicBezTo>
                  <a:cubicBezTo>
                    <a:pt x="11292" y="350"/>
                    <a:pt x="9490" y="0"/>
                    <a:pt x="7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4551;p75">
              <a:extLst>
                <a:ext uri="{FF2B5EF4-FFF2-40B4-BE49-F238E27FC236}">
                  <a16:creationId xmlns:a16="http://schemas.microsoft.com/office/drawing/2014/main" id="{8BA9138F-0251-4A90-B063-07DE28694816}"/>
                </a:ext>
              </a:extLst>
            </p:cNvPr>
            <p:cNvSpPr/>
            <p:nvPr/>
          </p:nvSpPr>
          <p:spPr>
            <a:xfrm>
              <a:off x="4819450" y="27611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93" y="0"/>
                  </a:moveTo>
                  <a:cubicBezTo>
                    <a:pt x="5896" y="0"/>
                    <a:pt x="4103" y="350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5"/>
                    <a:pt x="5905" y="7205"/>
                    <a:pt x="7706" y="7205"/>
                  </a:cubicBezTo>
                  <a:cubicBezTo>
                    <a:pt x="9507" y="7205"/>
                    <a:pt x="11308" y="6855"/>
                    <a:pt x="12676" y="6155"/>
                  </a:cubicBezTo>
                  <a:cubicBezTo>
                    <a:pt x="15411" y="4754"/>
                    <a:pt x="15411" y="2452"/>
                    <a:pt x="12676" y="1051"/>
                  </a:cubicBezTo>
                  <a:cubicBezTo>
                    <a:pt x="11292" y="350"/>
                    <a:pt x="9490" y="0"/>
                    <a:pt x="76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4552;p75">
              <a:extLst>
                <a:ext uri="{FF2B5EF4-FFF2-40B4-BE49-F238E27FC236}">
                  <a16:creationId xmlns:a16="http://schemas.microsoft.com/office/drawing/2014/main" id="{238B74A4-C86F-443B-B4F1-A74F34F69F63}"/>
                </a:ext>
              </a:extLst>
            </p:cNvPr>
            <p:cNvSpPr/>
            <p:nvPr/>
          </p:nvSpPr>
          <p:spPr>
            <a:xfrm>
              <a:off x="4819450" y="27611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93" y="0"/>
                  </a:moveTo>
                  <a:cubicBezTo>
                    <a:pt x="5896" y="0"/>
                    <a:pt x="4103" y="350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5"/>
                    <a:pt x="5905" y="7205"/>
                    <a:pt x="7706" y="7205"/>
                  </a:cubicBezTo>
                  <a:cubicBezTo>
                    <a:pt x="9507" y="7205"/>
                    <a:pt x="11308" y="6855"/>
                    <a:pt x="12676" y="6155"/>
                  </a:cubicBezTo>
                  <a:cubicBezTo>
                    <a:pt x="15411" y="4754"/>
                    <a:pt x="15411" y="2452"/>
                    <a:pt x="12676" y="1051"/>
                  </a:cubicBezTo>
                  <a:cubicBezTo>
                    <a:pt x="11292" y="350"/>
                    <a:pt x="9490" y="0"/>
                    <a:pt x="7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4553;p75">
              <a:extLst>
                <a:ext uri="{FF2B5EF4-FFF2-40B4-BE49-F238E27FC236}">
                  <a16:creationId xmlns:a16="http://schemas.microsoft.com/office/drawing/2014/main" id="{7BA052BA-5AED-4E73-B773-E7B3E6735401}"/>
                </a:ext>
              </a:extLst>
            </p:cNvPr>
            <p:cNvSpPr/>
            <p:nvPr/>
          </p:nvSpPr>
          <p:spPr>
            <a:xfrm>
              <a:off x="4837800" y="278535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9" y="1"/>
                  </a:moveTo>
                  <a:cubicBezTo>
                    <a:pt x="5162" y="1"/>
                    <a:pt x="3369" y="351"/>
                    <a:pt x="2002" y="1051"/>
                  </a:cubicBezTo>
                  <a:cubicBezTo>
                    <a:pt x="867" y="1618"/>
                    <a:pt x="200" y="2352"/>
                    <a:pt x="0" y="3120"/>
                  </a:cubicBezTo>
                  <a:cubicBezTo>
                    <a:pt x="200" y="3887"/>
                    <a:pt x="867" y="4621"/>
                    <a:pt x="2002" y="5221"/>
                  </a:cubicBezTo>
                  <a:cubicBezTo>
                    <a:pt x="3369" y="5922"/>
                    <a:pt x="5162" y="6272"/>
                    <a:pt x="6959" y="6272"/>
                  </a:cubicBezTo>
                  <a:cubicBezTo>
                    <a:pt x="8756" y="6272"/>
                    <a:pt x="10558" y="5922"/>
                    <a:pt x="11942" y="5221"/>
                  </a:cubicBezTo>
                  <a:cubicBezTo>
                    <a:pt x="13043" y="4621"/>
                    <a:pt x="13710" y="3887"/>
                    <a:pt x="13910" y="3120"/>
                  </a:cubicBezTo>
                  <a:cubicBezTo>
                    <a:pt x="13710" y="2352"/>
                    <a:pt x="13043" y="1618"/>
                    <a:pt x="11942" y="1051"/>
                  </a:cubicBezTo>
                  <a:cubicBezTo>
                    <a:pt x="10558" y="351"/>
                    <a:pt x="8756" y="1"/>
                    <a:pt x="69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4554;p75">
              <a:extLst>
                <a:ext uri="{FF2B5EF4-FFF2-40B4-BE49-F238E27FC236}">
                  <a16:creationId xmlns:a16="http://schemas.microsoft.com/office/drawing/2014/main" id="{03315843-B263-475D-ADBE-27ACFF75E430}"/>
                </a:ext>
              </a:extLst>
            </p:cNvPr>
            <p:cNvSpPr/>
            <p:nvPr/>
          </p:nvSpPr>
          <p:spPr>
            <a:xfrm>
              <a:off x="4837800" y="278535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9" y="1"/>
                  </a:moveTo>
                  <a:cubicBezTo>
                    <a:pt x="5162" y="1"/>
                    <a:pt x="3369" y="351"/>
                    <a:pt x="2002" y="1051"/>
                  </a:cubicBezTo>
                  <a:cubicBezTo>
                    <a:pt x="867" y="1618"/>
                    <a:pt x="200" y="2352"/>
                    <a:pt x="0" y="3120"/>
                  </a:cubicBezTo>
                  <a:cubicBezTo>
                    <a:pt x="200" y="3887"/>
                    <a:pt x="867" y="4621"/>
                    <a:pt x="2002" y="5221"/>
                  </a:cubicBezTo>
                  <a:cubicBezTo>
                    <a:pt x="3369" y="5922"/>
                    <a:pt x="5162" y="6272"/>
                    <a:pt x="6959" y="6272"/>
                  </a:cubicBezTo>
                  <a:cubicBezTo>
                    <a:pt x="8756" y="6272"/>
                    <a:pt x="10558" y="5922"/>
                    <a:pt x="11942" y="5221"/>
                  </a:cubicBezTo>
                  <a:cubicBezTo>
                    <a:pt x="13043" y="4621"/>
                    <a:pt x="13710" y="3887"/>
                    <a:pt x="13910" y="3120"/>
                  </a:cubicBezTo>
                  <a:cubicBezTo>
                    <a:pt x="13710" y="2352"/>
                    <a:pt x="13043" y="1618"/>
                    <a:pt x="11942" y="1051"/>
                  </a:cubicBezTo>
                  <a:cubicBezTo>
                    <a:pt x="10558" y="351"/>
                    <a:pt x="8756" y="1"/>
                    <a:pt x="69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4555;p75">
              <a:extLst>
                <a:ext uri="{FF2B5EF4-FFF2-40B4-BE49-F238E27FC236}">
                  <a16:creationId xmlns:a16="http://schemas.microsoft.com/office/drawing/2014/main" id="{7A35B4AA-9778-4265-B6F6-30A4BA5F8BD6}"/>
                </a:ext>
              </a:extLst>
            </p:cNvPr>
            <p:cNvSpPr/>
            <p:nvPr/>
          </p:nvSpPr>
          <p:spPr>
            <a:xfrm>
              <a:off x="5003750" y="2789100"/>
              <a:ext cx="25025" cy="51725"/>
            </a:xfrm>
            <a:custGeom>
              <a:avLst/>
              <a:gdLst/>
              <a:ahLst/>
              <a:cxnLst/>
              <a:rect l="l" t="t" r="r" b="b"/>
              <a:pathLst>
                <a:path w="1001" h="2069" extrusionOk="0">
                  <a:moveTo>
                    <a:pt x="1001" y="1"/>
                  </a:moveTo>
                  <a:lnTo>
                    <a:pt x="0" y="1001"/>
                  </a:lnTo>
                  <a:lnTo>
                    <a:pt x="0" y="2069"/>
                  </a:lnTo>
                  <a:lnTo>
                    <a:pt x="634" y="1402"/>
                  </a:lnTo>
                  <a:lnTo>
                    <a:pt x="1001" y="103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4556;p75">
              <a:extLst>
                <a:ext uri="{FF2B5EF4-FFF2-40B4-BE49-F238E27FC236}">
                  <a16:creationId xmlns:a16="http://schemas.microsoft.com/office/drawing/2014/main" id="{A5B81FA9-DBCE-4F26-B569-595394712ADE}"/>
                </a:ext>
              </a:extLst>
            </p:cNvPr>
            <p:cNvSpPr/>
            <p:nvPr/>
          </p:nvSpPr>
          <p:spPr>
            <a:xfrm>
              <a:off x="5003750" y="2789100"/>
              <a:ext cx="25025" cy="51725"/>
            </a:xfrm>
            <a:custGeom>
              <a:avLst/>
              <a:gdLst/>
              <a:ahLst/>
              <a:cxnLst/>
              <a:rect l="l" t="t" r="r" b="b"/>
              <a:pathLst>
                <a:path w="1001" h="2069" extrusionOk="0">
                  <a:moveTo>
                    <a:pt x="1001" y="1"/>
                  </a:moveTo>
                  <a:lnTo>
                    <a:pt x="0" y="1001"/>
                  </a:lnTo>
                  <a:lnTo>
                    <a:pt x="0" y="2069"/>
                  </a:lnTo>
                  <a:lnTo>
                    <a:pt x="634" y="1402"/>
                  </a:lnTo>
                  <a:lnTo>
                    <a:pt x="1001" y="103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4557;p75">
              <a:extLst>
                <a:ext uri="{FF2B5EF4-FFF2-40B4-BE49-F238E27FC236}">
                  <a16:creationId xmlns:a16="http://schemas.microsoft.com/office/drawing/2014/main" id="{5E95E23E-CC83-46A8-981D-C16EF335DF41}"/>
                </a:ext>
              </a:extLst>
            </p:cNvPr>
            <p:cNvSpPr/>
            <p:nvPr/>
          </p:nvSpPr>
          <p:spPr>
            <a:xfrm>
              <a:off x="4956200" y="2811850"/>
              <a:ext cx="47575" cy="25450"/>
            </a:xfrm>
            <a:custGeom>
              <a:avLst/>
              <a:gdLst/>
              <a:ahLst/>
              <a:cxnLst/>
              <a:rect l="l" t="t" r="r" b="b"/>
              <a:pathLst>
                <a:path w="1903" h="1018" extrusionOk="0">
                  <a:moveTo>
                    <a:pt x="1347" y="0"/>
                  </a:moveTo>
                  <a:cubicBezTo>
                    <a:pt x="1028" y="0"/>
                    <a:pt x="721" y="89"/>
                    <a:pt x="468" y="258"/>
                  </a:cubicBezTo>
                  <a:cubicBezTo>
                    <a:pt x="1" y="525"/>
                    <a:pt x="34" y="759"/>
                    <a:pt x="268" y="892"/>
                  </a:cubicBezTo>
                  <a:cubicBezTo>
                    <a:pt x="334" y="925"/>
                    <a:pt x="401" y="959"/>
                    <a:pt x="468" y="992"/>
                  </a:cubicBezTo>
                  <a:cubicBezTo>
                    <a:pt x="535" y="1009"/>
                    <a:pt x="610" y="1017"/>
                    <a:pt x="685" y="1017"/>
                  </a:cubicBezTo>
                  <a:cubicBezTo>
                    <a:pt x="760" y="1017"/>
                    <a:pt x="835" y="1009"/>
                    <a:pt x="902" y="992"/>
                  </a:cubicBezTo>
                  <a:cubicBezTo>
                    <a:pt x="1235" y="925"/>
                    <a:pt x="1569" y="825"/>
                    <a:pt x="1902" y="692"/>
                  </a:cubicBezTo>
                  <a:lnTo>
                    <a:pt x="1902" y="91"/>
                  </a:lnTo>
                  <a:cubicBezTo>
                    <a:pt x="1719" y="30"/>
                    <a:pt x="1531" y="0"/>
                    <a:pt x="13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4558;p75">
              <a:extLst>
                <a:ext uri="{FF2B5EF4-FFF2-40B4-BE49-F238E27FC236}">
                  <a16:creationId xmlns:a16="http://schemas.microsoft.com/office/drawing/2014/main" id="{C1F8339C-31B6-4F54-BCBF-007B55A39358}"/>
                </a:ext>
              </a:extLst>
            </p:cNvPr>
            <p:cNvSpPr/>
            <p:nvPr/>
          </p:nvSpPr>
          <p:spPr>
            <a:xfrm>
              <a:off x="4956200" y="2811850"/>
              <a:ext cx="47575" cy="25450"/>
            </a:xfrm>
            <a:custGeom>
              <a:avLst/>
              <a:gdLst/>
              <a:ahLst/>
              <a:cxnLst/>
              <a:rect l="l" t="t" r="r" b="b"/>
              <a:pathLst>
                <a:path w="1903" h="1018" extrusionOk="0">
                  <a:moveTo>
                    <a:pt x="1347" y="0"/>
                  </a:moveTo>
                  <a:cubicBezTo>
                    <a:pt x="1028" y="0"/>
                    <a:pt x="721" y="89"/>
                    <a:pt x="468" y="258"/>
                  </a:cubicBezTo>
                  <a:cubicBezTo>
                    <a:pt x="1" y="525"/>
                    <a:pt x="34" y="759"/>
                    <a:pt x="268" y="892"/>
                  </a:cubicBezTo>
                  <a:cubicBezTo>
                    <a:pt x="334" y="925"/>
                    <a:pt x="401" y="959"/>
                    <a:pt x="468" y="992"/>
                  </a:cubicBezTo>
                  <a:cubicBezTo>
                    <a:pt x="535" y="1009"/>
                    <a:pt x="610" y="1017"/>
                    <a:pt x="685" y="1017"/>
                  </a:cubicBezTo>
                  <a:cubicBezTo>
                    <a:pt x="760" y="1017"/>
                    <a:pt x="835" y="1009"/>
                    <a:pt x="902" y="992"/>
                  </a:cubicBezTo>
                  <a:cubicBezTo>
                    <a:pt x="1235" y="925"/>
                    <a:pt x="1569" y="825"/>
                    <a:pt x="1902" y="692"/>
                  </a:cubicBezTo>
                  <a:lnTo>
                    <a:pt x="1902" y="91"/>
                  </a:lnTo>
                  <a:cubicBezTo>
                    <a:pt x="1719" y="30"/>
                    <a:pt x="1531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4559;p75">
              <a:extLst>
                <a:ext uri="{FF2B5EF4-FFF2-40B4-BE49-F238E27FC236}">
                  <a16:creationId xmlns:a16="http://schemas.microsoft.com/office/drawing/2014/main" id="{EC2F3582-13EB-41B8-9B9A-F6A85EF7B06C}"/>
                </a:ext>
              </a:extLst>
            </p:cNvPr>
            <p:cNvSpPr/>
            <p:nvPr/>
          </p:nvSpPr>
          <p:spPr>
            <a:xfrm>
              <a:off x="4904500" y="2797450"/>
              <a:ext cx="216025" cy="128450"/>
            </a:xfrm>
            <a:custGeom>
              <a:avLst/>
              <a:gdLst/>
              <a:ahLst/>
              <a:cxnLst/>
              <a:rect l="l" t="t" r="r" b="b"/>
              <a:pathLst>
                <a:path w="8641" h="5138" extrusionOk="0">
                  <a:moveTo>
                    <a:pt x="1" y="0"/>
                  </a:moveTo>
                  <a:lnTo>
                    <a:pt x="1" y="901"/>
                  </a:lnTo>
                  <a:lnTo>
                    <a:pt x="296" y="1065"/>
                  </a:lnTo>
                  <a:lnTo>
                    <a:pt x="296" y="1065"/>
                  </a:lnTo>
                  <a:cubicBezTo>
                    <a:pt x="402" y="830"/>
                    <a:pt x="588" y="635"/>
                    <a:pt x="835" y="501"/>
                  </a:cubicBezTo>
                  <a:lnTo>
                    <a:pt x="1" y="0"/>
                  </a:lnTo>
                  <a:close/>
                  <a:moveTo>
                    <a:pt x="296" y="1065"/>
                  </a:moveTo>
                  <a:cubicBezTo>
                    <a:pt x="244" y="1179"/>
                    <a:pt x="212" y="1303"/>
                    <a:pt x="201" y="1435"/>
                  </a:cubicBezTo>
                  <a:cubicBezTo>
                    <a:pt x="201" y="1445"/>
                    <a:pt x="201" y="1455"/>
                    <a:pt x="202" y="1465"/>
                  </a:cubicBezTo>
                  <a:lnTo>
                    <a:pt x="202" y="1465"/>
                  </a:lnTo>
                  <a:lnTo>
                    <a:pt x="301" y="1068"/>
                  </a:lnTo>
                  <a:lnTo>
                    <a:pt x="296" y="1065"/>
                  </a:lnTo>
                  <a:close/>
                  <a:moveTo>
                    <a:pt x="202" y="1465"/>
                  </a:moveTo>
                  <a:lnTo>
                    <a:pt x="201" y="1468"/>
                  </a:lnTo>
                  <a:lnTo>
                    <a:pt x="201" y="2302"/>
                  </a:lnTo>
                  <a:cubicBezTo>
                    <a:pt x="201" y="2636"/>
                    <a:pt x="434" y="2969"/>
                    <a:pt x="935" y="3236"/>
                  </a:cubicBezTo>
                  <a:cubicBezTo>
                    <a:pt x="1433" y="3518"/>
                    <a:pt x="1989" y="3659"/>
                    <a:pt x="2545" y="3659"/>
                  </a:cubicBezTo>
                  <a:cubicBezTo>
                    <a:pt x="2845" y="3659"/>
                    <a:pt x="3145" y="3618"/>
                    <a:pt x="3437" y="3536"/>
                  </a:cubicBezTo>
                  <a:lnTo>
                    <a:pt x="3937" y="3403"/>
                  </a:lnTo>
                  <a:lnTo>
                    <a:pt x="3937" y="3403"/>
                  </a:lnTo>
                  <a:lnTo>
                    <a:pt x="4504" y="2836"/>
                  </a:lnTo>
                  <a:cubicBezTo>
                    <a:pt x="4737" y="2938"/>
                    <a:pt x="4977" y="2989"/>
                    <a:pt x="5215" y="2989"/>
                  </a:cubicBezTo>
                  <a:cubicBezTo>
                    <a:pt x="5521" y="2989"/>
                    <a:pt x="5824" y="2904"/>
                    <a:pt x="6105" y="2736"/>
                  </a:cubicBezTo>
                  <a:cubicBezTo>
                    <a:pt x="6472" y="2535"/>
                    <a:pt x="6572" y="2302"/>
                    <a:pt x="6239" y="2102"/>
                  </a:cubicBezTo>
                  <a:cubicBezTo>
                    <a:pt x="6098" y="2023"/>
                    <a:pt x="5949" y="1990"/>
                    <a:pt x="5787" y="1990"/>
                  </a:cubicBezTo>
                  <a:cubicBezTo>
                    <a:pt x="5335" y="1990"/>
                    <a:pt x="4792" y="2247"/>
                    <a:pt x="4104" y="2469"/>
                  </a:cubicBezTo>
                  <a:cubicBezTo>
                    <a:pt x="3569" y="2629"/>
                    <a:pt x="3014" y="2771"/>
                    <a:pt x="2446" y="2771"/>
                  </a:cubicBezTo>
                  <a:cubicBezTo>
                    <a:pt x="1952" y="2771"/>
                    <a:pt x="1447" y="2664"/>
                    <a:pt x="935" y="2369"/>
                  </a:cubicBezTo>
                  <a:cubicBezTo>
                    <a:pt x="450" y="2078"/>
                    <a:pt x="216" y="1787"/>
                    <a:pt x="202" y="1465"/>
                  </a:cubicBezTo>
                  <a:close/>
                  <a:moveTo>
                    <a:pt x="8640" y="3603"/>
                  </a:moveTo>
                  <a:lnTo>
                    <a:pt x="7506" y="4237"/>
                  </a:lnTo>
                  <a:lnTo>
                    <a:pt x="6672" y="3770"/>
                  </a:lnTo>
                  <a:cubicBezTo>
                    <a:pt x="6099" y="4022"/>
                    <a:pt x="5494" y="4148"/>
                    <a:pt x="4879" y="4148"/>
                  </a:cubicBezTo>
                  <a:cubicBezTo>
                    <a:pt x="4600" y="4148"/>
                    <a:pt x="4318" y="4122"/>
                    <a:pt x="4037" y="4070"/>
                  </a:cubicBezTo>
                  <a:cubicBezTo>
                    <a:pt x="3837" y="4037"/>
                    <a:pt x="3637" y="3970"/>
                    <a:pt x="3437" y="3903"/>
                  </a:cubicBezTo>
                  <a:lnTo>
                    <a:pt x="3437" y="4804"/>
                  </a:lnTo>
                  <a:cubicBezTo>
                    <a:pt x="3896" y="4962"/>
                    <a:pt x="4367" y="5039"/>
                    <a:pt x="4838" y="5039"/>
                  </a:cubicBezTo>
                  <a:cubicBezTo>
                    <a:pt x="5461" y="5039"/>
                    <a:pt x="6083" y="4903"/>
                    <a:pt x="6672" y="4637"/>
                  </a:cubicBezTo>
                  <a:lnTo>
                    <a:pt x="7506" y="5137"/>
                  </a:lnTo>
                  <a:lnTo>
                    <a:pt x="8640" y="4470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4560;p75">
              <a:extLst>
                <a:ext uri="{FF2B5EF4-FFF2-40B4-BE49-F238E27FC236}">
                  <a16:creationId xmlns:a16="http://schemas.microsoft.com/office/drawing/2014/main" id="{1ACE9E75-A8C6-4EA7-8451-995CB863161C}"/>
                </a:ext>
              </a:extLst>
            </p:cNvPr>
            <p:cNvSpPr/>
            <p:nvPr/>
          </p:nvSpPr>
          <p:spPr>
            <a:xfrm>
              <a:off x="4909500" y="2834150"/>
              <a:ext cx="210175" cy="91750"/>
            </a:xfrm>
            <a:custGeom>
              <a:avLst/>
              <a:gdLst/>
              <a:ahLst/>
              <a:cxnLst/>
              <a:rect l="l" t="t" r="r" b="b"/>
              <a:pathLst>
                <a:path w="8407" h="3670" extrusionOk="0">
                  <a:moveTo>
                    <a:pt x="1" y="0"/>
                  </a:moveTo>
                  <a:lnTo>
                    <a:pt x="1" y="867"/>
                  </a:lnTo>
                  <a:cubicBezTo>
                    <a:pt x="1" y="1168"/>
                    <a:pt x="234" y="1501"/>
                    <a:pt x="735" y="1801"/>
                  </a:cubicBezTo>
                  <a:cubicBezTo>
                    <a:pt x="1229" y="2059"/>
                    <a:pt x="1778" y="2192"/>
                    <a:pt x="2329" y="2192"/>
                  </a:cubicBezTo>
                  <a:cubicBezTo>
                    <a:pt x="2634" y="2192"/>
                    <a:pt x="2939" y="2151"/>
                    <a:pt x="3237" y="2068"/>
                  </a:cubicBezTo>
                  <a:lnTo>
                    <a:pt x="3737" y="1935"/>
                  </a:lnTo>
                  <a:lnTo>
                    <a:pt x="3237" y="2435"/>
                  </a:lnTo>
                  <a:lnTo>
                    <a:pt x="4304" y="1401"/>
                  </a:lnTo>
                  <a:cubicBezTo>
                    <a:pt x="4518" y="1487"/>
                    <a:pt x="4751" y="1530"/>
                    <a:pt x="4984" y="1530"/>
                  </a:cubicBezTo>
                  <a:cubicBezTo>
                    <a:pt x="5294" y="1530"/>
                    <a:pt x="5605" y="1453"/>
                    <a:pt x="5872" y="1301"/>
                  </a:cubicBezTo>
                  <a:cubicBezTo>
                    <a:pt x="6272" y="1067"/>
                    <a:pt x="6372" y="834"/>
                    <a:pt x="6039" y="667"/>
                  </a:cubicBezTo>
                  <a:cubicBezTo>
                    <a:pt x="5888" y="573"/>
                    <a:pt x="5728" y="535"/>
                    <a:pt x="5553" y="535"/>
                  </a:cubicBezTo>
                  <a:cubicBezTo>
                    <a:pt x="5108" y="535"/>
                    <a:pt x="4575" y="785"/>
                    <a:pt x="3904" y="1001"/>
                  </a:cubicBezTo>
                  <a:cubicBezTo>
                    <a:pt x="3369" y="1161"/>
                    <a:pt x="2814" y="1303"/>
                    <a:pt x="2246" y="1303"/>
                  </a:cubicBezTo>
                  <a:cubicBezTo>
                    <a:pt x="1752" y="1303"/>
                    <a:pt x="1247" y="1196"/>
                    <a:pt x="735" y="901"/>
                  </a:cubicBezTo>
                  <a:cubicBezTo>
                    <a:pt x="234" y="600"/>
                    <a:pt x="1" y="300"/>
                    <a:pt x="1" y="0"/>
                  </a:cubicBezTo>
                  <a:close/>
                  <a:moveTo>
                    <a:pt x="8407" y="2135"/>
                  </a:moveTo>
                  <a:lnTo>
                    <a:pt x="7306" y="2769"/>
                  </a:lnTo>
                  <a:lnTo>
                    <a:pt x="6472" y="2302"/>
                  </a:lnTo>
                  <a:cubicBezTo>
                    <a:pt x="5899" y="2554"/>
                    <a:pt x="5278" y="2680"/>
                    <a:pt x="4665" y="2680"/>
                  </a:cubicBezTo>
                  <a:cubicBezTo>
                    <a:pt x="4386" y="2680"/>
                    <a:pt x="4108" y="2654"/>
                    <a:pt x="3837" y="2602"/>
                  </a:cubicBezTo>
                  <a:cubicBezTo>
                    <a:pt x="3637" y="2569"/>
                    <a:pt x="3437" y="2502"/>
                    <a:pt x="3237" y="2435"/>
                  </a:cubicBezTo>
                  <a:lnTo>
                    <a:pt x="3237" y="3336"/>
                  </a:lnTo>
                  <a:cubicBezTo>
                    <a:pt x="3696" y="3494"/>
                    <a:pt x="4167" y="3571"/>
                    <a:pt x="4638" y="3571"/>
                  </a:cubicBezTo>
                  <a:cubicBezTo>
                    <a:pt x="5261" y="3571"/>
                    <a:pt x="5883" y="3435"/>
                    <a:pt x="6472" y="3169"/>
                  </a:cubicBezTo>
                  <a:lnTo>
                    <a:pt x="7306" y="3669"/>
                  </a:lnTo>
                  <a:lnTo>
                    <a:pt x="8407" y="3002"/>
                  </a:lnTo>
                  <a:lnTo>
                    <a:pt x="8407" y="2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4561;p75">
              <a:extLst>
                <a:ext uri="{FF2B5EF4-FFF2-40B4-BE49-F238E27FC236}">
                  <a16:creationId xmlns:a16="http://schemas.microsoft.com/office/drawing/2014/main" id="{C016044C-C967-45CE-96AA-67724A5137B3}"/>
                </a:ext>
              </a:extLst>
            </p:cNvPr>
            <p:cNvSpPr/>
            <p:nvPr/>
          </p:nvSpPr>
          <p:spPr>
            <a:xfrm>
              <a:off x="4903675" y="2797450"/>
              <a:ext cx="20875" cy="26700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0" y="0"/>
                  </a:moveTo>
                  <a:lnTo>
                    <a:pt x="0" y="901"/>
                  </a:lnTo>
                  <a:lnTo>
                    <a:pt x="301" y="1068"/>
                  </a:lnTo>
                  <a:cubicBezTo>
                    <a:pt x="434" y="834"/>
                    <a:pt x="634" y="634"/>
                    <a:pt x="834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4562;p75">
              <a:extLst>
                <a:ext uri="{FF2B5EF4-FFF2-40B4-BE49-F238E27FC236}">
                  <a16:creationId xmlns:a16="http://schemas.microsoft.com/office/drawing/2014/main" id="{6E98E39F-025C-48E4-8B11-4A52B601E727}"/>
                </a:ext>
              </a:extLst>
            </p:cNvPr>
            <p:cNvSpPr/>
            <p:nvPr/>
          </p:nvSpPr>
          <p:spPr>
            <a:xfrm>
              <a:off x="5099650" y="2854975"/>
              <a:ext cx="15875" cy="28400"/>
            </a:xfrm>
            <a:custGeom>
              <a:avLst/>
              <a:gdLst/>
              <a:ahLst/>
              <a:cxnLst/>
              <a:rect l="l" t="t" r="r" b="b"/>
              <a:pathLst>
                <a:path w="635" h="1136" extrusionOk="0">
                  <a:moveTo>
                    <a:pt x="634" y="1"/>
                  </a:moveTo>
                  <a:cubicBezTo>
                    <a:pt x="567" y="368"/>
                    <a:pt x="334" y="668"/>
                    <a:pt x="0" y="835"/>
                  </a:cubicBezTo>
                  <a:lnTo>
                    <a:pt x="534" y="1135"/>
                  </a:lnTo>
                  <a:cubicBezTo>
                    <a:pt x="601" y="1002"/>
                    <a:pt x="634" y="868"/>
                    <a:pt x="634" y="701"/>
                  </a:cubicBezTo>
                  <a:cubicBezTo>
                    <a:pt x="634" y="701"/>
                    <a:pt x="634" y="201"/>
                    <a:pt x="6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4563;p75">
              <a:extLst>
                <a:ext uri="{FF2B5EF4-FFF2-40B4-BE49-F238E27FC236}">
                  <a16:creationId xmlns:a16="http://schemas.microsoft.com/office/drawing/2014/main" id="{2C81FC03-1EAF-486B-9793-700A520F8158}"/>
                </a:ext>
              </a:extLst>
            </p:cNvPr>
            <p:cNvSpPr/>
            <p:nvPr/>
          </p:nvSpPr>
          <p:spPr>
            <a:xfrm>
              <a:off x="5099650" y="2854975"/>
              <a:ext cx="15875" cy="28400"/>
            </a:xfrm>
            <a:custGeom>
              <a:avLst/>
              <a:gdLst/>
              <a:ahLst/>
              <a:cxnLst/>
              <a:rect l="l" t="t" r="r" b="b"/>
              <a:pathLst>
                <a:path w="635" h="1136" extrusionOk="0">
                  <a:moveTo>
                    <a:pt x="634" y="1"/>
                  </a:moveTo>
                  <a:cubicBezTo>
                    <a:pt x="567" y="368"/>
                    <a:pt x="334" y="668"/>
                    <a:pt x="0" y="835"/>
                  </a:cubicBezTo>
                  <a:lnTo>
                    <a:pt x="534" y="1135"/>
                  </a:lnTo>
                  <a:cubicBezTo>
                    <a:pt x="601" y="1002"/>
                    <a:pt x="634" y="868"/>
                    <a:pt x="634" y="701"/>
                  </a:cubicBezTo>
                  <a:cubicBezTo>
                    <a:pt x="634" y="701"/>
                    <a:pt x="634" y="201"/>
                    <a:pt x="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4564;p75">
              <a:extLst>
                <a:ext uri="{FF2B5EF4-FFF2-40B4-BE49-F238E27FC236}">
                  <a16:creationId xmlns:a16="http://schemas.microsoft.com/office/drawing/2014/main" id="{9EFE6139-6535-4762-AEE4-1FBA5CBE9543}"/>
                </a:ext>
              </a:extLst>
            </p:cNvPr>
            <p:cNvSpPr/>
            <p:nvPr/>
          </p:nvSpPr>
          <p:spPr>
            <a:xfrm>
              <a:off x="4904500" y="2781600"/>
              <a:ext cx="216025" cy="121775"/>
            </a:xfrm>
            <a:custGeom>
              <a:avLst/>
              <a:gdLst/>
              <a:ahLst/>
              <a:cxnLst/>
              <a:rect l="l" t="t" r="r" b="b"/>
              <a:pathLst>
                <a:path w="8641" h="4871" extrusionOk="0">
                  <a:moveTo>
                    <a:pt x="1135" y="0"/>
                  </a:moveTo>
                  <a:lnTo>
                    <a:pt x="1" y="668"/>
                  </a:lnTo>
                  <a:lnTo>
                    <a:pt x="835" y="1135"/>
                  </a:lnTo>
                  <a:cubicBezTo>
                    <a:pt x="468" y="1335"/>
                    <a:pt x="234" y="1702"/>
                    <a:pt x="201" y="2102"/>
                  </a:cubicBezTo>
                  <a:cubicBezTo>
                    <a:pt x="201" y="2402"/>
                    <a:pt x="434" y="2736"/>
                    <a:pt x="935" y="3003"/>
                  </a:cubicBezTo>
                  <a:cubicBezTo>
                    <a:pt x="1457" y="3303"/>
                    <a:pt x="1972" y="3416"/>
                    <a:pt x="2476" y="3416"/>
                  </a:cubicBezTo>
                  <a:cubicBezTo>
                    <a:pt x="3034" y="3416"/>
                    <a:pt x="3578" y="3278"/>
                    <a:pt x="4104" y="3103"/>
                  </a:cubicBezTo>
                  <a:cubicBezTo>
                    <a:pt x="4779" y="2886"/>
                    <a:pt x="5314" y="2651"/>
                    <a:pt x="5761" y="2651"/>
                  </a:cubicBezTo>
                  <a:cubicBezTo>
                    <a:pt x="5932" y="2651"/>
                    <a:pt x="6091" y="2686"/>
                    <a:pt x="6239" y="2769"/>
                  </a:cubicBezTo>
                  <a:cubicBezTo>
                    <a:pt x="6572" y="2969"/>
                    <a:pt x="6472" y="3169"/>
                    <a:pt x="6105" y="3403"/>
                  </a:cubicBezTo>
                  <a:cubicBezTo>
                    <a:pt x="5819" y="3555"/>
                    <a:pt x="5512" y="3632"/>
                    <a:pt x="5201" y="3632"/>
                  </a:cubicBezTo>
                  <a:cubicBezTo>
                    <a:pt x="4968" y="3632"/>
                    <a:pt x="4733" y="3589"/>
                    <a:pt x="4504" y="3503"/>
                  </a:cubicBezTo>
                  <a:lnTo>
                    <a:pt x="3437" y="4537"/>
                  </a:lnTo>
                  <a:cubicBezTo>
                    <a:pt x="3902" y="4712"/>
                    <a:pt x="4368" y="4810"/>
                    <a:pt x="4857" y="4810"/>
                  </a:cubicBezTo>
                  <a:cubicBezTo>
                    <a:pt x="4928" y="4810"/>
                    <a:pt x="4999" y="4808"/>
                    <a:pt x="5071" y="4804"/>
                  </a:cubicBezTo>
                  <a:cubicBezTo>
                    <a:pt x="5605" y="4771"/>
                    <a:pt x="6172" y="4637"/>
                    <a:pt x="6672" y="4404"/>
                  </a:cubicBezTo>
                  <a:lnTo>
                    <a:pt x="7506" y="4871"/>
                  </a:lnTo>
                  <a:lnTo>
                    <a:pt x="8640" y="4237"/>
                  </a:lnTo>
                  <a:lnTo>
                    <a:pt x="8440" y="4103"/>
                  </a:lnTo>
                  <a:lnTo>
                    <a:pt x="7806" y="3770"/>
                  </a:lnTo>
                  <a:cubicBezTo>
                    <a:pt x="8173" y="3570"/>
                    <a:pt x="8440" y="3203"/>
                    <a:pt x="8440" y="2769"/>
                  </a:cubicBezTo>
                  <a:lnTo>
                    <a:pt x="8440" y="2669"/>
                  </a:lnTo>
                  <a:cubicBezTo>
                    <a:pt x="8340" y="2302"/>
                    <a:pt x="8073" y="1969"/>
                    <a:pt x="7706" y="1802"/>
                  </a:cubicBezTo>
                  <a:cubicBezTo>
                    <a:pt x="7273" y="1535"/>
                    <a:pt x="6739" y="1402"/>
                    <a:pt x="6205" y="1402"/>
                  </a:cubicBezTo>
                  <a:lnTo>
                    <a:pt x="5705" y="1402"/>
                  </a:lnTo>
                  <a:cubicBezTo>
                    <a:pt x="5438" y="1468"/>
                    <a:pt x="5204" y="1502"/>
                    <a:pt x="4971" y="1568"/>
                  </a:cubicBezTo>
                  <a:cubicBezTo>
                    <a:pt x="4838" y="1602"/>
                    <a:pt x="4737" y="1635"/>
                    <a:pt x="4637" y="1668"/>
                  </a:cubicBezTo>
                  <a:lnTo>
                    <a:pt x="4137" y="1835"/>
                  </a:lnTo>
                  <a:lnTo>
                    <a:pt x="3970" y="1902"/>
                  </a:lnTo>
                  <a:cubicBezTo>
                    <a:pt x="3637" y="2002"/>
                    <a:pt x="3303" y="2102"/>
                    <a:pt x="2970" y="2169"/>
                  </a:cubicBezTo>
                  <a:cubicBezTo>
                    <a:pt x="2903" y="2185"/>
                    <a:pt x="2836" y="2194"/>
                    <a:pt x="2769" y="2194"/>
                  </a:cubicBezTo>
                  <a:cubicBezTo>
                    <a:pt x="2703" y="2194"/>
                    <a:pt x="2636" y="2185"/>
                    <a:pt x="2569" y="2169"/>
                  </a:cubicBezTo>
                  <a:cubicBezTo>
                    <a:pt x="2503" y="2135"/>
                    <a:pt x="2436" y="2135"/>
                    <a:pt x="2369" y="2102"/>
                  </a:cubicBezTo>
                  <a:cubicBezTo>
                    <a:pt x="2102" y="1935"/>
                    <a:pt x="2069" y="1735"/>
                    <a:pt x="2536" y="1435"/>
                  </a:cubicBezTo>
                  <a:cubicBezTo>
                    <a:pt x="2795" y="1276"/>
                    <a:pt x="3089" y="1199"/>
                    <a:pt x="3384" y="1199"/>
                  </a:cubicBezTo>
                  <a:cubicBezTo>
                    <a:pt x="3583" y="1199"/>
                    <a:pt x="3782" y="1234"/>
                    <a:pt x="3970" y="1301"/>
                  </a:cubicBezTo>
                  <a:lnTo>
                    <a:pt x="4971" y="301"/>
                  </a:lnTo>
                  <a:cubicBezTo>
                    <a:pt x="4561" y="159"/>
                    <a:pt x="4126" y="90"/>
                    <a:pt x="3691" y="90"/>
                  </a:cubicBezTo>
                  <a:cubicBezTo>
                    <a:pt x="3100" y="90"/>
                    <a:pt x="2507" y="218"/>
                    <a:pt x="1969" y="467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4565;p75">
              <a:extLst>
                <a:ext uri="{FF2B5EF4-FFF2-40B4-BE49-F238E27FC236}">
                  <a16:creationId xmlns:a16="http://schemas.microsoft.com/office/drawing/2014/main" id="{9104ECEE-E90E-4355-956F-CF88F633EF86}"/>
                </a:ext>
              </a:extLst>
            </p:cNvPr>
            <p:cNvSpPr/>
            <p:nvPr/>
          </p:nvSpPr>
          <p:spPr>
            <a:xfrm>
              <a:off x="5071300" y="289167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0" y="1"/>
                  </a:moveTo>
                  <a:lnTo>
                    <a:pt x="0" y="868"/>
                  </a:lnTo>
                  <a:lnTo>
                    <a:pt x="834" y="1368"/>
                  </a:lnTo>
                  <a:lnTo>
                    <a:pt x="834" y="4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4566;p75">
              <a:extLst>
                <a:ext uri="{FF2B5EF4-FFF2-40B4-BE49-F238E27FC236}">
                  <a16:creationId xmlns:a16="http://schemas.microsoft.com/office/drawing/2014/main" id="{4C077809-7E4F-4477-B009-A903541C7E07}"/>
                </a:ext>
              </a:extLst>
            </p:cNvPr>
            <p:cNvSpPr/>
            <p:nvPr/>
          </p:nvSpPr>
          <p:spPr>
            <a:xfrm>
              <a:off x="5071300" y="289167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0" y="1"/>
                  </a:moveTo>
                  <a:lnTo>
                    <a:pt x="0" y="868"/>
                  </a:lnTo>
                  <a:lnTo>
                    <a:pt x="834" y="1368"/>
                  </a:lnTo>
                  <a:lnTo>
                    <a:pt x="834" y="4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4567;p75">
              <a:extLst>
                <a:ext uri="{FF2B5EF4-FFF2-40B4-BE49-F238E27FC236}">
                  <a16:creationId xmlns:a16="http://schemas.microsoft.com/office/drawing/2014/main" id="{A0E8B358-D868-41A5-A325-E7DC5B13BE93}"/>
                </a:ext>
              </a:extLst>
            </p:cNvPr>
            <p:cNvSpPr/>
            <p:nvPr/>
          </p:nvSpPr>
          <p:spPr>
            <a:xfrm>
              <a:off x="4903675" y="278160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5" y="0"/>
                  </a:moveTo>
                  <a:lnTo>
                    <a:pt x="0" y="634"/>
                  </a:lnTo>
                  <a:lnTo>
                    <a:pt x="1135" y="134"/>
                  </a:lnTo>
                  <a:lnTo>
                    <a:pt x="1968" y="467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4568;p75">
              <a:extLst>
                <a:ext uri="{FF2B5EF4-FFF2-40B4-BE49-F238E27FC236}">
                  <a16:creationId xmlns:a16="http://schemas.microsoft.com/office/drawing/2014/main" id="{43E947DF-4AD6-4056-9C05-09312540AF1D}"/>
                </a:ext>
              </a:extLst>
            </p:cNvPr>
            <p:cNvSpPr/>
            <p:nvPr/>
          </p:nvSpPr>
          <p:spPr>
            <a:xfrm>
              <a:off x="4967050" y="2789100"/>
              <a:ext cx="61725" cy="29225"/>
            </a:xfrm>
            <a:custGeom>
              <a:avLst/>
              <a:gdLst/>
              <a:ahLst/>
              <a:cxnLst/>
              <a:rect l="l" t="t" r="r" b="b"/>
              <a:pathLst>
                <a:path w="2469" h="1169" extrusionOk="0">
                  <a:moveTo>
                    <a:pt x="2469" y="1"/>
                  </a:moveTo>
                  <a:lnTo>
                    <a:pt x="1468" y="901"/>
                  </a:lnTo>
                  <a:cubicBezTo>
                    <a:pt x="1309" y="848"/>
                    <a:pt x="1142" y="822"/>
                    <a:pt x="977" y="822"/>
                  </a:cubicBezTo>
                  <a:cubicBezTo>
                    <a:pt x="623" y="822"/>
                    <a:pt x="273" y="941"/>
                    <a:pt x="1" y="1168"/>
                  </a:cubicBezTo>
                  <a:cubicBezTo>
                    <a:pt x="265" y="985"/>
                    <a:pt x="566" y="902"/>
                    <a:pt x="874" y="902"/>
                  </a:cubicBezTo>
                  <a:cubicBezTo>
                    <a:pt x="1072" y="902"/>
                    <a:pt x="1273" y="936"/>
                    <a:pt x="1468" y="1001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4569;p75">
              <a:extLst>
                <a:ext uri="{FF2B5EF4-FFF2-40B4-BE49-F238E27FC236}">
                  <a16:creationId xmlns:a16="http://schemas.microsoft.com/office/drawing/2014/main" id="{9845B633-2D4B-498D-A861-8892C46A6302}"/>
                </a:ext>
              </a:extLst>
            </p:cNvPr>
            <p:cNvSpPr/>
            <p:nvPr/>
          </p:nvSpPr>
          <p:spPr>
            <a:xfrm>
              <a:off x="4990400" y="2868325"/>
              <a:ext cx="40050" cy="33550"/>
            </a:xfrm>
            <a:custGeom>
              <a:avLst/>
              <a:gdLst/>
              <a:ahLst/>
              <a:cxnLst/>
              <a:rect l="l" t="t" r="r" b="b"/>
              <a:pathLst>
                <a:path w="1602" h="1342" extrusionOk="0">
                  <a:moveTo>
                    <a:pt x="1068" y="1"/>
                  </a:moveTo>
                  <a:lnTo>
                    <a:pt x="1" y="1068"/>
                  </a:lnTo>
                  <a:cubicBezTo>
                    <a:pt x="437" y="1243"/>
                    <a:pt x="925" y="1341"/>
                    <a:pt x="1397" y="1341"/>
                  </a:cubicBezTo>
                  <a:cubicBezTo>
                    <a:pt x="1466" y="1341"/>
                    <a:pt x="1534" y="1339"/>
                    <a:pt x="1602" y="1335"/>
                  </a:cubicBezTo>
                  <a:cubicBezTo>
                    <a:pt x="1101" y="1335"/>
                    <a:pt x="634" y="1235"/>
                    <a:pt x="167" y="1035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4570;p75">
              <a:extLst>
                <a:ext uri="{FF2B5EF4-FFF2-40B4-BE49-F238E27FC236}">
                  <a16:creationId xmlns:a16="http://schemas.microsoft.com/office/drawing/2014/main" id="{B0C7ABCD-CF77-499C-BD11-EA6463CED342}"/>
                </a:ext>
              </a:extLst>
            </p:cNvPr>
            <p:cNvSpPr/>
            <p:nvPr/>
          </p:nvSpPr>
          <p:spPr>
            <a:xfrm>
              <a:off x="5071300" y="2887500"/>
              <a:ext cx="48375" cy="15875"/>
            </a:xfrm>
            <a:custGeom>
              <a:avLst/>
              <a:gdLst/>
              <a:ahLst/>
              <a:cxnLst/>
              <a:rect l="l" t="t" r="r" b="b"/>
              <a:pathLst>
                <a:path w="1935" h="635" extrusionOk="0">
                  <a:moveTo>
                    <a:pt x="1935" y="1"/>
                  </a:moveTo>
                  <a:lnTo>
                    <a:pt x="834" y="53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834" y="63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4571;p75">
              <a:extLst>
                <a:ext uri="{FF2B5EF4-FFF2-40B4-BE49-F238E27FC236}">
                  <a16:creationId xmlns:a16="http://schemas.microsoft.com/office/drawing/2014/main" id="{FAF21417-BAC9-4389-B8E1-9F4E1F22B0C7}"/>
                </a:ext>
              </a:extLst>
            </p:cNvPr>
            <p:cNvSpPr/>
            <p:nvPr/>
          </p:nvSpPr>
          <p:spPr>
            <a:xfrm>
              <a:off x="4745225" y="2702375"/>
              <a:ext cx="266875" cy="149300"/>
            </a:xfrm>
            <a:custGeom>
              <a:avLst/>
              <a:gdLst/>
              <a:ahLst/>
              <a:cxnLst/>
              <a:rect l="l" t="t" r="r" b="b"/>
              <a:pathLst>
                <a:path w="10675" h="5972" extrusionOk="0">
                  <a:moveTo>
                    <a:pt x="10675" y="1"/>
                  </a:moveTo>
                  <a:cubicBezTo>
                    <a:pt x="7773" y="1"/>
                    <a:pt x="5071" y="634"/>
                    <a:pt x="3036" y="1835"/>
                  </a:cubicBezTo>
                  <a:cubicBezTo>
                    <a:pt x="1068" y="2936"/>
                    <a:pt x="1" y="4404"/>
                    <a:pt x="1" y="5972"/>
                  </a:cubicBezTo>
                  <a:cubicBezTo>
                    <a:pt x="1" y="5972"/>
                    <a:pt x="101" y="3803"/>
                    <a:pt x="3103" y="1969"/>
                  </a:cubicBezTo>
                  <a:cubicBezTo>
                    <a:pt x="6072" y="167"/>
                    <a:pt x="10675" y="1"/>
                    <a:pt x="106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4572;p75">
              <a:extLst>
                <a:ext uri="{FF2B5EF4-FFF2-40B4-BE49-F238E27FC236}">
                  <a16:creationId xmlns:a16="http://schemas.microsoft.com/office/drawing/2014/main" id="{76DDE94D-3A3E-43DA-878C-ACBD0807D564}"/>
                </a:ext>
              </a:extLst>
            </p:cNvPr>
            <p:cNvSpPr/>
            <p:nvPr/>
          </p:nvSpPr>
          <p:spPr>
            <a:xfrm>
              <a:off x="4990400" y="2833300"/>
              <a:ext cx="310225" cy="178925"/>
            </a:xfrm>
            <a:custGeom>
              <a:avLst/>
              <a:gdLst/>
              <a:ahLst/>
              <a:cxnLst/>
              <a:rect l="l" t="t" r="r" b="b"/>
              <a:pathLst>
                <a:path w="12409" h="7157" extrusionOk="0">
                  <a:moveTo>
                    <a:pt x="11942" y="1"/>
                  </a:moveTo>
                  <a:cubicBezTo>
                    <a:pt x="11943" y="2"/>
                    <a:pt x="12409" y="3070"/>
                    <a:pt x="8573" y="5171"/>
                  </a:cubicBezTo>
                  <a:cubicBezTo>
                    <a:pt x="5045" y="7057"/>
                    <a:pt x="824" y="7140"/>
                    <a:pt x="107" y="7140"/>
                  </a:cubicBezTo>
                  <a:cubicBezTo>
                    <a:pt x="37" y="7140"/>
                    <a:pt x="1" y="7139"/>
                    <a:pt x="1" y="7139"/>
                  </a:cubicBezTo>
                  <a:lnTo>
                    <a:pt x="1" y="7139"/>
                  </a:lnTo>
                  <a:cubicBezTo>
                    <a:pt x="274" y="7151"/>
                    <a:pt x="547" y="7157"/>
                    <a:pt x="821" y="7157"/>
                  </a:cubicBezTo>
                  <a:cubicBezTo>
                    <a:pt x="3688" y="7157"/>
                    <a:pt x="6548" y="6520"/>
                    <a:pt x="8740" y="5271"/>
                  </a:cubicBezTo>
                  <a:cubicBezTo>
                    <a:pt x="11242" y="3837"/>
                    <a:pt x="12309" y="1869"/>
                    <a:pt x="1194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4573;p75">
              <a:extLst>
                <a:ext uri="{FF2B5EF4-FFF2-40B4-BE49-F238E27FC236}">
                  <a16:creationId xmlns:a16="http://schemas.microsoft.com/office/drawing/2014/main" id="{FF9FE361-95D3-478E-A087-C2BB3FCFF536}"/>
                </a:ext>
              </a:extLst>
            </p:cNvPr>
            <p:cNvSpPr/>
            <p:nvPr/>
          </p:nvSpPr>
          <p:spPr>
            <a:xfrm>
              <a:off x="4749400" y="266465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4" y="626"/>
                    <a:pt x="3269" y="1876"/>
                  </a:cubicBezTo>
                  <a:cubicBezTo>
                    <a:pt x="2202" y="2444"/>
                    <a:pt x="1268" y="3311"/>
                    <a:pt x="601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100" y="8181"/>
                    <a:pt x="1168" y="9782"/>
                    <a:pt x="3269" y="10983"/>
                  </a:cubicBezTo>
                  <a:cubicBezTo>
                    <a:pt x="5454" y="12234"/>
                    <a:pt x="8306" y="12859"/>
                    <a:pt x="11158" y="12859"/>
                  </a:cubicBezTo>
                  <a:cubicBezTo>
                    <a:pt x="14010" y="12859"/>
                    <a:pt x="16862" y="12234"/>
                    <a:pt x="19047" y="10983"/>
                  </a:cubicBezTo>
                  <a:cubicBezTo>
                    <a:pt x="21115" y="9782"/>
                    <a:pt x="22250" y="8181"/>
                    <a:pt x="22316" y="6613"/>
                  </a:cubicBezTo>
                  <a:lnTo>
                    <a:pt x="22316" y="4345"/>
                  </a:lnTo>
                  <a:lnTo>
                    <a:pt x="21716" y="4345"/>
                  </a:lnTo>
                  <a:cubicBezTo>
                    <a:pt x="21049" y="3311"/>
                    <a:pt x="20148" y="2444"/>
                    <a:pt x="19047" y="1876"/>
                  </a:cubicBezTo>
                  <a:cubicBezTo>
                    <a:pt x="16879" y="626"/>
                    <a:pt x="14027" y="0"/>
                    <a:pt x="111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4574;p75">
              <a:extLst>
                <a:ext uri="{FF2B5EF4-FFF2-40B4-BE49-F238E27FC236}">
                  <a16:creationId xmlns:a16="http://schemas.microsoft.com/office/drawing/2014/main" id="{FDF35FC0-D21C-4588-B8C5-EE5DE910823C}"/>
                </a:ext>
              </a:extLst>
            </p:cNvPr>
            <p:cNvSpPr/>
            <p:nvPr/>
          </p:nvSpPr>
          <p:spPr>
            <a:xfrm>
              <a:off x="4749400" y="266465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4" y="626"/>
                    <a:pt x="3269" y="1876"/>
                  </a:cubicBezTo>
                  <a:cubicBezTo>
                    <a:pt x="2202" y="2444"/>
                    <a:pt x="1268" y="3311"/>
                    <a:pt x="601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100" y="8181"/>
                    <a:pt x="1168" y="9782"/>
                    <a:pt x="3269" y="10983"/>
                  </a:cubicBezTo>
                  <a:cubicBezTo>
                    <a:pt x="5454" y="12234"/>
                    <a:pt x="8306" y="12859"/>
                    <a:pt x="11158" y="12859"/>
                  </a:cubicBezTo>
                  <a:cubicBezTo>
                    <a:pt x="14010" y="12859"/>
                    <a:pt x="16862" y="12234"/>
                    <a:pt x="19047" y="10983"/>
                  </a:cubicBezTo>
                  <a:cubicBezTo>
                    <a:pt x="21115" y="9782"/>
                    <a:pt x="22250" y="8181"/>
                    <a:pt x="22316" y="6613"/>
                  </a:cubicBezTo>
                  <a:lnTo>
                    <a:pt x="22316" y="4345"/>
                  </a:lnTo>
                  <a:lnTo>
                    <a:pt x="21716" y="4345"/>
                  </a:lnTo>
                  <a:cubicBezTo>
                    <a:pt x="21049" y="3311"/>
                    <a:pt x="20148" y="2444"/>
                    <a:pt x="19047" y="1876"/>
                  </a:cubicBezTo>
                  <a:cubicBezTo>
                    <a:pt x="16879" y="626"/>
                    <a:pt x="14027" y="0"/>
                    <a:pt x="11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4575;p75">
              <a:extLst>
                <a:ext uri="{FF2B5EF4-FFF2-40B4-BE49-F238E27FC236}">
                  <a16:creationId xmlns:a16="http://schemas.microsoft.com/office/drawing/2014/main" id="{CDC41372-367B-40B9-9EE9-F6AE3662D919}"/>
                </a:ext>
              </a:extLst>
            </p:cNvPr>
            <p:cNvSpPr/>
            <p:nvPr/>
          </p:nvSpPr>
          <p:spPr>
            <a:xfrm>
              <a:off x="4749400" y="2664025"/>
              <a:ext cx="279375" cy="321925"/>
            </a:xfrm>
            <a:custGeom>
              <a:avLst/>
              <a:gdLst/>
              <a:ahLst/>
              <a:cxnLst/>
              <a:rect l="l" t="t" r="r" b="b"/>
              <a:pathLst>
                <a:path w="11175" h="12877" extrusionOk="0">
                  <a:moveTo>
                    <a:pt x="11175" y="0"/>
                  </a:moveTo>
                  <a:cubicBezTo>
                    <a:pt x="8306" y="0"/>
                    <a:pt x="5471" y="634"/>
                    <a:pt x="3269" y="1901"/>
                  </a:cubicBezTo>
                  <a:cubicBezTo>
                    <a:pt x="2202" y="2469"/>
                    <a:pt x="1268" y="3336"/>
                    <a:pt x="601" y="4370"/>
                  </a:cubicBezTo>
                  <a:lnTo>
                    <a:pt x="0" y="4370"/>
                  </a:lnTo>
                  <a:lnTo>
                    <a:pt x="0" y="6638"/>
                  </a:lnTo>
                  <a:cubicBezTo>
                    <a:pt x="100" y="8206"/>
                    <a:pt x="1168" y="9807"/>
                    <a:pt x="3269" y="11008"/>
                  </a:cubicBezTo>
                  <a:cubicBezTo>
                    <a:pt x="5438" y="12242"/>
                    <a:pt x="8306" y="12876"/>
                    <a:pt x="11175" y="12876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4576;p75">
              <a:extLst>
                <a:ext uri="{FF2B5EF4-FFF2-40B4-BE49-F238E27FC236}">
                  <a16:creationId xmlns:a16="http://schemas.microsoft.com/office/drawing/2014/main" id="{96A179E3-D790-4596-9A69-5D23C033A626}"/>
                </a:ext>
              </a:extLst>
            </p:cNvPr>
            <p:cNvSpPr/>
            <p:nvPr/>
          </p:nvSpPr>
          <p:spPr>
            <a:xfrm>
              <a:off x="4749400" y="2690700"/>
              <a:ext cx="126775" cy="269375"/>
            </a:xfrm>
            <a:custGeom>
              <a:avLst/>
              <a:gdLst/>
              <a:ahLst/>
              <a:cxnLst/>
              <a:rect l="l" t="t" r="r" b="b"/>
              <a:pathLst>
                <a:path w="5071" h="10775" extrusionOk="0">
                  <a:moveTo>
                    <a:pt x="5071" y="1"/>
                  </a:moveTo>
                  <a:cubicBezTo>
                    <a:pt x="4437" y="201"/>
                    <a:pt x="3836" y="501"/>
                    <a:pt x="3269" y="834"/>
                  </a:cubicBezTo>
                  <a:cubicBezTo>
                    <a:pt x="2202" y="1402"/>
                    <a:pt x="1268" y="2235"/>
                    <a:pt x="601" y="3270"/>
                  </a:cubicBezTo>
                  <a:lnTo>
                    <a:pt x="0" y="3270"/>
                  </a:lnTo>
                  <a:lnTo>
                    <a:pt x="0" y="5571"/>
                  </a:lnTo>
                  <a:cubicBezTo>
                    <a:pt x="100" y="7139"/>
                    <a:pt x="1168" y="8707"/>
                    <a:pt x="3269" y="9941"/>
                  </a:cubicBezTo>
                  <a:cubicBezTo>
                    <a:pt x="3836" y="10241"/>
                    <a:pt x="4437" y="10541"/>
                    <a:pt x="5071" y="10775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4577;p75">
              <a:extLst>
                <a:ext uri="{FF2B5EF4-FFF2-40B4-BE49-F238E27FC236}">
                  <a16:creationId xmlns:a16="http://schemas.microsoft.com/office/drawing/2014/main" id="{B1E4554D-D57A-43B3-9CC3-798910B3FD3E}"/>
                </a:ext>
              </a:extLst>
            </p:cNvPr>
            <p:cNvSpPr/>
            <p:nvPr/>
          </p:nvSpPr>
          <p:spPr>
            <a:xfrm>
              <a:off x="5180525" y="2690700"/>
              <a:ext cx="127625" cy="269375"/>
            </a:xfrm>
            <a:custGeom>
              <a:avLst/>
              <a:gdLst/>
              <a:ahLst/>
              <a:cxnLst/>
              <a:rect l="l" t="t" r="r" b="b"/>
              <a:pathLst>
                <a:path w="5105" h="10775" extrusionOk="0">
                  <a:moveTo>
                    <a:pt x="1" y="1"/>
                  </a:moveTo>
                  <a:lnTo>
                    <a:pt x="34" y="10775"/>
                  </a:lnTo>
                  <a:cubicBezTo>
                    <a:pt x="635" y="10541"/>
                    <a:pt x="1235" y="10241"/>
                    <a:pt x="1836" y="9941"/>
                  </a:cubicBezTo>
                  <a:cubicBezTo>
                    <a:pt x="3904" y="8707"/>
                    <a:pt x="5005" y="7139"/>
                    <a:pt x="5105" y="5571"/>
                  </a:cubicBezTo>
                  <a:lnTo>
                    <a:pt x="5105" y="3270"/>
                  </a:lnTo>
                  <a:lnTo>
                    <a:pt x="4471" y="3270"/>
                  </a:lnTo>
                  <a:cubicBezTo>
                    <a:pt x="3804" y="2235"/>
                    <a:pt x="2903" y="1402"/>
                    <a:pt x="1802" y="834"/>
                  </a:cubicBezTo>
                  <a:cubicBezTo>
                    <a:pt x="1235" y="501"/>
                    <a:pt x="635" y="201"/>
                    <a:pt x="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4578;p75">
              <a:extLst>
                <a:ext uri="{FF2B5EF4-FFF2-40B4-BE49-F238E27FC236}">
                  <a16:creationId xmlns:a16="http://schemas.microsoft.com/office/drawing/2014/main" id="{EC87AFDD-979A-40EF-B957-25785494D17D}"/>
                </a:ext>
              </a:extLst>
            </p:cNvPr>
            <p:cNvSpPr/>
            <p:nvPr/>
          </p:nvSpPr>
          <p:spPr>
            <a:xfrm>
              <a:off x="4722700" y="2612100"/>
              <a:ext cx="612150" cy="321825"/>
            </a:xfrm>
            <a:custGeom>
              <a:avLst/>
              <a:gdLst/>
              <a:ahLst/>
              <a:cxnLst/>
              <a:rect l="l" t="t" r="r" b="b"/>
              <a:pathLst>
                <a:path w="24486" h="12873" extrusionOk="0">
                  <a:moveTo>
                    <a:pt x="12239" y="1"/>
                  </a:moveTo>
                  <a:cubicBezTo>
                    <a:pt x="9383" y="1"/>
                    <a:pt x="6522" y="626"/>
                    <a:pt x="4337" y="1877"/>
                  </a:cubicBezTo>
                  <a:cubicBezTo>
                    <a:pt x="1" y="4379"/>
                    <a:pt x="1" y="8482"/>
                    <a:pt x="4337" y="10984"/>
                  </a:cubicBezTo>
                  <a:cubicBezTo>
                    <a:pt x="6515" y="12247"/>
                    <a:pt x="9364" y="12872"/>
                    <a:pt x="12210" y="12872"/>
                  </a:cubicBezTo>
                  <a:cubicBezTo>
                    <a:pt x="15076" y="12872"/>
                    <a:pt x="17940" y="12239"/>
                    <a:pt x="20115" y="10984"/>
                  </a:cubicBezTo>
                  <a:cubicBezTo>
                    <a:pt x="24485" y="8482"/>
                    <a:pt x="24485" y="4412"/>
                    <a:pt x="20115" y="1877"/>
                  </a:cubicBezTo>
                  <a:cubicBezTo>
                    <a:pt x="17947" y="626"/>
                    <a:pt x="15095" y="1"/>
                    <a:pt x="12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4579;p75">
              <a:extLst>
                <a:ext uri="{FF2B5EF4-FFF2-40B4-BE49-F238E27FC236}">
                  <a16:creationId xmlns:a16="http://schemas.microsoft.com/office/drawing/2014/main" id="{EE417B19-0A35-4512-A307-098DBAF55FE8}"/>
                </a:ext>
              </a:extLst>
            </p:cNvPr>
            <p:cNvSpPr/>
            <p:nvPr/>
          </p:nvSpPr>
          <p:spPr>
            <a:xfrm>
              <a:off x="4722700" y="2612100"/>
              <a:ext cx="612150" cy="321825"/>
            </a:xfrm>
            <a:custGeom>
              <a:avLst/>
              <a:gdLst/>
              <a:ahLst/>
              <a:cxnLst/>
              <a:rect l="l" t="t" r="r" b="b"/>
              <a:pathLst>
                <a:path w="24486" h="12873" extrusionOk="0">
                  <a:moveTo>
                    <a:pt x="12239" y="1"/>
                  </a:moveTo>
                  <a:cubicBezTo>
                    <a:pt x="9383" y="1"/>
                    <a:pt x="6522" y="626"/>
                    <a:pt x="4337" y="1877"/>
                  </a:cubicBezTo>
                  <a:cubicBezTo>
                    <a:pt x="1" y="4379"/>
                    <a:pt x="1" y="8482"/>
                    <a:pt x="4337" y="10984"/>
                  </a:cubicBezTo>
                  <a:cubicBezTo>
                    <a:pt x="6515" y="12247"/>
                    <a:pt x="9364" y="12872"/>
                    <a:pt x="12210" y="12872"/>
                  </a:cubicBezTo>
                  <a:cubicBezTo>
                    <a:pt x="15076" y="12872"/>
                    <a:pt x="17940" y="12239"/>
                    <a:pt x="20115" y="10984"/>
                  </a:cubicBezTo>
                  <a:cubicBezTo>
                    <a:pt x="24485" y="8482"/>
                    <a:pt x="24485" y="4412"/>
                    <a:pt x="20115" y="1877"/>
                  </a:cubicBezTo>
                  <a:cubicBezTo>
                    <a:pt x="17947" y="626"/>
                    <a:pt x="15095" y="1"/>
                    <a:pt x="122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4580;p75">
              <a:extLst>
                <a:ext uri="{FF2B5EF4-FFF2-40B4-BE49-F238E27FC236}">
                  <a16:creationId xmlns:a16="http://schemas.microsoft.com/office/drawing/2014/main" id="{4D6C56F0-6472-4A71-806F-AD72935EAABD}"/>
                </a:ext>
              </a:extLst>
            </p:cNvPr>
            <p:cNvSpPr/>
            <p:nvPr/>
          </p:nvSpPr>
          <p:spPr>
            <a:xfrm>
              <a:off x="4843625" y="2673200"/>
              <a:ext cx="370300" cy="199325"/>
            </a:xfrm>
            <a:custGeom>
              <a:avLst/>
              <a:gdLst/>
              <a:ahLst/>
              <a:cxnLst/>
              <a:rect l="l" t="t" r="r" b="b"/>
              <a:pathLst>
                <a:path w="14812" h="7973" extrusionOk="0">
                  <a:moveTo>
                    <a:pt x="7406" y="0"/>
                  </a:moveTo>
                  <a:cubicBezTo>
                    <a:pt x="5655" y="0"/>
                    <a:pt x="3903" y="367"/>
                    <a:pt x="2269" y="1101"/>
                  </a:cubicBezTo>
                  <a:cubicBezTo>
                    <a:pt x="801" y="1868"/>
                    <a:pt x="1" y="2869"/>
                    <a:pt x="1" y="4003"/>
                  </a:cubicBezTo>
                  <a:cubicBezTo>
                    <a:pt x="1" y="5104"/>
                    <a:pt x="801" y="6138"/>
                    <a:pt x="2269" y="6872"/>
                  </a:cubicBezTo>
                  <a:cubicBezTo>
                    <a:pt x="3903" y="7606"/>
                    <a:pt x="5655" y="7972"/>
                    <a:pt x="7406" y="7972"/>
                  </a:cubicBezTo>
                  <a:cubicBezTo>
                    <a:pt x="9157" y="7972"/>
                    <a:pt x="10908" y="7606"/>
                    <a:pt x="12543" y="6872"/>
                  </a:cubicBezTo>
                  <a:cubicBezTo>
                    <a:pt x="13977" y="6138"/>
                    <a:pt x="14811" y="5104"/>
                    <a:pt x="14811" y="4003"/>
                  </a:cubicBezTo>
                  <a:cubicBezTo>
                    <a:pt x="14811" y="2869"/>
                    <a:pt x="13977" y="1835"/>
                    <a:pt x="12543" y="1101"/>
                  </a:cubicBezTo>
                  <a:cubicBezTo>
                    <a:pt x="10908" y="367"/>
                    <a:pt x="9157" y="0"/>
                    <a:pt x="74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4581;p75">
              <a:extLst>
                <a:ext uri="{FF2B5EF4-FFF2-40B4-BE49-F238E27FC236}">
                  <a16:creationId xmlns:a16="http://schemas.microsoft.com/office/drawing/2014/main" id="{BA60CD39-A935-4575-B23A-7DE2D1A4380C}"/>
                </a:ext>
              </a:extLst>
            </p:cNvPr>
            <p:cNvSpPr/>
            <p:nvPr/>
          </p:nvSpPr>
          <p:spPr>
            <a:xfrm>
              <a:off x="4843625" y="2673200"/>
              <a:ext cx="370300" cy="199325"/>
            </a:xfrm>
            <a:custGeom>
              <a:avLst/>
              <a:gdLst/>
              <a:ahLst/>
              <a:cxnLst/>
              <a:rect l="l" t="t" r="r" b="b"/>
              <a:pathLst>
                <a:path w="14812" h="7973" extrusionOk="0">
                  <a:moveTo>
                    <a:pt x="7406" y="0"/>
                  </a:moveTo>
                  <a:cubicBezTo>
                    <a:pt x="5655" y="0"/>
                    <a:pt x="3903" y="367"/>
                    <a:pt x="2269" y="1101"/>
                  </a:cubicBezTo>
                  <a:cubicBezTo>
                    <a:pt x="801" y="1868"/>
                    <a:pt x="1" y="2869"/>
                    <a:pt x="1" y="4003"/>
                  </a:cubicBezTo>
                  <a:cubicBezTo>
                    <a:pt x="1" y="5104"/>
                    <a:pt x="801" y="6138"/>
                    <a:pt x="2269" y="6872"/>
                  </a:cubicBezTo>
                  <a:cubicBezTo>
                    <a:pt x="3903" y="7606"/>
                    <a:pt x="5655" y="7972"/>
                    <a:pt x="7406" y="7972"/>
                  </a:cubicBezTo>
                  <a:cubicBezTo>
                    <a:pt x="9157" y="7972"/>
                    <a:pt x="10908" y="7606"/>
                    <a:pt x="12543" y="6872"/>
                  </a:cubicBezTo>
                  <a:cubicBezTo>
                    <a:pt x="13977" y="6138"/>
                    <a:pt x="14811" y="5104"/>
                    <a:pt x="14811" y="4003"/>
                  </a:cubicBezTo>
                  <a:cubicBezTo>
                    <a:pt x="14811" y="2869"/>
                    <a:pt x="13977" y="1835"/>
                    <a:pt x="12543" y="1101"/>
                  </a:cubicBezTo>
                  <a:cubicBezTo>
                    <a:pt x="10908" y="367"/>
                    <a:pt x="9157" y="0"/>
                    <a:pt x="7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4582;p75">
              <a:extLst>
                <a:ext uri="{FF2B5EF4-FFF2-40B4-BE49-F238E27FC236}">
                  <a16:creationId xmlns:a16="http://schemas.microsoft.com/office/drawing/2014/main" id="{3A32DADE-959B-4721-A6E8-0E7E254C9FE8}"/>
                </a:ext>
              </a:extLst>
            </p:cNvPr>
            <p:cNvSpPr/>
            <p:nvPr/>
          </p:nvSpPr>
          <p:spPr>
            <a:xfrm>
              <a:off x="4761900" y="2623975"/>
              <a:ext cx="533750" cy="297750"/>
            </a:xfrm>
            <a:custGeom>
              <a:avLst/>
              <a:gdLst/>
              <a:ahLst/>
              <a:cxnLst/>
              <a:rect l="l" t="t" r="r" b="b"/>
              <a:pathLst>
                <a:path w="21350" h="11910" extrusionOk="0">
                  <a:moveTo>
                    <a:pt x="10675" y="1969"/>
                  </a:moveTo>
                  <a:cubicBezTo>
                    <a:pt x="12426" y="1969"/>
                    <a:pt x="14177" y="2336"/>
                    <a:pt x="15812" y="3070"/>
                  </a:cubicBezTo>
                  <a:cubicBezTo>
                    <a:pt x="17246" y="3804"/>
                    <a:pt x="18080" y="4838"/>
                    <a:pt x="18080" y="5972"/>
                  </a:cubicBezTo>
                  <a:cubicBezTo>
                    <a:pt x="18080" y="7073"/>
                    <a:pt x="17246" y="8107"/>
                    <a:pt x="15812" y="8841"/>
                  </a:cubicBezTo>
                  <a:cubicBezTo>
                    <a:pt x="14177" y="9575"/>
                    <a:pt x="12426" y="9941"/>
                    <a:pt x="10675" y="9941"/>
                  </a:cubicBezTo>
                  <a:cubicBezTo>
                    <a:pt x="8924" y="9941"/>
                    <a:pt x="7172" y="9575"/>
                    <a:pt x="5538" y="8841"/>
                  </a:cubicBezTo>
                  <a:cubicBezTo>
                    <a:pt x="4070" y="8107"/>
                    <a:pt x="3270" y="7073"/>
                    <a:pt x="3270" y="5972"/>
                  </a:cubicBezTo>
                  <a:cubicBezTo>
                    <a:pt x="3270" y="4838"/>
                    <a:pt x="4070" y="3837"/>
                    <a:pt x="5538" y="3070"/>
                  </a:cubicBezTo>
                  <a:cubicBezTo>
                    <a:pt x="7172" y="2336"/>
                    <a:pt x="8924" y="1969"/>
                    <a:pt x="10675" y="1969"/>
                  </a:cubicBezTo>
                  <a:close/>
                  <a:moveTo>
                    <a:pt x="10675" y="1"/>
                  </a:moveTo>
                  <a:cubicBezTo>
                    <a:pt x="7773" y="1"/>
                    <a:pt x="5071" y="668"/>
                    <a:pt x="3036" y="1836"/>
                  </a:cubicBezTo>
                  <a:cubicBezTo>
                    <a:pt x="1068" y="2936"/>
                    <a:pt x="1" y="4404"/>
                    <a:pt x="1" y="5972"/>
                  </a:cubicBezTo>
                  <a:cubicBezTo>
                    <a:pt x="1" y="7506"/>
                    <a:pt x="1068" y="8974"/>
                    <a:pt x="3036" y="10108"/>
                  </a:cubicBezTo>
                  <a:cubicBezTo>
                    <a:pt x="5071" y="11276"/>
                    <a:pt x="7773" y="11910"/>
                    <a:pt x="10675" y="11910"/>
                  </a:cubicBezTo>
                  <a:cubicBezTo>
                    <a:pt x="13544" y="11910"/>
                    <a:pt x="16279" y="11276"/>
                    <a:pt x="18314" y="10108"/>
                  </a:cubicBezTo>
                  <a:cubicBezTo>
                    <a:pt x="20248" y="8974"/>
                    <a:pt x="21349" y="7506"/>
                    <a:pt x="21349" y="5972"/>
                  </a:cubicBezTo>
                  <a:cubicBezTo>
                    <a:pt x="21349" y="4437"/>
                    <a:pt x="20248" y="2970"/>
                    <a:pt x="18314" y="1836"/>
                  </a:cubicBezTo>
                  <a:cubicBezTo>
                    <a:pt x="16279" y="668"/>
                    <a:pt x="13577" y="1"/>
                    <a:pt x="1067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4583;p75">
              <a:extLst>
                <a:ext uri="{FF2B5EF4-FFF2-40B4-BE49-F238E27FC236}">
                  <a16:creationId xmlns:a16="http://schemas.microsoft.com/office/drawing/2014/main" id="{975FAD85-9F4B-4F94-8F71-5857BF1F1B52}"/>
                </a:ext>
              </a:extLst>
            </p:cNvPr>
            <p:cNvSpPr/>
            <p:nvPr/>
          </p:nvSpPr>
          <p:spPr>
            <a:xfrm>
              <a:off x="4836125" y="26827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89" y="1"/>
                  </a:moveTo>
                  <a:cubicBezTo>
                    <a:pt x="5896" y="1"/>
                    <a:pt x="4103" y="351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6"/>
                    <a:pt x="5896" y="7206"/>
                    <a:pt x="7689" y="7206"/>
                  </a:cubicBezTo>
                  <a:cubicBezTo>
                    <a:pt x="9482" y="7206"/>
                    <a:pt x="11275" y="6856"/>
                    <a:pt x="12643" y="6155"/>
                  </a:cubicBezTo>
                  <a:cubicBezTo>
                    <a:pt x="15411" y="4754"/>
                    <a:pt x="15411" y="2452"/>
                    <a:pt x="12643" y="1051"/>
                  </a:cubicBezTo>
                  <a:cubicBezTo>
                    <a:pt x="11275" y="351"/>
                    <a:pt x="9482" y="1"/>
                    <a:pt x="7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4584;p75">
              <a:extLst>
                <a:ext uri="{FF2B5EF4-FFF2-40B4-BE49-F238E27FC236}">
                  <a16:creationId xmlns:a16="http://schemas.microsoft.com/office/drawing/2014/main" id="{B4518A21-A1C8-4E43-8BBE-3F6FE6749529}"/>
                </a:ext>
              </a:extLst>
            </p:cNvPr>
            <p:cNvSpPr/>
            <p:nvPr/>
          </p:nvSpPr>
          <p:spPr>
            <a:xfrm>
              <a:off x="4836125" y="26827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89" y="1"/>
                  </a:moveTo>
                  <a:cubicBezTo>
                    <a:pt x="5896" y="1"/>
                    <a:pt x="4103" y="351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6"/>
                    <a:pt x="5896" y="7206"/>
                    <a:pt x="7689" y="7206"/>
                  </a:cubicBezTo>
                  <a:cubicBezTo>
                    <a:pt x="9482" y="7206"/>
                    <a:pt x="11275" y="6856"/>
                    <a:pt x="12643" y="6155"/>
                  </a:cubicBezTo>
                  <a:cubicBezTo>
                    <a:pt x="15411" y="4754"/>
                    <a:pt x="15411" y="2452"/>
                    <a:pt x="12643" y="1051"/>
                  </a:cubicBezTo>
                  <a:cubicBezTo>
                    <a:pt x="11275" y="351"/>
                    <a:pt x="9482" y="1"/>
                    <a:pt x="76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4585;p75">
              <a:extLst>
                <a:ext uri="{FF2B5EF4-FFF2-40B4-BE49-F238E27FC236}">
                  <a16:creationId xmlns:a16="http://schemas.microsoft.com/office/drawing/2014/main" id="{A72C8E36-D297-4E71-A560-05851E1C205F}"/>
                </a:ext>
              </a:extLst>
            </p:cNvPr>
            <p:cNvSpPr/>
            <p:nvPr/>
          </p:nvSpPr>
          <p:spPr>
            <a:xfrm>
              <a:off x="4836125" y="26827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89" y="1"/>
                  </a:moveTo>
                  <a:cubicBezTo>
                    <a:pt x="5896" y="1"/>
                    <a:pt x="4103" y="351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6"/>
                    <a:pt x="5896" y="7206"/>
                    <a:pt x="7689" y="7206"/>
                  </a:cubicBezTo>
                  <a:cubicBezTo>
                    <a:pt x="9482" y="7206"/>
                    <a:pt x="11275" y="6856"/>
                    <a:pt x="12643" y="6155"/>
                  </a:cubicBezTo>
                  <a:cubicBezTo>
                    <a:pt x="15411" y="4754"/>
                    <a:pt x="15411" y="2452"/>
                    <a:pt x="12643" y="1051"/>
                  </a:cubicBezTo>
                  <a:cubicBezTo>
                    <a:pt x="11275" y="351"/>
                    <a:pt x="9482" y="1"/>
                    <a:pt x="7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4586;p75">
              <a:extLst>
                <a:ext uri="{FF2B5EF4-FFF2-40B4-BE49-F238E27FC236}">
                  <a16:creationId xmlns:a16="http://schemas.microsoft.com/office/drawing/2014/main" id="{82384161-F627-4F14-AF2D-0EA9F71818C8}"/>
                </a:ext>
              </a:extLst>
            </p:cNvPr>
            <p:cNvSpPr/>
            <p:nvPr/>
          </p:nvSpPr>
          <p:spPr>
            <a:xfrm>
              <a:off x="4854475" y="2706975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5" y="0"/>
                  </a:moveTo>
                  <a:cubicBezTo>
                    <a:pt x="5162" y="0"/>
                    <a:pt x="3369" y="350"/>
                    <a:pt x="2002" y="1051"/>
                  </a:cubicBezTo>
                  <a:cubicBezTo>
                    <a:pt x="868" y="1618"/>
                    <a:pt x="200" y="2352"/>
                    <a:pt x="0" y="3119"/>
                  </a:cubicBezTo>
                  <a:cubicBezTo>
                    <a:pt x="200" y="3886"/>
                    <a:pt x="868" y="4620"/>
                    <a:pt x="2002" y="5220"/>
                  </a:cubicBezTo>
                  <a:cubicBezTo>
                    <a:pt x="3369" y="5921"/>
                    <a:pt x="5162" y="6271"/>
                    <a:pt x="6955" y="6271"/>
                  </a:cubicBezTo>
                  <a:cubicBezTo>
                    <a:pt x="8748" y="6271"/>
                    <a:pt x="10541" y="5921"/>
                    <a:pt x="11909" y="5220"/>
                  </a:cubicBezTo>
                  <a:cubicBezTo>
                    <a:pt x="13043" y="4653"/>
                    <a:pt x="13710" y="3919"/>
                    <a:pt x="13910" y="3119"/>
                  </a:cubicBezTo>
                  <a:cubicBezTo>
                    <a:pt x="13710" y="2352"/>
                    <a:pt x="13043" y="1618"/>
                    <a:pt x="11909" y="1051"/>
                  </a:cubicBezTo>
                  <a:cubicBezTo>
                    <a:pt x="10541" y="350"/>
                    <a:pt x="8748" y="0"/>
                    <a:pt x="69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4587;p75">
              <a:extLst>
                <a:ext uri="{FF2B5EF4-FFF2-40B4-BE49-F238E27FC236}">
                  <a16:creationId xmlns:a16="http://schemas.microsoft.com/office/drawing/2014/main" id="{60266B68-E64A-4151-B601-93277F904D73}"/>
                </a:ext>
              </a:extLst>
            </p:cNvPr>
            <p:cNvSpPr/>
            <p:nvPr/>
          </p:nvSpPr>
          <p:spPr>
            <a:xfrm>
              <a:off x="4854475" y="2706975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5" y="0"/>
                  </a:moveTo>
                  <a:cubicBezTo>
                    <a:pt x="5162" y="0"/>
                    <a:pt x="3369" y="350"/>
                    <a:pt x="2002" y="1051"/>
                  </a:cubicBezTo>
                  <a:cubicBezTo>
                    <a:pt x="868" y="1618"/>
                    <a:pt x="200" y="2352"/>
                    <a:pt x="0" y="3119"/>
                  </a:cubicBezTo>
                  <a:cubicBezTo>
                    <a:pt x="200" y="3886"/>
                    <a:pt x="868" y="4620"/>
                    <a:pt x="2002" y="5220"/>
                  </a:cubicBezTo>
                  <a:cubicBezTo>
                    <a:pt x="3369" y="5921"/>
                    <a:pt x="5162" y="6271"/>
                    <a:pt x="6955" y="6271"/>
                  </a:cubicBezTo>
                  <a:cubicBezTo>
                    <a:pt x="8748" y="6271"/>
                    <a:pt x="10541" y="5921"/>
                    <a:pt x="11909" y="5220"/>
                  </a:cubicBezTo>
                  <a:cubicBezTo>
                    <a:pt x="13043" y="4653"/>
                    <a:pt x="13710" y="3919"/>
                    <a:pt x="13910" y="3119"/>
                  </a:cubicBezTo>
                  <a:cubicBezTo>
                    <a:pt x="13710" y="2352"/>
                    <a:pt x="13043" y="1618"/>
                    <a:pt x="11909" y="1051"/>
                  </a:cubicBezTo>
                  <a:cubicBezTo>
                    <a:pt x="10541" y="350"/>
                    <a:pt x="8748" y="0"/>
                    <a:pt x="6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4588;p75">
              <a:extLst>
                <a:ext uri="{FF2B5EF4-FFF2-40B4-BE49-F238E27FC236}">
                  <a16:creationId xmlns:a16="http://schemas.microsoft.com/office/drawing/2014/main" id="{42E41F3B-FF70-45F1-9FF5-D3719CB86EEA}"/>
                </a:ext>
              </a:extLst>
            </p:cNvPr>
            <p:cNvSpPr/>
            <p:nvPr/>
          </p:nvSpPr>
          <p:spPr>
            <a:xfrm>
              <a:off x="5020425" y="27107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0"/>
                  </a:moveTo>
                  <a:lnTo>
                    <a:pt x="0" y="1001"/>
                  </a:lnTo>
                  <a:lnTo>
                    <a:pt x="0" y="2068"/>
                  </a:lnTo>
                  <a:lnTo>
                    <a:pt x="634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4589;p75">
              <a:extLst>
                <a:ext uri="{FF2B5EF4-FFF2-40B4-BE49-F238E27FC236}">
                  <a16:creationId xmlns:a16="http://schemas.microsoft.com/office/drawing/2014/main" id="{3712CA15-D0DB-4CA3-A432-54D467401750}"/>
                </a:ext>
              </a:extLst>
            </p:cNvPr>
            <p:cNvSpPr/>
            <p:nvPr/>
          </p:nvSpPr>
          <p:spPr>
            <a:xfrm>
              <a:off x="5020425" y="27107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0"/>
                  </a:moveTo>
                  <a:lnTo>
                    <a:pt x="0" y="1001"/>
                  </a:lnTo>
                  <a:lnTo>
                    <a:pt x="0" y="2068"/>
                  </a:lnTo>
                  <a:lnTo>
                    <a:pt x="634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4590;p75">
              <a:extLst>
                <a:ext uri="{FF2B5EF4-FFF2-40B4-BE49-F238E27FC236}">
                  <a16:creationId xmlns:a16="http://schemas.microsoft.com/office/drawing/2014/main" id="{22EABE78-2DA5-4F21-8F20-04FC109BAC5D}"/>
                </a:ext>
              </a:extLst>
            </p:cNvPr>
            <p:cNvSpPr/>
            <p:nvPr/>
          </p:nvSpPr>
          <p:spPr>
            <a:xfrm>
              <a:off x="4972050" y="2733450"/>
              <a:ext cx="48400" cy="25450"/>
            </a:xfrm>
            <a:custGeom>
              <a:avLst/>
              <a:gdLst/>
              <a:ahLst/>
              <a:cxnLst/>
              <a:rect l="l" t="t" r="r" b="b"/>
              <a:pathLst>
                <a:path w="1936" h="1018" extrusionOk="0">
                  <a:moveTo>
                    <a:pt x="1380" y="1"/>
                  </a:moveTo>
                  <a:cubicBezTo>
                    <a:pt x="1062" y="1"/>
                    <a:pt x="755" y="90"/>
                    <a:pt x="501" y="259"/>
                  </a:cubicBezTo>
                  <a:cubicBezTo>
                    <a:pt x="1" y="525"/>
                    <a:pt x="67" y="759"/>
                    <a:pt x="301" y="892"/>
                  </a:cubicBezTo>
                  <a:cubicBezTo>
                    <a:pt x="368" y="926"/>
                    <a:pt x="434" y="959"/>
                    <a:pt x="501" y="992"/>
                  </a:cubicBezTo>
                  <a:cubicBezTo>
                    <a:pt x="568" y="1009"/>
                    <a:pt x="643" y="1018"/>
                    <a:pt x="718" y="1018"/>
                  </a:cubicBezTo>
                  <a:cubicBezTo>
                    <a:pt x="793" y="1018"/>
                    <a:pt x="868" y="1009"/>
                    <a:pt x="935" y="992"/>
                  </a:cubicBezTo>
                  <a:cubicBezTo>
                    <a:pt x="1268" y="926"/>
                    <a:pt x="1602" y="826"/>
                    <a:pt x="1935" y="692"/>
                  </a:cubicBezTo>
                  <a:lnTo>
                    <a:pt x="1935" y="92"/>
                  </a:lnTo>
                  <a:cubicBezTo>
                    <a:pt x="1752" y="31"/>
                    <a:pt x="1564" y="1"/>
                    <a:pt x="1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4591;p75">
              <a:extLst>
                <a:ext uri="{FF2B5EF4-FFF2-40B4-BE49-F238E27FC236}">
                  <a16:creationId xmlns:a16="http://schemas.microsoft.com/office/drawing/2014/main" id="{98FB61A6-9251-4028-8EA6-D0485E9DCA23}"/>
                </a:ext>
              </a:extLst>
            </p:cNvPr>
            <p:cNvSpPr/>
            <p:nvPr/>
          </p:nvSpPr>
          <p:spPr>
            <a:xfrm>
              <a:off x="4972050" y="2733450"/>
              <a:ext cx="48400" cy="25450"/>
            </a:xfrm>
            <a:custGeom>
              <a:avLst/>
              <a:gdLst/>
              <a:ahLst/>
              <a:cxnLst/>
              <a:rect l="l" t="t" r="r" b="b"/>
              <a:pathLst>
                <a:path w="1936" h="1018" extrusionOk="0">
                  <a:moveTo>
                    <a:pt x="1380" y="1"/>
                  </a:moveTo>
                  <a:cubicBezTo>
                    <a:pt x="1062" y="1"/>
                    <a:pt x="755" y="90"/>
                    <a:pt x="501" y="259"/>
                  </a:cubicBezTo>
                  <a:cubicBezTo>
                    <a:pt x="1" y="525"/>
                    <a:pt x="67" y="759"/>
                    <a:pt x="301" y="892"/>
                  </a:cubicBezTo>
                  <a:cubicBezTo>
                    <a:pt x="368" y="926"/>
                    <a:pt x="434" y="959"/>
                    <a:pt x="501" y="992"/>
                  </a:cubicBezTo>
                  <a:cubicBezTo>
                    <a:pt x="568" y="1009"/>
                    <a:pt x="643" y="1018"/>
                    <a:pt x="718" y="1018"/>
                  </a:cubicBezTo>
                  <a:cubicBezTo>
                    <a:pt x="793" y="1018"/>
                    <a:pt x="868" y="1009"/>
                    <a:pt x="935" y="992"/>
                  </a:cubicBezTo>
                  <a:cubicBezTo>
                    <a:pt x="1268" y="926"/>
                    <a:pt x="1602" y="826"/>
                    <a:pt x="1935" y="692"/>
                  </a:cubicBezTo>
                  <a:lnTo>
                    <a:pt x="1935" y="92"/>
                  </a:lnTo>
                  <a:cubicBezTo>
                    <a:pt x="1752" y="31"/>
                    <a:pt x="1564" y="1"/>
                    <a:pt x="1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4592;p75">
              <a:extLst>
                <a:ext uri="{FF2B5EF4-FFF2-40B4-BE49-F238E27FC236}">
                  <a16:creationId xmlns:a16="http://schemas.microsoft.com/office/drawing/2014/main" id="{2F73BB6B-1AFC-46E9-8109-D651EDD609D1}"/>
                </a:ext>
              </a:extLst>
            </p:cNvPr>
            <p:cNvSpPr/>
            <p:nvPr/>
          </p:nvSpPr>
          <p:spPr>
            <a:xfrm>
              <a:off x="4920350" y="2719050"/>
              <a:ext cx="216025" cy="128450"/>
            </a:xfrm>
            <a:custGeom>
              <a:avLst/>
              <a:gdLst/>
              <a:ahLst/>
              <a:cxnLst/>
              <a:rect l="l" t="t" r="r" b="b"/>
              <a:pathLst>
                <a:path w="8641" h="5138" extrusionOk="0">
                  <a:moveTo>
                    <a:pt x="1" y="1"/>
                  </a:moveTo>
                  <a:lnTo>
                    <a:pt x="1" y="901"/>
                  </a:lnTo>
                  <a:lnTo>
                    <a:pt x="301" y="1068"/>
                  </a:lnTo>
                  <a:lnTo>
                    <a:pt x="279" y="1196"/>
                  </a:lnTo>
                  <a:lnTo>
                    <a:pt x="279" y="1196"/>
                  </a:lnTo>
                  <a:cubicBezTo>
                    <a:pt x="368" y="903"/>
                    <a:pt x="570" y="660"/>
                    <a:pt x="834" y="501"/>
                  </a:cubicBezTo>
                  <a:lnTo>
                    <a:pt x="1" y="1"/>
                  </a:lnTo>
                  <a:close/>
                  <a:moveTo>
                    <a:pt x="279" y="1196"/>
                  </a:moveTo>
                  <a:cubicBezTo>
                    <a:pt x="256" y="1273"/>
                    <a:pt x="241" y="1352"/>
                    <a:pt x="234" y="1435"/>
                  </a:cubicBezTo>
                  <a:cubicBezTo>
                    <a:pt x="234" y="1445"/>
                    <a:pt x="234" y="1455"/>
                    <a:pt x="235" y="1465"/>
                  </a:cubicBezTo>
                  <a:lnTo>
                    <a:pt x="235" y="1465"/>
                  </a:lnTo>
                  <a:lnTo>
                    <a:pt x="279" y="1196"/>
                  </a:lnTo>
                  <a:close/>
                  <a:moveTo>
                    <a:pt x="235" y="1465"/>
                  </a:moveTo>
                  <a:lnTo>
                    <a:pt x="234" y="1468"/>
                  </a:lnTo>
                  <a:lnTo>
                    <a:pt x="234" y="2302"/>
                  </a:lnTo>
                  <a:cubicBezTo>
                    <a:pt x="234" y="2636"/>
                    <a:pt x="468" y="2969"/>
                    <a:pt x="968" y="3270"/>
                  </a:cubicBezTo>
                  <a:cubicBezTo>
                    <a:pt x="1462" y="3527"/>
                    <a:pt x="2011" y="3661"/>
                    <a:pt x="2562" y="3661"/>
                  </a:cubicBezTo>
                  <a:cubicBezTo>
                    <a:pt x="2867" y="3661"/>
                    <a:pt x="3173" y="3620"/>
                    <a:pt x="3470" y="3537"/>
                  </a:cubicBezTo>
                  <a:lnTo>
                    <a:pt x="3970" y="3403"/>
                  </a:lnTo>
                  <a:lnTo>
                    <a:pt x="3970" y="3403"/>
                  </a:lnTo>
                  <a:lnTo>
                    <a:pt x="4537" y="2836"/>
                  </a:lnTo>
                  <a:cubicBezTo>
                    <a:pt x="4752" y="2922"/>
                    <a:pt x="4984" y="2965"/>
                    <a:pt x="5220" y="2965"/>
                  </a:cubicBezTo>
                  <a:cubicBezTo>
                    <a:pt x="5534" y="2965"/>
                    <a:pt x="5852" y="2888"/>
                    <a:pt x="6138" y="2736"/>
                  </a:cubicBezTo>
                  <a:cubicBezTo>
                    <a:pt x="6505" y="2536"/>
                    <a:pt x="6605" y="2302"/>
                    <a:pt x="6272" y="2102"/>
                  </a:cubicBezTo>
                  <a:cubicBezTo>
                    <a:pt x="6131" y="2023"/>
                    <a:pt x="5982" y="1990"/>
                    <a:pt x="5820" y="1990"/>
                  </a:cubicBezTo>
                  <a:cubicBezTo>
                    <a:pt x="5369" y="1990"/>
                    <a:pt x="4825" y="2248"/>
                    <a:pt x="4137" y="2469"/>
                  </a:cubicBezTo>
                  <a:cubicBezTo>
                    <a:pt x="3602" y="2630"/>
                    <a:pt x="3048" y="2771"/>
                    <a:pt x="2480" y="2771"/>
                  </a:cubicBezTo>
                  <a:cubicBezTo>
                    <a:pt x="1985" y="2771"/>
                    <a:pt x="1480" y="2664"/>
                    <a:pt x="968" y="2369"/>
                  </a:cubicBezTo>
                  <a:cubicBezTo>
                    <a:pt x="482" y="2078"/>
                    <a:pt x="248" y="1786"/>
                    <a:pt x="235" y="1465"/>
                  </a:cubicBezTo>
                  <a:close/>
                  <a:moveTo>
                    <a:pt x="8640" y="3603"/>
                  </a:moveTo>
                  <a:lnTo>
                    <a:pt x="7539" y="4237"/>
                  </a:lnTo>
                  <a:lnTo>
                    <a:pt x="6705" y="3737"/>
                  </a:lnTo>
                  <a:cubicBezTo>
                    <a:pt x="6127" y="4014"/>
                    <a:pt x="5501" y="4147"/>
                    <a:pt x="4882" y="4147"/>
                  </a:cubicBezTo>
                  <a:cubicBezTo>
                    <a:pt x="4608" y="4147"/>
                    <a:pt x="4336" y="4121"/>
                    <a:pt x="4070" y="4070"/>
                  </a:cubicBezTo>
                  <a:cubicBezTo>
                    <a:pt x="3870" y="4037"/>
                    <a:pt x="3670" y="3970"/>
                    <a:pt x="3470" y="3904"/>
                  </a:cubicBezTo>
                  <a:lnTo>
                    <a:pt x="3470" y="4804"/>
                  </a:lnTo>
                  <a:cubicBezTo>
                    <a:pt x="3927" y="4966"/>
                    <a:pt x="4410" y="5050"/>
                    <a:pt x="4896" y="5050"/>
                  </a:cubicBezTo>
                  <a:cubicBezTo>
                    <a:pt x="5510" y="5050"/>
                    <a:pt x="6128" y="4917"/>
                    <a:pt x="6705" y="4637"/>
                  </a:cubicBezTo>
                  <a:lnTo>
                    <a:pt x="7539" y="5138"/>
                  </a:lnTo>
                  <a:lnTo>
                    <a:pt x="8640" y="4471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4593;p75">
              <a:extLst>
                <a:ext uri="{FF2B5EF4-FFF2-40B4-BE49-F238E27FC236}">
                  <a16:creationId xmlns:a16="http://schemas.microsoft.com/office/drawing/2014/main" id="{C5EBFEDF-29B0-470B-9A0A-9FB63DE59D19}"/>
                </a:ext>
              </a:extLst>
            </p:cNvPr>
            <p:cNvSpPr/>
            <p:nvPr/>
          </p:nvSpPr>
          <p:spPr>
            <a:xfrm>
              <a:off x="4926200" y="2754925"/>
              <a:ext cx="210175" cy="92575"/>
            </a:xfrm>
            <a:custGeom>
              <a:avLst/>
              <a:gdLst/>
              <a:ahLst/>
              <a:cxnLst/>
              <a:rect l="l" t="t" r="r" b="b"/>
              <a:pathLst>
                <a:path w="8407" h="3703" extrusionOk="0">
                  <a:moveTo>
                    <a:pt x="0" y="0"/>
                  </a:moveTo>
                  <a:lnTo>
                    <a:pt x="0" y="867"/>
                  </a:lnTo>
                  <a:cubicBezTo>
                    <a:pt x="0" y="1201"/>
                    <a:pt x="234" y="1534"/>
                    <a:pt x="734" y="1801"/>
                  </a:cubicBezTo>
                  <a:cubicBezTo>
                    <a:pt x="1233" y="2083"/>
                    <a:pt x="1788" y="2224"/>
                    <a:pt x="2344" y="2224"/>
                  </a:cubicBezTo>
                  <a:cubicBezTo>
                    <a:pt x="2644" y="2224"/>
                    <a:pt x="2944" y="2183"/>
                    <a:pt x="3236" y="2102"/>
                  </a:cubicBezTo>
                  <a:lnTo>
                    <a:pt x="3736" y="1968"/>
                  </a:lnTo>
                  <a:lnTo>
                    <a:pt x="3736" y="1968"/>
                  </a:lnTo>
                  <a:lnTo>
                    <a:pt x="4303" y="1401"/>
                  </a:lnTo>
                  <a:cubicBezTo>
                    <a:pt x="4528" y="1506"/>
                    <a:pt x="4774" y="1557"/>
                    <a:pt x="5018" y="1557"/>
                  </a:cubicBezTo>
                  <a:cubicBezTo>
                    <a:pt x="5317" y="1557"/>
                    <a:pt x="5614" y="1481"/>
                    <a:pt x="5871" y="1334"/>
                  </a:cubicBezTo>
                  <a:cubicBezTo>
                    <a:pt x="6271" y="1101"/>
                    <a:pt x="6371" y="867"/>
                    <a:pt x="6038" y="667"/>
                  </a:cubicBezTo>
                  <a:cubicBezTo>
                    <a:pt x="5897" y="588"/>
                    <a:pt x="5748" y="555"/>
                    <a:pt x="5586" y="555"/>
                  </a:cubicBezTo>
                  <a:cubicBezTo>
                    <a:pt x="5135" y="555"/>
                    <a:pt x="4591" y="813"/>
                    <a:pt x="3903" y="1034"/>
                  </a:cubicBezTo>
                  <a:cubicBezTo>
                    <a:pt x="3368" y="1195"/>
                    <a:pt x="2814" y="1336"/>
                    <a:pt x="2246" y="1336"/>
                  </a:cubicBezTo>
                  <a:cubicBezTo>
                    <a:pt x="1751" y="1336"/>
                    <a:pt x="1246" y="1229"/>
                    <a:pt x="734" y="934"/>
                  </a:cubicBezTo>
                  <a:cubicBezTo>
                    <a:pt x="234" y="634"/>
                    <a:pt x="0" y="334"/>
                    <a:pt x="0" y="0"/>
                  </a:cubicBezTo>
                  <a:close/>
                  <a:moveTo>
                    <a:pt x="8406" y="2168"/>
                  </a:moveTo>
                  <a:lnTo>
                    <a:pt x="7305" y="2802"/>
                  </a:lnTo>
                  <a:lnTo>
                    <a:pt x="6471" y="2335"/>
                  </a:lnTo>
                  <a:cubicBezTo>
                    <a:pt x="5898" y="2587"/>
                    <a:pt x="5277" y="2713"/>
                    <a:pt x="4664" y="2713"/>
                  </a:cubicBezTo>
                  <a:cubicBezTo>
                    <a:pt x="4385" y="2713"/>
                    <a:pt x="4107" y="2687"/>
                    <a:pt x="3836" y="2635"/>
                  </a:cubicBezTo>
                  <a:cubicBezTo>
                    <a:pt x="3636" y="2602"/>
                    <a:pt x="3436" y="2535"/>
                    <a:pt x="3236" y="2469"/>
                  </a:cubicBezTo>
                  <a:lnTo>
                    <a:pt x="3236" y="3369"/>
                  </a:lnTo>
                  <a:cubicBezTo>
                    <a:pt x="3681" y="3527"/>
                    <a:pt x="4150" y="3605"/>
                    <a:pt x="4623" y="3605"/>
                  </a:cubicBezTo>
                  <a:cubicBezTo>
                    <a:pt x="5250" y="3605"/>
                    <a:pt x="5882" y="3468"/>
                    <a:pt x="6471" y="3202"/>
                  </a:cubicBezTo>
                  <a:lnTo>
                    <a:pt x="7305" y="3703"/>
                  </a:lnTo>
                  <a:lnTo>
                    <a:pt x="8406" y="3036"/>
                  </a:lnTo>
                  <a:lnTo>
                    <a:pt x="8406" y="2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4594;p75">
              <a:extLst>
                <a:ext uri="{FF2B5EF4-FFF2-40B4-BE49-F238E27FC236}">
                  <a16:creationId xmlns:a16="http://schemas.microsoft.com/office/drawing/2014/main" id="{2BA37607-0F8A-4619-AE2A-044490FDCDB7}"/>
                </a:ext>
              </a:extLst>
            </p:cNvPr>
            <p:cNvSpPr/>
            <p:nvPr/>
          </p:nvSpPr>
          <p:spPr>
            <a:xfrm>
              <a:off x="4920350" y="2719050"/>
              <a:ext cx="20875" cy="26725"/>
            </a:xfrm>
            <a:custGeom>
              <a:avLst/>
              <a:gdLst/>
              <a:ahLst/>
              <a:cxnLst/>
              <a:rect l="l" t="t" r="r" b="b"/>
              <a:pathLst>
                <a:path w="835" h="1069" extrusionOk="0">
                  <a:moveTo>
                    <a:pt x="1" y="1"/>
                  </a:moveTo>
                  <a:lnTo>
                    <a:pt x="1" y="901"/>
                  </a:lnTo>
                  <a:lnTo>
                    <a:pt x="301" y="1068"/>
                  </a:lnTo>
                  <a:cubicBezTo>
                    <a:pt x="434" y="835"/>
                    <a:pt x="634" y="634"/>
                    <a:pt x="834" y="4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4595;p75">
              <a:extLst>
                <a:ext uri="{FF2B5EF4-FFF2-40B4-BE49-F238E27FC236}">
                  <a16:creationId xmlns:a16="http://schemas.microsoft.com/office/drawing/2014/main" id="{3FE63F65-7C41-4773-BE6E-EE320F0E16B0}"/>
                </a:ext>
              </a:extLst>
            </p:cNvPr>
            <p:cNvSpPr/>
            <p:nvPr/>
          </p:nvSpPr>
          <p:spPr>
            <a:xfrm>
              <a:off x="5115500" y="2774925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34" y="1"/>
                  </a:moveTo>
                  <a:cubicBezTo>
                    <a:pt x="601" y="401"/>
                    <a:pt x="367" y="734"/>
                    <a:pt x="0" y="868"/>
                  </a:cubicBezTo>
                  <a:lnTo>
                    <a:pt x="567" y="1201"/>
                  </a:lnTo>
                  <a:cubicBezTo>
                    <a:pt x="634" y="1068"/>
                    <a:pt x="667" y="935"/>
                    <a:pt x="667" y="768"/>
                  </a:cubicBezTo>
                  <a:cubicBezTo>
                    <a:pt x="667" y="768"/>
                    <a:pt x="667" y="267"/>
                    <a:pt x="6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4596;p75">
              <a:extLst>
                <a:ext uri="{FF2B5EF4-FFF2-40B4-BE49-F238E27FC236}">
                  <a16:creationId xmlns:a16="http://schemas.microsoft.com/office/drawing/2014/main" id="{36502A32-D37D-49A7-B286-8B133CCBC530}"/>
                </a:ext>
              </a:extLst>
            </p:cNvPr>
            <p:cNvSpPr/>
            <p:nvPr/>
          </p:nvSpPr>
          <p:spPr>
            <a:xfrm>
              <a:off x="5115500" y="2774925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34" y="1"/>
                  </a:moveTo>
                  <a:cubicBezTo>
                    <a:pt x="601" y="401"/>
                    <a:pt x="367" y="734"/>
                    <a:pt x="0" y="868"/>
                  </a:cubicBezTo>
                  <a:lnTo>
                    <a:pt x="567" y="1201"/>
                  </a:lnTo>
                  <a:cubicBezTo>
                    <a:pt x="634" y="1068"/>
                    <a:pt x="667" y="935"/>
                    <a:pt x="667" y="768"/>
                  </a:cubicBezTo>
                  <a:cubicBezTo>
                    <a:pt x="667" y="768"/>
                    <a:pt x="667" y="267"/>
                    <a:pt x="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4597;p75">
              <a:extLst>
                <a:ext uri="{FF2B5EF4-FFF2-40B4-BE49-F238E27FC236}">
                  <a16:creationId xmlns:a16="http://schemas.microsoft.com/office/drawing/2014/main" id="{FEA98892-9383-49FB-BFBB-8D7EB5FBBD77}"/>
                </a:ext>
              </a:extLst>
            </p:cNvPr>
            <p:cNvSpPr/>
            <p:nvPr/>
          </p:nvSpPr>
          <p:spPr>
            <a:xfrm>
              <a:off x="4920350" y="2702375"/>
              <a:ext cx="216025" cy="123450"/>
            </a:xfrm>
            <a:custGeom>
              <a:avLst/>
              <a:gdLst/>
              <a:ahLst/>
              <a:cxnLst/>
              <a:rect l="l" t="t" r="r" b="b"/>
              <a:pathLst>
                <a:path w="8641" h="4938" extrusionOk="0">
                  <a:moveTo>
                    <a:pt x="1168" y="1"/>
                  </a:moveTo>
                  <a:lnTo>
                    <a:pt x="1" y="668"/>
                  </a:lnTo>
                  <a:lnTo>
                    <a:pt x="834" y="1135"/>
                  </a:lnTo>
                  <a:cubicBezTo>
                    <a:pt x="501" y="1335"/>
                    <a:pt x="267" y="1702"/>
                    <a:pt x="234" y="2102"/>
                  </a:cubicBezTo>
                  <a:cubicBezTo>
                    <a:pt x="234" y="2436"/>
                    <a:pt x="468" y="2736"/>
                    <a:pt x="968" y="3003"/>
                  </a:cubicBezTo>
                  <a:cubicBezTo>
                    <a:pt x="1499" y="3308"/>
                    <a:pt x="2022" y="3420"/>
                    <a:pt x="2534" y="3420"/>
                  </a:cubicBezTo>
                  <a:cubicBezTo>
                    <a:pt x="3083" y="3420"/>
                    <a:pt x="3619" y="3292"/>
                    <a:pt x="4137" y="3136"/>
                  </a:cubicBezTo>
                  <a:cubicBezTo>
                    <a:pt x="4825" y="2915"/>
                    <a:pt x="5369" y="2657"/>
                    <a:pt x="5820" y="2657"/>
                  </a:cubicBezTo>
                  <a:cubicBezTo>
                    <a:pt x="5982" y="2657"/>
                    <a:pt x="6131" y="2690"/>
                    <a:pt x="6272" y="2769"/>
                  </a:cubicBezTo>
                  <a:cubicBezTo>
                    <a:pt x="6605" y="2969"/>
                    <a:pt x="6505" y="3203"/>
                    <a:pt x="6105" y="3403"/>
                  </a:cubicBezTo>
                  <a:cubicBezTo>
                    <a:pt x="5838" y="3555"/>
                    <a:pt x="5528" y="3632"/>
                    <a:pt x="5217" y="3632"/>
                  </a:cubicBezTo>
                  <a:cubicBezTo>
                    <a:pt x="4984" y="3632"/>
                    <a:pt x="4752" y="3589"/>
                    <a:pt x="4537" y="3503"/>
                  </a:cubicBezTo>
                  <a:lnTo>
                    <a:pt x="3470" y="4571"/>
                  </a:lnTo>
                  <a:cubicBezTo>
                    <a:pt x="3670" y="4637"/>
                    <a:pt x="3870" y="4671"/>
                    <a:pt x="4070" y="4737"/>
                  </a:cubicBezTo>
                  <a:cubicBezTo>
                    <a:pt x="4370" y="4804"/>
                    <a:pt x="4737" y="4837"/>
                    <a:pt x="5071" y="4837"/>
                  </a:cubicBezTo>
                  <a:cubicBezTo>
                    <a:pt x="5638" y="4804"/>
                    <a:pt x="6172" y="4671"/>
                    <a:pt x="6672" y="4437"/>
                  </a:cubicBezTo>
                  <a:lnTo>
                    <a:pt x="7506" y="4937"/>
                  </a:lnTo>
                  <a:lnTo>
                    <a:pt x="8640" y="4270"/>
                  </a:lnTo>
                  <a:lnTo>
                    <a:pt x="8473" y="4170"/>
                  </a:lnTo>
                  <a:lnTo>
                    <a:pt x="7806" y="3770"/>
                  </a:lnTo>
                  <a:cubicBezTo>
                    <a:pt x="8206" y="3603"/>
                    <a:pt x="8440" y="3236"/>
                    <a:pt x="8473" y="2803"/>
                  </a:cubicBezTo>
                  <a:cubicBezTo>
                    <a:pt x="8473" y="2769"/>
                    <a:pt x="8473" y="2736"/>
                    <a:pt x="8473" y="2702"/>
                  </a:cubicBezTo>
                  <a:cubicBezTo>
                    <a:pt x="8440" y="2402"/>
                    <a:pt x="8206" y="2102"/>
                    <a:pt x="7739" y="1835"/>
                  </a:cubicBezTo>
                  <a:cubicBezTo>
                    <a:pt x="7272" y="1568"/>
                    <a:pt x="6772" y="1435"/>
                    <a:pt x="6238" y="1435"/>
                  </a:cubicBezTo>
                  <a:lnTo>
                    <a:pt x="5705" y="1435"/>
                  </a:lnTo>
                  <a:cubicBezTo>
                    <a:pt x="5471" y="1468"/>
                    <a:pt x="5238" y="1535"/>
                    <a:pt x="5004" y="1602"/>
                  </a:cubicBezTo>
                  <a:cubicBezTo>
                    <a:pt x="4871" y="1635"/>
                    <a:pt x="4771" y="1668"/>
                    <a:pt x="4637" y="1702"/>
                  </a:cubicBezTo>
                  <a:lnTo>
                    <a:pt x="4170" y="1835"/>
                  </a:lnTo>
                  <a:lnTo>
                    <a:pt x="4003" y="1902"/>
                  </a:lnTo>
                  <a:cubicBezTo>
                    <a:pt x="3670" y="2035"/>
                    <a:pt x="3336" y="2135"/>
                    <a:pt x="3003" y="2202"/>
                  </a:cubicBezTo>
                  <a:cubicBezTo>
                    <a:pt x="2936" y="2219"/>
                    <a:pt x="2869" y="2227"/>
                    <a:pt x="2803" y="2227"/>
                  </a:cubicBezTo>
                  <a:cubicBezTo>
                    <a:pt x="2736" y="2227"/>
                    <a:pt x="2669" y="2219"/>
                    <a:pt x="2602" y="2202"/>
                  </a:cubicBezTo>
                  <a:cubicBezTo>
                    <a:pt x="2502" y="2169"/>
                    <a:pt x="2436" y="2135"/>
                    <a:pt x="2369" y="2102"/>
                  </a:cubicBezTo>
                  <a:cubicBezTo>
                    <a:pt x="2135" y="1969"/>
                    <a:pt x="2102" y="1735"/>
                    <a:pt x="2569" y="1468"/>
                  </a:cubicBezTo>
                  <a:cubicBezTo>
                    <a:pt x="2832" y="1307"/>
                    <a:pt x="3131" y="1218"/>
                    <a:pt x="3430" y="1218"/>
                  </a:cubicBezTo>
                  <a:cubicBezTo>
                    <a:pt x="3625" y="1218"/>
                    <a:pt x="3819" y="1256"/>
                    <a:pt x="4003" y="1335"/>
                  </a:cubicBezTo>
                  <a:lnTo>
                    <a:pt x="5004" y="301"/>
                  </a:lnTo>
                  <a:cubicBezTo>
                    <a:pt x="4587" y="176"/>
                    <a:pt x="4158" y="114"/>
                    <a:pt x="3732" y="114"/>
                  </a:cubicBezTo>
                  <a:cubicBezTo>
                    <a:pt x="3136" y="114"/>
                    <a:pt x="2547" y="234"/>
                    <a:pt x="2002" y="468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4598;p75">
              <a:extLst>
                <a:ext uri="{FF2B5EF4-FFF2-40B4-BE49-F238E27FC236}">
                  <a16:creationId xmlns:a16="http://schemas.microsoft.com/office/drawing/2014/main" id="{F57E0E70-B484-4567-83E4-2C17479C5605}"/>
                </a:ext>
              </a:extLst>
            </p:cNvPr>
            <p:cNvSpPr/>
            <p:nvPr/>
          </p:nvSpPr>
          <p:spPr>
            <a:xfrm>
              <a:off x="5087975" y="281330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0" y="0"/>
                  </a:moveTo>
                  <a:lnTo>
                    <a:pt x="0" y="867"/>
                  </a:lnTo>
                  <a:lnTo>
                    <a:pt x="834" y="1368"/>
                  </a:lnTo>
                  <a:lnTo>
                    <a:pt x="8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4599;p75">
              <a:extLst>
                <a:ext uri="{FF2B5EF4-FFF2-40B4-BE49-F238E27FC236}">
                  <a16:creationId xmlns:a16="http://schemas.microsoft.com/office/drawing/2014/main" id="{607BE261-9EAC-4CE9-864C-7F8482AF8885}"/>
                </a:ext>
              </a:extLst>
            </p:cNvPr>
            <p:cNvSpPr/>
            <p:nvPr/>
          </p:nvSpPr>
          <p:spPr>
            <a:xfrm>
              <a:off x="5087975" y="281330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0" y="0"/>
                  </a:moveTo>
                  <a:lnTo>
                    <a:pt x="0" y="867"/>
                  </a:lnTo>
                  <a:lnTo>
                    <a:pt x="834" y="1368"/>
                  </a:lnTo>
                  <a:lnTo>
                    <a:pt x="8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4600;p75">
              <a:extLst>
                <a:ext uri="{FF2B5EF4-FFF2-40B4-BE49-F238E27FC236}">
                  <a16:creationId xmlns:a16="http://schemas.microsoft.com/office/drawing/2014/main" id="{6E86AD06-ADD0-43A2-AF8F-6798B27A9F2C}"/>
                </a:ext>
              </a:extLst>
            </p:cNvPr>
            <p:cNvSpPr/>
            <p:nvPr/>
          </p:nvSpPr>
          <p:spPr>
            <a:xfrm>
              <a:off x="4920350" y="270320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5" y="1"/>
                  </a:moveTo>
                  <a:lnTo>
                    <a:pt x="1" y="635"/>
                  </a:lnTo>
                  <a:lnTo>
                    <a:pt x="1135" y="134"/>
                  </a:lnTo>
                  <a:lnTo>
                    <a:pt x="1969" y="468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4601;p75">
              <a:extLst>
                <a:ext uri="{FF2B5EF4-FFF2-40B4-BE49-F238E27FC236}">
                  <a16:creationId xmlns:a16="http://schemas.microsoft.com/office/drawing/2014/main" id="{6B3AFC3D-B3FA-46E1-A86A-7F29297C7ABB}"/>
                </a:ext>
              </a:extLst>
            </p:cNvPr>
            <p:cNvSpPr/>
            <p:nvPr/>
          </p:nvSpPr>
          <p:spPr>
            <a:xfrm>
              <a:off x="4983725" y="2710725"/>
              <a:ext cx="61750" cy="29200"/>
            </a:xfrm>
            <a:custGeom>
              <a:avLst/>
              <a:gdLst/>
              <a:ahLst/>
              <a:cxnLst/>
              <a:rect l="l" t="t" r="r" b="b"/>
              <a:pathLst>
                <a:path w="2470" h="1168" extrusionOk="0">
                  <a:moveTo>
                    <a:pt x="2469" y="0"/>
                  </a:moveTo>
                  <a:lnTo>
                    <a:pt x="1468" y="901"/>
                  </a:lnTo>
                  <a:cubicBezTo>
                    <a:pt x="1309" y="848"/>
                    <a:pt x="1143" y="822"/>
                    <a:pt x="977" y="822"/>
                  </a:cubicBezTo>
                  <a:cubicBezTo>
                    <a:pt x="623" y="822"/>
                    <a:pt x="273" y="940"/>
                    <a:pt x="1" y="1168"/>
                  </a:cubicBezTo>
                  <a:cubicBezTo>
                    <a:pt x="263" y="1006"/>
                    <a:pt x="563" y="918"/>
                    <a:pt x="869" y="918"/>
                  </a:cubicBezTo>
                  <a:cubicBezTo>
                    <a:pt x="1068" y="918"/>
                    <a:pt x="1271" y="955"/>
                    <a:pt x="1468" y="1034"/>
                  </a:cubicBez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4602;p75">
              <a:extLst>
                <a:ext uri="{FF2B5EF4-FFF2-40B4-BE49-F238E27FC236}">
                  <a16:creationId xmlns:a16="http://schemas.microsoft.com/office/drawing/2014/main" id="{696B7EB3-AE15-41E8-A33A-B1D75B483825}"/>
                </a:ext>
              </a:extLst>
            </p:cNvPr>
            <p:cNvSpPr/>
            <p:nvPr/>
          </p:nvSpPr>
          <p:spPr>
            <a:xfrm>
              <a:off x="5007075" y="2790775"/>
              <a:ext cx="40050" cy="32550"/>
            </a:xfrm>
            <a:custGeom>
              <a:avLst/>
              <a:gdLst/>
              <a:ahLst/>
              <a:cxnLst/>
              <a:rect l="l" t="t" r="r" b="b"/>
              <a:pathLst>
                <a:path w="1602" h="1302" extrusionOk="0">
                  <a:moveTo>
                    <a:pt x="1035" y="0"/>
                  </a:moveTo>
                  <a:lnTo>
                    <a:pt x="1" y="1035"/>
                  </a:lnTo>
                  <a:cubicBezTo>
                    <a:pt x="201" y="1101"/>
                    <a:pt x="401" y="1168"/>
                    <a:pt x="601" y="1201"/>
                  </a:cubicBezTo>
                  <a:cubicBezTo>
                    <a:pt x="901" y="1301"/>
                    <a:pt x="1268" y="1301"/>
                    <a:pt x="1602" y="1301"/>
                  </a:cubicBezTo>
                  <a:cubicBezTo>
                    <a:pt x="1101" y="1301"/>
                    <a:pt x="601" y="1201"/>
                    <a:pt x="167" y="1001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4603;p75">
              <a:extLst>
                <a:ext uri="{FF2B5EF4-FFF2-40B4-BE49-F238E27FC236}">
                  <a16:creationId xmlns:a16="http://schemas.microsoft.com/office/drawing/2014/main" id="{82B42970-68B9-43AF-A3DC-45B1D4F6E770}"/>
                </a:ext>
              </a:extLst>
            </p:cNvPr>
            <p:cNvSpPr/>
            <p:nvPr/>
          </p:nvSpPr>
          <p:spPr>
            <a:xfrm>
              <a:off x="5087975" y="2809125"/>
              <a:ext cx="48400" cy="15875"/>
            </a:xfrm>
            <a:custGeom>
              <a:avLst/>
              <a:gdLst/>
              <a:ahLst/>
              <a:cxnLst/>
              <a:rect l="l" t="t" r="r" b="b"/>
              <a:pathLst>
                <a:path w="1936" h="635" extrusionOk="0">
                  <a:moveTo>
                    <a:pt x="1935" y="0"/>
                  </a:moveTo>
                  <a:lnTo>
                    <a:pt x="834" y="534"/>
                  </a:lnTo>
                  <a:lnTo>
                    <a:pt x="0" y="167"/>
                  </a:lnTo>
                  <a:lnTo>
                    <a:pt x="834" y="634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4604;p75">
              <a:extLst>
                <a:ext uri="{FF2B5EF4-FFF2-40B4-BE49-F238E27FC236}">
                  <a16:creationId xmlns:a16="http://schemas.microsoft.com/office/drawing/2014/main" id="{E1C922C4-882C-40A3-AC39-04B537FF9024}"/>
                </a:ext>
              </a:extLst>
            </p:cNvPr>
            <p:cNvSpPr/>
            <p:nvPr/>
          </p:nvSpPr>
          <p:spPr>
            <a:xfrm>
              <a:off x="4761900" y="2623975"/>
              <a:ext cx="266875" cy="149300"/>
            </a:xfrm>
            <a:custGeom>
              <a:avLst/>
              <a:gdLst/>
              <a:ahLst/>
              <a:cxnLst/>
              <a:rect l="l" t="t" r="r" b="b"/>
              <a:pathLst>
                <a:path w="10675" h="5972" extrusionOk="0">
                  <a:moveTo>
                    <a:pt x="10675" y="1"/>
                  </a:moveTo>
                  <a:cubicBezTo>
                    <a:pt x="7773" y="1"/>
                    <a:pt x="5071" y="668"/>
                    <a:pt x="3036" y="1836"/>
                  </a:cubicBezTo>
                  <a:cubicBezTo>
                    <a:pt x="1068" y="2970"/>
                    <a:pt x="1" y="4404"/>
                    <a:pt x="1" y="5972"/>
                  </a:cubicBezTo>
                  <a:cubicBezTo>
                    <a:pt x="1" y="5972"/>
                    <a:pt x="101" y="3804"/>
                    <a:pt x="3103" y="1969"/>
                  </a:cubicBezTo>
                  <a:cubicBezTo>
                    <a:pt x="6072" y="168"/>
                    <a:pt x="10675" y="1"/>
                    <a:pt x="106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4605;p75">
              <a:extLst>
                <a:ext uri="{FF2B5EF4-FFF2-40B4-BE49-F238E27FC236}">
                  <a16:creationId xmlns:a16="http://schemas.microsoft.com/office/drawing/2014/main" id="{958E7684-AEC7-4BB4-8BFC-93709E95FA4A}"/>
                </a:ext>
              </a:extLst>
            </p:cNvPr>
            <p:cNvSpPr/>
            <p:nvPr/>
          </p:nvSpPr>
          <p:spPr>
            <a:xfrm>
              <a:off x="5007075" y="2754925"/>
              <a:ext cx="310225" cy="178925"/>
            </a:xfrm>
            <a:custGeom>
              <a:avLst/>
              <a:gdLst/>
              <a:ahLst/>
              <a:cxnLst/>
              <a:rect l="l" t="t" r="r" b="b"/>
              <a:pathLst>
                <a:path w="12409" h="7157" extrusionOk="0">
                  <a:moveTo>
                    <a:pt x="11943" y="0"/>
                  </a:moveTo>
                  <a:cubicBezTo>
                    <a:pt x="11943" y="2"/>
                    <a:pt x="12409" y="3069"/>
                    <a:pt x="8573" y="5170"/>
                  </a:cubicBezTo>
                  <a:cubicBezTo>
                    <a:pt x="5140" y="7035"/>
                    <a:pt x="1050" y="7140"/>
                    <a:pt x="172" y="7140"/>
                  </a:cubicBezTo>
                  <a:cubicBezTo>
                    <a:pt x="60" y="7140"/>
                    <a:pt x="1" y="7139"/>
                    <a:pt x="1" y="7139"/>
                  </a:cubicBezTo>
                  <a:lnTo>
                    <a:pt x="1" y="7139"/>
                  </a:lnTo>
                  <a:cubicBezTo>
                    <a:pt x="285" y="7151"/>
                    <a:pt x="569" y="7157"/>
                    <a:pt x="853" y="7157"/>
                  </a:cubicBezTo>
                  <a:cubicBezTo>
                    <a:pt x="3710" y="7157"/>
                    <a:pt x="6556" y="6545"/>
                    <a:pt x="8740" y="5271"/>
                  </a:cubicBezTo>
                  <a:cubicBezTo>
                    <a:pt x="11242" y="3836"/>
                    <a:pt x="12309" y="1901"/>
                    <a:pt x="1194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4606;p75">
              <a:extLst>
                <a:ext uri="{FF2B5EF4-FFF2-40B4-BE49-F238E27FC236}">
                  <a16:creationId xmlns:a16="http://schemas.microsoft.com/office/drawing/2014/main" id="{05CEEAF1-FE10-4F90-A301-738159C00FF1}"/>
                </a:ext>
              </a:extLst>
            </p:cNvPr>
            <p:cNvSpPr/>
            <p:nvPr/>
          </p:nvSpPr>
          <p:spPr>
            <a:xfrm>
              <a:off x="4053900" y="3015925"/>
              <a:ext cx="63400" cy="391150"/>
            </a:xfrm>
            <a:custGeom>
              <a:avLst/>
              <a:gdLst/>
              <a:ahLst/>
              <a:cxnLst/>
              <a:rect l="l" t="t" r="r" b="b"/>
              <a:pathLst>
                <a:path w="2536" h="15646" extrusionOk="0">
                  <a:moveTo>
                    <a:pt x="1401" y="1"/>
                  </a:moveTo>
                  <a:lnTo>
                    <a:pt x="0" y="34"/>
                  </a:lnTo>
                  <a:lnTo>
                    <a:pt x="1135" y="15645"/>
                  </a:lnTo>
                  <a:lnTo>
                    <a:pt x="2536" y="15612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4607;p75">
              <a:extLst>
                <a:ext uri="{FF2B5EF4-FFF2-40B4-BE49-F238E27FC236}">
                  <a16:creationId xmlns:a16="http://schemas.microsoft.com/office/drawing/2014/main" id="{D900A0D7-717B-487E-B16D-B727C9EAFDFD}"/>
                </a:ext>
              </a:extLst>
            </p:cNvPr>
            <p:cNvSpPr/>
            <p:nvPr/>
          </p:nvSpPr>
          <p:spPr>
            <a:xfrm>
              <a:off x="3752850" y="3181050"/>
              <a:ext cx="65075" cy="391150"/>
            </a:xfrm>
            <a:custGeom>
              <a:avLst/>
              <a:gdLst/>
              <a:ahLst/>
              <a:cxnLst/>
              <a:rect l="l" t="t" r="r" b="b"/>
              <a:pathLst>
                <a:path w="2603" h="15646" extrusionOk="0">
                  <a:moveTo>
                    <a:pt x="1435" y="1"/>
                  </a:moveTo>
                  <a:lnTo>
                    <a:pt x="1" y="34"/>
                  </a:lnTo>
                  <a:lnTo>
                    <a:pt x="1168" y="15645"/>
                  </a:lnTo>
                  <a:lnTo>
                    <a:pt x="2602" y="15612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4608;p75">
              <a:extLst>
                <a:ext uri="{FF2B5EF4-FFF2-40B4-BE49-F238E27FC236}">
                  <a16:creationId xmlns:a16="http://schemas.microsoft.com/office/drawing/2014/main" id="{4E001C81-7BE3-4E11-8B9C-B7896C0F7E34}"/>
                </a:ext>
              </a:extLst>
            </p:cNvPr>
            <p:cNvSpPr/>
            <p:nvPr/>
          </p:nvSpPr>
          <p:spPr>
            <a:xfrm>
              <a:off x="3686125" y="3605525"/>
              <a:ext cx="143475" cy="612950"/>
            </a:xfrm>
            <a:custGeom>
              <a:avLst/>
              <a:gdLst/>
              <a:ahLst/>
              <a:cxnLst/>
              <a:rect l="l" t="t" r="r" b="b"/>
              <a:pathLst>
                <a:path w="5739" h="24518" extrusionOk="0">
                  <a:moveTo>
                    <a:pt x="3403" y="0"/>
                  </a:moveTo>
                  <a:lnTo>
                    <a:pt x="34" y="24151"/>
                  </a:lnTo>
                  <a:cubicBezTo>
                    <a:pt x="1" y="24251"/>
                    <a:pt x="101" y="24351"/>
                    <a:pt x="201" y="24418"/>
                  </a:cubicBezTo>
                  <a:cubicBezTo>
                    <a:pt x="318" y="24485"/>
                    <a:pt x="460" y="24518"/>
                    <a:pt x="606" y="24518"/>
                  </a:cubicBezTo>
                  <a:cubicBezTo>
                    <a:pt x="752" y="24518"/>
                    <a:pt x="902" y="24485"/>
                    <a:pt x="1035" y="24418"/>
                  </a:cubicBezTo>
                  <a:cubicBezTo>
                    <a:pt x="1102" y="24351"/>
                    <a:pt x="1168" y="24284"/>
                    <a:pt x="1202" y="24218"/>
                  </a:cubicBezTo>
                  <a:lnTo>
                    <a:pt x="573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4609;p75">
              <a:extLst>
                <a:ext uri="{FF2B5EF4-FFF2-40B4-BE49-F238E27FC236}">
                  <a16:creationId xmlns:a16="http://schemas.microsoft.com/office/drawing/2014/main" id="{E131BA2A-F169-43A6-9B3B-3EBA156C0024}"/>
                </a:ext>
              </a:extLst>
            </p:cNvPr>
            <p:cNvSpPr/>
            <p:nvPr/>
          </p:nvSpPr>
          <p:spPr>
            <a:xfrm>
              <a:off x="4035550" y="3402875"/>
              <a:ext cx="142625" cy="612975"/>
            </a:xfrm>
            <a:custGeom>
              <a:avLst/>
              <a:gdLst/>
              <a:ahLst/>
              <a:cxnLst/>
              <a:rect l="l" t="t" r="r" b="b"/>
              <a:pathLst>
                <a:path w="5705" h="24519" extrusionOk="0">
                  <a:moveTo>
                    <a:pt x="3403" y="1"/>
                  </a:moveTo>
                  <a:lnTo>
                    <a:pt x="34" y="24185"/>
                  </a:lnTo>
                  <a:cubicBezTo>
                    <a:pt x="1" y="24285"/>
                    <a:pt x="101" y="24385"/>
                    <a:pt x="201" y="24418"/>
                  </a:cubicBezTo>
                  <a:cubicBezTo>
                    <a:pt x="318" y="24485"/>
                    <a:pt x="459" y="24518"/>
                    <a:pt x="605" y="24518"/>
                  </a:cubicBezTo>
                  <a:cubicBezTo>
                    <a:pt x="751" y="24518"/>
                    <a:pt x="901" y="24485"/>
                    <a:pt x="1035" y="24418"/>
                  </a:cubicBezTo>
                  <a:cubicBezTo>
                    <a:pt x="1101" y="24385"/>
                    <a:pt x="1168" y="24318"/>
                    <a:pt x="1201" y="24218"/>
                  </a:cubicBezTo>
                  <a:lnTo>
                    <a:pt x="570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4610;p75">
              <a:extLst>
                <a:ext uri="{FF2B5EF4-FFF2-40B4-BE49-F238E27FC236}">
                  <a16:creationId xmlns:a16="http://schemas.microsoft.com/office/drawing/2014/main" id="{9AF1F489-D17A-4836-9B9F-F78F3A947668}"/>
                </a:ext>
              </a:extLst>
            </p:cNvPr>
            <p:cNvSpPr/>
            <p:nvPr/>
          </p:nvSpPr>
          <p:spPr>
            <a:xfrm>
              <a:off x="4469200" y="3605525"/>
              <a:ext cx="159300" cy="601275"/>
            </a:xfrm>
            <a:custGeom>
              <a:avLst/>
              <a:gdLst/>
              <a:ahLst/>
              <a:cxnLst/>
              <a:rect l="l" t="t" r="r" b="b"/>
              <a:pathLst>
                <a:path w="6372" h="24051" extrusionOk="0">
                  <a:moveTo>
                    <a:pt x="0" y="0"/>
                  </a:moveTo>
                  <a:lnTo>
                    <a:pt x="5204" y="23751"/>
                  </a:lnTo>
                  <a:cubicBezTo>
                    <a:pt x="5204" y="23851"/>
                    <a:pt x="5271" y="23918"/>
                    <a:pt x="5337" y="23951"/>
                  </a:cubicBezTo>
                  <a:cubicBezTo>
                    <a:pt x="5471" y="24018"/>
                    <a:pt x="5621" y="24051"/>
                    <a:pt x="5771" y="24051"/>
                  </a:cubicBezTo>
                  <a:cubicBezTo>
                    <a:pt x="5921" y="24051"/>
                    <a:pt x="6071" y="24018"/>
                    <a:pt x="6205" y="23951"/>
                  </a:cubicBezTo>
                  <a:cubicBezTo>
                    <a:pt x="6305" y="23918"/>
                    <a:pt x="6372" y="23817"/>
                    <a:pt x="6338" y="23684"/>
                  </a:cubicBezTo>
                  <a:lnTo>
                    <a:pt x="23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4611;p75">
              <a:extLst>
                <a:ext uri="{FF2B5EF4-FFF2-40B4-BE49-F238E27FC236}">
                  <a16:creationId xmlns:a16="http://schemas.microsoft.com/office/drawing/2014/main" id="{314DB848-6BD7-4C61-A356-224C7E1B86BC}"/>
                </a:ext>
              </a:extLst>
            </p:cNvPr>
            <p:cNvSpPr/>
            <p:nvPr/>
          </p:nvSpPr>
          <p:spPr>
            <a:xfrm>
              <a:off x="4107275" y="3812350"/>
              <a:ext cx="142625" cy="612950"/>
            </a:xfrm>
            <a:custGeom>
              <a:avLst/>
              <a:gdLst/>
              <a:ahLst/>
              <a:cxnLst/>
              <a:rect l="l" t="t" r="r" b="b"/>
              <a:pathLst>
                <a:path w="5705" h="24518" extrusionOk="0">
                  <a:moveTo>
                    <a:pt x="0" y="0"/>
                  </a:moveTo>
                  <a:lnTo>
                    <a:pt x="4537" y="24217"/>
                  </a:lnTo>
                  <a:cubicBezTo>
                    <a:pt x="4537" y="24284"/>
                    <a:pt x="4604" y="24384"/>
                    <a:pt x="4704" y="24417"/>
                  </a:cubicBezTo>
                  <a:cubicBezTo>
                    <a:pt x="4837" y="24484"/>
                    <a:pt x="4979" y="24518"/>
                    <a:pt x="5121" y="24518"/>
                  </a:cubicBezTo>
                  <a:cubicBezTo>
                    <a:pt x="5262" y="24518"/>
                    <a:pt x="5404" y="24484"/>
                    <a:pt x="5538" y="24417"/>
                  </a:cubicBezTo>
                  <a:cubicBezTo>
                    <a:pt x="5638" y="24351"/>
                    <a:pt x="5704" y="24251"/>
                    <a:pt x="5704" y="24151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4612;p75">
              <a:extLst>
                <a:ext uri="{FF2B5EF4-FFF2-40B4-BE49-F238E27FC236}">
                  <a16:creationId xmlns:a16="http://schemas.microsoft.com/office/drawing/2014/main" id="{F104F30D-7A19-46E2-A8FB-B9B6B1838105}"/>
                </a:ext>
              </a:extLst>
            </p:cNvPr>
            <p:cNvSpPr/>
            <p:nvPr/>
          </p:nvSpPr>
          <p:spPr>
            <a:xfrm>
              <a:off x="4469200" y="3605525"/>
              <a:ext cx="69225" cy="108425"/>
            </a:xfrm>
            <a:custGeom>
              <a:avLst/>
              <a:gdLst/>
              <a:ahLst/>
              <a:cxnLst/>
              <a:rect l="l" t="t" r="r" b="b"/>
              <a:pathLst>
                <a:path w="2769" h="4337" extrusionOk="0">
                  <a:moveTo>
                    <a:pt x="0" y="0"/>
                  </a:moveTo>
                  <a:lnTo>
                    <a:pt x="934" y="4337"/>
                  </a:lnTo>
                  <a:cubicBezTo>
                    <a:pt x="1468" y="3903"/>
                    <a:pt x="2002" y="3436"/>
                    <a:pt x="2502" y="2969"/>
                  </a:cubicBezTo>
                  <a:cubicBezTo>
                    <a:pt x="2602" y="2869"/>
                    <a:pt x="2702" y="2736"/>
                    <a:pt x="2769" y="2602"/>
                  </a:cubicBezTo>
                  <a:lnTo>
                    <a:pt x="23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4613;p75">
              <a:extLst>
                <a:ext uri="{FF2B5EF4-FFF2-40B4-BE49-F238E27FC236}">
                  <a16:creationId xmlns:a16="http://schemas.microsoft.com/office/drawing/2014/main" id="{8A1C5117-C2ED-4D3A-A713-88CF068A60C5}"/>
                </a:ext>
              </a:extLst>
            </p:cNvPr>
            <p:cNvSpPr/>
            <p:nvPr/>
          </p:nvSpPr>
          <p:spPr>
            <a:xfrm>
              <a:off x="3761200" y="3605525"/>
              <a:ext cx="68400" cy="121775"/>
            </a:xfrm>
            <a:custGeom>
              <a:avLst/>
              <a:gdLst/>
              <a:ahLst/>
              <a:cxnLst/>
              <a:rect l="l" t="t" r="r" b="b"/>
              <a:pathLst>
                <a:path w="2736" h="4871" extrusionOk="0">
                  <a:moveTo>
                    <a:pt x="400" y="0"/>
                  </a:moveTo>
                  <a:lnTo>
                    <a:pt x="0" y="2869"/>
                  </a:lnTo>
                  <a:cubicBezTo>
                    <a:pt x="67" y="3169"/>
                    <a:pt x="234" y="3436"/>
                    <a:pt x="434" y="3670"/>
                  </a:cubicBezTo>
                  <a:cubicBezTo>
                    <a:pt x="867" y="4070"/>
                    <a:pt x="1334" y="4470"/>
                    <a:pt x="1801" y="4871"/>
                  </a:cubicBezTo>
                  <a:lnTo>
                    <a:pt x="27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4614;p75">
              <a:extLst>
                <a:ext uri="{FF2B5EF4-FFF2-40B4-BE49-F238E27FC236}">
                  <a16:creationId xmlns:a16="http://schemas.microsoft.com/office/drawing/2014/main" id="{EF54C04B-6514-4FA3-8F3B-AC2010859EF3}"/>
                </a:ext>
              </a:extLst>
            </p:cNvPr>
            <p:cNvSpPr/>
            <p:nvPr/>
          </p:nvSpPr>
          <p:spPr>
            <a:xfrm>
              <a:off x="4107275" y="3812350"/>
              <a:ext cx="69225" cy="100925"/>
            </a:xfrm>
            <a:custGeom>
              <a:avLst/>
              <a:gdLst/>
              <a:ahLst/>
              <a:cxnLst/>
              <a:rect l="l" t="t" r="r" b="b"/>
              <a:pathLst>
                <a:path w="2769" h="4037" extrusionOk="0">
                  <a:moveTo>
                    <a:pt x="0" y="0"/>
                  </a:moveTo>
                  <a:lnTo>
                    <a:pt x="734" y="4036"/>
                  </a:lnTo>
                  <a:cubicBezTo>
                    <a:pt x="1435" y="3803"/>
                    <a:pt x="2102" y="3569"/>
                    <a:pt x="2769" y="3336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4615;p75">
              <a:extLst>
                <a:ext uri="{FF2B5EF4-FFF2-40B4-BE49-F238E27FC236}">
                  <a16:creationId xmlns:a16="http://schemas.microsoft.com/office/drawing/2014/main" id="{3E79A957-58E2-41CE-9729-9DD24A0F79C8}"/>
                </a:ext>
              </a:extLst>
            </p:cNvPr>
            <p:cNvSpPr/>
            <p:nvPr/>
          </p:nvSpPr>
          <p:spPr>
            <a:xfrm>
              <a:off x="4052225" y="3417900"/>
              <a:ext cx="120950" cy="488700"/>
            </a:xfrm>
            <a:custGeom>
              <a:avLst/>
              <a:gdLst/>
              <a:ahLst/>
              <a:cxnLst/>
              <a:rect l="l" t="t" r="r" b="b"/>
              <a:pathLst>
                <a:path w="4838" h="19548" extrusionOk="0">
                  <a:moveTo>
                    <a:pt x="2636" y="0"/>
                  </a:moveTo>
                  <a:lnTo>
                    <a:pt x="1" y="18880"/>
                  </a:lnTo>
                  <a:cubicBezTo>
                    <a:pt x="401" y="19114"/>
                    <a:pt x="835" y="19347"/>
                    <a:pt x="1268" y="19547"/>
                  </a:cubicBezTo>
                  <a:lnTo>
                    <a:pt x="4838" y="434"/>
                  </a:lnTo>
                  <a:cubicBezTo>
                    <a:pt x="4237" y="300"/>
                    <a:pt x="3603" y="133"/>
                    <a:pt x="2936" y="33"/>
                  </a:cubicBezTo>
                  <a:cubicBezTo>
                    <a:pt x="2836" y="0"/>
                    <a:pt x="2736" y="0"/>
                    <a:pt x="263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4616;p75">
              <a:extLst>
                <a:ext uri="{FF2B5EF4-FFF2-40B4-BE49-F238E27FC236}">
                  <a16:creationId xmlns:a16="http://schemas.microsoft.com/office/drawing/2014/main" id="{6F0D4CF1-0717-4B8B-95EB-C6A6BEA72D0E}"/>
                </a:ext>
              </a:extLst>
            </p:cNvPr>
            <p:cNvSpPr/>
            <p:nvPr/>
          </p:nvSpPr>
          <p:spPr>
            <a:xfrm>
              <a:off x="3759525" y="3372000"/>
              <a:ext cx="785575" cy="497650"/>
            </a:xfrm>
            <a:custGeom>
              <a:avLst/>
              <a:gdLst/>
              <a:ahLst/>
              <a:cxnLst/>
              <a:rect l="l" t="t" r="r" b="b"/>
              <a:pathLst>
                <a:path w="31423" h="19906" extrusionOk="0">
                  <a:moveTo>
                    <a:pt x="14181" y="0"/>
                  </a:moveTo>
                  <a:cubicBezTo>
                    <a:pt x="13880" y="0"/>
                    <a:pt x="13578" y="37"/>
                    <a:pt x="13277" y="101"/>
                  </a:cubicBezTo>
                  <a:cubicBezTo>
                    <a:pt x="7706" y="1803"/>
                    <a:pt x="3436" y="4238"/>
                    <a:pt x="501" y="7440"/>
                  </a:cubicBezTo>
                  <a:cubicBezTo>
                    <a:pt x="201" y="7774"/>
                    <a:pt x="34" y="8241"/>
                    <a:pt x="0" y="8674"/>
                  </a:cubicBezTo>
                  <a:lnTo>
                    <a:pt x="0" y="9942"/>
                  </a:lnTo>
                  <a:cubicBezTo>
                    <a:pt x="34" y="10375"/>
                    <a:pt x="201" y="10809"/>
                    <a:pt x="534" y="11143"/>
                  </a:cubicBezTo>
                  <a:cubicBezTo>
                    <a:pt x="3870" y="14212"/>
                    <a:pt x="8607" y="17347"/>
                    <a:pt x="13310" y="19749"/>
                  </a:cubicBezTo>
                  <a:cubicBezTo>
                    <a:pt x="13581" y="19853"/>
                    <a:pt x="13865" y="19905"/>
                    <a:pt x="14146" y="19905"/>
                  </a:cubicBezTo>
                  <a:cubicBezTo>
                    <a:pt x="14314" y="19905"/>
                    <a:pt x="14482" y="19886"/>
                    <a:pt x="14644" y="19849"/>
                  </a:cubicBezTo>
                  <a:cubicBezTo>
                    <a:pt x="20648" y="17914"/>
                    <a:pt x="26219" y="14712"/>
                    <a:pt x="30889" y="10476"/>
                  </a:cubicBezTo>
                  <a:cubicBezTo>
                    <a:pt x="31223" y="10142"/>
                    <a:pt x="31389" y="9708"/>
                    <a:pt x="31423" y="9275"/>
                  </a:cubicBezTo>
                  <a:lnTo>
                    <a:pt x="31423" y="8007"/>
                  </a:lnTo>
                  <a:cubicBezTo>
                    <a:pt x="31389" y="7573"/>
                    <a:pt x="31189" y="7140"/>
                    <a:pt x="30856" y="6873"/>
                  </a:cubicBezTo>
                  <a:cubicBezTo>
                    <a:pt x="26019" y="3404"/>
                    <a:pt x="20515" y="1069"/>
                    <a:pt x="14678" y="35"/>
                  </a:cubicBezTo>
                  <a:cubicBezTo>
                    <a:pt x="14512" y="11"/>
                    <a:pt x="14347" y="0"/>
                    <a:pt x="14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4617;p75">
              <a:extLst>
                <a:ext uri="{FF2B5EF4-FFF2-40B4-BE49-F238E27FC236}">
                  <a16:creationId xmlns:a16="http://schemas.microsoft.com/office/drawing/2014/main" id="{12912354-B043-49BD-83BE-6FDAD0B6DAF2}"/>
                </a:ext>
              </a:extLst>
            </p:cNvPr>
            <p:cNvSpPr/>
            <p:nvPr/>
          </p:nvSpPr>
          <p:spPr>
            <a:xfrm>
              <a:off x="4107275" y="3371475"/>
              <a:ext cx="437000" cy="497925"/>
            </a:xfrm>
            <a:custGeom>
              <a:avLst/>
              <a:gdLst/>
              <a:ahLst/>
              <a:cxnLst/>
              <a:rect l="l" t="t" r="r" b="b"/>
              <a:pathLst>
                <a:path w="17480" h="19917" extrusionOk="0">
                  <a:moveTo>
                    <a:pt x="303" y="0"/>
                  </a:moveTo>
                  <a:cubicBezTo>
                    <a:pt x="199" y="0"/>
                    <a:pt x="97" y="9"/>
                    <a:pt x="0" y="22"/>
                  </a:cubicBezTo>
                  <a:lnTo>
                    <a:pt x="0" y="19903"/>
                  </a:lnTo>
                  <a:cubicBezTo>
                    <a:pt x="63" y="19912"/>
                    <a:pt x="128" y="19916"/>
                    <a:pt x="194" y="19916"/>
                  </a:cubicBezTo>
                  <a:cubicBezTo>
                    <a:pt x="374" y="19916"/>
                    <a:pt x="563" y="19885"/>
                    <a:pt x="734" y="19837"/>
                  </a:cubicBezTo>
                  <a:cubicBezTo>
                    <a:pt x="6738" y="17935"/>
                    <a:pt x="12276" y="14733"/>
                    <a:pt x="16979" y="10497"/>
                  </a:cubicBezTo>
                  <a:cubicBezTo>
                    <a:pt x="17279" y="10163"/>
                    <a:pt x="17479" y="9729"/>
                    <a:pt x="17479" y="9262"/>
                  </a:cubicBezTo>
                  <a:lnTo>
                    <a:pt x="17479" y="8028"/>
                  </a:lnTo>
                  <a:cubicBezTo>
                    <a:pt x="17479" y="7594"/>
                    <a:pt x="17279" y="7161"/>
                    <a:pt x="16912" y="6894"/>
                  </a:cubicBezTo>
                  <a:cubicBezTo>
                    <a:pt x="12109" y="3425"/>
                    <a:pt x="6572" y="1090"/>
                    <a:pt x="734" y="56"/>
                  </a:cubicBezTo>
                  <a:cubicBezTo>
                    <a:pt x="597" y="17"/>
                    <a:pt x="449" y="0"/>
                    <a:pt x="3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4618;p75">
              <a:extLst>
                <a:ext uri="{FF2B5EF4-FFF2-40B4-BE49-F238E27FC236}">
                  <a16:creationId xmlns:a16="http://schemas.microsoft.com/office/drawing/2014/main" id="{13F3E8CD-364D-4181-AE99-AF1CB72CA681}"/>
                </a:ext>
              </a:extLst>
            </p:cNvPr>
            <p:cNvSpPr/>
            <p:nvPr/>
          </p:nvSpPr>
          <p:spPr>
            <a:xfrm>
              <a:off x="3759525" y="3372025"/>
              <a:ext cx="347775" cy="497050"/>
            </a:xfrm>
            <a:custGeom>
              <a:avLst/>
              <a:gdLst/>
              <a:ahLst/>
              <a:cxnLst/>
              <a:rect l="l" t="t" r="r" b="b"/>
              <a:pathLst>
                <a:path w="13911" h="19882" extrusionOk="0">
                  <a:moveTo>
                    <a:pt x="13910" y="0"/>
                  </a:moveTo>
                  <a:cubicBezTo>
                    <a:pt x="13677" y="0"/>
                    <a:pt x="13477" y="34"/>
                    <a:pt x="13277" y="100"/>
                  </a:cubicBezTo>
                  <a:cubicBezTo>
                    <a:pt x="7706" y="1802"/>
                    <a:pt x="3436" y="4237"/>
                    <a:pt x="467" y="7439"/>
                  </a:cubicBezTo>
                  <a:cubicBezTo>
                    <a:pt x="167" y="7773"/>
                    <a:pt x="0" y="8240"/>
                    <a:pt x="0" y="8673"/>
                  </a:cubicBezTo>
                  <a:lnTo>
                    <a:pt x="0" y="9941"/>
                  </a:lnTo>
                  <a:cubicBezTo>
                    <a:pt x="0" y="10374"/>
                    <a:pt x="201" y="10808"/>
                    <a:pt x="501" y="11142"/>
                  </a:cubicBezTo>
                  <a:cubicBezTo>
                    <a:pt x="3836" y="14211"/>
                    <a:pt x="8607" y="17346"/>
                    <a:pt x="13310" y="19748"/>
                  </a:cubicBezTo>
                  <a:cubicBezTo>
                    <a:pt x="13510" y="19815"/>
                    <a:pt x="13710" y="19881"/>
                    <a:pt x="13910" y="19881"/>
                  </a:cubicBezTo>
                  <a:lnTo>
                    <a:pt x="13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4619;p75">
              <a:extLst>
                <a:ext uri="{FF2B5EF4-FFF2-40B4-BE49-F238E27FC236}">
                  <a16:creationId xmlns:a16="http://schemas.microsoft.com/office/drawing/2014/main" id="{48324699-E0F6-482E-9C8E-CF37BB1292B0}"/>
                </a:ext>
              </a:extLst>
            </p:cNvPr>
            <p:cNvSpPr/>
            <p:nvPr/>
          </p:nvSpPr>
          <p:spPr>
            <a:xfrm>
              <a:off x="3764525" y="3372000"/>
              <a:ext cx="774750" cy="430050"/>
            </a:xfrm>
            <a:custGeom>
              <a:avLst/>
              <a:gdLst/>
              <a:ahLst/>
              <a:cxnLst/>
              <a:rect l="l" t="t" r="r" b="b"/>
              <a:pathLst>
                <a:path w="30990" h="17202" extrusionOk="0">
                  <a:moveTo>
                    <a:pt x="13981" y="0"/>
                  </a:moveTo>
                  <a:cubicBezTo>
                    <a:pt x="13680" y="0"/>
                    <a:pt x="13378" y="37"/>
                    <a:pt x="13077" y="101"/>
                  </a:cubicBezTo>
                  <a:cubicBezTo>
                    <a:pt x="7506" y="1803"/>
                    <a:pt x="3270" y="4238"/>
                    <a:pt x="301" y="7407"/>
                  </a:cubicBezTo>
                  <a:cubicBezTo>
                    <a:pt x="1" y="7707"/>
                    <a:pt x="34" y="8174"/>
                    <a:pt x="301" y="8441"/>
                  </a:cubicBezTo>
                  <a:cubicBezTo>
                    <a:pt x="3636" y="11510"/>
                    <a:pt x="8407" y="14645"/>
                    <a:pt x="13110" y="17014"/>
                  </a:cubicBezTo>
                  <a:cubicBezTo>
                    <a:pt x="13388" y="17142"/>
                    <a:pt x="13666" y="17202"/>
                    <a:pt x="13953" y="17202"/>
                  </a:cubicBezTo>
                  <a:cubicBezTo>
                    <a:pt x="14113" y="17202"/>
                    <a:pt x="14277" y="17183"/>
                    <a:pt x="14444" y="17147"/>
                  </a:cubicBezTo>
                  <a:cubicBezTo>
                    <a:pt x="20448" y="15212"/>
                    <a:pt x="26019" y="12043"/>
                    <a:pt x="30689" y="7774"/>
                  </a:cubicBezTo>
                  <a:cubicBezTo>
                    <a:pt x="30989" y="7540"/>
                    <a:pt x="30956" y="7073"/>
                    <a:pt x="30656" y="6873"/>
                  </a:cubicBezTo>
                  <a:cubicBezTo>
                    <a:pt x="25819" y="3404"/>
                    <a:pt x="20315" y="1069"/>
                    <a:pt x="14478" y="35"/>
                  </a:cubicBezTo>
                  <a:cubicBezTo>
                    <a:pt x="14312" y="11"/>
                    <a:pt x="14147" y="0"/>
                    <a:pt x="139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4620;p75">
              <a:extLst>
                <a:ext uri="{FF2B5EF4-FFF2-40B4-BE49-F238E27FC236}">
                  <a16:creationId xmlns:a16="http://schemas.microsoft.com/office/drawing/2014/main" id="{7527E1D8-3F6D-4AEE-BB13-7B1EB6E217FC}"/>
                </a:ext>
              </a:extLst>
            </p:cNvPr>
            <p:cNvSpPr/>
            <p:nvPr/>
          </p:nvSpPr>
          <p:spPr>
            <a:xfrm>
              <a:off x="3764525" y="3372000"/>
              <a:ext cx="774750" cy="430050"/>
            </a:xfrm>
            <a:custGeom>
              <a:avLst/>
              <a:gdLst/>
              <a:ahLst/>
              <a:cxnLst/>
              <a:rect l="l" t="t" r="r" b="b"/>
              <a:pathLst>
                <a:path w="30990" h="17202" extrusionOk="0">
                  <a:moveTo>
                    <a:pt x="13981" y="0"/>
                  </a:moveTo>
                  <a:cubicBezTo>
                    <a:pt x="13680" y="0"/>
                    <a:pt x="13378" y="37"/>
                    <a:pt x="13077" y="101"/>
                  </a:cubicBezTo>
                  <a:cubicBezTo>
                    <a:pt x="7506" y="1803"/>
                    <a:pt x="3270" y="4238"/>
                    <a:pt x="301" y="7407"/>
                  </a:cubicBezTo>
                  <a:cubicBezTo>
                    <a:pt x="1" y="7707"/>
                    <a:pt x="34" y="8174"/>
                    <a:pt x="301" y="8441"/>
                  </a:cubicBezTo>
                  <a:cubicBezTo>
                    <a:pt x="3636" y="11510"/>
                    <a:pt x="8407" y="14645"/>
                    <a:pt x="13110" y="17014"/>
                  </a:cubicBezTo>
                  <a:cubicBezTo>
                    <a:pt x="13388" y="17142"/>
                    <a:pt x="13666" y="17202"/>
                    <a:pt x="13953" y="17202"/>
                  </a:cubicBezTo>
                  <a:cubicBezTo>
                    <a:pt x="14113" y="17202"/>
                    <a:pt x="14277" y="17183"/>
                    <a:pt x="14444" y="17147"/>
                  </a:cubicBezTo>
                  <a:cubicBezTo>
                    <a:pt x="20448" y="15212"/>
                    <a:pt x="26019" y="12043"/>
                    <a:pt x="30689" y="7774"/>
                  </a:cubicBezTo>
                  <a:cubicBezTo>
                    <a:pt x="30989" y="7540"/>
                    <a:pt x="30956" y="7073"/>
                    <a:pt x="30656" y="6873"/>
                  </a:cubicBezTo>
                  <a:cubicBezTo>
                    <a:pt x="25819" y="3404"/>
                    <a:pt x="20315" y="1069"/>
                    <a:pt x="14478" y="35"/>
                  </a:cubicBezTo>
                  <a:cubicBezTo>
                    <a:pt x="14312" y="11"/>
                    <a:pt x="14147" y="0"/>
                    <a:pt x="139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4621;p75">
              <a:extLst>
                <a:ext uri="{FF2B5EF4-FFF2-40B4-BE49-F238E27FC236}">
                  <a16:creationId xmlns:a16="http://schemas.microsoft.com/office/drawing/2014/main" id="{C638B219-F2DC-4A14-8189-3CF0CDE04461}"/>
                </a:ext>
              </a:extLst>
            </p:cNvPr>
            <p:cNvSpPr/>
            <p:nvPr/>
          </p:nvSpPr>
          <p:spPr>
            <a:xfrm>
              <a:off x="3673625" y="2864800"/>
              <a:ext cx="494550" cy="445050"/>
            </a:xfrm>
            <a:custGeom>
              <a:avLst/>
              <a:gdLst/>
              <a:ahLst/>
              <a:cxnLst/>
              <a:rect l="l" t="t" r="r" b="b"/>
              <a:pathLst>
                <a:path w="19782" h="17802" extrusionOk="0">
                  <a:moveTo>
                    <a:pt x="18124" y="0"/>
                  </a:moveTo>
                  <a:cubicBezTo>
                    <a:pt x="18054" y="0"/>
                    <a:pt x="17984" y="3"/>
                    <a:pt x="17913" y="8"/>
                  </a:cubicBezTo>
                  <a:cubicBezTo>
                    <a:pt x="10942" y="876"/>
                    <a:pt x="4637" y="4511"/>
                    <a:pt x="434" y="10082"/>
                  </a:cubicBezTo>
                  <a:cubicBezTo>
                    <a:pt x="167" y="10482"/>
                    <a:pt x="1" y="10916"/>
                    <a:pt x="1" y="11383"/>
                  </a:cubicBezTo>
                  <a:lnTo>
                    <a:pt x="1" y="16653"/>
                  </a:lnTo>
                  <a:cubicBezTo>
                    <a:pt x="1" y="17087"/>
                    <a:pt x="234" y="17487"/>
                    <a:pt x="568" y="17721"/>
                  </a:cubicBezTo>
                  <a:cubicBezTo>
                    <a:pt x="687" y="17775"/>
                    <a:pt x="810" y="17801"/>
                    <a:pt x="931" y="17801"/>
                  </a:cubicBezTo>
                  <a:cubicBezTo>
                    <a:pt x="1181" y="17801"/>
                    <a:pt x="1422" y="17690"/>
                    <a:pt x="1602" y="17487"/>
                  </a:cubicBezTo>
                  <a:cubicBezTo>
                    <a:pt x="5805" y="11883"/>
                    <a:pt x="12109" y="8247"/>
                    <a:pt x="19048" y="7414"/>
                  </a:cubicBezTo>
                  <a:cubicBezTo>
                    <a:pt x="19481" y="7347"/>
                    <a:pt x="19748" y="7013"/>
                    <a:pt x="19781" y="6580"/>
                  </a:cubicBezTo>
                  <a:lnTo>
                    <a:pt x="19781" y="1309"/>
                  </a:lnTo>
                  <a:cubicBezTo>
                    <a:pt x="19748" y="876"/>
                    <a:pt x="19548" y="509"/>
                    <a:pt x="19181" y="242"/>
                  </a:cubicBezTo>
                  <a:cubicBezTo>
                    <a:pt x="18846" y="74"/>
                    <a:pt x="18487" y="0"/>
                    <a:pt x="181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4622;p75">
              <a:extLst>
                <a:ext uri="{FF2B5EF4-FFF2-40B4-BE49-F238E27FC236}">
                  <a16:creationId xmlns:a16="http://schemas.microsoft.com/office/drawing/2014/main" id="{9C883548-EA06-49CA-8B54-282FBDB3C8FB}"/>
                </a:ext>
              </a:extLst>
            </p:cNvPr>
            <p:cNvSpPr/>
            <p:nvPr/>
          </p:nvSpPr>
          <p:spPr>
            <a:xfrm>
              <a:off x="3673625" y="3133525"/>
              <a:ext cx="129275" cy="177125"/>
            </a:xfrm>
            <a:custGeom>
              <a:avLst/>
              <a:gdLst/>
              <a:ahLst/>
              <a:cxnLst/>
              <a:rect l="l" t="t" r="r" b="b"/>
              <a:pathLst>
                <a:path w="5171" h="7085" extrusionOk="0">
                  <a:moveTo>
                    <a:pt x="101" y="0"/>
                  </a:moveTo>
                  <a:cubicBezTo>
                    <a:pt x="34" y="200"/>
                    <a:pt x="1" y="401"/>
                    <a:pt x="1" y="634"/>
                  </a:cubicBezTo>
                  <a:lnTo>
                    <a:pt x="1" y="5938"/>
                  </a:lnTo>
                  <a:cubicBezTo>
                    <a:pt x="1" y="6371"/>
                    <a:pt x="234" y="6738"/>
                    <a:pt x="568" y="7005"/>
                  </a:cubicBezTo>
                  <a:cubicBezTo>
                    <a:pt x="685" y="7058"/>
                    <a:pt x="805" y="7084"/>
                    <a:pt x="923" y="7084"/>
                  </a:cubicBezTo>
                  <a:cubicBezTo>
                    <a:pt x="1176" y="7084"/>
                    <a:pt x="1420" y="6966"/>
                    <a:pt x="1602" y="6738"/>
                  </a:cubicBezTo>
                  <a:cubicBezTo>
                    <a:pt x="2669" y="5371"/>
                    <a:pt x="3870" y="4070"/>
                    <a:pt x="5171" y="2902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4623;p75">
              <a:extLst>
                <a:ext uri="{FF2B5EF4-FFF2-40B4-BE49-F238E27FC236}">
                  <a16:creationId xmlns:a16="http://schemas.microsoft.com/office/drawing/2014/main" id="{FA98C315-0AFC-4082-A7AA-C061CE8CE7DF}"/>
                </a:ext>
              </a:extLst>
            </p:cNvPr>
            <p:cNvSpPr/>
            <p:nvPr/>
          </p:nvSpPr>
          <p:spPr>
            <a:xfrm>
              <a:off x="3676125" y="2864800"/>
              <a:ext cx="492050" cy="341300"/>
            </a:xfrm>
            <a:custGeom>
              <a:avLst/>
              <a:gdLst/>
              <a:ahLst/>
              <a:cxnLst/>
              <a:rect l="l" t="t" r="r" b="b"/>
              <a:pathLst>
                <a:path w="19682" h="13652" extrusionOk="0">
                  <a:moveTo>
                    <a:pt x="18024" y="0"/>
                  </a:moveTo>
                  <a:cubicBezTo>
                    <a:pt x="17954" y="0"/>
                    <a:pt x="17884" y="3"/>
                    <a:pt x="17813" y="8"/>
                  </a:cubicBezTo>
                  <a:cubicBezTo>
                    <a:pt x="10842" y="876"/>
                    <a:pt x="4537" y="4511"/>
                    <a:pt x="334" y="10082"/>
                  </a:cubicBezTo>
                  <a:cubicBezTo>
                    <a:pt x="201" y="10282"/>
                    <a:pt x="67" y="10516"/>
                    <a:pt x="1" y="10716"/>
                  </a:cubicBezTo>
                  <a:lnTo>
                    <a:pt x="5071" y="13651"/>
                  </a:lnTo>
                  <a:cubicBezTo>
                    <a:pt x="8974" y="10216"/>
                    <a:pt x="13811" y="8047"/>
                    <a:pt x="18948" y="7414"/>
                  </a:cubicBezTo>
                  <a:cubicBezTo>
                    <a:pt x="19381" y="7347"/>
                    <a:pt x="19648" y="7013"/>
                    <a:pt x="19681" y="6580"/>
                  </a:cubicBezTo>
                  <a:lnTo>
                    <a:pt x="19681" y="1309"/>
                  </a:lnTo>
                  <a:cubicBezTo>
                    <a:pt x="19648" y="876"/>
                    <a:pt x="19448" y="509"/>
                    <a:pt x="19081" y="242"/>
                  </a:cubicBezTo>
                  <a:cubicBezTo>
                    <a:pt x="18746" y="74"/>
                    <a:pt x="18387" y="0"/>
                    <a:pt x="180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4624;p75">
              <a:extLst>
                <a:ext uri="{FF2B5EF4-FFF2-40B4-BE49-F238E27FC236}">
                  <a16:creationId xmlns:a16="http://schemas.microsoft.com/office/drawing/2014/main" id="{BD0FF92C-4E0E-42F9-9026-116AC3779BA2}"/>
                </a:ext>
              </a:extLst>
            </p:cNvPr>
            <p:cNvSpPr/>
            <p:nvPr/>
          </p:nvSpPr>
          <p:spPr>
            <a:xfrm>
              <a:off x="3703175" y="2881450"/>
              <a:ext cx="465750" cy="425275"/>
            </a:xfrm>
            <a:custGeom>
              <a:avLst/>
              <a:gdLst/>
              <a:ahLst/>
              <a:cxnLst/>
              <a:rect l="l" t="t" r="r" b="b"/>
              <a:pathLst>
                <a:path w="18630" h="17011" extrusionOk="0">
                  <a:moveTo>
                    <a:pt x="18002" y="0"/>
                  </a:moveTo>
                  <a:cubicBezTo>
                    <a:pt x="17968" y="0"/>
                    <a:pt x="17933" y="3"/>
                    <a:pt x="17899" y="9"/>
                  </a:cubicBezTo>
                  <a:cubicBezTo>
                    <a:pt x="10961" y="877"/>
                    <a:pt x="4656" y="4513"/>
                    <a:pt x="420" y="10117"/>
                  </a:cubicBezTo>
                  <a:cubicBezTo>
                    <a:pt x="186" y="10484"/>
                    <a:pt x="19" y="10917"/>
                    <a:pt x="19" y="11384"/>
                  </a:cubicBezTo>
                  <a:lnTo>
                    <a:pt x="19" y="16688"/>
                  </a:lnTo>
                  <a:cubicBezTo>
                    <a:pt x="0" y="16899"/>
                    <a:pt x="58" y="17010"/>
                    <a:pt x="155" y="17010"/>
                  </a:cubicBezTo>
                  <a:cubicBezTo>
                    <a:pt x="227" y="17010"/>
                    <a:pt x="320" y="16949"/>
                    <a:pt x="420" y="16821"/>
                  </a:cubicBezTo>
                  <a:cubicBezTo>
                    <a:pt x="4623" y="11217"/>
                    <a:pt x="10927" y="7581"/>
                    <a:pt x="17899" y="6748"/>
                  </a:cubicBezTo>
                  <a:cubicBezTo>
                    <a:pt x="18299" y="6681"/>
                    <a:pt x="18599" y="6347"/>
                    <a:pt x="18599" y="5914"/>
                  </a:cubicBezTo>
                  <a:lnTo>
                    <a:pt x="18599" y="643"/>
                  </a:lnTo>
                  <a:cubicBezTo>
                    <a:pt x="18630" y="281"/>
                    <a:pt x="18331" y="0"/>
                    <a:pt x="18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4625;p75">
              <a:extLst>
                <a:ext uri="{FF2B5EF4-FFF2-40B4-BE49-F238E27FC236}">
                  <a16:creationId xmlns:a16="http://schemas.microsoft.com/office/drawing/2014/main" id="{62F23847-E25E-419F-85A1-13CB8D0B9832}"/>
                </a:ext>
              </a:extLst>
            </p:cNvPr>
            <p:cNvSpPr/>
            <p:nvPr/>
          </p:nvSpPr>
          <p:spPr>
            <a:xfrm>
              <a:off x="3703175" y="2881450"/>
              <a:ext cx="465750" cy="425275"/>
            </a:xfrm>
            <a:custGeom>
              <a:avLst/>
              <a:gdLst/>
              <a:ahLst/>
              <a:cxnLst/>
              <a:rect l="l" t="t" r="r" b="b"/>
              <a:pathLst>
                <a:path w="18630" h="17011" extrusionOk="0">
                  <a:moveTo>
                    <a:pt x="18002" y="0"/>
                  </a:moveTo>
                  <a:cubicBezTo>
                    <a:pt x="17968" y="0"/>
                    <a:pt x="17933" y="3"/>
                    <a:pt x="17899" y="9"/>
                  </a:cubicBezTo>
                  <a:cubicBezTo>
                    <a:pt x="10961" y="877"/>
                    <a:pt x="4656" y="4513"/>
                    <a:pt x="420" y="10117"/>
                  </a:cubicBezTo>
                  <a:cubicBezTo>
                    <a:pt x="186" y="10484"/>
                    <a:pt x="19" y="10917"/>
                    <a:pt x="19" y="11384"/>
                  </a:cubicBezTo>
                  <a:lnTo>
                    <a:pt x="19" y="16688"/>
                  </a:lnTo>
                  <a:cubicBezTo>
                    <a:pt x="0" y="16899"/>
                    <a:pt x="58" y="17010"/>
                    <a:pt x="155" y="17010"/>
                  </a:cubicBezTo>
                  <a:cubicBezTo>
                    <a:pt x="227" y="17010"/>
                    <a:pt x="320" y="16949"/>
                    <a:pt x="420" y="16821"/>
                  </a:cubicBezTo>
                  <a:cubicBezTo>
                    <a:pt x="4623" y="11217"/>
                    <a:pt x="10927" y="7581"/>
                    <a:pt x="17899" y="6748"/>
                  </a:cubicBezTo>
                  <a:cubicBezTo>
                    <a:pt x="18299" y="6681"/>
                    <a:pt x="18599" y="6347"/>
                    <a:pt x="18599" y="5914"/>
                  </a:cubicBezTo>
                  <a:lnTo>
                    <a:pt x="18599" y="643"/>
                  </a:lnTo>
                  <a:cubicBezTo>
                    <a:pt x="18630" y="281"/>
                    <a:pt x="18331" y="0"/>
                    <a:pt x="180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4626;p75">
              <a:extLst>
                <a:ext uri="{FF2B5EF4-FFF2-40B4-BE49-F238E27FC236}">
                  <a16:creationId xmlns:a16="http://schemas.microsoft.com/office/drawing/2014/main" id="{EFD11424-6CBE-4453-8010-8DE7D5A58434}"/>
                </a:ext>
              </a:extLst>
            </p:cNvPr>
            <p:cNvSpPr/>
            <p:nvPr/>
          </p:nvSpPr>
          <p:spPr>
            <a:xfrm>
              <a:off x="4459200" y="4344375"/>
              <a:ext cx="359375" cy="281300"/>
            </a:xfrm>
            <a:custGeom>
              <a:avLst/>
              <a:gdLst/>
              <a:ahLst/>
              <a:cxnLst/>
              <a:rect l="l" t="t" r="r" b="b"/>
              <a:pathLst>
                <a:path w="14375" h="11252" extrusionOk="0">
                  <a:moveTo>
                    <a:pt x="600" y="1"/>
                  </a:moveTo>
                  <a:cubicBezTo>
                    <a:pt x="200" y="1"/>
                    <a:pt x="200" y="468"/>
                    <a:pt x="167" y="1502"/>
                  </a:cubicBezTo>
                  <a:cubicBezTo>
                    <a:pt x="0" y="2603"/>
                    <a:pt x="67" y="3704"/>
                    <a:pt x="400" y="4738"/>
                  </a:cubicBezTo>
                  <a:cubicBezTo>
                    <a:pt x="1468" y="6405"/>
                    <a:pt x="2702" y="6339"/>
                    <a:pt x="4003" y="8007"/>
                  </a:cubicBezTo>
                  <a:cubicBezTo>
                    <a:pt x="5037" y="9374"/>
                    <a:pt x="6538" y="11076"/>
                    <a:pt x="9407" y="11242"/>
                  </a:cubicBezTo>
                  <a:cubicBezTo>
                    <a:pt x="9540" y="11249"/>
                    <a:pt x="9670" y="11252"/>
                    <a:pt x="9797" y="11252"/>
                  </a:cubicBezTo>
                  <a:cubicBezTo>
                    <a:pt x="13080" y="11252"/>
                    <a:pt x="14374" y="9243"/>
                    <a:pt x="13443" y="8440"/>
                  </a:cubicBezTo>
                  <a:cubicBezTo>
                    <a:pt x="12409" y="7540"/>
                    <a:pt x="9874" y="6405"/>
                    <a:pt x="6872" y="2903"/>
                  </a:cubicBezTo>
                  <a:cubicBezTo>
                    <a:pt x="5404" y="1135"/>
                    <a:pt x="600" y="1"/>
                    <a:pt x="6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4627;p75">
              <a:extLst>
                <a:ext uri="{FF2B5EF4-FFF2-40B4-BE49-F238E27FC236}">
                  <a16:creationId xmlns:a16="http://schemas.microsoft.com/office/drawing/2014/main" id="{8D1F5E2D-0A36-4627-96F8-FEE246FC4101}"/>
                </a:ext>
              </a:extLst>
            </p:cNvPr>
            <p:cNvSpPr/>
            <p:nvPr/>
          </p:nvSpPr>
          <p:spPr>
            <a:xfrm>
              <a:off x="4418325" y="4165925"/>
              <a:ext cx="334425" cy="384800"/>
            </a:xfrm>
            <a:custGeom>
              <a:avLst/>
              <a:gdLst/>
              <a:ahLst/>
              <a:cxnLst/>
              <a:rect l="l" t="t" r="r" b="b"/>
              <a:pathLst>
                <a:path w="13377" h="15392" extrusionOk="0">
                  <a:moveTo>
                    <a:pt x="5471" y="0"/>
                  </a:moveTo>
                  <a:lnTo>
                    <a:pt x="1" y="301"/>
                  </a:lnTo>
                  <a:cubicBezTo>
                    <a:pt x="267" y="734"/>
                    <a:pt x="1802" y="5037"/>
                    <a:pt x="2035" y="5738"/>
                  </a:cubicBezTo>
                  <a:cubicBezTo>
                    <a:pt x="2235" y="6305"/>
                    <a:pt x="2302" y="6872"/>
                    <a:pt x="2235" y="7406"/>
                  </a:cubicBezTo>
                  <a:cubicBezTo>
                    <a:pt x="2202" y="7839"/>
                    <a:pt x="2269" y="8273"/>
                    <a:pt x="2469" y="8673"/>
                  </a:cubicBezTo>
                  <a:cubicBezTo>
                    <a:pt x="2836" y="9274"/>
                    <a:pt x="3270" y="9807"/>
                    <a:pt x="3770" y="10241"/>
                  </a:cubicBezTo>
                  <a:cubicBezTo>
                    <a:pt x="5338" y="11776"/>
                    <a:pt x="6072" y="12776"/>
                    <a:pt x="7873" y="14077"/>
                  </a:cubicBezTo>
                  <a:cubicBezTo>
                    <a:pt x="9129" y="14959"/>
                    <a:pt x="10277" y="15391"/>
                    <a:pt x="11422" y="15391"/>
                  </a:cubicBezTo>
                  <a:cubicBezTo>
                    <a:pt x="11706" y="15391"/>
                    <a:pt x="11991" y="15365"/>
                    <a:pt x="12276" y="15311"/>
                  </a:cubicBezTo>
                  <a:cubicBezTo>
                    <a:pt x="12876" y="15178"/>
                    <a:pt x="13377" y="14811"/>
                    <a:pt x="12743" y="14211"/>
                  </a:cubicBezTo>
                  <a:cubicBezTo>
                    <a:pt x="12443" y="13944"/>
                    <a:pt x="11742" y="13277"/>
                    <a:pt x="11409" y="12910"/>
                  </a:cubicBezTo>
                  <a:cubicBezTo>
                    <a:pt x="9874" y="11242"/>
                    <a:pt x="8273" y="9407"/>
                    <a:pt x="7272" y="7639"/>
                  </a:cubicBezTo>
                  <a:cubicBezTo>
                    <a:pt x="6205" y="5771"/>
                    <a:pt x="5471" y="0"/>
                    <a:pt x="547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4628;p75">
              <a:extLst>
                <a:ext uri="{FF2B5EF4-FFF2-40B4-BE49-F238E27FC236}">
                  <a16:creationId xmlns:a16="http://schemas.microsoft.com/office/drawing/2014/main" id="{2F279120-B06D-402C-90A6-FDAC2989FF52}"/>
                </a:ext>
              </a:extLst>
            </p:cNvPr>
            <p:cNvSpPr/>
            <p:nvPr/>
          </p:nvSpPr>
          <p:spPr>
            <a:xfrm>
              <a:off x="4675175" y="4212625"/>
              <a:ext cx="359250" cy="281400"/>
            </a:xfrm>
            <a:custGeom>
              <a:avLst/>
              <a:gdLst/>
              <a:ahLst/>
              <a:cxnLst/>
              <a:rect l="l" t="t" r="r" b="b"/>
              <a:pathLst>
                <a:path w="14370" h="11256" extrusionOk="0">
                  <a:moveTo>
                    <a:pt x="601" y="0"/>
                  </a:moveTo>
                  <a:cubicBezTo>
                    <a:pt x="201" y="0"/>
                    <a:pt x="201" y="501"/>
                    <a:pt x="167" y="1535"/>
                  </a:cubicBezTo>
                  <a:cubicBezTo>
                    <a:pt x="1" y="2602"/>
                    <a:pt x="67" y="3736"/>
                    <a:pt x="401" y="4771"/>
                  </a:cubicBezTo>
                  <a:cubicBezTo>
                    <a:pt x="1468" y="6438"/>
                    <a:pt x="2702" y="6338"/>
                    <a:pt x="4003" y="8040"/>
                  </a:cubicBezTo>
                  <a:cubicBezTo>
                    <a:pt x="5037" y="9374"/>
                    <a:pt x="6539" y="11108"/>
                    <a:pt x="9407" y="11242"/>
                  </a:cubicBezTo>
                  <a:cubicBezTo>
                    <a:pt x="9566" y="11251"/>
                    <a:pt x="9720" y="11255"/>
                    <a:pt x="9870" y="11255"/>
                  </a:cubicBezTo>
                  <a:cubicBezTo>
                    <a:pt x="13099" y="11255"/>
                    <a:pt x="14369" y="9270"/>
                    <a:pt x="13477" y="8473"/>
                  </a:cubicBezTo>
                  <a:cubicBezTo>
                    <a:pt x="12409" y="7573"/>
                    <a:pt x="9874" y="6438"/>
                    <a:pt x="6872" y="2903"/>
                  </a:cubicBezTo>
                  <a:cubicBezTo>
                    <a:pt x="5404" y="1168"/>
                    <a:pt x="601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4629;p75">
              <a:extLst>
                <a:ext uri="{FF2B5EF4-FFF2-40B4-BE49-F238E27FC236}">
                  <a16:creationId xmlns:a16="http://schemas.microsoft.com/office/drawing/2014/main" id="{BA62888E-64B6-4CE2-A09B-FBBA05441DEA}"/>
                </a:ext>
              </a:extLst>
            </p:cNvPr>
            <p:cNvSpPr/>
            <p:nvPr/>
          </p:nvSpPr>
          <p:spPr>
            <a:xfrm>
              <a:off x="4637650" y="4003300"/>
              <a:ext cx="331100" cy="416075"/>
            </a:xfrm>
            <a:custGeom>
              <a:avLst/>
              <a:gdLst/>
              <a:ahLst/>
              <a:cxnLst/>
              <a:rect l="l" t="t" r="r" b="b"/>
              <a:pathLst>
                <a:path w="13244" h="16643" extrusionOk="0">
                  <a:moveTo>
                    <a:pt x="5271" y="1"/>
                  </a:moveTo>
                  <a:lnTo>
                    <a:pt x="0" y="1368"/>
                  </a:lnTo>
                  <a:cubicBezTo>
                    <a:pt x="401" y="2469"/>
                    <a:pt x="1868" y="6772"/>
                    <a:pt x="1969" y="7239"/>
                  </a:cubicBezTo>
                  <a:cubicBezTo>
                    <a:pt x="2102" y="7706"/>
                    <a:pt x="2135" y="8173"/>
                    <a:pt x="2102" y="8674"/>
                  </a:cubicBezTo>
                  <a:cubicBezTo>
                    <a:pt x="2069" y="9074"/>
                    <a:pt x="2135" y="9508"/>
                    <a:pt x="2335" y="9908"/>
                  </a:cubicBezTo>
                  <a:cubicBezTo>
                    <a:pt x="2702" y="10508"/>
                    <a:pt x="3136" y="11042"/>
                    <a:pt x="3636" y="11509"/>
                  </a:cubicBezTo>
                  <a:cubicBezTo>
                    <a:pt x="5204" y="13010"/>
                    <a:pt x="5938" y="14011"/>
                    <a:pt x="7739" y="15312"/>
                  </a:cubicBezTo>
                  <a:cubicBezTo>
                    <a:pt x="8973" y="16204"/>
                    <a:pt x="10103" y="16642"/>
                    <a:pt x="11228" y="16642"/>
                  </a:cubicBezTo>
                  <a:cubicBezTo>
                    <a:pt x="11532" y="16642"/>
                    <a:pt x="11837" y="16610"/>
                    <a:pt x="12142" y="16546"/>
                  </a:cubicBezTo>
                  <a:cubicBezTo>
                    <a:pt x="12743" y="16446"/>
                    <a:pt x="13243" y="16079"/>
                    <a:pt x="12609" y="15479"/>
                  </a:cubicBezTo>
                  <a:cubicBezTo>
                    <a:pt x="12309" y="15212"/>
                    <a:pt x="11609" y="14511"/>
                    <a:pt x="11275" y="14178"/>
                  </a:cubicBezTo>
                  <a:cubicBezTo>
                    <a:pt x="9774" y="12510"/>
                    <a:pt x="8140" y="10642"/>
                    <a:pt x="7139" y="8907"/>
                  </a:cubicBezTo>
                  <a:cubicBezTo>
                    <a:pt x="6071" y="7039"/>
                    <a:pt x="5271" y="1"/>
                    <a:pt x="527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4630;p75">
              <a:extLst>
                <a:ext uri="{FF2B5EF4-FFF2-40B4-BE49-F238E27FC236}">
                  <a16:creationId xmlns:a16="http://schemas.microsoft.com/office/drawing/2014/main" id="{BCE18FA8-535C-46CB-ADFA-52722CE58947}"/>
                </a:ext>
              </a:extLst>
            </p:cNvPr>
            <p:cNvSpPr/>
            <p:nvPr/>
          </p:nvSpPr>
          <p:spPr>
            <a:xfrm>
              <a:off x="3845500" y="3276950"/>
              <a:ext cx="719625" cy="969900"/>
            </a:xfrm>
            <a:custGeom>
              <a:avLst/>
              <a:gdLst/>
              <a:ahLst/>
              <a:cxnLst/>
              <a:rect l="l" t="t" r="r" b="b"/>
              <a:pathLst>
                <a:path w="28785" h="38796" extrusionOk="0">
                  <a:moveTo>
                    <a:pt x="18177" y="1"/>
                  </a:moveTo>
                  <a:lnTo>
                    <a:pt x="1298" y="1068"/>
                  </a:lnTo>
                  <a:cubicBezTo>
                    <a:pt x="1298" y="1068"/>
                    <a:pt x="1298" y="1068"/>
                    <a:pt x="1298" y="1068"/>
                  </a:cubicBezTo>
                  <a:cubicBezTo>
                    <a:pt x="1289" y="1068"/>
                    <a:pt x="0" y="5915"/>
                    <a:pt x="864" y="9007"/>
                  </a:cubicBezTo>
                  <a:cubicBezTo>
                    <a:pt x="1732" y="12109"/>
                    <a:pt x="3433" y="14077"/>
                    <a:pt x="8770" y="16679"/>
                  </a:cubicBezTo>
                  <a:cubicBezTo>
                    <a:pt x="12406" y="18447"/>
                    <a:pt x="17043" y="20649"/>
                    <a:pt x="18110" y="21082"/>
                  </a:cubicBezTo>
                  <a:cubicBezTo>
                    <a:pt x="19077" y="21683"/>
                    <a:pt x="18877" y="22283"/>
                    <a:pt x="19044" y="24285"/>
                  </a:cubicBezTo>
                  <a:cubicBezTo>
                    <a:pt x="19244" y="26720"/>
                    <a:pt x="19578" y="27120"/>
                    <a:pt x="21146" y="31457"/>
                  </a:cubicBezTo>
                  <a:cubicBezTo>
                    <a:pt x="22813" y="36060"/>
                    <a:pt x="23881" y="38762"/>
                    <a:pt x="23881" y="38762"/>
                  </a:cubicBezTo>
                  <a:cubicBezTo>
                    <a:pt x="23881" y="38762"/>
                    <a:pt x="24141" y="38795"/>
                    <a:pt x="24561" y="38795"/>
                  </a:cubicBezTo>
                  <a:cubicBezTo>
                    <a:pt x="25534" y="38795"/>
                    <a:pt x="27363" y="38616"/>
                    <a:pt x="28784" y="37427"/>
                  </a:cubicBezTo>
                  <a:cubicBezTo>
                    <a:pt x="28784" y="37427"/>
                    <a:pt x="26816" y="19782"/>
                    <a:pt x="25882" y="17213"/>
                  </a:cubicBezTo>
                  <a:cubicBezTo>
                    <a:pt x="24948" y="14645"/>
                    <a:pt x="16509" y="7106"/>
                    <a:pt x="16509" y="7106"/>
                  </a:cubicBezTo>
                  <a:cubicBezTo>
                    <a:pt x="16509" y="7106"/>
                    <a:pt x="17476" y="3003"/>
                    <a:pt x="1817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4631;p75">
              <a:extLst>
                <a:ext uri="{FF2B5EF4-FFF2-40B4-BE49-F238E27FC236}">
                  <a16:creationId xmlns:a16="http://schemas.microsoft.com/office/drawing/2014/main" id="{7CA0CAC0-6006-400B-BDC9-091B575B6340}"/>
                </a:ext>
              </a:extLst>
            </p:cNvPr>
            <p:cNvSpPr/>
            <p:nvPr/>
          </p:nvSpPr>
          <p:spPr>
            <a:xfrm>
              <a:off x="4108950" y="3155200"/>
              <a:ext cx="679675" cy="984425"/>
            </a:xfrm>
            <a:custGeom>
              <a:avLst/>
              <a:gdLst/>
              <a:ahLst/>
              <a:cxnLst/>
              <a:rect l="l" t="t" r="r" b="b"/>
              <a:pathLst>
                <a:path w="27187" h="39377" extrusionOk="0">
                  <a:moveTo>
                    <a:pt x="701" y="1"/>
                  </a:moveTo>
                  <a:cubicBezTo>
                    <a:pt x="167" y="3003"/>
                    <a:pt x="0" y="4704"/>
                    <a:pt x="1034" y="7739"/>
                  </a:cubicBezTo>
                  <a:cubicBezTo>
                    <a:pt x="2102" y="10775"/>
                    <a:pt x="4570" y="15612"/>
                    <a:pt x="8806" y="17980"/>
                  </a:cubicBezTo>
                  <a:cubicBezTo>
                    <a:pt x="12309" y="19948"/>
                    <a:pt x="16178" y="21116"/>
                    <a:pt x="17212" y="21583"/>
                  </a:cubicBezTo>
                  <a:cubicBezTo>
                    <a:pt x="17980" y="22050"/>
                    <a:pt x="17613" y="23551"/>
                    <a:pt x="18213" y="26686"/>
                  </a:cubicBezTo>
                  <a:cubicBezTo>
                    <a:pt x="18580" y="28654"/>
                    <a:pt x="19547" y="31423"/>
                    <a:pt x="20515" y="34158"/>
                  </a:cubicBezTo>
                  <a:cubicBezTo>
                    <a:pt x="21482" y="36894"/>
                    <a:pt x="22283" y="39262"/>
                    <a:pt x="22283" y="39262"/>
                  </a:cubicBezTo>
                  <a:cubicBezTo>
                    <a:pt x="22493" y="39340"/>
                    <a:pt x="22830" y="39376"/>
                    <a:pt x="23233" y="39376"/>
                  </a:cubicBezTo>
                  <a:cubicBezTo>
                    <a:pt x="24551" y="39376"/>
                    <a:pt x="26573" y="38990"/>
                    <a:pt x="27186" y="38428"/>
                  </a:cubicBezTo>
                  <a:cubicBezTo>
                    <a:pt x="27186" y="38428"/>
                    <a:pt x="25685" y="20115"/>
                    <a:pt x="24518" y="17179"/>
                  </a:cubicBezTo>
                  <a:cubicBezTo>
                    <a:pt x="23350" y="14211"/>
                    <a:pt x="18313" y="11442"/>
                    <a:pt x="15444" y="9774"/>
                  </a:cubicBezTo>
                  <a:cubicBezTo>
                    <a:pt x="12542" y="8140"/>
                    <a:pt x="10941" y="7106"/>
                    <a:pt x="7672" y="4871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4632;p75">
              <a:extLst>
                <a:ext uri="{FF2B5EF4-FFF2-40B4-BE49-F238E27FC236}">
                  <a16:creationId xmlns:a16="http://schemas.microsoft.com/office/drawing/2014/main" id="{698C2FF6-20C4-42C7-AE31-AE8C4BE7F669}"/>
                </a:ext>
              </a:extLst>
            </p:cNvPr>
            <p:cNvSpPr/>
            <p:nvPr/>
          </p:nvSpPr>
          <p:spPr>
            <a:xfrm>
              <a:off x="4258200" y="3387875"/>
              <a:ext cx="53400" cy="80075"/>
            </a:xfrm>
            <a:custGeom>
              <a:avLst/>
              <a:gdLst/>
              <a:ahLst/>
              <a:cxnLst/>
              <a:rect l="l" t="t" r="r" b="b"/>
              <a:pathLst>
                <a:path w="2136" h="3203" extrusionOk="0">
                  <a:moveTo>
                    <a:pt x="2136" y="0"/>
                  </a:moveTo>
                  <a:cubicBezTo>
                    <a:pt x="1469" y="934"/>
                    <a:pt x="768" y="1835"/>
                    <a:pt x="1" y="2669"/>
                  </a:cubicBezTo>
                  <a:lnTo>
                    <a:pt x="601" y="3202"/>
                  </a:lnTo>
                  <a:cubicBezTo>
                    <a:pt x="1335" y="2235"/>
                    <a:pt x="1836" y="1168"/>
                    <a:pt x="213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4633;p75">
              <a:extLst>
                <a:ext uri="{FF2B5EF4-FFF2-40B4-BE49-F238E27FC236}">
                  <a16:creationId xmlns:a16="http://schemas.microsoft.com/office/drawing/2014/main" id="{99F91830-59EE-495A-9385-A391458A1628}"/>
                </a:ext>
              </a:extLst>
            </p:cNvPr>
            <p:cNvSpPr/>
            <p:nvPr/>
          </p:nvSpPr>
          <p:spPr>
            <a:xfrm>
              <a:off x="4214850" y="2732175"/>
              <a:ext cx="396975" cy="569000"/>
            </a:xfrm>
            <a:custGeom>
              <a:avLst/>
              <a:gdLst/>
              <a:ahLst/>
              <a:cxnLst/>
              <a:rect l="l" t="t" r="r" b="b"/>
              <a:pathLst>
                <a:path w="15879" h="22760" extrusionOk="0">
                  <a:moveTo>
                    <a:pt x="320" y="1"/>
                  </a:moveTo>
                  <a:cubicBezTo>
                    <a:pt x="213" y="1"/>
                    <a:pt x="106" y="4"/>
                    <a:pt x="0" y="9"/>
                  </a:cubicBezTo>
                  <a:cubicBezTo>
                    <a:pt x="0" y="9"/>
                    <a:pt x="167" y="8382"/>
                    <a:pt x="2069" y="14520"/>
                  </a:cubicBezTo>
                  <a:cubicBezTo>
                    <a:pt x="3403" y="18823"/>
                    <a:pt x="3369" y="19156"/>
                    <a:pt x="4604" y="19757"/>
                  </a:cubicBezTo>
                  <a:cubicBezTo>
                    <a:pt x="5805" y="20357"/>
                    <a:pt x="12776" y="22759"/>
                    <a:pt x="12776" y="22759"/>
                  </a:cubicBezTo>
                  <a:lnTo>
                    <a:pt x="15878" y="20257"/>
                  </a:lnTo>
                  <a:cubicBezTo>
                    <a:pt x="13010" y="18823"/>
                    <a:pt x="7873" y="15621"/>
                    <a:pt x="7873" y="15621"/>
                  </a:cubicBezTo>
                  <a:cubicBezTo>
                    <a:pt x="7873" y="15621"/>
                    <a:pt x="5237" y="4846"/>
                    <a:pt x="4537" y="2745"/>
                  </a:cubicBezTo>
                  <a:cubicBezTo>
                    <a:pt x="3846" y="767"/>
                    <a:pt x="2033" y="1"/>
                    <a:pt x="32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4634;p75">
              <a:extLst>
                <a:ext uri="{FF2B5EF4-FFF2-40B4-BE49-F238E27FC236}">
                  <a16:creationId xmlns:a16="http://schemas.microsoft.com/office/drawing/2014/main" id="{5C3B5782-31F1-4C95-AEAB-DA10D30A1873}"/>
                </a:ext>
              </a:extLst>
            </p:cNvPr>
            <p:cNvSpPr/>
            <p:nvPr/>
          </p:nvSpPr>
          <p:spPr>
            <a:xfrm>
              <a:off x="3870425" y="2729575"/>
              <a:ext cx="474550" cy="661050"/>
            </a:xfrm>
            <a:custGeom>
              <a:avLst/>
              <a:gdLst/>
              <a:ahLst/>
              <a:cxnLst/>
              <a:rect l="l" t="t" r="r" b="b"/>
              <a:pathLst>
                <a:path w="18982" h="26442" extrusionOk="0">
                  <a:moveTo>
                    <a:pt x="12084" y="1"/>
                  </a:moveTo>
                  <a:cubicBezTo>
                    <a:pt x="11893" y="1"/>
                    <a:pt x="11701" y="5"/>
                    <a:pt x="11509" y="13"/>
                  </a:cubicBezTo>
                  <a:cubicBezTo>
                    <a:pt x="11509" y="13"/>
                    <a:pt x="8440" y="247"/>
                    <a:pt x="6305" y="380"/>
                  </a:cubicBezTo>
                  <a:cubicBezTo>
                    <a:pt x="5105" y="447"/>
                    <a:pt x="3937" y="614"/>
                    <a:pt x="2770" y="914"/>
                  </a:cubicBezTo>
                  <a:cubicBezTo>
                    <a:pt x="2770" y="914"/>
                    <a:pt x="4871" y="3416"/>
                    <a:pt x="3503" y="7819"/>
                  </a:cubicBezTo>
                  <a:cubicBezTo>
                    <a:pt x="2569" y="10955"/>
                    <a:pt x="1802" y="11088"/>
                    <a:pt x="1" y="11688"/>
                  </a:cubicBezTo>
                  <a:cubicBezTo>
                    <a:pt x="1235" y="17026"/>
                    <a:pt x="168" y="23097"/>
                    <a:pt x="168" y="23097"/>
                  </a:cubicBezTo>
                  <a:cubicBezTo>
                    <a:pt x="168" y="23097"/>
                    <a:pt x="2861" y="26442"/>
                    <a:pt x="9005" y="26442"/>
                  </a:cubicBezTo>
                  <a:cubicBezTo>
                    <a:pt x="9526" y="26442"/>
                    <a:pt x="10071" y="26418"/>
                    <a:pt x="10642" y="26366"/>
                  </a:cubicBezTo>
                  <a:cubicBezTo>
                    <a:pt x="17080" y="25798"/>
                    <a:pt x="17213" y="21896"/>
                    <a:pt x="17213" y="21896"/>
                  </a:cubicBezTo>
                  <a:lnTo>
                    <a:pt x="15545" y="19060"/>
                  </a:lnTo>
                  <a:lnTo>
                    <a:pt x="16046" y="12656"/>
                  </a:lnTo>
                  <a:cubicBezTo>
                    <a:pt x="16046" y="12656"/>
                    <a:pt x="18981" y="10988"/>
                    <a:pt x="17980" y="7219"/>
                  </a:cubicBezTo>
                  <a:cubicBezTo>
                    <a:pt x="17080" y="3849"/>
                    <a:pt x="13777" y="113"/>
                    <a:pt x="13777" y="113"/>
                  </a:cubicBezTo>
                  <a:cubicBezTo>
                    <a:pt x="13227" y="38"/>
                    <a:pt x="12658" y="1"/>
                    <a:pt x="120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4635;p75">
              <a:extLst>
                <a:ext uri="{FF2B5EF4-FFF2-40B4-BE49-F238E27FC236}">
                  <a16:creationId xmlns:a16="http://schemas.microsoft.com/office/drawing/2014/main" id="{F820AEF4-22A1-48E7-92BA-C3319E8EC741}"/>
                </a:ext>
              </a:extLst>
            </p:cNvPr>
            <p:cNvSpPr/>
            <p:nvPr/>
          </p:nvSpPr>
          <p:spPr>
            <a:xfrm>
              <a:off x="3873775" y="2240150"/>
              <a:ext cx="474550" cy="439725"/>
            </a:xfrm>
            <a:custGeom>
              <a:avLst/>
              <a:gdLst/>
              <a:ahLst/>
              <a:cxnLst/>
              <a:rect l="l" t="t" r="r" b="b"/>
              <a:pathLst>
                <a:path w="18982" h="17589" extrusionOk="0">
                  <a:moveTo>
                    <a:pt x="14506" y="0"/>
                  </a:moveTo>
                  <a:cubicBezTo>
                    <a:pt x="14384" y="0"/>
                    <a:pt x="14263" y="4"/>
                    <a:pt x="14144" y="10"/>
                  </a:cubicBezTo>
                  <a:cubicBezTo>
                    <a:pt x="12943" y="43"/>
                    <a:pt x="11775" y="76"/>
                    <a:pt x="10541" y="110"/>
                  </a:cubicBezTo>
                  <a:cubicBezTo>
                    <a:pt x="9607" y="110"/>
                    <a:pt x="8640" y="210"/>
                    <a:pt x="7672" y="410"/>
                  </a:cubicBezTo>
                  <a:cubicBezTo>
                    <a:pt x="6038" y="710"/>
                    <a:pt x="4504" y="1411"/>
                    <a:pt x="3236" y="2478"/>
                  </a:cubicBezTo>
                  <a:cubicBezTo>
                    <a:pt x="1168" y="4213"/>
                    <a:pt x="0" y="6881"/>
                    <a:pt x="501" y="9583"/>
                  </a:cubicBezTo>
                  <a:cubicBezTo>
                    <a:pt x="1268" y="13553"/>
                    <a:pt x="3436" y="15120"/>
                    <a:pt x="5504" y="17589"/>
                  </a:cubicBezTo>
                  <a:lnTo>
                    <a:pt x="8573" y="17089"/>
                  </a:lnTo>
                  <a:cubicBezTo>
                    <a:pt x="9174" y="16955"/>
                    <a:pt x="9774" y="16855"/>
                    <a:pt x="10374" y="16788"/>
                  </a:cubicBezTo>
                  <a:cubicBezTo>
                    <a:pt x="11242" y="16755"/>
                    <a:pt x="12042" y="16388"/>
                    <a:pt x="12643" y="15821"/>
                  </a:cubicBezTo>
                  <a:cubicBezTo>
                    <a:pt x="13543" y="15054"/>
                    <a:pt x="14144" y="14020"/>
                    <a:pt x="14411" y="12886"/>
                  </a:cubicBezTo>
                  <a:cubicBezTo>
                    <a:pt x="14511" y="12318"/>
                    <a:pt x="14544" y="11685"/>
                    <a:pt x="14878" y="11218"/>
                  </a:cubicBezTo>
                  <a:cubicBezTo>
                    <a:pt x="15245" y="10884"/>
                    <a:pt x="15645" y="10584"/>
                    <a:pt x="16078" y="10384"/>
                  </a:cubicBezTo>
                  <a:cubicBezTo>
                    <a:pt x="17213" y="9583"/>
                    <a:pt x="17680" y="8115"/>
                    <a:pt x="17246" y="6781"/>
                  </a:cubicBezTo>
                  <a:cubicBezTo>
                    <a:pt x="18981" y="5930"/>
                    <a:pt x="18338" y="3343"/>
                    <a:pt x="16421" y="3343"/>
                  </a:cubicBezTo>
                  <a:cubicBezTo>
                    <a:pt x="16385" y="3343"/>
                    <a:pt x="16349" y="3344"/>
                    <a:pt x="16312" y="3345"/>
                  </a:cubicBezTo>
                  <a:cubicBezTo>
                    <a:pt x="16512" y="2878"/>
                    <a:pt x="16646" y="2378"/>
                    <a:pt x="16679" y="1878"/>
                  </a:cubicBezTo>
                  <a:cubicBezTo>
                    <a:pt x="16679" y="1344"/>
                    <a:pt x="16479" y="844"/>
                    <a:pt x="16145" y="477"/>
                  </a:cubicBezTo>
                  <a:cubicBezTo>
                    <a:pt x="15702" y="89"/>
                    <a:pt x="15099" y="0"/>
                    <a:pt x="145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4636;p75">
              <a:extLst>
                <a:ext uri="{FF2B5EF4-FFF2-40B4-BE49-F238E27FC236}">
                  <a16:creationId xmlns:a16="http://schemas.microsoft.com/office/drawing/2014/main" id="{3009C860-A17C-405F-8A69-7C0BD3D77F4B}"/>
                </a:ext>
              </a:extLst>
            </p:cNvPr>
            <p:cNvSpPr/>
            <p:nvPr/>
          </p:nvSpPr>
          <p:spPr>
            <a:xfrm>
              <a:off x="3934650" y="2367975"/>
              <a:ext cx="356100" cy="489025"/>
            </a:xfrm>
            <a:custGeom>
              <a:avLst/>
              <a:gdLst/>
              <a:ahLst/>
              <a:cxnLst/>
              <a:rect l="l" t="t" r="r" b="b"/>
              <a:pathLst>
                <a:path w="14244" h="19561" extrusionOk="0">
                  <a:moveTo>
                    <a:pt x="12176" y="0"/>
                  </a:moveTo>
                  <a:cubicBezTo>
                    <a:pt x="11275" y="2102"/>
                    <a:pt x="8607" y="2335"/>
                    <a:pt x="6338" y="3136"/>
                  </a:cubicBezTo>
                  <a:cubicBezTo>
                    <a:pt x="3269" y="4203"/>
                    <a:pt x="3369" y="6372"/>
                    <a:pt x="3369" y="6372"/>
                  </a:cubicBezTo>
                  <a:cubicBezTo>
                    <a:pt x="3161" y="5593"/>
                    <a:pt x="2628" y="5247"/>
                    <a:pt x="2059" y="5247"/>
                  </a:cubicBezTo>
                  <a:cubicBezTo>
                    <a:pt x="1629" y="5247"/>
                    <a:pt x="1179" y="5445"/>
                    <a:pt x="834" y="5804"/>
                  </a:cubicBezTo>
                  <a:cubicBezTo>
                    <a:pt x="0" y="6638"/>
                    <a:pt x="434" y="8406"/>
                    <a:pt x="1468" y="9073"/>
                  </a:cubicBezTo>
                  <a:cubicBezTo>
                    <a:pt x="1791" y="9285"/>
                    <a:pt x="2076" y="9355"/>
                    <a:pt x="2313" y="9355"/>
                  </a:cubicBezTo>
                  <a:cubicBezTo>
                    <a:pt x="2788" y="9355"/>
                    <a:pt x="3069" y="9073"/>
                    <a:pt x="3069" y="9073"/>
                  </a:cubicBezTo>
                  <a:lnTo>
                    <a:pt x="3069" y="15078"/>
                  </a:lnTo>
                  <a:cubicBezTo>
                    <a:pt x="3770" y="16245"/>
                    <a:pt x="4704" y="17246"/>
                    <a:pt x="5805" y="18047"/>
                  </a:cubicBezTo>
                  <a:cubicBezTo>
                    <a:pt x="6976" y="18827"/>
                    <a:pt x="8369" y="19561"/>
                    <a:pt x="9166" y="19561"/>
                  </a:cubicBezTo>
                  <a:cubicBezTo>
                    <a:pt x="9527" y="19561"/>
                    <a:pt x="9766" y="19411"/>
                    <a:pt x="9807" y="19047"/>
                  </a:cubicBezTo>
                  <a:cubicBezTo>
                    <a:pt x="10108" y="17079"/>
                    <a:pt x="8707" y="14344"/>
                    <a:pt x="8707" y="14344"/>
                  </a:cubicBezTo>
                  <a:lnTo>
                    <a:pt x="8707" y="12609"/>
                  </a:lnTo>
                  <a:cubicBezTo>
                    <a:pt x="9496" y="12731"/>
                    <a:pt x="10285" y="12840"/>
                    <a:pt x="10941" y="12840"/>
                  </a:cubicBezTo>
                  <a:cubicBezTo>
                    <a:pt x="11365" y="12840"/>
                    <a:pt x="11734" y="12794"/>
                    <a:pt x="12009" y="12676"/>
                  </a:cubicBezTo>
                  <a:cubicBezTo>
                    <a:pt x="12709" y="12376"/>
                    <a:pt x="14077" y="11308"/>
                    <a:pt x="14144" y="7072"/>
                  </a:cubicBezTo>
                  <a:cubicBezTo>
                    <a:pt x="14244" y="2068"/>
                    <a:pt x="13143" y="567"/>
                    <a:pt x="121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4637;p75">
              <a:extLst>
                <a:ext uri="{FF2B5EF4-FFF2-40B4-BE49-F238E27FC236}">
                  <a16:creationId xmlns:a16="http://schemas.microsoft.com/office/drawing/2014/main" id="{8AE51332-80A6-42D2-B40B-13ACC84DDAA6}"/>
                </a:ext>
              </a:extLst>
            </p:cNvPr>
            <p:cNvSpPr/>
            <p:nvPr/>
          </p:nvSpPr>
          <p:spPr>
            <a:xfrm>
              <a:off x="4015750" y="2464525"/>
              <a:ext cx="37350" cy="99450"/>
            </a:xfrm>
            <a:custGeom>
              <a:avLst/>
              <a:gdLst/>
              <a:ahLst/>
              <a:cxnLst/>
              <a:rect l="l" t="t" r="r" b="b"/>
              <a:pathLst>
                <a:path w="1494" h="3978" extrusionOk="0">
                  <a:moveTo>
                    <a:pt x="1360" y="0"/>
                  </a:moveTo>
                  <a:cubicBezTo>
                    <a:pt x="0" y="0"/>
                    <a:pt x="125" y="2476"/>
                    <a:pt x="125" y="2476"/>
                  </a:cubicBezTo>
                  <a:lnTo>
                    <a:pt x="125" y="3977"/>
                  </a:lnTo>
                  <a:cubicBezTo>
                    <a:pt x="559" y="3944"/>
                    <a:pt x="926" y="3577"/>
                    <a:pt x="893" y="3110"/>
                  </a:cubicBezTo>
                  <a:cubicBezTo>
                    <a:pt x="893" y="2176"/>
                    <a:pt x="1160" y="375"/>
                    <a:pt x="1493" y="8"/>
                  </a:cubicBezTo>
                  <a:cubicBezTo>
                    <a:pt x="1447" y="3"/>
                    <a:pt x="1403" y="0"/>
                    <a:pt x="1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4638;p75">
              <a:extLst>
                <a:ext uri="{FF2B5EF4-FFF2-40B4-BE49-F238E27FC236}">
                  <a16:creationId xmlns:a16="http://schemas.microsoft.com/office/drawing/2014/main" id="{893A882D-273E-4EA0-9082-A12277F09D9A}"/>
                </a:ext>
              </a:extLst>
            </p:cNvPr>
            <p:cNvSpPr/>
            <p:nvPr/>
          </p:nvSpPr>
          <p:spPr>
            <a:xfrm>
              <a:off x="4128500" y="2505650"/>
              <a:ext cx="31325" cy="30800"/>
            </a:xfrm>
            <a:custGeom>
              <a:avLst/>
              <a:gdLst/>
              <a:ahLst/>
              <a:cxnLst/>
              <a:rect l="l" t="t" r="r" b="b"/>
              <a:pathLst>
                <a:path w="1253" h="1232" extrusionOk="0">
                  <a:moveTo>
                    <a:pt x="639" y="1"/>
                  </a:moveTo>
                  <a:cubicBezTo>
                    <a:pt x="321" y="1"/>
                    <a:pt x="0" y="219"/>
                    <a:pt x="52" y="631"/>
                  </a:cubicBezTo>
                  <a:cubicBezTo>
                    <a:pt x="85" y="965"/>
                    <a:pt x="352" y="1231"/>
                    <a:pt x="686" y="1231"/>
                  </a:cubicBezTo>
                  <a:cubicBezTo>
                    <a:pt x="1019" y="1198"/>
                    <a:pt x="1253" y="898"/>
                    <a:pt x="1219" y="598"/>
                  </a:cubicBezTo>
                  <a:cubicBezTo>
                    <a:pt x="1236" y="193"/>
                    <a:pt x="938" y="1"/>
                    <a:pt x="6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4639;p75">
              <a:extLst>
                <a:ext uri="{FF2B5EF4-FFF2-40B4-BE49-F238E27FC236}">
                  <a16:creationId xmlns:a16="http://schemas.microsoft.com/office/drawing/2014/main" id="{F53480D5-9D59-4DB7-A94B-A3D012640022}"/>
                </a:ext>
              </a:extLst>
            </p:cNvPr>
            <p:cNvSpPr/>
            <p:nvPr/>
          </p:nvSpPr>
          <p:spPr>
            <a:xfrm>
              <a:off x="4150625" y="2601475"/>
              <a:ext cx="60075" cy="38925"/>
            </a:xfrm>
            <a:custGeom>
              <a:avLst/>
              <a:gdLst/>
              <a:ahLst/>
              <a:cxnLst/>
              <a:rect l="l" t="t" r="r" b="b"/>
              <a:pathLst>
                <a:path w="2403" h="1557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634"/>
                    <a:pt x="334" y="1268"/>
                    <a:pt x="968" y="1501"/>
                  </a:cubicBezTo>
                  <a:cubicBezTo>
                    <a:pt x="1086" y="1539"/>
                    <a:pt x="1204" y="1556"/>
                    <a:pt x="1318" y="1556"/>
                  </a:cubicBezTo>
                  <a:cubicBezTo>
                    <a:pt x="1821" y="1556"/>
                    <a:pt x="2267" y="1217"/>
                    <a:pt x="2403" y="70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4640;p75">
              <a:extLst>
                <a:ext uri="{FF2B5EF4-FFF2-40B4-BE49-F238E27FC236}">
                  <a16:creationId xmlns:a16="http://schemas.microsoft.com/office/drawing/2014/main" id="{F7E8D584-C8C7-42C1-96FB-017A6E0B86BB}"/>
                </a:ext>
              </a:extLst>
            </p:cNvPr>
            <p:cNvSpPr/>
            <p:nvPr/>
          </p:nvSpPr>
          <p:spPr>
            <a:xfrm>
              <a:off x="4153975" y="2613150"/>
              <a:ext cx="32550" cy="27050"/>
            </a:xfrm>
            <a:custGeom>
              <a:avLst/>
              <a:gdLst/>
              <a:ahLst/>
              <a:cxnLst/>
              <a:rect l="l" t="t" r="r" b="b"/>
              <a:pathLst>
                <a:path w="1302" h="1082" extrusionOk="0">
                  <a:moveTo>
                    <a:pt x="367" y="0"/>
                  </a:moveTo>
                  <a:cubicBezTo>
                    <a:pt x="234" y="0"/>
                    <a:pt x="134" y="34"/>
                    <a:pt x="0" y="67"/>
                  </a:cubicBezTo>
                  <a:cubicBezTo>
                    <a:pt x="100" y="534"/>
                    <a:pt x="401" y="901"/>
                    <a:pt x="834" y="1034"/>
                  </a:cubicBezTo>
                  <a:cubicBezTo>
                    <a:pt x="952" y="1058"/>
                    <a:pt x="1070" y="1082"/>
                    <a:pt x="1176" y="1082"/>
                  </a:cubicBezTo>
                  <a:cubicBezTo>
                    <a:pt x="1220" y="1082"/>
                    <a:pt x="1262" y="1078"/>
                    <a:pt x="1301" y="1068"/>
                  </a:cubicBezTo>
                  <a:cubicBezTo>
                    <a:pt x="1301" y="1034"/>
                    <a:pt x="1301" y="968"/>
                    <a:pt x="1301" y="934"/>
                  </a:cubicBezTo>
                  <a:cubicBezTo>
                    <a:pt x="1301" y="401"/>
                    <a:pt x="901" y="0"/>
                    <a:pt x="3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4641;p75">
              <a:extLst>
                <a:ext uri="{FF2B5EF4-FFF2-40B4-BE49-F238E27FC236}">
                  <a16:creationId xmlns:a16="http://schemas.microsoft.com/office/drawing/2014/main" id="{EDA47A66-8CB1-4169-83B7-B5A8B4080168}"/>
                </a:ext>
              </a:extLst>
            </p:cNvPr>
            <p:cNvSpPr/>
            <p:nvPr/>
          </p:nvSpPr>
          <p:spPr>
            <a:xfrm>
              <a:off x="4237375" y="2439475"/>
              <a:ext cx="35100" cy="19425"/>
            </a:xfrm>
            <a:custGeom>
              <a:avLst/>
              <a:gdLst/>
              <a:ahLst/>
              <a:cxnLst/>
              <a:rect l="l" t="t" r="r" b="b"/>
              <a:pathLst>
                <a:path w="1404" h="777" extrusionOk="0">
                  <a:moveTo>
                    <a:pt x="664" y="0"/>
                  </a:moveTo>
                  <a:cubicBezTo>
                    <a:pt x="352" y="0"/>
                    <a:pt x="46" y="196"/>
                    <a:pt x="0" y="609"/>
                  </a:cubicBezTo>
                  <a:lnTo>
                    <a:pt x="1368" y="776"/>
                  </a:lnTo>
                  <a:cubicBezTo>
                    <a:pt x="1404" y="271"/>
                    <a:pt x="1030" y="0"/>
                    <a:pt x="6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4642;p75">
              <a:extLst>
                <a:ext uri="{FF2B5EF4-FFF2-40B4-BE49-F238E27FC236}">
                  <a16:creationId xmlns:a16="http://schemas.microsoft.com/office/drawing/2014/main" id="{CD90784A-C2C9-47A9-95EB-E1FF39DBFCE8}"/>
                </a:ext>
              </a:extLst>
            </p:cNvPr>
            <p:cNvSpPr/>
            <p:nvPr/>
          </p:nvSpPr>
          <p:spPr>
            <a:xfrm>
              <a:off x="4105025" y="2454075"/>
              <a:ext cx="38125" cy="25675"/>
            </a:xfrm>
            <a:custGeom>
              <a:avLst/>
              <a:gdLst/>
              <a:ahLst/>
              <a:cxnLst/>
              <a:rect l="l" t="t" r="r" b="b"/>
              <a:pathLst>
                <a:path w="1525" h="1027" extrusionOk="0">
                  <a:moveTo>
                    <a:pt x="934" y="1"/>
                  </a:moveTo>
                  <a:cubicBezTo>
                    <a:pt x="471" y="1"/>
                    <a:pt x="1" y="469"/>
                    <a:pt x="290" y="1026"/>
                  </a:cubicBezTo>
                  <a:lnTo>
                    <a:pt x="1525" y="392"/>
                  </a:lnTo>
                  <a:cubicBezTo>
                    <a:pt x="1392" y="116"/>
                    <a:pt x="1164" y="1"/>
                    <a:pt x="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4643;p75">
              <a:extLst>
                <a:ext uri="{FF2B5EF4-FFF2-40B4-BE49-F238E27FC236}">
                  <a16:creationId xmlns:a16="http://schemas.microsoft.com/office/drawing/2014/main" id="{57A343BB-7D84-4381-BAFA-744CE99270D0}"/>
                </a:ext>
              </a:extLst>
            </p:cNvPr>
            <p:cNvSpPr/>
            <p:nvPr/>
          </p:nvSpPr>
          <p:spPr>
            <a:xfrm>
              <a:off x="4235700" y="2499650"/>
              <a:ext cx="30050" cy="30125"/>
            </a:xfrm>
            <a:custGeom>
              <a:avLst/>
              <a:gdLst/>
              <a:ahLst/>
              <a:cxnLst/>
              <a:rect l="l" t="t" r="r" b="b"/>
              <a:pathLst>
                <a:path w="1202" h="1205" extrusionOk="0">
                  <a:moveTo>
                    <a:pt x="624" y="1"/>
                  </a:moveTo>
                  <a:cubicBezTo>
                    <a:pt x="605" y="1"/>
                    <a:pt x="586" y="2"/>
                    <a:pt x="567" y="4"/>
                  </a:cubicBezTo>
                  <a:cubicBezTo>
                    <a:pt x="234" y="4"/>
                    <a:pt x="0" y="304"/>
                    <a:pt x="34" y="638"/>
                  </a:cubicBezTo>
                  <a:cubicBezTo>
                    <a:pt x="34" y="971"/>
                    <a:pt x="301" y="1205"/>
                    <a:pt x="634" y="1205"/>
                  </a:cubicBezTo>
                  <a:cubicBezTo>
                    <a:pt x="968" y="1171"/>
                    <a:pt x="1201" y="904"/>
                    <a:pt x="1201" y="571"/>
                  </a:cubicBezTo>
                  <a:cubicBezTo>
                    <a:pt x="1170" y="256"/>
                    <a:pt x="931" y="1"/>
                    <a:pt x="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4644;p75">
              <a:extLst>
                <a:ext uri="{FF2B5EF4-FFF2-40B4-BE49-F238E27FC236}">
                  <a16:creationId xmlns:a16="http://schemas.microsoft.com/office/drawing/2014/main" id="{D4933D20-1757-4DEB-8C16-4B06BDCF7F84}"/>
                </a:ext>
              </a:extLst>
            </p:cNvPr>
            <p:cNvSpPr/>
            <p:nvPr/>
          </p:nvSpPr>
          <p:spPr>
            <a:xfrm>
              <a:off x="4199825" y="2511400"/>
              <a:ext cx="47575" cy="81750"/>
            </a:xfrm>
            <a:custGeom>
              <a:avLst/>
              <a:gdLst/>
              <a:ahLst/>
              <a:cxnLst/>
              <a:rect l="l" t="t" r="r" b="b"/>
              <a:pathLst>
                <a:path w="1903" h="3270" extrusionOk="0">
                  <a:moveTo>
                    <a:pt x="1" y="1"/>
                  </a:moveTo>
                  <a:lnTo>
                    <a:pt x="268" y="3270"/>
                  </a:lnTo>
                  <a:lnTo>
                    <a:pt x="1902" y="25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4645;p75">
              <a:extLst>
                <a:ext uri="{FF2B5EF4-FFF2-40B4-BE49-F238E27FC236}">
                  <a16:creationId xmlns:a16="http://schemas.microsoft.com/office/drawing/2014/main" id="{5B29A6A1-DE38-4CDA-B8F3-3A01E44EBD30}"/>
                </a:ext>
              </a:extLst>
            </p:cNvPr>
            <p:cNvSpPr/>
            <p:nvPr/>
          </p:nvSpPr>
          <p:spPr>
            <a:xfrm>
              <a:off x="4037225" y="2630650"/>
              <a:ext cx="115100" cy="72575"/>
            </a:xfrm>
            <a:custGeom>
              <a:avLst/>
              <a:gdLst/>
              <a:ahLst/>
              <a:cxnLst/>
              <a:rect l="l" t="t" r="r" b="b"/>
              <a:pathLst>
                <a:path w="4604" h="2903" extrusionOk="0">
                  <a:moveTo>
                    <a:pt x="0" y="1"/>
                  </a:moveTo>
                  <a:cubicBezTo>
                    <a:pt x="167" y="568"/>
                    <a:pt x="501" y="1035"/>
                    <a:pt x="968" y="1402"/>
                  </a:cubicBezTo>
                  <a:cubicBezTo>
                    <a:pt x="1802" y="2102"/>
                    <a:pt x="4604" y="2903"/>
                    <a:pt x="4604" y="2903"/>
                  </a:cubicBezTo>
                  <a:lnTo>
                    <a:pt x="4604" y="2069"/>
                  </a:lnTo>
                  <a:cubicBezTo>
                    <a:pt x="3236" y="1902"/>
                    <a:pt x="434" y="1135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4646;p75">
              <a:extLst>
                <a:ext uri="{FF2B5EF4-FFF2-40B4-BE49-F238E27FC236}">
                  <a16:creationId xmlns:a16="http://schemas.microsoft.com/office/drawing/2014/main" id="{770989BE-2F62-4C3F-B80C-890BF3ED6705}"/>
                </a:ext>
              </a:extLst>
            </p:cNvPr>
            <p:cNvSpPr/>
            <p:nvPr/>
          </p:nvSpPr>
          <p:spPr>
            <a:xfrm>
              <a:off x="4288225" y="3804000"/>
              <a:ext cx="1176700" cy="988450"/>
            </a:xfrm>
            <a:custGeom>
              <a:avLst/>
              <a:gdLst/>
              <a:ahLst/>
              <a:cxnLst/>
              <a:rect l="l" t="t" r="r" b="b"/>
              <a:pathLst>
                <a:path w="47068" h="39538" extrusionOk="0">
                  <a:moveTo>
                    <a:pt x="4250" y="0"/>
                  </a:moveTo>
                  <a:cubicBezTo>
                    <a:pt x="3962" y="0"/>
                    <a:pt x="3670" y="67"/>
                    <a:pt x="3403" y="201"/>
                  </a:cubicBezTo>
                  <a:cubicBezTo>
                    <a:pt x="3203" y="267"/>
                    <a:pt x="3070" y="467"/>
                    <a:pt x="3070" y="668"/>
                  </a:cubicBezTo>
                  <a:lnTo>
                    <a:pt x="1" y="31290"/>
                  </a:lnTo>
                  <a:cubicBezTo>
                    <a:pt x="34" y="31456"/>
                    <a:pt x="101" y="31556"/>
                    <a:pt x="268" y="31623"/>
                  </a:cubicBezTo>
                  <a:cubicBezTo>
                    <a:pt x="451" y="31723"/>
                    <a:pt x="651" y="31773"/>
                    <a:pt x="851" y="31773"/>
                  </a:cubicBezTo>
                  <a:cubicBezTo>
                    <a:pt x="1052" y="31773"/>
                    <a:pt x="1252" y="31723"/>
                    <a:pt x="1435" y="31623"/>
                  </a:cubicBezTo>
                  <a:cubicBezTo>
                    <a:pt x="1569" y="31556"/>
                    <a:pt x="1669" y="31456"/>
                    <a:pt x="1702" y="31290"/>
                  </a:cubicBezTo>
                  <a:lnTo>
                    <a:pt x="5438" y="668"/>
                  </a:lnTo>
                  <a:cubicBezTo>
                    <a:pt x="5405" y="467"/>
                    <a:pt x="5271" y="267"/>
                    <a:pt x="5071" y="201"/>
                  </a:cubicBezTo>
                  <a:cubicBezTo>
                    <a:pt x="4821" y="67"/>
                    <a:pt x="4537" y="0"/>
                    <a:pt x="4250" y="0"/>
                  </a:cubicBezTo>
                  <a:close/>
                  <a:moveTo>
                    <a:pt x="42815" y="0"/>
                  </a:moveTo>
                  <a:cubicBezTo>
                    <a:pt x="42523" y="0"/>
                    <a:pt x="42231" y="67"/>
                    <a:pt x="41964" y="201"/>
                  </a:cubicBezTo>
                  <a:cubicBezTo>
                    <a:pt x="41797" y="267"/>
                    <a:pt x="41664" y="467"/>
                    <a:pt x="41631" y="668"/>
                  </a:cubicBezTo>
                  <a:lnTo>
                    <a:pt x="45367" y="31290"/>
                  </a:lnTo>
                  <a:cubicBezTo>
                    <a:pt x="45400" y="31456"/>
                    <a:pt x="45500" y="31556"/>
                    <a:pt x="45633" y="31623"/>
                  </a:cubicBezTo>
                  <a:cubicBezTo>
                    <a:pt x="45817" y="31723"/>
                    <a:pt x="46017" y="31773"/>
                    <a:pt x="46221" y="31773"/>
                  </a:cubicBezTo>
                  <a:cubicBezTo>
                    <a:pt x="46426" y="31773"/>
                    <a:pt x="46634" y="31723"/>
                    <a:pt x="46834" y="31623"/>
                  </a:cubicBezTo>
                  <a:cubicBezTo>
                    <a:pt x="46968" y="31556"/>
                    <a:pt x="47034" y="31456"/>
                    <a:pt x="47068" y="31290"/>
                  </a:cubicBezTo>
                  <a:lnTo>
                    <a:pt x="43999" y="668"/>
                  </a:lnTo>
                  <a:cubicBezTo>
                    <a:pt x="43999" y="467"/>
                    <a:pt x="43865" y="267"/>
                    <a:pt x="43665" y="201"/>
                  </a:cubicBezTo>
                  <a:cubicBezTo>
                    <a:pt x="43398" y="67"/>
                    <a:pt x="43107" y="0"/>
                    <a:pt x="42815" y="0"/>
                  </a:cubicBezTo>
                  <a:close/>
                  <a:moveTo>
                    <a:pt x="23518" y="4946"/>
                  </a:moveTo>
                  <a:cubicBezTo>
                    <a:pt x="23201" y="4946"/>
                    <a:pt x="22884" y="5021"/>
                    <a:pt x="22584" y="5171"/>
                  </a:cubicBezTo>
                  <a:cubicBezTo>
                    <a:pt x="22383" y="5238"/>
                    <a:pt x="22217" y="5438"/>
                    <a:pt x="22217" y="5705"/>
                  </a:cubicBezTo>
                  <a:lnTo>
                    <a:pt x="22584" y="38995"/>
                  </a:lnTo>
                  <a:cubicBezTo>
                    <a:pt x="22617" y="39162"/>
                    <a:pt x="22717" y="39295"/>
                    <a:pt x="22850" y="39362"/>
                  </a:cubicBezTo>
                  <a:cubicBezTo>
                    <a:pt x="23067" y="39479"/>
                    <a:pt x="23292" y="39537"/>
                    <a:pt x="23518" y="39537"/>
                  </a:cubicBezTo>
                  <a:cubicBezTo>
                    <a:pt x="23743" y="39537"/>
                    <a:pt x="23968" y="39479"/>
                    <a:pt x="24185" y="39362"/>
                  </a:cubicBezTo>
                  <a:cubicBezTo>
                    <a:pt x="24318" y="39295"/>
                    <a:pt x="24418" y="39162"/>
                    <a:pt x="24418" y="38995"/>
                  </a:cubicBezTo>
                  <a:lnTo>
                    <a:pt x="24819" y="5705"/>
                  </a:lnTo>
                  <a:cubicBezTo>
                    <a:pt x="24785" y="5471"/>
                    <a:pt x="24652" y="5238"/>
                    <a:pt x="24452" y="5171"/>
                  </a:cubicBezTo>
                  <a:cubicBezTo>
                    <a:pt x="24151" y="5021"/>
                    <a:pt x="23835" y="4946"/>
                    <a:pt x="23518" y="4946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4647;p75">
              <a:extLst>
                <a:ext uri="{FF2B5EF4-FFF2-40B4-BE49-F238E27FC236}">
                  <a16:creationId xmlns:a16="http://schemas.microsoft.com/office/drawing/2014/main" id="{71AE7B1F-E5AC-4DC1-A391-A2500FBA5659}"/>
                </a:ext>
              </a:extLst>
            </p:cNvPr>
            <p:cNvSpPr/>
            <p:nvPr/>
          </p:nvSpPr>
          <p:spPr>
            <a:xfrm>
              <a:off x="4843625" y="3927625"/>
              <a:ext cx="65075" cy="255625"/>
            </a:xfrm>
            <a:custGeom>
              <a:avLst/>
              <a:gdLst/>
              <a:ahLst/>
              <a:cxnLst/>
              <a:rect l="l" t="t" r="r" b="b"/>
              <a:pathLst>
                <a:path w="2603" h="10225" extrusionOk="0">
                  <a:moveTo>
                    <a:pt x="1302" y="1"/>
                  </a:moveTo>
                  <a:cubicBezTo>
                    <a:pt x="985" y="1"/>
                    <a:pt x="668" y="76"/>
                    <a:pt x="368" y="226"/>
                  </a:cubicBezTo>
                  <a:cubicBezTo>
                    <a:pt x="167" y="293"/>
                    <a:pt x="1" y="493"/>
                    <a:pt x="1" y="760"/>
                  </a:cubicBezTo>
                  <a:lnTo>
                    <a:pt x="101" y="10200"/>
                  </a:lnTo>
                  <a:cubicBezTo>
                    <a:pt x="501" y="10216"/>
                    <a:pt x="901" y="10225"/>
                    <a:pt x="1302" y="10225"/>
                  </a:cubicBezTo>
                  <a:cubicBezTo>
                    <a:pt x="1702" y="10225"/>
                    <a:pt x="2102" y="10216"/>
                    <a:pt x="2502" y="10200"/>
                  </a:cubicBezTo>
                  <a:lnTo>
                    <a:pt x="2603" y="760"/>
                  </a:lnTo>
                  <a:cubicBezTo>
                    <a:pt x="2569" y="493"/>
                    <a:pt x="2436" y="293"/>
                    <a:pt x="2236" y="226"/>
                  </a:cubicBezTo>
                  <a:cubicBezTo>
                    <a:pt x="1935" y="76"/>
                    <a:pt x="1619" y="1"/>
                    <a:pt x="1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4648;p75">
              <a:extLst>
                <a:ext uri="{FF2B5EF4-FFF2-40B4-BE49-F238E27FC236}">
                  <a16:creationId xmlns:a16="http://schemas.microsoft.com/office/drawing/2014/main" id="{E55ACF25-A353-48E1-B98B-A5D53CFA8AB4}"/>
                </a:ext>
              </a:extLst>
            </p:cNvPr>
            <p:cNvSpPr/>
            <p:nvPr/>
          </p:nvSpPr>
          <p:spPr>
            <a:xfrm>
              <a:off x="5328975" y="3804000"/>
              <a:ext cx="81750" cy="267725"/>
            </a:xfrm>
            <a:custGeom>
              <a:avLst/>
              <a:gdLst/>
              <a:ahLst/>
              <a:cxnLst/>
              <a:rect l="l" t="t" r="r" b="b"/>
              <a:pathLst>
                <a:path w="3270" h="10709" extrusionOk="0">
                  <a:moveTo>
                    <a:pt x="1185" y="0"/>
                  </a:moveTo>
                  <a:cubicBezTo>
                    <a:pt x="893" y="0"/>
                    <a:pt x="601" y="67"/>
                    <a:pt x="334" y="201"/>
                  </a:cubicBezTo>
                  <a:cubicBezTo>
                    <a:pt x="167" y="267"/>
                    <a:pt x="34" y="467"/>
                    <a:pt x="1" y="668"/>
                  </a:cubicBezTo>
                  <a:lnTo>
                    <a:pt x="1235" y="10708"/>
                  </a:lnTo>
                  <a:lnTo>
                    <a:pt x="1768" y="10408"/>
                  </a:lnTo>
                  <a:cubicBezTo>
                    <a:pt x="2302" y="10108"/>
                    <a:pt x="2803" y="9807"/>
                    <a:pt x="3270" y="9474"/>
                  </a:cubicBezTo>
                  <a:lnTo>
                    <a:pt x="2369" y="668"/>
                  </a:lnTo>
                  <a:cubicBezTo>
                    <a:pt x="2369" y="467"/>
                    <a:pt x="2235" y="267"/>
                    <a:pt x="2035" y="201"/>
                  </a:cubicBezTo>
                  <a:cubicBezTo>
                    <a:pt x="1768" y="67"/>
                    <a:pt x="1477" y="0"/>
                    <a:pt x="1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4649;p75">
              <a:extLst>
                <a:ext uri="{FF2B5EF4-FFF2-40B4-BE49-F238E27FC236}">
                  <a16:creationId xmlns:a16="http://schemas.microsoft.com/office/drawing/2014/main" id="{98D96091-EAD1-40BE-9004-FBB26DF4707D}"/>
                </a:ext>
              </a:extLst>
            </p:cNvPr>
            <p:cNvSpPr/>
            <p:nvPr/>
          </p:nvSpPr>
          <p:spPr>
            <a:xfrm>
              <a:off x="4343275" y="3804000"/>
              <a:ext cx="80925" cy="267725"/>
            </a:xfrm>
            <a:custGeom>
              <a:avLst/>
              <a:gdLst/>
              <a:ahLst/>
              <a:cxnLst/>
              <a:rect l="l" t="t" r="r" b="b"/>
              <a:pathLst>
                <a:path w="3237" h="10709" extrusionOk="0">
                  <a:moveTo>
                    <a:pt x="2048" y="0"/>
                  </a:moveTo>
                  <a:cubicBezTo>
                    <a:pt x="1760" y="0"/>
                    <a:pt x="1468" y="67"/>
                    <a:pt x="1201" y="201"/>
                  </a:cubicBezTo>
                  <a:cubicBezTo>
                    <a:pt x="1001" y="267"/>
                    <a:pt x="868" y="467"/>
                    <a:pt x="868" y="668"/>
                  </a:cubicBezTo>
                  <a:lnTo>
                    <a:pt x="0" y="9441"/>
                  </a:lnTo>
                  <a:cubicBezTo>
                    <a:pt x="467" y="9774"/>
                    <a:pt x="968" y="10108"/>
                    <a:pt x="1501" y="10408"/>
                  </a:cubicBezTo>
                  <a:lnTo>
                    <a:pt x="2035" y="10708"/>
                  </a:lnTo>
                  <a:lnTo>
                    <a:pt x="3236" y="701"/>
                  </a:lnTo>
                  <a:cubicBezTo>
                    <a:pt x="3236" y="467"/>
                    <a:pt x="3069" y="267"/>
                    <a:pt x="2869" y="201"/>
                  </a:cubicBezTo>
                  <a:cubicBezTo>
                    <a:pt x="2619" y="67"/>
                    <a:pt x="2335" y="0"/>
                    <a:pt x="20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4650;p75">
              <a:extLst>
                <a:ext uri="{FF2B5EF4-FFF2-40B4-BE49-F238E27FC236}">
                  <a16:creationId xmlns:a16="http://schemas.microsoft.com/office/drawing/2014/main" id="{833CFB9E-4E7A-465A-B77D-BBE858080F85}"/>
                </a:ext>
              </a:extLst>
            </p:cNvPr>
            <p:cNvSpPr/>
            <p:nvPr/>
          </p:nvSpPr>
          <p:spPr>
            <a:xfrm>
              <a:off x="4174825" y="3262350"/>
              <a:ext cx="1404350" cy="830625"/>
            </a:xfrm>
            <a:custGeom>
              <a:avLst/>
              <a:gdLst/>
              <a:ahLst/>
              <a:cxnLst/>
              <a:rect l="l" t="t" r="r" b="b"/>
              <a:pathLst>
                <a:path w="56174" h="33225" extrusionOk="0">
                  <a:moveTo>
                    <a:pt x="28074" y="1"/>
                  </a:moveTo>
                  <a:cubicBezTo>
                    <a:pt x="20890" y="1"/>
                    <a:pt x="13710" y="1585"/>
                    <a:pt x="8239" y="4754"/>
                  </a:cubicBezTo>
                  <a:cubicBezTo>
                    <a:pt x="2736" y="7923"/>
                    <a:pt x="0" y="12060"/>
                    <a:pt x="34" y="16229"/>
                  </a:cubicBezTo>
                  <a:lnTo>
                    <a:pt x="34" y="17030"/>
                  </a:lnTo>
                  <a:cubicBezTo>
                    <a:pt x="34" y="21166"/>
                    <a:pt x="2769" y="25302"/>
                    <a:pt x="8239" y="28471"/>
                  </a:cubicBezTo>
                  <a:cubicBezTo>
                    <a:pt x="13727" y="31640"/>
                    <a:pt x="20915" y="33225"/>
                    <a:pt x="28099" y="33225"/>
                  </a:cubicBezTo>
                  <a:cubicBezTo>
                    <a:pt x="35284" y="33225"/>
                    <a:pt x="42464" y="31640"/>
                    <a:pt x="47934" y="28471"/>
                  </a:cubicBezTo>
                  <a:cubicBezTo>
                    <a:pt x="53438" y="25302"/>
                    <a:pt x="56174" y="21166"/>
                    <a:pt x="56174" y="17030"/>
                  </a:cubicBezTo>
                  <a:lnTo>
                    <a:pt x="56174" y="16229"/>
                  </a:lnTo>
                  <a:cubicBezTo>
                    <a:pt x="56174" y="12060"/>
                    <a:pt x="53405" y="7923"/>
                    <a:pt x="47934" y="4754"/>
                  </a:cubicBezTo>
                  <a:cubicBezTo>
                    <a:pt x="42447" y="1585"/>
                    <a:pt x="35259" y="1"/>
                    <a:pt x="280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4651;p75">
              <a:extLst>
                <a:ext uri="{FF2B5EF4-FFF2-40B4-BE49-F238E27FC236}">
                  <a16:creationId xmlns:a16="http://schemas.microsoft.com/office/drawing/2014/main" id="{338F020D-499C-4DBF-9DFA-4B190142F7DE}"/>
                </a:ext>
              </a:extLst>
            </p:cNvPr>
            <p:cNvSpPr/>
            <p:nvPr/>
          </p:nvSpPr>
          <p:spPr>
            <a:xfrm>
              <a:off x="4174825" y="3209825"/>
              <a:ext cx="1402675" cy="845000"/>
            </a:xfrm>
            <a:custGeom>
              <a:avLst/>
              <a:gdLst/>
              <a:ahLst/>
              <a:cxnLst/>
              <a:rect l="l" t="t" r="r" b="b"/>
              <a:pathLst>
                <a:path w="56107" h="33800" extrusionOk="0">
                  <a:moveTo>
                    <a:pt x="28054" y="0"/>
                  </a:moveTo>
                  <a:cubicBezTo>
                    <a:pt x="20874" y="0"/>
                    <a:pt x="13693" y="1585"/>
                    <a:pt x="8206" y="4754"/>
                  </a:cubicBezTo>
                  <a:cubicBezTo>
                    <a:pt x="2736" y="7923"/>
                    <a:pt x="0" y="12059"/>
                    <a:pt x="0" y="16229"/>
                  </a:cubicBezTo>
                  <a:lnTo>
                    <a:pt x="0" y="17029"/>
                  </a:lnTo>
                  <a:cubicBezTo>
                    <a:pt x="0" y="21166"/>
                    <a:pt x="2736" y="25902"/>
                    <a:pt x="8206" y="29071"/>
                  </a:cubicBezTo>
                  <a:cubicBezTo>
                    <a:pt x="13693" y="32223"/>
                    <a:pt x="20874" y="33800"/>
                    <a:pt x="28054" y="33800"/>
                  </a:cubicBezTo>
                  <a:cubicBezTo>
                    <a:pt x="35234" y="33800"/>
                    <a:pt x="42414" y="32223"/>
                    <a:pt x="47901" y="29071"/>
                  </a:cubicBezTo>
                  <a:cubicBezTo>
                    <a:pt x="53372" y="25902"/>
                    <a:pt x="56107" y="21766"/>
                    <a:pt x="56107" y="17596"/>
                  </a:cubicBezTo>
                  <a:lnTo>
                    <a:pt x="56107" y="16229"/>
                  </a:lnTo>
                  <a:cubicBezTo>
                    <a:pt x="56107" y="12059"/>
                    <a:pt x="53372" y="7923"/>
                    <a:pt x="47901" y="4754"/>
                  </a:cubicBezTo>
                  <a:cubicBezTo>
                    <a:pt x="42414" y="1585"/>
                    <a:pt x="35234" y="0"/>
                    <a:pt x="280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4652;p75">
              <a:extLst>
                <a:ext uri="{FF2B5EF4-FFF2-40B4-BE49-F238E27FC236}">
                  <a16:creationId xmlns:a16="http://schemas.microsoft.com/office/drawing/2014/main" id="{6B65A72B-8C57-4898-B130-81DC6BE00F8E}"/>
                </a:ext>
              </a:extLst>
            </p:cNvPr>
            <p:cNvSpPr/>
            <p:nvPr/>
          </p:nvSpPr>
          <p:spPr>
            <a:xfrm>
              <a:off x="4174825" y="3209825"/>
              <a:ext cx="1402675" cy="845000"/>
            </a:xfrm>
            <a:custGeom>
              <a:avLst/>
              <a:gdLst/>
              <a:ahLst/>
              <a:cxnLst/>
              <a:rect l="l" t="t" r="r" b="b"/>
              <a:pathLst>
                <a:path w="56107" h="33800" extrusionOk="0">
                  <a:moveTo>
                    <a:pt x="28054" y="0"/>
                  </a:moveTo>
                  <a:cubicBezTo>
                    <a:pt x="20874" y="0"/>
                    <a:pt x="13693" y="1585"/>
                    <a:pt x="8206" y="4754"/>
                  </a:cubicBezTo>
                  <a:cubicBezTo>
                    <a:pt x="2736" y="7923"/>
                    <a:pt x="0" y="12059"/>
                    <a:pt x="0" y="16229"/>
                  </a:cubicBezTo>
                  <a:lnTo>
                    <a:pt x="0" y="17029"/>
                  </a:lnTo>
                  <a:cubicBezTo>
                    <a:pt x="0" y="21166"/>
                    <a:pt x="2736" y="25902"/>
                    <a:pt x="8206" y="29071"/>
                  </a:cubicBezTo>
                  <a:cubicBezTo>
                    <a:pt x="13693" y="32223"/>
                    <a:pt x="20874" y="33800"/>
                    <a:pt x="28054" y="33800"/>
                  </a:cubicBezTo>
                  <a:cubicBezTo>
                    <a:pt x="35234" y="33800"/>
                    <a:pt x="42414" y="32223"/>
                    <a:pt x="47901" y="29071"/>
                  </a:cubicBezTo>
                  <a:cubicBezTo>
                    <a:pt x="53372" y="25902"/>
                    <a:pt x="56107" y="21766"/>
                    <a:pt x="56107" y="17596"/>
                  </a:cubicBezTo>
                  <a:lnTo>
                    <a:pt x="56107" y="16229"/>
                  </a:lnTo>
                  <a:cubicBezTo>
                    <a:pt x="56107" y="12059"/>
                    <a:pt x="53372" y="7923"/>
                    <a:pt x="47901" y="4754"/>
                  </a:cubicBezTo>
                  <a:cubicBezTo>
                    <a:pt x="42414" y="1585"/>
                    <a:pt x="35234" y="0"/>
                    <a:pt x="28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4653;p75">
              <a:extLst>
                <a:ext uri="{FF2B5EF4-FFF2-40B4-BE49-F238E27FC236}">
                  <a16:creationId xmlns:a16="http://schemas.microsoft.com/office/drawing/2014/main" id="{0B88C029-A51E-4BF3-9337-404ECA9F9616}"/>
                </a:ext>
              </a:extLst>
            </p:cNvPr>
            <p:cNvSpPr/>
            <p:nvPr/>
          </p:nvSpPr>
          <p:spPr>
            <a:xfrm>
              <a:off x="4174825" y="3209825"/>
              <a:ext cx="1402675" cy="845000"/>
            </a:xfrm>
            <a:custGeom>
              <a:avLst/>
              <a:gdLst/>
              <a:ahLst/>
              <a:cxnLst/>
              <a:rect l="l" t="t" r="r" b="b"/>
              <a:pathLst>
                <a:path w="56107" h="33800" extrusionOk="0">
                  <a:moveTo>
                    <a:pt x="28054" y="0"/>
                  </a:moveTo>
                  <a:cubicBezTo>
                    <a:pt x="20874" y="0"/>
                    <a:pt x="13693" y="1585"/>
                    <a:pt x="8206" y="4754"/>
                  </a:cubicBezTo>
                  <a:cubicBezTo>
                    <a:pt x="2736" y="7923"/>
                    <a:pt x="0" y="12059"/>
                    <a:pt x="0" y="16229"/>
                  </a:cubicBezTo>
                  <a:lnTo>
                    <a:pt x="0" y="17029"/>
                  </a:lnTo>
                  <a:cubicBezTo>
                    <a:pt x="0" y="21166"/>
                    <a:pt x="2736" y="25902"/>
                    <a:pt x="8206" y="29071"/>
                  </a:cubicBezTo>
                  <a:cubicBezTo>
                    <a:pt x="13693" y="32223"/>
                    <a:pt x="20874" y="33800"/>
                    <a:pt x="28054" y="33800"/>
                  </a:cubicBezTo>
                  <a:cubicBezTo>
                    <a:pt x="35234" y="33800"/>
                    <a:pt x="42414" y="32223"/>
                    <a:pt x="47901" y="29071"/>
                  </a:cubicBezTo>
                  <a:cubicBezTo>
                    <a:pt x="53372" y="25902"/>
                    <a:pt x="56107" y="21766"/>
                    <a:pt x="56107" y="17596"/>
                  </a:cubicBezTo>
                  <a:lnTo>
                    <a:pt x="56107" y="16229"/>
                  </a:lnTo>
                  <a:cubicBezTo>
                    <a:pt x="56107" y="12059"/>
                    <a:pt x="53372" y="7923"/>
                    <a:pt x="47901" y="4754"/>
                  </a:cubicBezTo>
                  <a:cubicBezTo>
                    <a:pt x="42414" y="1585"/>
                    <a:pt x="35234" y="0"/>
                    <a:pt x="280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4654;p75">
              <a:extLst>
                <a:ext uri="{FF2B5EF4-FFF2-40B4-BE49-F238E27FC236}">
                  <a16:creationId xmlns:a16="http://schemas.microsoft.com/office/drawing/2014/main" id="{A879875A-6491-4C51-A37C-4748B3FFF6CF}"/>
                </a:ext>
              </a:extLst>
            </p:cNvPr>
            <p:cNvSpPr/>
            <p:nvPr/>
          </p:nvSpPr>
          <p:spPr>
            <a:xfrm>
              <a:off x="4105600" y="3209825"/>
              <a:ext cx="1540300" cy="810600"/>
            </a:xfrm>
            <a:custGeom>
              <a:avLst/>
              <a:gdLst/>
              <a:ahLst/>
              <a:cxnLst/>
              <a:rect l="l" t="t" r="r" b="b"/>
              <a:pathLst>
                <a:path w="61612" h="32424" extrusionOk="0">
                  <a:moveTo>
                    <a:pt x="30823" y="0"/>
                  </a:moveTo>
                  <a:cubicBezTo>
                    <a:pt x="23643" y="0"/>
                    <a:pt x="16462" y="1585"/>
                    <a:pt x="10975" y="4754"/>
                  </a:cubicBezTo>
                  <a:cubicBezTo>
                    <a:pt x="1" y="11058"/>
                    <a:pt x="1" y="21332"/>
                    <a:pt x="10975" y="27670"/>
                  </a:cubicBezTo>
                  <a:cubicBezTo>
                    <a:pt x="16462" y="30839"/>
                    <a:pt x="23643" y="32424"/>
                    <a:pt x="30823" y="32424"/>
                  </a:cubicBezTo>
                  <a:cubicBezTo>
                    <a:pt x="38003" y="32424"/>
                    <a:pt x="45183" y="30839"/>
                    <a:pt x="50670" y="27670"/>
                  </a:cubicBezTo>
                  <a:cubicBezTo>
                    <a:pt x="61611" y="21332"/>
                    <a:pt x="61611" y="11092"/>
                    <a:pt x="50670" y="4754"/>
                  </a:cubicBezTo>
                  <a:cubicBezTo>
                    <a:pt x="45183" y="1585"/>
                    <a:pt x="38003" y="0"/>
                    <a:pt x="308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4655;p75">
              <a:extLst>
                <a:ext uri="{FF2B5EF4-FFF2-40B4-BE49-F238E27FC236}">
                  <a16:creationId xmlns:a16="http://schemas.microsoft.com/office/drawing/2014/main" id="{621FAE9B-E354-41E4-8631-A76741A16491}"/>
                </a:ext>
              </a:extLst>
            </p:cNvPr>
            <p:cNvSpPr/>
            <p:nvPr/>
          </p:nvSpPr>
          <p:spPr>
            <a:xfrm>
              <a:off x="4106425" y="3209825"/>
              <a:ext cx="1540300" cy="810600"/>
            </a:xfrm>
            <a:custGeom>
              <a:avLst/>
              <a:gdLst/>
              <a:ahLst/>
              <a:cxnLst/>
              <a:rect l="l" t="t" r="r" b="b"/>
              <a:pathLst>
                <a:path w="61612" h="32424" extrusionOk="0">
                  <a:moveTo>
                    <a:pt x="30810" y="0"/>
                  </a:moveTo>
                  <a:cubicBezTo>
                    <a:pt x="23626" y="0"/>
                    <a:pt x="16446" y="1585"/>
                    <a:pt x="10975" y="4754"/>
                  </a:cubicBezTo>
                  <a:cubicBezTo>
                    <a:pt x="1" y="11058"/>
                    <a:pt x="1" y="21332"/>
                    <a:pt x="10975" y="27670"/>
                  </a:cubicBezTo>
                  <a:cubicBezTo>
                    <a:pt x="16446" y="30839"/>
                    <a:pt x="23635" y="32424"/>
                    <a:pt x="30823" y="32424"/>
                  </a:cubicBezTo>
                  <a:cubicBezTo>
                    <a:pt x="38011" y="32424"/>
                    <a:pt x="45200" y="30839"/>
                    <a:pt x="50670" y="27670"/>
                  </a:cubicBezTo>
                  <a:cubicBezTo>
                    <a:pt x="61612" y="21332"/>
                    <a:pt x="61612" y="11092"/>
                    <a:pt x="50670" y="4754"/>
                  </a:cubicBezTo>
                  <a:cubicBezTo>
                    <a:pt x="45183" y="1585"/>
                    <a:pt x="37995" y="0"/>
                    <a:pt x="30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4656;p75">
              <a:extLst>
                <a:ext uri="{FF2B5EF4-FFF2-40B4-BE49-F238E27FC236}">
                  <a16:creationId xmlns:a16="http://schemas.microsoft.com/office/drawing/2014/main" id="{AE5A9E2A-AF6F-4F2E-B626-1AF4CEE25688}"/>
                </a:ext>
              </a:extLst>
            </p:cNvPr>
            <p:cNvSpPr/>
            <p:nvPr/>
          </p:nvSpPr>
          <p:spPr>
            <a:xfrm>
              <a:off x="4212350" y="3278625"/>
              <a:ext cx="793075" cy="457025"/>
            </a:xfrm>
            <a:custGeom>
              <a:avLst/>
              <a:gdLst/>
              <a:ahLst/>
              <a:cxnLst/>
              <a:rect l="l" t="t" r="r" b="b"/>
              <a:pathLst>
                <a:path w="31723" h="18281" extrusionOk="0">
                  <a:moveTo>
                    <a:pt x="20065" y="0"/>
                  </a:moveTo>
                  <a:cubicBezTo>
                    <a:pt x="19956" y="0"/>
                    <a:pt x="19848" y="34"/>
                    <a:pt x="19748" y="100"/>
                  </a:cubicBezTo>
                  <a:lnTo>
                    <a:pt x="100" y="11442"/>
                  </a:lnTo>
                  <a:cubicBezTo>
                    <a:pt x="0" y="11475"/>
                    <a:pt x="0" y="11642"/>
                    <a:pt x="100" y="11675"/>
                  </a:cubicBezTo>
                  <a:lnTo>
                    <a:pt x="11509" y="18280"/>
                  </a:lnTo>
                  <a:lnTo>
                    <a:pt x="31723" y="6638"/>
                  </a:lnTo>
                  <a:lnTo>
                    <a:pt x="20382" y="100"/>
                  </a:lnTo>
                  <a:cubicBezTo>
                    <a:pt x="20281" y="34"/>
                    <a:pt x="20173" y="0"/>
                    <a:pt x="20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4657;p75">
              <a:extLst>
                <a:ext uri="{FF2B5EF4-FFF2-40B4-BE49-F238E27FC236}">
                  <a16:creationId xmlns:a16="http://schemas.microsoft.com/office/drawing/2014/main" id="{D39931EE-484F-4D32-84E2-E42822748714}"/>
                </a:ext>
              </a:extLst>
            </p:cNvPr>
            <p:cNvSpPr/>
            <p:nvPr/>
          </p:nvSpPr>
          <p:spPr>
            <a:xfrm>
              <a:off x="4224850" y="3409550"/>
              <a:ext cx="759750" cy="296900"/>
            </a:xfrm>
            <a:custGeom>
              <a:avLst/>
              <a:gdLst/>
              <a:ahLst/>
              <a:cxnLst/>
              <a:rect l="l" t="t" r="r" b="b"/>
              <a:pathLst>
                <a:path w="30390" h="11876" extrusionOk="0">
                  <a:moveTo>
                    <a:pt x="30389" y="0"/>
                  </a:moveTo>
                  <a:lnTo>
                    <a:pt x="11042" y="11175"/>
                  </a:lnTo>
                  <a:lnTo>
                    <a:pt x="67" y="4871"/>
                  </a:lnTo>
                  <a:cubicBezTo>
                    <a:pt x="34" y="4837"/>
                    <a:pt x="1" y="4804"/>
                    <a:pt x="1" y="4737"/>
                  </a:cubicBezTo>
                  <a:lnTo>
                    <a:pt x="1" y="5104"/>
                  </a:lnTo>
                  <a:cubicBezTo>
                    <a:pt x="1" y="5471"/>
                    <a:pt x="201" y="5805"/>
                    <a:pt x="534" y="6005"/>
                  </a:cubicBezTo>
                  <a:lnTo>
                    <a:pt x="10508" y="11742"/>
                  </a:lnTo>
                  <a:cubicBezTo>
                    <a:pt x="10675" y="11842"/>
                    <a:pt x="10842" y="11876"/>
                    <a:pt x="11042" y="11876"/>
                  </a:cubicBezTo>
                  <a:cubicBezTo>
                    <a:pt x="11209" y="11876"/>
                    <a:pt x="11409" y="11842"/>
                    <a:pt x="11542" y="11742"/>
                  </a:cubicBezTo>
                  <a:lnTo>
                    <a:pt x="29855" y="1168"/>
                  </a:lnTo>
                  <a:cubicBezTo>
                    <a:pt x="30189" y="968"/>
                    <a:pt x="30389" y="634"/>
                    <a:pt x="30389" y="267"/>
                  </a:cubicBezTo>
                  <a:lnTo>
                    <a:pt x="3038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4658;p75">
              <a:extLst>
                <a:ext uri="{FF2B5EF4-FFF2-40B4-BE49-F238E27FC236}">
                  <a16:creationId xmlns:a16="http://schemas.microsoft.com/office/drawing/2014/main" id="{E9BBEA1B-D6A2-4240-B707-FC96E4B6DF05}"/>
                </a:ext>
              </a:extLst>
            </p:cNvPr>
            <p:cNvSpPr/>
            <p:nvPr/>
          </p:nvSpPr>
          <p:spPr>
            <a:xfrm>
              <a:off x="4500875" y="3409550"/>
              <a:ext cx="483725" cy="296900"/>
            </a:xfrm>
            <a:custGeom>
              <a:avLst/>
              <a:gdLst/>
              <a:ahLst/>
              <a:cxnLst/>
              <a:rect l="l" t="t" r="r" b="b"/>
              <a:pathLst>
                <a:path w="19349" h="11876" extrusionOk="0">
                  <a:moveTo>
                    <a:pt x="19348" y="0"/>
                  </a:moveTo>
                  <a:lnTo>
                    <a:pt x="1" y="11175"/>
                  </a:lnTo>
                  <a:lnTo>
                    <a:pt x="1" y="11876"/>
                  </a:lnTo>
                  <a:cubicBezTo>
                    <a:pt x="168" y="11876"/>
                    <a:pt x="334" y="11842"/>
                    <a:pt x="501" y="11742"/>
                  </a:cubicBezTo>
                  <a:lnTo>
                    <a:pt x="18814" y="1168"/>
                  </a:lnTo>
                  <a:cubicBezTo>
                    <a:pt x="19148" y="1001"/>
                    <a:pt x="19348" y="634"/>
                    <a:pt x="19348" y="267"/>
                  </a:cubicBezTo>
                  <a:lnTo>
                    <a:pt x="193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4659;p75">
              <a:extLst>
                <a:ext uri="{FF2B5EF4-FFF2-40B4-BE49-F238E27FC236}">
                  <a16:creationId xmlns:a16="http://schemas.microsoft.com/office/drawing/2014/main" id="{E44F5288-B620-461D-8B7B-19B4164E94F9}"/>
                </a:ext>
              </a:extLst>
            </p:cNvPr>
            <p:cNvSpPr/>
            <p:nvPr/>
          </p:nvSpPr>
          <p:spPr>
            <a:xfrm>
              <a:off x="4224850" y="3251725"/>
              <a:ext cx="759750" cy="438050"/>
            </a:xfrm>
            <a:custGeom>
              <a:avLst/>
              <a:gdLst/>
              <a:ahLst/>
              <a:cxnLst/>
              <a:rect l="l" t="t" r="r" b="b"/>
              <a:pathLst>
                <a:path w="30390" h="17522" extrusionOk="0">
                  <a:moveTo>
                    <a:pt x="19231" y="1"/>
                  </a:moveTo>
                  <a:cubicBezTo>
                    <a:pt x="19123" y="1"/>
                    <a:pt x="19014" y="26"/>
                    <a:pt x="18914" y="76"/>
                  </a:cubicBezTo>
                  <a:lnTo>
                    <a:pt x="101" y="10950"/>
                  </a:lnTo>
                  <a:cubicBezTo>
                    <a:pt x="1" y="11017"/>
                    <a:pt x="1" y="11150"/>
                    <a:pt x="101" y="11184"/>
                  </a:cubicBezTo>
                  <a:lnTo>
                    <a:pt x="11042" y="17522"/>
                  </a:lnTo>
                  <a:lnTo>
                    <a:pt x="30389" y="6313"/>
                  </a:lnTo>
                  <a:lnTo>
                    <a:pt x="19548" y="76"/>
                  </a:lnTo>
                  <a:cubicBezTo>
                    <a:pt x="19448" y="26"/>
                    <a:pt x="19340" y="1"/>
                    <a:pt x="192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4660;p75">
              <a:extLst>
                <a:ext uri="{FF2B5EF4-FFF2-40B4-BE49-F238E27FC236}">
                  <a16:creationId xmlns:a16="http://schemas.microsoft.com/office/drawing/2014/main" id="{1F86526C-3739-4C2B-9FD6-E3B703EA431C}"/>
                </a:ext>
              </a:extLst>
            </p:cNvPr>
            <p:cNvSpPr/>
            <p:nvPr/>
          </p:nvSpPr>
          <p:spPr>
            <a:xfrm>
              <a:off x="4334100" y="3114350"/>
              <a:ext cx="462850" cy="304525"/>
            </a:xfrm>
            <a:custGeom>
              <a:avLst/>
              <a:gdLst/>
              <a:ahLst/>
              <a:cxnLst/>
              <a:rect l="l" t="t" r="r" b="b"/>
              <a:pathLst>
                <a:path w="18514" h="12181" extrusionOk="0">
                  <a:moveTo>
                    <a:pt x="2569" y="0"/>
                  </a:moveTo>
                  <a:lnTo>
                    <a:pt x="0" y="4570"/>
                  </a:lnTo>
                  <a:cubicBezTo>
                    <a:pt x="3069" y="5737"/>
                    <a:pt x="7139" y="7272"/>
                    <a:pt x="7573" y="7605"/>
                  </a:cubicBezTo>
                  <a:cubicBezTo>
                    <a:pt x="8006" y="7972"/>
                    <a:pt x="8440" y="8673"/>
                    <a:pt x="9174" y="9273"/>
                  </a:cubicBezTo>
                  <a:cubicBezTo>
                    <a:pt x="9741" y="9674"/>
                    <a:pt x="10375" y="9874"/>
                    <a:pt x="11042" y="9907"/>
                  </a:cubicBezTo>
                  <a:cubicBezTo>
                    <a:pt x="11742" y="10574"/>
                    <a:pt x="12543" y="11141"/>
                    <a:pt x="13343" y="11642"/>
                  </a:cubicBezTo>
                  <a:cubicBezTo>
                    <a:pt x="13989" y="11995"/>
                    <a:pt x="14712" y="12180"/>
                    <a:pt x="15440" y="12180"/>
                  </a:cubicBezTo>
                  <a:cubicBezTo>
                    <a:pt x="15879" y="12180"/>
                    <a:pt x="16319" y="12113"/>
                    <a:pt x="16746" y="11975"/>
                  </a:cubicBezTo>
                  <a:cubicBezTo>
                    <a:pt x="18147" y="11575"/>
                    <a:pt x="18514" y="10908"/>
                    <a:pt x="17780" y="10307"/>
                  </a:cubicBezTo>
                  <a:cubicBezTo>
                    <a:pt x="17046" y="9707"/>
                    <a:pt x="13543" y="6271"/>
                    <a:pt x="12876" y="5637"/>
                  </a:cubicBezTo>
                  <a:cubicBezTo>
                    <a:pt x="12209" y="5004"/>
                    <a:pt x="11008" y="4603"/>
                    <a:pt x="10074" y="4136"/>
                  </a:cubicBezTo>
                  <a:cubicBezTo>
                    <a:pt x="8873" y="3536"/>
                    <a:pt x="8073" y="3202"/>
                    <a:pt x="7005" y="2602"/>
                  </a:cubicBezTo>
                  <a:cubicBezTo>
                    <a:pt x="5905" y="2001"/>
                    <a:pt x="4037" y="867"/>
                    <a:pt x="256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4661;p75">
              <a:extLst>
                <a:ext uri="{FF2B5EF4-FFF2-40B4-BE49-F238E27FC236}">
                  <a16:creationId xmlns:a16="http://schemas.microsoft.com/office/drawing/2014/main" id="{FC88AFAD-7F5E-4509-BA9C-4940252F4A60}"/>
                </a:ext>
              </a:extLst>
            </p:cNvPr>
            <p:cNvSpPr/>
            <p:nvPr/>
          </p:nvSpPr>
          <p:spPr>
            <a:xfrm>
              <a:off x="4351600" y="3334500"/>
              <a:ext cx="575450" cy="331925"/>
            </a:xfrm>
            <a:custGeom>
              <a:avLst/>
              <a:gdLst/>
              <a:ahLst/>
              <a:cxnLst/>
              <a:rect l="l" t="t" r="r" b="b"/>
              <a:pathLst>
                <a:path w="23018" h="13277" extrusionOk="0">
                  <a:moveTo>
                    <a:pt x="17113" y="0"/>
                  </a:moveTo>
                  <a:lnTo>
                    <a:pt x="1" y="9907"/>
                  </a:lnTo>
                  <a:lnTo>
                    <a:pt x="5872" y="13277"/>
                  </a:lnTo>
                  <a:lnTo>
                    <a:pt x="23017" y="3369"/>
                  </a:lnTo>
                  <a:lnTo>
                    <a:pt x="171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4662;p75">
              <a:extLst>
                <a:ext uri="{FF2B5EF4-FFF2-40B4-BE49-F238E27FC236}">
                  <a16:creationId xmlns:a16="http://schemas.microsoft.com/office/drawing/2014/main" id="{F8A7A1F4-892D-41CE-9EF5-71E24BCDA4CB}"/>
                </a:ext>
              </a:extLst>
            </p:cNvPr>
            <p:cNvSpPr/>
            <p:nvPr/>
          </p:nvSpPr>
          <p:spPr>
            <a:xfrm>
              <a:off x="4351600" y="3334500"/>
              <a:ext cx="575450" cy="250200"/>
            </a:xfrm>
            <a:custGeom>
              <a:avLst/>
              <a:gdLst/>
              <a:ahLst/>
              <a:cxnLst/>
              <a:rect l="l" t="t" r="r" b="b"/>
              <a:pathLst>
                <a:path w="23018" h="10008" extrusionOk="0">
                  <a:moveTo>
                    <a:pt x="17113" y="0"/>
                  </a:moveTo>
                  <a:lnTo>
                    <a:pt x="1" y="9907"/>
                  </a:lnTo>
                  <a:lnTo>
                    <a:pt x="234" y="10007"/>
                  </a:lnTo>
                  <a:lnTo>
                    <a:pt x="17113" y="267"/>
                  </a:lnTo>
                  <a:lnTo>
                    <a:pt x="22784" y="3503"/>
                  </a:lnTo>
                  <a:lnTo>
                    <a:pt x="23017" y="3369"/>
                  </a:lnTo>
                  <a:lnTo>
                    <a:pt x="171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4663;p75">
              <a:extLst>
                <a:ext uri="{FF2B5EF4-FFF2-40B4-BE49-F238E27FC236}">
                  <a16:creationId xmlns:a16="http://schemas.microsoft.com/office/drawing/2014/main" id="{A33ECBA1-53DF-4021-92F6-59FFF5F10683}"/>
                </a:ext>
              </a:extLst>
            </p:cNvPr>
            <p:cNvSpPr/>
            <p:nvPr/>
          </p:nvSpPr>
          <p:spPr>
            <a:xfrm>
              <a:off x="4425825" y="3356175"/>
              <a:ext cx="205175" cy="118450"/>
            </a:xfrm>
            <a:custGeom>
              <a:avLst/>
              <a:gdLst/>
              <a:ahLst/>
              <a:cxnLst/>
              <a:rect l="l" t="t" r="r" b="b"/>
              <a:pathLst>
                <a:path w="8207" h="4738" extrusionOk="0">
                  <a:moveTo>
                    <a:pt x="5238" y="1"/>
                  </a:moveTo>
                  <a:lnTo>
                    <a:pt x="1" y="3003"/>
                  </a:lnTo>
                  <a:lnTo>
                    <a:pt x="134" y="3069"/>
                  </a:lnTo>
                  <a:lnTo>
                    <a:pt x="3003" y="4737"/>
                  </a:lnTo>
                  <a:lnTo>
                    <a:pt x="8107" y="1769"/>
                  </a:lnTo>
                  <a:lnTo>
                    <a:pt x="8207" y="173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4664;p75">
              <a:extLst>
                <a:ext uri="{FF2B5EF4-FFF2-40B4-BE49-F238E27FC236}">
                  <a16:creationId xmlns:a16="http://schemas.microsoft.com/office/drawing/2014/main" id="{D5782B75-4ACA-4FF1-AA44-3CC2B1023F7C}"/>
                </a:ext>
              </a:extLst>
            </p:cNvPr>
            <p:cNvSpPr/>
            <p:nvPr/>
          </p:nvSpPr>
          <p:spPr>
            <a:xfrm>
              <a:off x="4429175" y="3359525"/>
              <a:ext cx="199325" cy="115100"/>
            </a:xfrm>
            <a:custGeom>
              <a:avLst/>
              <a:gdLst/>
              <a:ahLst/>
              <a:cxnLst/>
              <a:rect l="l" t="t" r="r" b="b"/>
              <a:pathLst>
                <a:path w="7973" h="4604" extrusionOk="0">
                  <a:moveTo>
                    <a:pt x="5104" y="0"/>
                  </a:moveTo>
                  <a:lnTo>
                    <a:pt x="0" y="2935"/>
                  </a:lnTo>
                  <a:lnTo>
                    <a:pt x="2869" y="4603"/>
                  </a:lnTo>
                  <a:lnTo>
                    <a:pt x="7973" y="1635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4665;p75">
              <a:extLst>
                <a:ext uri="{FF2B5EF4-FFF2-40B4-BE49-F238E27FC236}">
                  <a16:creationId xmlns:a16="http://schemas.microsoft.com/office/drawing/2014/main" id="{655CF0F6-5728-48A9-98A4-E35D2D7B6145}"/>
                </a:ext>
              </a:extLst>
            </p:cNvPr>
            <p:cNvSpPr/>
            <p:nvPr/>
          </p:nvSpPr>
          <p:spPr>
            <a:xfrm>
              <a:off x="4507550" y="3081825"/>
              <a:ext cx="547925" cy="613350"/>
            </a:xfrm>
            <a:custGeom>
              <a:avLst/>
              <a:gdLst/>
              <a:ahLst/>
              <a:cxnLst/>
              <a:rect l="l" t="t" r="r" b="b"/>
              <a:pathLst>
                <a:path w="21917" h="24534" extrusionOk="0">
                  <a:moveTo>
                    <a:pt x="21549" y="0"/>
                  </a:moveTo>
                  <a:lnTo>
                    <a:pt x="2636" y="10941"/>
                  </a:lnTo>
                  <a:cubicBezTo>
                    <a:pt x="2369" y="11075"/>
                    <a:pt x="2202" y="11308"/>
                    <a:pt x="2169" y="11575"/>
                  </a:cubicBezTo>
                  <a:lnTo>
                    <a:pt x="1" y="24451"/>
                  </a:lnTo>
                  <a:cubicBezTo>
                    <a:pt x="154" y="24507"/>
                    <a:pt x="313" y="24533"/>
                    <a:pt x="468" y="24533"/>
                  </a:cubicBezTo>
                  <a:cubicBezTo>
                    <a:pt x="684" y="24533"/>
                    <a:pt x="893" y="24481"/>
                    <a:pt x="1068" y="24384"/>
                  </a:cubicBezTo>
                  <a:lnTo>
                    <a:pt x="19315" y="13843"/>
                  </a:lnTo>
                  <a:cubicBezTo>
                    <a:pt x="19648" y="13643"/>
                    <a:pt x="19848" y="13343"/>
                    <a:pt x="19915" y="12976"/>
                  </a:cubicBezTo>
                  <a:lnTo>
                    <a:pt x="21916" y="1068"/>
                  </a:lnTo>
                  <a:cubicBezTo>
                    <a:pt x="21916" y="1001"/>
                    <a:pt x="21916" y="934"/>
                    <a:pt x="21916" y="867"/>
                  </a:cubicBezTo>
                  <a:cubicBezTo>
                    <a:pt x="21916" y="534"/>
                    <a:pt x="21783" y="234"/>
                    <a:pt x="2154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4666;p75">
              <a:extLst>
                <a:ext uri="{FF2B5EF4-FFF2-40B4-BE49-F238E27FC236}">
                  <a16:creationId xmlns:a16="http://schemas.microsoft.com/office/drawing/2014/main" id="{AB32E44E-6D3A-49C6-BDF5-B1067D9DAA1F}"/>
                </a:ext>
              </a:extLst>
            </p:cNvPr>
            <p:cNvSpPr/>
            <p:nvPr/>
          </p:nvSpPr>
          <p:spPr>
            <a:xfrm>
              <a:off x="4500875" y="3076800"/>
              <a:ext cx="546250" cy="616300"/>
            </a:xfrm>
            <a:custGeom>
              <a:avLst/>
              <a:gdLst/>
              <a:ahLst/>
              <a:cxnLst/>
              <a:rect l="l" t="t" r="r" b="b"/>
              <a:pathLst>
                <a:path w="21850" h="24652" extrusionOk="0">
                  <a:moveTo>
                    <a:pt x="21583" y="1"/>
                  </a:moveTo>
                  <a:lnTo>
                    <a:pt x="2603" y="10975"/>
                  </a:lnTo>
                  <a:cubicBezTo>
                    <a:pt x="2369" y="11109"/>
                    <a:pt x="2202" y="11342"/>
                    <a:pt x="2136" y="11609"/>
                  </a:cubicBezTo>
                  <a:lnTo>
                    <a:pt x="1" y="24485"/>
                  </a:lnTo>
                  <a:lnTo>
                    <a:pt x="101" y="24585"/>
                  </a:lnTo>
                  <a:cubicBezTo>
                    <a:pt x="168" y="24619"/>
                    <a:pt x="234" y="24619"/>
                    <a:pt x="301" y="24652"/>
                  </a:cubicBezTo>
                  <a:lnTo>
                    <a:pt x="2436" y="11776"/>
                  </a:lnTo>
                  <a:cubicBezTo>
                    <a:pt x="2469" y="11509"/>
                    <a:pt x="2636" y="11276"/>
                    <a:pt x="2903" y="11142"/>
                  </a:cubicBezTo>
                  <a:lnTo>
                    <a:pt x="21850" y="201"/>
                  </a:lnTo>
                  <a:cubicBezTo>
                    <a:pt x="21783" y="101"/>
                    <a:pt x="21683" y="68"/>
                    <a:pt x="215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4667;p75">
              <a:extLst>
                <a:ext uri="{FF2B5EF4-FFF2-40B4-BE49-F238E27FC236}">
                  <a16:creationId xmlns:a16="http://schemas.microsoft.com/office/drawing/2014/main" id="{C2AA9619-1184-4A7E-9AEE-5921CEE61A5F}"/>
                </a:ext>
              </a:extLst>
            </p:cNvPr>
            <p:cNvSpPr/>
            <p:nvPr/>
          </p:nvSpPr>
          <p:spPr>
            <a:xfrm>
              <a:off x="4500875" y="3357000"/>
              <a:ext cx="65075" cy="336100"/>
            </a:xfrm>
            <a:custGeom>
              <a:avLst/>
              <a:gdLst/>
              <a:ahLst/>
              <a:cxnLst/>
              <a:rect l="l" t="t" r="r" b="b"/>
              <a:pathLst>
                <a:path w="2603" h="13444" extrusionOk="0">
                  <a:moveTo>
                    <a:pt x="2336" y="1"/>
                  </a:moveTo>
                  <a:cubicBezTo>
                    <a:pt x="2236" y="101"/>
                    <a:pt x="2169" y="234"/>
                    <a:pt x="2136" y="401"/>
                  </a:cubicBezTo>
                  <a:lnTo>
                    <a:pt x="1" y="13277"/>
                  </a:lnTo>
                  <a:lnTo>
                    <a:pt x="101" y="13377"/>
                  </a:lnTo>
                  <a:cubicBezTo>
                    <a:pt x="168" y="13411"/>
                    <a:pt x="234" y="13411"/>
                    <a:pt x="301" y="13444"/>
                  </a:cubicBezTo>
                  <a:lnTo>
                    <a:pt x="2436" y="568"/>
                  </a:lnTo>
                  <a:cubicBezTo>
                    <a:pt x="2469" y="435"/>
                    <a:pt x="2536" y="268"/>
                    <a:pt x="2603" y="168"/>
                  </a:cubicBezTo>
                  <a:lnTo>
                    <a:pt x="23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4668;p75">
              <a:extLst>
                <a:ext uri="{FF2B5EF4-FFF2-40B4-BE49-F238E27FC236}">
                  <a16:creationId xmlns:a16="http://schemas.microsoft.com/office/drawing/2014/main" id="{A3D56BA8-5D6F-45E8-93F1-C3FD9F38F8EE}"/>
                </a:ext>
              </a:extLst>
            </p:cNvPr>
            <p:cNvSpPr/>
            <p:nvPr/>
          </p:nvSpPr>
          <p:spPr>
            <a:xfrm>
              <a:off x="4762300" y="3352325"/>
              <a:ext cx="84300" cy="86125"/>
            </a:xfrm>
            <a:custGeom>
              <a:avLst/>
              <a:gdLst/>
              <a:ahLst/>
              <a:cxnLst/>
              <a:rect l="l" t="t" r="r" b="b"/>
              <a:pathLst>
                <a:path w="3372" h="3445" extrusionOk="0">
                  <a:moveTo>
                    <a:pt x="2765" y="1"/>
                  </a:moveTo>
                  <a:cubicBezTo>
                    <a:pt x="2537" y="1"/>
                    <a:pt x="2248" y="93"/>
                    <a:pt x="1919" y="288"/>
                  </a:cubicBezTo>
                  <a:cubicBezTo>
                    <a:pt x="1052" y="788"/>
                    <a:pt x="218" y="1856"/>
                    <a:pt x="85" y="2656"/>
                  </a:cubicBezTo>
                  <a:cubicBezTo>
                    <a:pt x="0" y="3165"/>
                    <a:pt x="225" y="3444"/>
                    <a:pt x="622" y="3444"/>
                  </a:cubicBezTo>
                  <a:cubicBezTo>
                    <a:pt x="850" y="3444"/>
                    <a:pt x="1136" y="3352"/>
                    <a:pt x="1452" y="3157"/>
                  </a:cubicBezTo>
                  <a:cubicBezTo>
                    <a:pt x="2320" y="2656"/>
                    <a:pt x="3154" y="1589"/>
                    <a:pt x="3287" y="788"/>
                  </a:cubicBezTo>
                  <a:cubicBezTo>
                    <a:pt x="3372" y="280"/>
                    <a:pt x="3161" y="1"/>
                    <a:pt x="27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4669;p75">
              <a:extLst>
                <a:ext uri="{FF2B5EF4-FFF2-40B4-BE49-F238E27FC236}">
                  <a16:creationId xmlns:a16="http://schemas.microsoft.com/office/drawing/2014/main" id="{BAFA6076-8C2D-4A9A-9BFD-46A160CC448B}"/>
                </a:ext>
              </a:extLst>
            </p:cNvPr>
            <p:cNvSpPr/>
            <p:nvPr/>
          </p:nvSpPr>
          <p:spPr>
            <a:xfrm>
              <a:off x="4972050" y="3777725"/>
              <a:ext cx="247700" cy="130750"/>
            </a:xfrm>
            <a:custGeom>
              <a:avLst/>
              <a:gdLst/>
              <a:ahLst/>
              <a:cxnLst/>
              <a:rect l="l" t="t" r="r" b="b"/>
              <a:pathLst>
                <a:path w="9908" h="5230" extrusionOk="0">
                  <a:moveTo>
                    <a:pt x="4954" y="1"/>
                  </a:moveTo>
                  <a:cubicBezTo>
                    <a:pt x="3862" y="1"/>
                    <a:pt x="2769" y="251"/>
                    <a:pt x="1769" y="751"/>
                  </a:cubicBezTo>
                  <a:cubicBezTo>
                    <a:pt x="1" y="1785"/>
                    <a:pt x="1" y="3453"/>
                    <a:pt x="1769" y="4454"/>
                  </a:cubicBezTo>
                  <a:cubicBezTo>
                    <a:pt x="2769" y="4971"/>
                    <a:pt x="3862" y="5229"/>
                    <a:pt x="4954" y="5229"/>
                  </a:cubicBezTo>
                  <a:cubicBezTo>
                    <a:pt x="6047" y="5229"/>
                    <a:pt x="7139" y="4971"/>
                    <a:pt x="8140" y="4454"/>
                  </a:cubicBezTo>
                  <a:cubicBezTo>
                    <a:pt x="9908" y="3453"/>
                    <a:pt x="9908" y="1785"/>
                    <a:pt x="8140" y="751"/>
                  </a:cubicBezTo>
                  <a:cubicBezTo>
                    <a:pt x="7139" y="251"/>
                    <a:pt x="6047" y="1"/>
                    <a:pt x="4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4670;p75">
              <a:extLst>
                <a:ext uri="{FF2B5EF4-FFF2-40B4-BE49-F238E27FC236}">
                  <a16:creationId xmlns:a16="http://schemas.microsoft.com/office/drawing/2014/main" id="{410CB3F5-AB1E-429D-8E09-35E5F02208E9}"/>
                </a:ext>
              </a:extLst>
            </p:cNvPr>
            <p:cNvSpPr/>
            <p:nvPr/>
          </p:nvSpPr>
          <p:spPr>
            <a:xfrm>
              <a:off x="4961225" y="3678900"/>
              <a:ext cx="270200" cy="195600"/>
            </a:xfrm>
            <a:custGeom>
              <a:avLst/>
              <a:gdLst/>
              <a:ahLst/>
              <a:cxnLst/>
              <a:rect l="l" t="t" r="r" b="b"/>
              <a:pathLst>
                <a:path w="10808" h="7824" extrusionOk="0">
                  <a:moveTo>
                    <a:pt x="1501" y="1"/>
                  </a:moveTo>
                  <a:cubicBezTo>
                    <a:pt x="0" y="1268"/>
                    <a:pt x="901" y="5238"/>
                    <a:pt x="2468" y="6839"/>
                  </a:cubicBezTo>
                  <a:lnTo>
                    <a:pt x="2502" y="6839"/>
                  </a:lnTo>
                  <a:lnTo>
                    <a:pt x="2569" y="6906"/>
                  </a:lnTo>
                  <a:lnTo>
                    <a:pt x="2702" y="7039"/>
                  </a:lnTo>
                  <a:lnTo>
                    <a:pt x="2735" y="7073"/>
                  </a:lnTo>
                  <a:lnTo>
                    <a:pt x="2869" y="7139"/>
                  </a:lnTo>
                  <a:cubicBezTo>
                    <a:pt x="2935" y="7206"/>
                    <a:pt x="3002" y="7239"/>
                    <a:pt x="3069" y="7273"/>
                  </a:cubicBezTo>
                  <a:cubicBezTo>
                    <a:pt x="3786" y="7640"/>
                    <a:pt x="4578" y="7823"/>
                    <a:pt x="5375" y="7823"/>
                  </a:cubicBezTo>
                  <a:cubicBezTo>
                    <a:pt x="6171" y="7823"/>
                    <a:pt x="6972" y="7640"/>
                    <a:pt x="7706" y="7273"/>
                  </a:cubicBezTo>
                  <a:cubicBezTo>
                    <a:pt x="7772" y="7239"/>
                    <a:pt x="7839" y="7206"/>
                    <a:pt x="7906" y="7139"/>
                  </a:cubicBezTo>
                  <a:lnTo>
                    <a:pt x="8039" y="7073"/>
                  </a:lnTo>
                  <a:lnTo>
                    <a:pt x="8072" y="7039"/>
                  </a:lnTo>
                  <a:cubicBezTo>
                    <a:pt x="8139" y="7006"/>
                    <a:pt x="8173" y="6973"/>
                    <a:pt x="8206" y="6906"/>
                  </a:cubicBezTo>
                  <a:lnTo>
                    <a:pt x="8273" y="6872"/>
                  </a:lnTo>
                  <a:lnTo>
                    <a:pt x="8306" y="6839"/>
                  </a:lnTo>
                  <a:cubicBezTo>
                    <a:pt x="9874" y="5238"/>
                    <a:pt x="10808" y="1235"/>
                    <a:pt x="927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4671;p75">
              <a:extLst>
                <a:ext uri="{FF2B5EF4-FFF2-40B4-BE49-F238E27FC236}">
                  <a16:creationId xmlns:a16="http://schemas.microsoft.com/office/drawing/2014/main" id="{266AAF31-5CBF-4D7A-9226-FC98805FD55D}"/>
                </a:ext>
              </a:extLst>
            </p:cNvPr>
            <p:cNvSpPr/>
            <p:nvPr/>
          </p:nvSpPr>
          <p:spPr>
            <a:xfrm>
              <a:off x="4972050" y="3647000"/>
              <a:ext cx="247700" cy="130550"/>
            </a:xfrm>
            <a:custGeom>
              <a:avLst/>
              <a:gdLst/>
              <a:ahLst/>
              <a:cxnLst/>
              <a:rect l="l" t="t" r="r" b="b"/>
              <a:pathLst>
                <a:path w="9908" h="5222" extrusionOk="0">
                  <a:moveTo>
                    <a:pt x="4954" y="1"/>
                  </a:moveTo>
                  <a:cubicBezTo>
                    <a:pt x="3862" y="1"/>
                    <a:pt x="2769" y="259"/>
                    <a:pt x="1769" y="777"/>
                  </a:cubicBezTo>
                  <a:cubicBezTo>
                    <a:pt x="1" y="1777"/>
                    <a:pt x="1" y="3445"/>
                    <a:pt x="1769" y="4446"/>
                  </a:cubicBezTo>
                  <a:cubicBezTo>
                    <a:pt x="2769" y="4963"/>
                    <a:pt x="3862" y="5221"/>
                    <a:pt x="4954" y="5221"/>
                  </a:cubicBezTo>
                  <a:cubicBezTo>
                    <a:pt x="6047" y="5221"/>
                    <a:pt x="7139" y="4963"/>
                    <a:pt x="8140" y="4446"/>
                  </a:cubicBezTo>
                  <a:cubicBezTo>
                    <a:pt x="9908" y="3445"/>
                    <a:pt x="9908" y="1777"/>
                    <a:pt x="8140" y="777"/>
                  </a:cubicBezTo>
                  <a:cubicBezTo>
                    <a:pt x="7139" y="259"/>
                    <a:pt x="6047" y="1"/>
                    <a:pt x="49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4672;p75">
              <a:extLst>
                <a:ext uri="{FF2B5EF4-FFF2-40B4-BE49-F238E27FC236}">
                  <a16:creationId xmlns:a16="http://schemas.microsoft.com/office/drawing/2014/main" id="{50AD2EE4-39B5-49C2-B7BD-8199DCFC5E36}"/>
                </a:ext>
              </a:extLst>
            </p:cNvPr>
            <p:cNvSpPr/>
            <p:nvPr/>
          </p:nvSpPr>
          <p:spPr>
            <a:xfrm>
              <a:off x="5020425" y="3672650"/>
              <a:ext cx="150975" cy="79250"/>
            </a:xfrm>
            <a:custGeom>
              <a:avLst/>
              <a:gdLst/>
              <a:ahLst/>
              <a:cxnLst/>
              <a:rect l="l" t="t" r="r" b="b"/>
              <a:pathLst>
                <a:path w="6039" h="3170" extrusionOk="0">
                  <a:moveTo>
                    <a:pt x="3019" y="1"/>
                  </a:moveTo>
                  <a:cubicBezTo>
                    <a:pt x="2352" y="1"/>
                    <a:pt x="1685" y="151"/>
                    <a:pt x="1068" y="451"/>
                  </a:cubicBezTo>
                  <a:cubicBezTo>
                    <a:pt x="0" y="1085"/>
                    <a:pt x="0" y="2086"/>
                    <a:pt x="1068" y="2719"/>
                  </a:cubicBezTo>
                  <a:cubicBezTo>
                    <a:pt x="1685" y="3020"/>
                    <a:pt x="2352" y="3170"/>
                    <a:pt x="3019" y="3170"/>
                  </a:cubicBezTo>
                  <a:cubicBezTo>
                    <a:pt x="3686" y="3170"/>
                    <a:pt x="4354" y="3020"/>
                    <a:pt x="4971" y="2719"/>
                  </a:cubicBezTo>
                  <a:cubicBezTo>
                    <a:pt x="6038" y="2086"/>
                    <a:pt x="6038" y="1085"/>
                    <a:pt x="4971" y="451"/>
                  </a:cubicBezTo>
                  <a:cubicBezTo>
                    <a:pt x="4354" y="151"/>
                    <a:pt x="3686" y="1"/>
                    <a:pt x="3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4673;p75">
              <a:extLst>
                <a:ext uri="{FF2B5EF4-FFF2-40B4-BE49-F238E27FC236}">
                  <a16:creationId xmlns:a16="http://schemas.microsoft.com/office/drawing/2014/main" id="{C587F8CE-F030-44A3-9C84-E3A28B72840F}"/>
                </a:ext>
              </a:extLst>
            </p:cNvPr>
            <p:cNvSpPr/>
            <p:nvPr/>
          </p:nvSpPr>
          <p:spPr>
            <a:xfrm>
              <a:off x="5031275" y="3699350"/>
              <a:ext cx="129275" cy="52550"/>
            </a:xfrm>
            <a:custGeom>
              <a:avLst/>
              <a:gdLst/>
              <a:ahLst/>
              <a:cxnLst/>
              <a:rect l="l" t="t" r="r" b="b"/>
              <a:pathLst>
                <a:path w="5171" h="2102" extrusionOk="0">
                  <a:moveTo>
                    <a:pt x="2585" y="0"/>
                  </a:moveTo>
                  <a:cubicBezTo>
                    <a:pt x="1918" y="0"/>
                    <a:pt x="1251" y="150"/>
                    <a:pt x="634" y="450"/>
                  </a:cubicBezTo>
                  <a:cubicBezTo>
                    <a:pt x="367" y="584"/>
                    <a:pt x="167" y="817"/>
                    <a:pt x="0" y="1051"/>
                  </a:cubicBezTo>
                  <a:cubicBezTo>
                    <a:pt x="167" y="1284"/>
                    <a:pt x="367" y="1485"/>
                    <a:pt x="634" y="1651"/>
                  </a:cubicBezTo>
                  <a:cubicBezTo>
                    <a:pt x="1251" y="1952"/>
                    <a:pt x="1918" y="2102"/>
                    <a:pt x="2585" y="2102"/>
                  </a:cubicBezTo>
                  <a:cubicBezTo>
                    <a:pt x="3252" y="2102"/>
                    <a:pt x="3920" y="1952"/>
                    <a:pt x="4537" y="1651"/>
                  </a:cubicBezTo>
                  <a:cubicBezTo>
                    <a:pt x="4770" y="1485"/>
                    <a:pt x="5004" y="1284"/>
                    <a:pt x="5170" y="1051"/>
                  </a:cubicBezTo>
                  <a:cubicBezTo>
                    <a:pt x="5004" y="817"/>
                    <a:pt x="4770" y="584"/>
                    <a:pt x="4537" y="450"/>
                  </a:cubicBezTo>
                  <a:cubicBezTo>
                    <a:pt x="3920" y="150"/>
                    <a:pt x="3252" y="0"/>
                    <a:pt x="25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4674;p75">
              <a:extLst>
                <a:ext uri="{FF2B5EF4-FFF2-40B4-BE49-F238E27FC236}">
                  <a16:creationId xmlns:a16="http://schemas.microsoft.com/office/drawing/2014/main" id="{D51B1E51-0720-4039-A6B7-CF8811C1BE90}"/>
                </a:ext>
              </a:extLst>
            </p:cNvPr>
            <p:cNvSpPr/>
            <p:nvPr/>
          </p:nvSpPr>
          <p:spPr>
            <a:xfrm>
              <a:off x="4977900" y="3518325"/>
              <a:ext cx="225175" cy="216475"/>
            </a:xfrm>
            <a:custGeom>
              <a:avLst/>
              <a:gdLst/>
              <a:ahLst/>
              <a:cxnLst/>
              <a:rect l="l" t="t" r="r" b="b"/>
              <a:pathLst>
                <a:path w="9007" h="8659" extrusionOk="0">
                  <a:moveTo>
                    <a:pt x="6203" y="0"/>
                  </a:moveTo>
                  <a:cubicBezTo>
                    <a:pt x="5850" y="0"/>
                    <a:pt x="5216" y="1317"/>
                    <a:pt x="4904" y="2254"/>
                  </a:cubicBezTo>
                  <a:cubicBezTo>
                    <a:pt x="4603" y="3288"/>
                    <a:pt x="4437" y="4122"/>
                    <a:pt x="4437" y="4122"/>
                  </a:cubicBezTo>
                  <a:cubicBezTo>
                    <a:pt x="4303" y="3322"/>
                    <a:pt x="4103" y="2554"/>
                    <a:pt x="3870" y="1787"/>
                  </a:cubicBezTo>
                  <a:cubicBezTo>
                    <a:pt x="3559" y="885"/>
                    <a:pt x="3273" y="555"/>
                    <a:pt x="3031" y="555"/>
                  </a:cubicBezTo>
                  <a:cubicBezTo>
                    <a:pt x="2986" y="555"/>
                    <a:pt x="2944" y="566"/>
                    <a:pt x="2902" y="586"/>
                  </a:cubicBezTo>
                  <a:cubicBezTo>
                    <a:pt x="2635" y="686"/>
                    <a:pt x="2469" y="1187"/>
                    <a:pt x="2369" y="2588"/>
                  </a:cubicBezTo>
                  <a:cubicBezTo>
                    <a:pt x="2369" y="3255"/>
                    <a:pt x="2369" y="3955"/>
                    <a:pt x="2435" y="4623"/>
                  </a:cubicBezTo>
                  <a:cubicBezTo>
                    <a:pt x="2435" y="4623"/>
                    <a:pt x="1902" y="4055"/>
                    <a:pt x="1334" y="3488"/>
                  </a:cubicBezTo>
                  <a:cubicBezTo>
                    <a:pt x="824" y="3003"/>
                    <a:pt x="547" y="2850"/>
                    <a:pt x="371" y="2850"/>
                  </a:cubicBezTo>
                  <a:cubicBezTo>
                    <a:pt x="317" y="2850"/>
                    <a:pt x="273" y="2865"/>
                    <a:pt x="234" y="2888"/>
                  </a:cubicBezTo>
                  <a:cubicBezTo>
                    <a:pt x="34" y="2988"/>
                    <a:pt x="0" y="3955"/>
                    <a:pt x="1001" y="5790"/>
                  </a:cubicBezTo>
                  <a:cubicBezTo>
                    <a:pt x="1468" y="6691"/>
                    <a:pt x="2135" y="7525"/>
                    <a:pt x="2869" y="8259"/>
                  </a:cubicBezTo>
                  <a:cubicBezTo>
                    <a:pt x="2869" y="8259"/>
                    <a:pt x="3492" y="8659"/>
                    <a:pt x="4599" y="8659"/>
                  </a:cubicBezTo>
                  <a:cubicBezTo>
                    <a:pt x="5152" y="8659"/>
                    <a:pt x="5827" y="8559"/>
                    <a:pt x="6605" y="8259"/>
                  </a:cubicBezTo>
                  <a:cubicBezTo>
                    <a:pt x="7205" y="7658"/>
                    <a:pt x="7739" y="6958"/>
                    <a:pt x="8173" y="6190"/>
                  </a:cubicBezTo>
                  <a:cubicBezTo>
                    <a:pt x="8873" y="4956"/>
                    <a:pt x="9007" y="3255"/>
                    <a:pt x="8640" y="3055"/>
                  </a:cubicBezTo>
                  <a:cubicBezTo>
                    <a:pt x="8619" y="3043"/>
                    <a:pt x="8595" y="3038"/>
                    <a:pt x="8567" y="3038"/>
                  </a:cubicBezTo>
                  <a:cubicBezTo>
                    <a:pt x="8108" y="3038"/>
                    <a:pt x="6772" y="4522"/>
                    <a:pt x="6772" y="4522"/>
                  </a:cubicBezTo>
                  <a:cubicBezTo>
                    <a:pt x="6905" y="3822"/>
                    <a:pt x="6972" y="3088"/>
                    <a:pt x="6938" y="2388"/>
                  </a:cubicBezTo>
                  <a:cubicBezTo>
                    <a:pt x="6872" y="1253"/>
                    <a:pt x="6605" y="219"/>
                    <a:pt x="6271" y="19"/>
                  </a:cubicBezTo>
                  <a:cubicBezTo>
                    <a:pt x="6250" y="7"/>
                    <a:pt x="6227" y="0"/>
                    <a:pt x="62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4675;p75">
              <a:extLst>
                <a:ext uri="{FF2B5EF4-FFF2-40B4-BE49-F238E27FC236}">
                  <a16:creationId xmlns:a16="http://schemas.microsoft.com/office/drawing/2014/main" id="{47B0CAAF-0470-4B9B-8A07-500F7FCEC967}"/>
                </a:ext>
              </a:extLst>
            </p:cNvPr>
            <p:cNvSpPr/>
            <p:nvPr/>
          </p:nvSpPr>
          <p:spPr>
            <a:xfrm>
              <a:off x="4977900" y="3518325"/>
              <a:ext cx="225175" cy="216475"/>
            </a:xfrm>
            <a:custGeom>
              <a:avLst/>
              <a:gdLst/>
              <a:ahLst/>
              <a:cxnLst/>
              <a:rect l="l" t="t" r="r" b="b"/>
              <a:pathLst>
                <a:path w="9007" h="8659" extrusionOk="0">
                  <a:moveTo>
                    <a:pt x="6203" y="0"/>
                  </a:moveTo>
                  <a:cubicBezTo>
                    <a:pt x="5850" y="0"/>
                    <a:pt x="5216" y="1317"/>
                    <a:pt x="4904" y="2254"/>
                  </a:cubicBezTo>
                  <a:cubicBezTo>
                    <a:pt x="4603" y="3288"/>
                    <a:pt x="4437" y="4122"/>
                    <a:pt x="4437" y="4122"/>
                  </a:cubicBezTo>
                  <a:cubicBezTo>
                    <a:pt x="4303" y="3322"/>
                    <a:pt x="4103" y="2554"/>
                    <a:pt x="3870" y="1787"/>
                  </a:cubicBezTo>
                  <a:cubicBezTo>
                    <a:pt x="3559" y="885"/>
                    <a:pt x="3273" y="555"/>
                    <a:pt x="3031" y="555"/>
                  </a:cubicBezTo>
                  <a:cubicBezTo>
                    <a:pt x="2986" y="555"/>
                    <a:pt x="2944" y="566"/>
                    <a:pt x="2902" y="586"/>
                  </a:cubicBezTo>
                  <a:cubicBezTo>
                    <a:pt x="2635" y="686"/>
                    <a:pt x="2469" y="1187"/>
                    <a:pt x="2369" y="2588"/>
                  </a:cubicBezTo>
                  <a:cubicBezTo>
                    <a:pt x="2369" y="3255"/>
                    <a:pt x="2369" y="3955"/>
                    <a:pt x="2435" y="4623"/>
                  </a:cubicBezTo>
                  <a:cubicBezTo>
                    <a:pt x="2435" y="4623"/>
                    <a:pt x="1902" y="4055"/>
                    <a:pt x="1334" y="3488"/>
                  </a:cubicBezTo>
                  <a:cubicBezTo>
                    <a:pt x="824" y="3003"/>
                    <a:pt x="547" y="2850"/>
                    <a:pt x="371" y="2850"/>
                  </a:cubicBezTo>
                  <a:cubicBezTo>
                    <a:pt x="317" y="2850"/>
                    <a:pt x="273" y="2865"/>
                    <a:pt x="234" y="2888"/>
                  </a:cubicBezTo>
                  <a:cubicBezTo>
                    <a:pt x="34" y="2988"/>
                    <a:pt x="0" y="3955"/>
                    <a:pt x="1001" y="5790"/>
                  </a:cubicBezTo>
                  <a:cubicBezTo>
                    <a:pt x="1468" y="6691"/>
                    <a:pt x="2135" y="7525"/>
                    <a:pt x="2869" y="8259"/>
                  </a:cubicBezTo>
                  <a:cubicBezTo>
                    <a:pt x="2869" y="8259"/>
                    <a:pt x="3492" y="8659"/>
                    <a:pt x="4599" y="8659"/>
                  </a:cubicBezTo>
                  <a:cubicBezTo>
                    <a:pt x="5152" y="8659"/>
                    <a:pt x="5827" y="8559"/>
                    <a:pt x="6605" y="8259"/>
                  </a:cubicBezTo>
                  <a:cubicBezTo>
                    <a:pt x="7205" y="7658"/>
                    <a:pt x="7739" y="6958"/>
                    <a:pt x="8173" y="6190"/>
                  </a:cubicBezTo>
                  <a:cubicBezTo>
                    <a:pt x="8873" y="4956"/>
                    <a:pt x="9007" y="3255"/>
                    <a:pt x="8640" y="3055"/>
                  </a:cubicBezTo>
                  <a:cubicBezTo>
                    <a:pt x="8619" y="3043"/>
                    <a:pt x="8595" y="3038"/>
                    <a:pt x="8567" y="3038"/>
                  </a:cubicBezTo>
                  <a:cubicBezTo>
                    <a:pt x="8108" y="3038"/>
                    <a:pt x="6772" y="4522"/>
                    <a:pt x="6772" y="4522"/>
                  </a:cubicBezTo>
                  <a:cubicBezTo>
                    <a:pt x="6905" y="3822"/>
                    <a:pt x="6972" y="3088"/>
                    <a:pt x="6938" y="2388"/>
                  </a:cubicBezTo>
                  <a:cubicBezTo>
                    <a:pt x="6872" y="1253"/>
                    <a:pt x="6605" y="219"/>
                    <a:pt x="6271" y="19"/>
                  </a:cubicBezTo>
                  <a:cubicBezTo>
                    <a:pt x="6250" y="7"/>
                    <a:pt x="6227" y="0"/>
                    <a:pt x="6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4676;p75">
              <a:extLst>
                <a:ext uri="{FF2B5EF4-FFF2-40B4-BE49-F238E27FC236}">
                  <a16:creationId xmlns:a16="http://schemas.microsoft.com/office/drawing/2014/main" id="{6838CDAF-16D5-46BC-AB67-253DBE5560E7}"/>
                </a:ext>
              </a:extLst>
            </p:cNvPr>
            <p:cNvSpPr/>
            <p:nvPr/>
          </p:nvSpPr>
          <p:spPr>
            <a:xfrm>
              <a:off x="5120500" y="3547150"/>
              <a:ext cx="30875" cy="114275"/>
            </a:xfrm>
            <a:custGeom>
              <a:avLst/>
              <a:gdLst/>
              <a:ahLst/>
              <a:cxnLst/>
              <a:rect l="l" t="t" r="r" b="b"/>
              <a:pathLst>
                <a:path w="1235" h="4571" extrusionOk="0">
                  <a:moveTo>
                    <a:pt x="1034" y="0"/>
                  </a:moveTo>
                  <a:cubicBezTo>
                    <a:pt x="1001" y="1935"/>
                    <a:pt x="0" y="4570"/>
                    <a:pt x="0" y="4570"/>
                  </a:cubicBezTo>
                  <a:cubicBezTo>
                    <a:pt x="401" y="4237"/>
                    <a:pt x="767" y="3837"/>
                    <a:pt x="1034" y="3369"/>
                  </a:cubicBezTo>
                  <a:cubicBezTo>
                    <a:pt x="1168" y="2636"/>
                    <a:pt x="1234" y="1935"/>
                    <a:pt x="1201" y="1201"/>
                  </a:cubicBezTo>
                  <a:cubicBezTo>
                    <a:pt x="1168" y="801"/>
                    <a:pt x="1134" y="401"/>
                    <a:pt x="10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4677;p75">
              <a:extLst>
                <a:ext uri="{FF2B5EF4-FFF2-40B4-BE49-F238E27FC236}">
                  <a16:creationId xmlns:a16="http://schemas.microsoft.com/office/drawing/2014/main" id="{B8CC29A4-A2FC-46B6-B904-09258B42FAC1}"/>
                </a:ext>
              </a:extLst>
            </p:cNvPr>
            <p:cNvSpPr/>
            <p:nvPr/>
          </p:nvSpPr>
          <p:spPr>
            <a:xfrm>
              <a:off x="5081300" y="3612200"/>
              <a:ext cx="117600" cy="122200"/>
            </a:xfrm>
            <a:custGeom>
              <a:avLst/>
              <a:gdLst/>
              <a:ahLst/>
              <a:cxnLst/>
              <a:rect l="l" t="t" r="r" b="b"/>
              <a:pathLst>
                <a:path w="4704" h="4888" extrusionOk="0">
                  <a:moveTo>
                    <a:pt x="4704" y="0"/>
                  </a:moveTo>
                  <a:lnTo>
                    <a:pt x="4704" y="0"/>
                  </a:lnTo>
                  <a:cubicBezTo>
                    <a:pt x="4537" y="934"/>
                    <a:pt x="3103" y="3269"/>
                    <a:pt x="2102" y="4003"/>
                  </a:cubicBezTo>
                  <a:cubicBezTo>
                    <a:pt x="1468" y="4437"/>
                    <a:pt x="734" y="4737"/>
                    <a:pt x="0" y="4870"/>
                  </a:cubicBezTo>
                  <a:cubicBezTo>
                    <a:pt x="141" y="4882"/>
                    <a:pt x="283" y="4887"/>
                    <a:pt x="426" y="4887"/>
                  </a:cubicBezTo>
                  <a:cubicBezTo>
                    <a:pt x="1125" y="4887"/>
                    <a:pt x="1831" y="4753"/>
                    <a:pt x="2469" y="4504"/>
                  </a:cubicBezTo>
                  <a:cubicBezTo>
                    <a:pt x="3069" y="3903"/>
                    <a:pt x="3603" y="3203"/>
                    <a:pt x="4037" y="2435"/>
                  </a:cubicBezTo>
                  <a:cubicBezTo>
                    <a:pt x="4437" y="1702"/>
                    <a:pt x="4670" y="868"/>
                    <a:pt x="47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4678;p75">
              <a:extLst>
                <a:ext uri="{FF2B5EF4-FFF2-40B4-BE49-F238E27FC236}">
                  <a16:creationId xmlns:a16="http://schemas.microsoft.com/office/drawing/2014/main" id="{7A262D32-BD73-4D3F-8B13-7D93BA96ED1D}"/>
                </a:ext>
              </a:extLst>
            </p:cNvPr>
            <p:cNvSpPr/>
            <p:nvPr/>
          </p:nvSpPr>
          <p:spPr>
            <a:xfrm>
              <a:off x="3821225" y="2752400"/>
              <a:ext cx="659675" cy="827425"/>
            </a:xfrm>
            <a:custGeom>
              <a:avLst/>
              <a:gdLst/>
              <a:ahLst/>
              <a:cxnLst/>
              <a:rect l="l" t="t" r="r" b="b"/>
              <a:pathLst>
                <a:path w="26387" h="33097" extrusionOk="0">
                  <a:moveTo>
                    <a:pt x="4738" y="1"/>
                  </a:moveTo>
                  <a:cubicBezTo>
                    <a:pt x="334" y="601"/>
                    <a:pt x="1" y="3537"/>
                    <a:pt x="68" y="5672"/>
                  </a:cubicBezTo>
                  <a:cubicBezTo>
                    <a:pt x="268" y="9775"/>
                    <a:pt x="901" y="16946"/>
                    <a:pt x="1535" y="20416"/>
                  </a:cubicBezTo>
                  <a:cubicBezTo>
                    <a:pt x="1969" y="22817"/>
                    <a:pt x="2036" y="23284"/>
                    <a:pt x="3637" y="24152"/>
                  </a:cubicBezTo>
                  <a:cubicBezTo>
                    <a:pt x="5205" y="24986"/>
                    <a:pt x="14678" y="27988"/>
                    <a:pt x="15212" y="28455"/>
                  </a:cubicBezTo>
                  <a:cubicBezTo>
                    <a:pt x="15645" y="28822"/>
                    <a:pt x="16112" y="29522"/>
                    <a:pt x="16880" y="30156"/>
                  </a:cubicBezTo>
                  <a:cubicBezTo>
                    <a:pt x="17413" y="30556"/>
                    <a:pt x="18080" y="30756"/>
                    <a:pt x="18781" y="30790"/>
                  </a:cubicBezTo>
                  <a:cubicBezTo>
                    <a:pt x="19481" y="31457"/>
                    <a:pt x="20282" y="32057"/>
                    <a:pt x="21116" y="32558"/>
                  </a:cubicBezTo>
                  <a:cubicBezTo>
                    <a:pt x="21761" y="32911"/>
                    <a:pt x="22497" y="33096"/>
                    <a:pt x="23235" y="33096"/>
                  </a:cubicBezTo>
                  <a:cubicBezTo>
                    <a:pt x="23680" y="33096"/>
                    <a:pt x="24125" y="33029"/>
                    <a:pt x="24552" y="32891"/>
                  </a:cubicBezTo>
                  <a:cubicBezTo>
                    <a:pt x="26019" y="32458"/>
                    <a:pt x="26386" y="31790"/>
                    <a:pt x="25619" y="31223"/>
                  </a:cubicBezTo>
                  <a:cubicBezTo>
                    <a:pt x="24852" y="30623"/>
                    <a:pt x="21316" y="27087"/>
                    <a:pt x="20616" y="26453"/>
                  </a:cubicBezTo>
                  <a:cubicBezTo>
                    <a:pt x="19915" y="25819"/>
                    <a:pt x="18714" y="25419"/>
                    <a:pt x="17780" y="24919"/>
                  </a:cubicBezTo>
                  <a:cubicBezTo>
                    <a:pt x="16546" y="24318"/>
                    <a:pt x="15545" y="23885"/>
                    <a:pt x="14111" y="23284"/>
                  </a:cubicBezTo>
                  <a:cubicBezTo>
                    <a:pt x="11676" y="22284"/>
                    <a:pt x="8240" y="20582"/>
                    <a:pt x="6872" y="19882"/>
                  </a:cubicBezTo>
                  <a:cubicBezTo>
                    <a:pt x="6872" y="19882"/>
                    <a:pt x="6305" y="10308"/>
                    <a:pt x="6139" y="8240"/>
                  </a:cubicBezTo>
                  <a:cubicBezTo>
                    <a:pt x="7173" y="2903"/>
                    <a:pt x="5738" y="1035"/>
                    <a:pt x="473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738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46B55B4B-33C0-47B9-851B-0596EC71EE8D}"/>
              </a:ext>
            </a:extLst>
          </p:cNvPr>
          <p:cNvSpPr/>
          <p:nvPr/>
        </p:nvSpPr>
        <p:spPr>
          <a:xfrm>
            <a:off x="714353" y="4750642"/>
            <a:ext cx="11002164" cy="1419751"/>
          </a:xfrm>
          <a:prstGeom prst="rect">
            <a:avLst/>
          </a:prstGeom>
          <a:noFill/>
          <a:ln w="762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555B9A6-73D1-4E3A-9F05-66B99860E9A4}"/>
              </a:ext>
            </a:extLst>
          </p:cNvPr>
          <p:cNvGrpSpPr/>
          <p:nvPr/>
        </p:nvGrpSpPr>
        <p:grpSpPr>
          <a:xfrm flipH="1">
            <a:off x="831214" y="3593363"/>
            <a:ext cx="808871" cy="813909"/>
            <a:chOff x="4235863" y="3988481"/>
            <a:chExt cx="640800" cy="640800"/>
          </a:xfrm>
        </p:grpSpPr>
        <p:sp>
          <p:nvSpPr>
            <p:cNvPr id="74" name="Rounded Rectangle 23">
              <a:extLst>
                <a:ext uri="{FF2B5EF4-FFF2-40B4-BE49-F238E27FC236}">
                  <a16:creationId xmlns:a16="http://schemas.microsoft.com/office/drawing/2014/main" id="{D700B383-040C-4F13-82F0-47DD2A9F1308}"/>
                </a:ext>
              </a:extLst>
            </p:cNvPr>
            <p:cNvSpPr/>
            <p:nvPr/>
          </p:nvSpPr>
          <p:spPr>
            <a:xfrm rot="18900000">
              <a:off x="4235863" y="3988481"/>
              <a:ext cx="640800" cy="640800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75" name="Rounded Rectangle 24">
              <a:extLst>
                <a:ext uri="{FF2B5EF4-FFF2-40B4-BE49-F238E27FC236}">
                  <a16:creationId xmlns:a16="http://schemas.microsoft.com/office/drawing/2014/main" id="{2E51351B-8D7F-486F-9DB4-9074D6C394E6}"/>
                </a:ext>
              </a:extLst>
            </p:cNvPr>
            <p:cNvSpPr/>
            <p:nvPr/>
          </p:nvSpPr>
          <p:spPr>
            <a:xfrm rot="18900000">
              <a:off x="4295536" y="4048155"/>
              <a:ext cx="521451" cy="521451"/>
            </a:xfrm>
            <a:prstGeom prst="flowChartConnector">
              <a:avLst/>
            </a:prstGeom>
            <a:solidFill>
              <a:schemeClr val="bg1"/>
            </a:solidFill>
            <a:ln w="63500"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1. Kesimpulan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Penelitian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36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6790" y="5246396"/>
            <a:ext cx="2851230" cy="3207734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7167CF-1877-41AD-AD2F-A1C9BA0E967E}"/>
              </a:ext>
            </a:extLst>
          </p:cNvPr>
          <p:cNvGrpSpPr/>
          <p:nvPr/>
        </p:nvGrpSpPr>
        <p:grpSpPr>
          <a:xfrm flipH="1">
            <a:off x="815118" y="1049853"/>
            <a:ext cx="748904" cy="720440"/>
            <a:chOff x="4235863" y="3988481"/>
            <a:chExt cx="640800" cy="640800"/>
          </a:xfrm>
        </p:grpSpPr>
        <p:sp>
          <p:nvSpPr>
            <p:cNvPr id="50" name="Rounded Rectangle 23">
              <a:extLst>
                <a:ext uri="{FF2B5EF4-FFF2-40B4-BE49-F238E27FC236}">
                  <a16:creationId xmlns:a16="http://schemas.microsoft.com/office/drawing/2014/main" id="{83EAD274-A329-4DF6-A838-8F28F98AC946}"/>
                </a:ext>
              </a:extLst>
            </p:cNvPr>
            <p:cNvSpPr/>
            <p:nvPr/>
          </p:nvSpPr>
          <p:spPr>
            <a:xfrm rot="18900000">
              <a:off x="4235863" y="3988481"/>
              <a:ext cx="640800" cy="640800"/>
            </a:xfrm>
            <a:prstGeom prst="flowChartConnector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1" name="Rounded Rectangle 24">
              <a:extLst>
                <a:ext uri="{FF2B5EF4-FFF2-40B4-BE49-F238E27FC236}">
                  <a16:creationId xmlns:a16="http://schemas.microsoft.com/office/drawing/2014/main" id="{B88C2527-59E9-4253-BBA3-B3FF17EA2575}"/>
                </a:ext>
              </a:extLst>
            </p:cNvPr>
            <p:cNvSpPr/>
            <p:nvPr/>
          </p:nvSpPr>
          <p:spPr>
            <a:xfrm rot="18900000">
              <a:off x="4295536" y="4048155"/>
              <a:ext cx="521451" cy="521451"/>
            </a:xfrm>
            <a:prstGeom prst="flowChartConnector">
              <a:avLst/>
            </a:prstGeom>
            <a:solidFill>
              <a:schemeClr val="bg1"/>
            </a:solidFill>
            <a:ln w="63500"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704D5C2-DB38-4B44-857E-97C5F1EFA7B7}"/>
              </a:ext>
            </a:extLst>
          </p:cNvPr>
          <p:cNvSpPr txBox="1"/>
          <p:nvPr/>
        </p:nvSpPr>
        <p:spPr>
          <a:xfrm flipH="1">
            <a:off x="1019504" y="1173583"/>
            <a:ext cx="34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1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AC0796-D41E-4AE5-833A-24F536350491}"/>
              </a:ext>
            </a:extLst>
          </p:cNvPr>
          <p:cNvSpPr txBox="1"/>
          <p:nvPr/>
        </p:nvSpPr>
        <p:spPr>
          <a:xfrm>
            <a:off x="1725419" y="875379"/>
            <a:ext cx="9948893" cy="9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Penduga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langsung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memiliki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nilai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median RSE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sebesar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14,76%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dengan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karakteristik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data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berdistribusi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i="1" dirty="0">
                <a:latin typeface="Futura Bk BT" panose="020B0502020204020303" pitchFamily="34" charset="0"/>
                <a:ea typeface="Cambria" panose="02040503050406030204" pitchFamily="18" charset="0"/>
              </a:rPr>
              <a:t>lognormal 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dan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terdapat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dependensi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spasial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antarwilayah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kecamatan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.</a:t>
            </a:r>
            <a:endParaRPr lang="en-ID" sz="2000" dirty="0">
              <a:latin typeface="Futura Bk BT" panose="020B0502020204020303" pitchFamily="34" charset="0"/>
              <a:ea typeface="Cambria" panose="020405030504060302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1D5D4-4622-424D-AAC3-E7802CCEE5E2}"/>
              </a:ext>
            </a:extLst>
          </p:cNvPr>
          <p:cNvGrpSpPr/>
          <p:nvPr/>
        </p:nvGrpSpPr>
        <p:grpSpPr>
          <a:xfrm flipH="1">
            <a:off x="831214" y="2304070"/>
            <a:ext cx="797818" cy="778870"/>
            <a:chOff x="4235863" y="3988481"/>
            <a:chExt cx="640800" cy="640800"/>
          </a:xfrm>
        </p:grpSpPr>
        <p:sp>
          <p:nvSpPr>
            <p:cNvPr id="55" name="Rounded Rectangle 23">
              <a:extLst>
                <a:ext uri="{FF2B5EF4-FFF2-40B4-BE49-F238E27FC236}">
                  <a16:creationId xmlns:a16="http://schemas.microsoft.com/office/drawing/2014/main" id="{CA5BE1F2-642C-4069-AC2D-56D40685659B}"/>
                </a:ext>
              </a:extLst>
            </p:cNvPr>
            <p:cNvSpPr/>
            <p:nvPr/>
          </p:nvSpPr>
          <p:spPr>
            <a:xfrm rot="18900000">
              <a:off x="4235863" y="3988481"/>
              <a:ext cx="640800" cy="640800"/>
            </a:xfrm>
            <a:prstGeom prst="flowChartConnector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6" name="Rounded Rectangle 24">
              <a:extLst>
                <a:ext uri="{FF2B5EF4-FFF2-40B4-BE49-F238E27FC236}">
                  <a16:creationId xmlns:a16="http://schemas.microsoft.com/office/drawing/2014/main" id="{0A74BA0D-BF86-4350-BF1A-015F841989AE}"/>
                </a:ext>
              </a:extLst>
            </p:cNvPr>
            <p:cNvSpPr/>
            <p:nvPr/>
          </p:nvSpPr>
          <p:spPr>
            <a:xfrm rot="18900000">
              <a:off x="4295536" y="4048155"/>
              <a:ext cx="521451" cy="521451"/>
            </a:xfrm>
            <a:prstGeom prst="flowChartConnector">
              <a:avLst/>
            </a:prstGeom>
            <a:solidFill>
              <a:schemeClr val="bg1"/>
            </a:solidFill>
            <a:ln w="63500"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03E8174-6E25-4F43-8349-95B929C7185F}"/>
              </a:ext>
            </a:extLst>
          </p:cNvPr>
          <p:cNvSpPr txBox="1"/>
          <p:nvPr/>
        </p:nvSpPr>
        <p:spPr>
          <a:xfrm flipH="1">
            <a:off x="978997" y="2454627"/>
            <a:ext cx="49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6B6FAF-3515-4653-8D4C-F64A836F7CF3}"/>
              </a:ext>
            </a:extLst>
          </p:cNvPr>
          <p:cNvSpPr txBox="1"/>
          <p:nvPr/>
        </p:nvSpPr>
        <p:spPr>
          <a:xfrm flipH="1">
            <a:off x="991338" y="3776066"/>
            <a:ext cx="49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3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3558E2-9BA5-4E35-9E4E-A7737DBD72C0}"/>
              </a:ext>
            </a:extLst>
          </p:cNvPr>
          <p:cNvSpPr txBox="1"/>
          <p:nvPr/>
        </p:nvSpPr>
        <p:spPr>
          <a:xfrm>
            <a:off x="1725418" y="3461664"/>
            <a:ext cx="9948895" cy="9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Model SAE HB </a:t>
            </a:r>
            <a:r>
              <a:rPr lang="en-AU" sz="2000" i="1" dirty="0">
                <a:latin typeface="Futura Bk BT" panose="020B0502020204020303" pitchFamily="34" charset="0"/>
                <a:ea typeface="Cambria" panose="02040503050406030204" pitchFamily="18" charset="0"/>
              </a:rPr>
              <a:t>Lognormal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dipilih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menjadi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metode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terbaik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dalam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mengestimasi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nilai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rata-rata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konsumsi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listrik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per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kapita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ruta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level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kecamatan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berdasarkan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hasil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evaluasi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.</a:t>
            </a:r>
            <a:endParaRPr lang="en-ID" sz="2000" dirty="0">
              <a:latin typeface="Futura Bk BT" panose="020B0502020204020303" pitchFamily="34" charset="0"/>
              <a:ea typeface="Cambria" panose="020405030504060302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D8D7F9-520C-4357-A0DD-623C96071045}"/>
              </a:ext>
            </a:extLst>
          </p:cNvPr>
          <p:cNvSpPr/>
          <p:nvPr/>
        </p:nvSpPr>
        <p:spPr>
          <a:xfrm>
            <a:off x="714353" y="891001"/>
            <a:ext cx="10959960" cy="1024988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8795E-FB0C-4304-AF0C-00273EC12339}"/>
              </a:ext>
            </a:extLst>
          </p:cNvPr>
          <p:cNvSpPr/>
          <p:nvPr/>
        </p:nvSpPr>
        <p:spPr>
          <a:xfrm>
            <a:off x="714353" y="2177502"/>
            <a:ext cx="11002164" cy="1037683"/>
          </a:xfrm>
          <a:prstGeom prst="rect">
            <a:avLst/>
          </a:prstGeom>
          <a:noFill/>
          <a:ln w="76200" cap="flat" cmpd="sng" algn="ctr">
            <a:solidFill>
              <a:srgbClr val="19315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E2C6AC-40F1-4D80-8784-14F957D21811}"/>
              </a:ext>
            </a:extLst>
          </p:cNvPr>
          <p:cNvSpPr txBox="1"/>
          <p:nvPr/>
        </p:nvSpPr>
        <p:spPr>
          <a:xfrm>
            <a:off x="1725419" y="2195567"/>
            <a:ext cx="9948893" cy="9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Penduga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HB </a:t>
            </a:r>
            <a:r>
              <a:rPr lang="en-US" sz="2000" i="1" dirty="0">
                <a:latin typeface="Futura Bk BT" panose="020B0502020204020303" pitchFamily="34" charset="0"/>
                <a:ea typeface="Cambria" panose="02040503050406030204" pitchFamily="18" charset="0"/>
              </a:rPr>
              <a:t>Lognormal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memiliki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karakteristik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nilai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yang paling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mendekati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nilai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penduga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langsung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dengan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korelasi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Kendall-Tau </a:t>
            </a:r>
            <a:r>
              <a:rPr lang="en-US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sebesar</a:t>
            </a:r>
            <a:r>
              <a:rPr lang="en-US" sz="2000" dirty="0">
                <a:latin typeface="Futura Bk BT" panose="020B0502020204020303" pitchFamily="34" charset="0"/>
                <a:ea typeface="Cambria" panose="02040503050406030204" pitchFamily="18" charset="0"/>
              </a:rPr>
              <a:t> 0,9334.</a:t>
            </a:r>
            <a:endParaRPr lang="en-ID" sz="2000" dirty="0">
              <a:latin typeface="Futura Bk BT" panose="020B0502020204020303" pitchFamily="34" charset="0"/>
              <a:ea typeface="Cambria" panose="020405030504060302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A58A980-4F92-4E9C-8D3D-1557F29C275C}"/>
              </a:ext>
            </a:extLst>
          </p:cNvPr>
          <p:cNvSpPr/>
          <p:nvPr/>
        </p:nvSpPr>
        <p:spPr>
          <a:xfrm>
            <a:off x="714353" y="3477106"/>
            <a:ext cx="11002164" cy="1035220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Flowchart: Delay 63">
            <a:extLst>
              <a:ext uri="{FF2B5EF4-FFF2-40B4-BE49-F238E27FC236}">
                <a16:creationId xmlns:a16="http://schemas.microsoft.com/office/drawing/2014/main" id="{C6D6FDC4-F673-427E-84B1-1FB80B9DBEBB}"/>
              </a:ext>
            </a:extLst>
          </p:cNvPr>
          <p:cNvSpPr/>
          <p:nvPr/>
        </p:nvSpPr>
        <p:spPr>
          <a:xfrm rot="5400000">
            <a:off x="2958331" y="6454505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9">
            <a:extLst>
              <a:ext uri="{FF2B5EF4-FFF2-40B4-BE49-F238E27FC236}">
                <a16:creationId xmlns:a16="http://schemas.microsoft.com/office/drawing/2014/main" id="{F8E71EF9-857E-4A24-8256-DFA76DCAC59C}"/>
              </a:ext>
            </a:extLst>
          </p:cNvPr>
          <p:cNvSpPr/>
          <p:nvPr/>
        </p:nvSpPr>
        <p:spPr>
          <a:xfrm>
            <a:off x="1002790" y="6628249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66" name="Rectangle 7">
            <a:extLst>
              <a:ext uri="{FF2B5EF4-FFF2-40B4-BE49-F238E27FC236}">
                <a16:creationId xmlns:a16="http://schemas.microsoft.com/office/drawing/2014/main" id="{EB401061-B2AB-4547-84E7-57F481BB852E}"/>
              </a:ext>
            </a:extLst>
          </p:cNvPr>
          <p:cNvSpPr/>
          <p:nvPr/>
        </p:nvSpPr>
        <p:spPr>
          <a:xfrm rot="18380475">
            <a:off x="1838852" y="6585765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67" name="Parallelogram 30">
            <a:extLst>
              <a:ext uri="{FF2B5EF4-FFF2-40B4-BE49-F238E27FC236}">
                <a16:creationId xmlns:a16="http://schemas.microsoft.com/office/drawing/2014/main" id="{8795F0C5-849D-4549-B16E-1C96FD412E8B}"/>
              </a:ext>
            </a:extLst>
          </p:cNvPr>
          <p:cNvSpPr/>
          <p:nvPr/>
        </p:nvSpPr>
        <p:spPr>
          <a:xfrm flipH="1">
            <a:off x="2378767" y="660206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8" name="Rectangle 30">
            <a:extLst>
              <a:ext uri="{FF2B5EF4-FFF2-40B4-BE49-F238E27FC236}">
                <a16:creationId xmlns:a16="http://schemas.microsoft.com/office/drawing/2014/main" id="{37C7E472-A614-43FF-88B0-058DAC421DAD}"/>
              </a:ext>
            </a:extLst>
          </p:cNvPr>
          <p:cNvSpPr/>
          <p:nvPr/>
        </p:nvSpPr>
        <p:spPr>
          <a:xfrm>
            <a:off x="3038347" y="656255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69" name="Google Shape;283;p37">
            <a:extLst>
              <a:ext uri="{FF2B5EF4-FFF2-40B4-BE49-F238E27FC236}">
                <a16:creationId xmlns:a16="http://schemas.microsoft.com/office/drawing/2014/main" id="{8928BD97-37D8-49DE-B7AF-E1F0533FE1CD}"/>
              </a:ext>
            </a:extLst>
          </p:cNvPr>
          <p:cNvGrpSpPr/>
          <p:nvPr/>
        </p:nvGrpSpPr>
        <p:grpSpPr>
          <a:xfrm>
            <a:off x="181002" y="6599674"/>
            <a:ext cx="301752" cy="228600"/>
            <a:chOff x="192331" y="1823751"/>
            <a:chExt cx="239088" cy="182056"/>
          </a:xfrm>
          <a:noFill/>
        </p:grpSpPr>
        <p:grpSp>
          <p:nvGrpSpPr>
            <p:cNvPr id="70" name="Google Shape;284;p37">
              <a:extLst>
                <a:ext uri="{FF2B5EF4-FFF2-40B4-BE49-F238E27FC236}">
                  <a16:creationId xmlns:a16="http://schemas.microsoft.com/office/drawing/2014/main" id="{033AE199-ACBD-42B0-A0E8-432142521605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72" name="Google Shape;285;p37">
                <a:extLst>
                  <a:ext uri="{FF2B5EF4-FFF2-40B4-BE49-F238E27FC236}">
                    <a16:creationId xmlns:a16="http://schemas.microsoft.com/office/drawing/2014/main" id="{4ABC90EA-1907-481A-80DF-2A86AB612CC3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286;p37">
                <a:extLst>
                  <a:ext uri="{FF2B5EF4-FFF2-40B4-BE49-F238E27FC236}">
                    <a16:creationId xmlns:a16="http://schemas.microsoft.com/office/drawing/2014/main" id="{190CE97F-735D-40A5-A140-833037E5D673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1" name="Google Shape;287;p37">
              <a:extLst>
                <a:ext uri="{FF2B5EF4-FFF2-40B4-BE49-F238E27FC236}">
                  <a16:creationId xmlns:a16="http://schemas.microsoft.com/office/drawing/2014/main" id="{4B8E26E5-9620-473F-9F94-E61E67585A0A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92F5F94-7D33-4010-8958-BC5D01CBF033}"/>
              </a:ext>
            </a:extLst>
          </p:cNvPr>
          <p:cNvGrpSpPr/>
          <p:nvPr/>
        </p:nvGrpSpPr>
        <p:grpSpPr>
          <a:xfrm flipH="1">
            <a:off x="815450" y="5101728"/>
            <a:ext cx="808871" cy="813909"/>
            <a:chOff x="4235863" y="3988481"/>
            <a:chExt cx="640800" cy="640800"/>
          </a:xfrm>
        </p:grpSpPr>
        <p:sp>
          <p:nvSpPr>
            <p:cNvPr id="78" name="Rounded Rectangle 23">
              <a:extLst>
                <a:ext uri="{FF2B5EF4-FFF2-40B4-BE49-F238E27FC236}">
                  <a16:creationId xmlns:a16="http://schemas.microsoft.com/office/drawing/2014/main" id="{E0EA13D3-DD13-4750-8B26-952E2D93825F}"/>
                </a:ext>
              </a:extLst>
            </p:cNvPr>
            <p:cNvSpPr/>
            <p:nvPr/>
          </p:nvSpPr>
          <p:spPr>
            <a:xfrm rot="18900000">
              <a:off x="4235863" y="3988481"/>
              <a:ext cx="640800" cy="640800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79" name="Rounded Rectangle 24">
              <a:extLst>
                <a:ext uri="{FF2B5EF4-FFF2-40B4-BE49-F238E27FC236}">
                  <a16:creationId xmlns:a16="http://schemas.microsoft.com/office/drawing/2014/main" id="{5BC1C92A-E641-46BC-849F-083671D36EEB}"/>
                </a:ext>
              </a:extLst>
            </p:cNvPr>
            <p:cNvSpPr/>
            <p:nvPr/>
          </p:nvSpPr>
          <p:spPr>
            <a:xfrm rot="18900000">
              <a:off x="4295536" y="4048155"/>
              <a:ext cx="521451" cy="521451"/>
            </a:xfrm>
            <a:prstGeom prst="flowChartConnector">
              <a:avLst/>
            </a:prstGeom>
            <a:solidFill>
              <a:schemeClr val="bg1"/>
            </a:solidFill>
            <a:ln w="63500">
              <a:solidFill>
                <a:schemeClr val="accent2">
                  <a:lumMod val="50000"/>
                </a:schemeClr>
              </a:solidFill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66611A6-ECD7-4529-9F7E-720E615AD9EB}"/>
              </a:ext>
            </a:extLst>
          </p:cNvPr>
          <p:cNvSpPr txBox="1"/>
          <p:nvPr/>
        </p:nvSpPr>
        <p:spPr>
          <a:xfrm flipH="1">
            <a:off x="975574" y="5284431"/>
            <a:ext cx="49835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4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2FF113-8783-4841-AEE9-073579C28DBF}"/>
              </a:ext>
            </a:extLst>
          </p:cNvPr>
          <p:cNvSpPr txBox="1"/>
          <p:nvPr/>
        </p:nvSpPr>
        <p:spPr>
          <a:xfrm>
            <a:off x="1725418" y="4763337"/>
            <a:ext cx="9991099" cy="13227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850" dirty="0">
                <a:latin typeface="Futura Bk BT" panose="020B0502020204020303" pitchFamily="34" charset="0"/>
              </a:rPr>
              <a:t>Hasil </a:t>
            </a:r>
            <a:r>
              <a:rPr lang="en-ID" sz="1850" dirty="0" err="1">
                <a:latin typeface="Futura Bk BT" panose="020B0502020204020303" pitchFamily="34" charset="0"/>
              </a:rPr>
              <a:t>pemetaan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penduga</a:t>
            </a:r>
            <a:r>
              <a:rPr lang="en-ID" sz="1850" dirty="0">
                <a:latin typeface="Futura Bk BT" panose="020B0502020204020303" pitchFamily="34" charset="0"/>
              </a:rPr>
              <a:t> HB </a:t>
            </a:r>
            <a:r>
              <a:rPr lang="en-ID" sz="1850" i="1" dirty="0">
                <a:latin typeface="Futura Bk BT" panose="020B0502020204020303" pitchFamily="34" charset="0"/>
              </a:rPr>
              <a:t>Lognormal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menunjukkan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bahwa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sebagian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besar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wilayah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kecamatan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dengan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tingkat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konsumsi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listrik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ruta</a:t>
            </a:r>
            <a:r>
              <a:rPr lang="en-ID" sz="1850" dirty="0">
                <a:latin typeface="Futura Bk BT" panose="020B0502020204020303" pitchFamily="34" charset="0"/>
              </a:rPr>
              <a:t> yang </a:t>
            </a:r>
            <a:r>
              <a:rPr lang="en-ID" sz="1850" dirty="0" err="1">
                <a:latin typeface="Futura Bk BT" panose="020B0502020204020303" pitchFamily="34" charset="0"/>
              </a:rPr>
              <a:t>relatif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tinggi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berada</a:t>
            </a:r>
            <a:r>
              <a:rPr lang="en-ID" sz="1850" dirty="0">
                <a:latin typeface="Futura Bk BT" panose="020B0502020204020303" pitchFamily="34" charset="0"/>
              </a:rPr>
              <a:t> di </a:t>
            </a:r>
            <a:r>
              <a:rPr lang="en-ID" sz="1850" dirty="0" err="1">
                <a:latin typeface="Futura Bk BT" panose="020B0502020204020303" pitchFamily="34" charset="0"/>
              </a:rPr>
              <a:t>daerah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perkotaan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dengan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tingkat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kesejahteraan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masyarakat</a:t>
            </a:r>
            <a:r>
              <a:rPr lang="en-ID" sz="1850" dirty="0">
                <a:latin typeface="Futura Bk BT" panose="020B0502020204020303" pitchFamily="34" charset="0"/>
              </a:rPr>
              <a:t> yang juga </a:t>
            </a:r>
            <a:r>
              <a:rPr lang="en-ID" sz="1850" dirty="0" err="1">
                <a:latin typeface="Futura Bk BT" panose="020B0502020204020303" pitchFamily="34" charset="0"/>
              </a:rPr>
              <a:t>relatif</a:t>
            </a:r>
            <a:r>
              <a:rPr lang="en-ID" sz="1850" dirty="0">
                <a:latin typeface="Futura Bk BT" panose="020B0502020204020303" pitchFamily="34" charset="0"/>
              </a:rPr>
              <a:t> </a:t>
            </a:r>
            <a:r>
              <a:rPr lang="en-ID" sz="1850" dirty="0" err="1">
                <a:latin typeface="Futura Bk BT" panose="020B0502020204020303" pitchFamily="34" charset="0"/>
              </a:rPr>
              <a:t>tinggi</a:t>
            </a:r>
            <a:r>
              <a:rPr lang="en-ID" sz="1850" dirty="0">
                <a:latin typeface="Futura Bk BT" panose="020B0502020204020303" pitchFamily="34" charset="0"/>
              </a:rPr>
              <a:t>, </a:t>
            </a:r>
            <a:r>
              <a:rPr lang="en-ID" sz="1850" dirty="0" err="1">
                <a:latin typeface="Futura Bk BT" panose="020B0502020204020303" pitchFamily="34" charset="0"/>
              </a:rPr>
              <a:t>begitu</a:t>
            </a:r>
            <a:r>
              <a:rPr lang="en-ID" sz="1850" dirty="0">
                <a:latin typeface="Futura Bk BT" panose="020B0502020204020303" pitchFamily="34" charset="0"/>
              </a:rPr>
              <a:t> juga </a:t>
            </a:r>
            <a:r>
              <a:rPr lang="en-ID" sz="1850" dirty="0" err="1">
                <a:latin typeface="Futura Bk BT" panose="020B0502020204020303" pitchFamily="34" charset="0"/>
              </a:rPr>
              <a:t>sebaliknya</a:t>
            </a:r>
            <a:r>
              <a:rPr lang="en-ID" sz="1850" i="1" dirty="0">
                <a:latin typeface="Futura Bk BT" panose="020B0502020204020303" pitchFamily="34" charset="0"/>
              </a:rPr>
              <a:t>.</a:t>
            </a:r>
            <a:endParaRPr lang="en-ID" sz="1850" dirty="0">
              <a:latin typeface="Futura Bk BT" panose="020B0502020204020303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9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FA58A980-4F92-4E9C-8D3D-1557F29C275C}"/>
              </a:ext>
            </a:extLst>
          </p:cNvPr>
          <p:cNvSpPr/>
          <p:nvPr/>
        </p:nvSpPr>
        <p:spPr>
          <a:xfrm>
            <a:off x="714352" y="4690592"/>
            <a:ext cx="11002164" cy="1499911"/>
          </a:xfrm>
          <a:prstGeom prst="rect">
            <a:avLst/>
          </a:prstGeom>
          <a:noFill/>
          <a:ln w="76200" cap="flat" cmpd="sng" algn="ctr">
            <a:solidFill>
              <a:schemeClr val="accent6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555B9A6-73D1-4E3A-9F05-66B99860E9A4}"/>
              </a:ext>
            </a:extLst>
          </p:cNvPr>
          <p:cNvGrpSpPr/>
          <p:nvPr/>
        </p:nvGrpSpPr>
        <p:grpSpPr>
          <a:xfrm flipH="1">
            <a:off x="944966" y="5013377"/>
            <a:ext cx="808871" cy="813909"/>
            <a:chOff x="4235863" y="3988481"/>
            <a:chExt cx="640800" cy="640800"/>
          </a:xfrm>
        </p:grpSpPr>
        <p:sp>
          <p:nvSpPr>
            <p:cNvPr id="74" name="Rounded Rectangle 23">
              <a:extLst>
                <a:ext uri="{FF2B5EF4-FFF2-40B4-BE49-F238E27FC236}">
                  <a16:creationId xmlns:a16="http://schemas.microsoft.com/office/drawing/2014/main" id="{D700B383-040C-4F13-82F0-47DD2A9F1308}"/>
                </a:ext>
              </a:extLst>
            </p:cNvPr>
            <p:cNvSpPr/>
            <p:nvPr/>
          </p:nvSpPr>
          <p:spPr>
            <a:xfrm rot="18900000">
              <a:off x="4235863" y="3988481"/>
              <a:ext cx="640800" cy="640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75" name="Rounded Rectangle 24">
              <a:extLst>
                <a:ext uri="{FF2B5EF4-FFF2-40B4-BE49-F238E27FC236}">
                  <a16:creationId xmlns:a16="http://schemas.microsoft.com/office/drawing/2014/main" id="{2E51351B-8D7F-486F-9DB4-9074D6C394E6}"/>
                </a:ext>
              </a:extLst>
            </p:cNvPr>
            <p:cNvSpPr/>
            <p:nvPr/>
          </p:nvSpPr>
          <p:spPr>
            <a:xfrm rot="18900000">
              <a:off x="4295536" y="4048155"/>
              <a:ext cx="521451" cy="521451"/>
            </a:xfrm>
            <a:prstGeom prst="rect">
              <a:avLst/>
            </a:prstGeom>
            <a:solidFill>
              <a:schemeClr val="bg1"/>
            </a:solidFill>
            <a:ln w="63500"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2. Saran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Penelitian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37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6790" y="5246396"/>
            <a:ext cx="2851230" cy="3207734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C7167CF-1877-41AD-AD2F-A1C9BA0E967E}"/>
              </a:ext>
            </a:extLst>
          </p:cNvPr>
          <p:cNvGrpSpPr/>
          <p:nvPr/>
        </p:nvGrpSpPr>
        <p:grpSpPr>
          <a:xfrm flipH="1">
            <a:off x="961780" y="1268062"/>
            <a:ext cx="748904" cy="720440"/>
            <a:chOff x="4235863" y="3988481"/>
            <a:chExt cx="640800" cy="640800"/>
          </a:xfrm>
        </p:grpSpPr>
        <p:sp>
          <p:nvSpPr>
            <p:cNvPr id="50" name="Rounded Rectangle 23">
              <a:extLst>
                <a:ext uri="{FF2B5EF4-FFF2-40B4-BE49-F238E27FC236}">
                  <a16:creationId xmlns:a16="http://schemas.microsoft.com/office/drawing/2014/main" id="{83EAD274-A329-4DF6-A838-8F28F98AC946}"/>
                </a:ext>
              </a:extLst>
            </p:cNvPr>
            <p:cNvSpPr/>
            <p:nvPr/>
          </p:nvSpPr>
          <p:spPr>
            <a:xfrm rot="18900000">
              <a:off x="4235863" y="3988481"/>
              <a:ext cx="640800" cy="640800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1" name="Rounded Rectangle 24">
              <a:extLst>
                <a:ext uri="{FF2B5EF4-FFF2-40B4-BE49-F238E27FC236}">
                  <a16:creationId xmlns:a16="http://schemas.microsoft.com/office/drawing/2014/main" id="{B88C2527-59E9-4253-BBA3-B3FF17EA2575}"/>
                </a:ext>
              </a:extLst>
            </p:cNvPr>
            <p:cNvSpPr/>
            <p:nvPr/>
          </p:nvSpPr>
          <p:spPr>
            <a:xfrm rot="18900000">
              <a:off x="4295536" y="4048155"/>
              <a:ext cx="521451" cy="521451"/>
            </a:xfrm>
            <a:prstGeom prst="rect">
              <a:avLst/>
            </a:prstGeom>
            <a:solidFill>
              <a:schemeClr val="bg1"/>
            </a:solidFill>
            <a:ln w="63500"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704D5C2-DB38-4B44-857E-97C5F1EFA7B7}"/>
              </a:ext>
            </a:extLst>
          </p:cNvPr>
          <p:cNvSpPr txBox="1"/>
          <p:nvPr/>
        </p:nvSpPr>
        <p:spPr>
          <a:xfrm flipH="1">
            <a:off x="1166166" y="1391792"/>
            <a:ext cx="340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1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7AC0796-D41E-4AE5-833A-24F536350491}"/>
              </a:ext>
            </a:extLst>
          </p:cNvPr>
          <p:cNvSpPr txBox="1"/>
          <p:nvPr/>
        </p:nvSpPr>
        <p:spPr>
          <a:xfrm>
            <a:off x="1952480" y="875379"/>
            <a:ext cx="9721832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BPS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dapat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mengintegrasikan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pemanfaatan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sumber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i="1" dirty="0">
                <a:latin typeface="Futura Bk BT" panose="020B0502020204020303" pitchFamily="34" charset="0"/>
                <a:ea typeface="Cambria" panose="02040503050406030204" pitchFamily="18" charset="0"/>
              </a:rPr>
              <a:t>big data 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dan data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Podes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dengan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penggunaan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metode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SAE HB </a:t>
            </a:r>
            <a:r>
              <a:rPr lang="en-AU" sz="2000" i="1" dirty="0">
                <a:latin typeface="Futura Bk BT" panose="020B0502020204020303" pitchFamily="34" charset="0"/>
                <a:ea typeface="Cambria" panose="02040503050406030204" pitchFamily="18" charset="0"/>
              </a:rPr>
              <a:t>Lognormal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untuk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memperbaiki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hasil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estimasi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Susenas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pada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indikator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yang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memiliki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tipe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variabel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berbentuk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rill dan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positif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.</a:t>
            </a:r>
            <a:endParaRPr lang="en-ID" sz="2000" dirty="0">
              <a:latin typeface="Futura Bk BT" panose="020B0502020204020303" pitchFamily="34" charset="0"/>
              <a:ea typeface="Cambria" panose="02040503050406030204" pitchFamily="18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F1D5D4-4622-424D-AAC3-E7802CCEE5E2}"/>
              </a:ext>
            </a:extLst>
          </p:cNvPr>
          <p:cNvGrpSpPr/>
          <p:nvPr/>
        </p:nvGrpSpPr>
        <p:grpSpPr>
          <a:xfrm flipH="1">
            <a:off x="958640" y="3129641"/>
            <a:ext cx="797818" cy="778870"/>
            <a:chOff x="4235863" y="3988481"/>
            <a:chExt cx="640800" cy="640800"/>
          </a:xfrm>
        </p:grpSpPr>
        <p:sp>
          <p:nvSpPr>
            <p:cNvPr id="55" name="Rounded Rectangle 23">
              <a:extLst>
                <a:ext uri="{FF2B5EF4-FFF2-40B4-BE49-F238E27FC236}">
                  <a16:creationId xmlns:a16="http://schemas.microsoft.com/office/drawing/2014/main" id="{CA5BE1F2-642C-4069-AC2D-56D40685659B}"/>
                </a:ext>
              </a:extLst>
            </p:cNvPr>
            <p:cNvSpPr/>
            <p:nvPr/>
          </p:nvSpPr>
          <p:spPr>
            <a:xfrm rot="18900000">
              <a:off x="4235863" y="3988481"/>
              <a:ext cx="640800" cy="6408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6" name="Rounded Rectangle 24">
              <a:extLst>
                <a:ext uri="{FF2B5EF4-FFF2-40B4-BE49-F238E27FC236}">
                  <a16:creationId xmlns:a16="http://schemas.microsoft.com/office/drawing/2014/main" id="{0A74BA0D-BF86-4350-BF1A-015F841989AE}"/>
                </a:ext>
              </a:extLst>
            </p:cNvPr>
            <p:cNvSpPr/>
            <p:nvPr/>
          </p:nvSpPr>
          <p:spPr>
            <a:xfrm rot="18900000">
              <a:off x="4295536" y="4048155"/>
              <a:ext cx="521451" cy="521451"/>
            </a:xfrm>
            <a:prstGeom prst="rect">
              <a:avLst/>
            </a:prstGeom>
            <a:solidFill>
              <a:schemeClr val="bg1"/>
            </a:solidFill>
            <a:ln w="63500">
              <a:noFill/>
            </a:ln>
            <a:effectLst>
              <a:outerShdw blurRad="50800" dist="381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03E8174-6E25-4F43-8349-95B929C7185F}"/>
              </a:ext>
            </a:extLst>
          </p:cNvPr>
          <p:cNvSpPr txBox="1"/>
          <p:nvPr/>
        </p:nvSpPr>
        <p:spPr>
          <a:xfrm flipH="1">
            <a:off x="1106423" y="3280198"/>
            <a:ext cx="49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46B6FAF-3515-4653-8D4C-F64A836F7CF3}"/>
              </a:ext>
            </a:extLst>
          </p:cNvPr>
          <p:cNvSpPr txBox="1"/>
          <p:nvPr/>
        </p:nvSpPr>
        <p:spPr>
          <a:xfrm flipH="1">
            <a:off x="1105090" y="5196080"/>
            <a:ext cx="498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3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3558E2-9BA5-4E35-9E4E-A7737DBD72C0}"/>
              </a:ext>
            </a:extLst>
          </p:cNvPr>
          <p:cNvSpPr txBox="1"/>
          <p:nvPr/>
        </p:nvSpPr>
        <p:spPr>
          <a:xfrm>
            <a:off x="1984451" y="4683086"/>
            <a:ext cx="9689861" cy="1422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Untuk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penelitian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selanjutnya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, model SAE HB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dengan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memasukkan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pengaruh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spasial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dapat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diimplementasikan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,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terutama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pada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saat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kondisi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data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variabel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i="1" dirty="0">
                <a:latin typeface="Futura Bk BT" panose="020B0502020204020303" pitchFamily="34" charset="0"/>
                <a:ea typeface="Cambria" panose="02040503050406030204" pitchFamily="18" charset="0"/>
              </a:rPr>
              <a:t>interest 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yang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tidak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AU" sz="2000" dirty="0" err="1">
                <a:latin typeface="Futura Bk BT" panose="020B0502020204020303" pitchFamily="34" charset="0"/>
                <a:ea typeface="Cambria" panose="02040503050406030204" pitchFamily="18" charset="0"/>
              </a:rPr>
              <a:t>berdistribusi</a:t>
            </a:r>
            <a:r>
              <a:rPr lang="en-AU" sz="2000" dirty="0">
                <a:latin typeface="Futura Bk BT" panose="020B0502020204020303" pitchFamily="34" charset="0"/>
                <a:ea typeface="Cambria" panose="02040503050406030204" pitchFamily="18" charset="0"/>
              </a:rPr>
              <a:t> normal.</a:t>
            </a:r>
            <a:endParaRPr lang="en-ID" sz="2000" dirty="0">
              <a:latin typeface="Futura Bk BT" panose="020B0502020204020303" pitchFamily="34" charset="0"/>
              <a:ea typeface="Cambria" panose="020405030504060302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D8D7F9-520C-4357-A0DD-623C96071045}"/>
              </a:ext>
            </a:extLst>
          </p:cNvPr>
          <p:cNvSpPr/>
          <p:nvPr/>
        </p:nvSpPr>
        <p:spPr>
          <a:xfrm>
            <a:off x="714353" y="891000"/>
            <a:ext cx="10959960" cy="1499911"/>
          </a:xfrm>
          <a:prstGeom prst="rect">
            <a:avLst/>
          </a:prstGeom>
          <a:noFill/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8795E-FB0C-4304-AF0C-00273EC12339}"/>
              </a:ext>
            </a:extLst>
          </p:cNvPr>
          <p:cNvSpPr/>
          <p:nvPr/>
        </p:nvSpPr>
        <p:spPr>
          <a:xfrm>
            <a:off x="714353" y="2770561"/>
            <a:ext cx="11002164" cy="1499911"/>
          </a:xfrm>
          <a:prstGeom prst="rect">
            <a:avLst/>
          </a:prstGeom>
          <a:noFill/>
          <a:ln w="76200" cap="flat" cmpd="sng" algn="ctr">
            <a:solidFill>
              <a:srgbClr val="19315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2E2C6AC-40F1-4D80-8784-14F957D21811}"/>
              </a:ext>
            </a:extLst>
          </p:cNvPr>
          <p:cNvSpPr txBox="1"/>
          <p:nvPr/>
        </p:nvSpPr>
        <p:spPr>
          <a:xfrm>
            <a:off x="1952480" y="2846683"/>
            <a:ext cx="9721832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Bagi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PT. PLN &amp; Kementerian ESDM,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hasil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estimasi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dari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model HB </a:t>
            </a:r>
            <a:r>
              <a:rPr lang="en-US" i="1" dirty="0">
                <a:latin typeface="Futura Bk BT" panose="020B0502020204020303" pitchFamily="34" charset="0"/>
                <a:ea typeface="Cambria" panose="02040503050406030204" pitchFamily="18" charset="0"/>
              </a:rPr>
              <a:t>Lognormal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dapat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dijadikan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sebagai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bahan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informasi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terkait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wilayah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kecamatan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yang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masih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memerlukan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dukungan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infrastruktur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kelistrikan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sehingga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pemanfaatan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energi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listrik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dapat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terserap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  <a:ea typeface="Cambria" panose="02040503050406030204" pitchFamily="18" charset="0"/>
              </a:rPr>
              <a:t>dengan</a:t>
            </a:r>
            <a:r>
              <a:rPr lang="en-US" dirty="0">
                <a:latin typeface="Futura Bk BT" panose="020B0502020204020303" pitchFamily="34" charset="0"/>
                <a:ea typeface="Cambria" panose="02040503050406030204" pitchFamily="18" charset="0"/>
              </a:rPr>
              <a:t> optimal.</a:t>
            </a:r>
            <a:endParaRPr lang="en-ID" dirty="0">
              <a:latin typeface="Futura Bk BT" panose="020B0502020204020303" pitchFamily="34" charset="0"/>
              <a:ea typeface="Cambria" panose="02040503050406030204" pitchFamily="18" charset="0"/>
            </a:endParaRPr>
          </a:p>
        </p:txBody>
      </p:sp>
      <p:sp>
        <p:nvSpPr>
          <p:cNvPr id="64" name="Flowchart: Delay 63">
            <a:extLst>
              <a:ext uri="{FF2B5EF4-FFF2-40B4-BE49-F238E27FC236}">
                <a16:creationId xmlns:a16="http://schemas.microsoft.com/office/drawing/2014/main" id="{C6D6FDC4-F673-427E-84B1-1FB80B9DBEBB}"/>
              </a:ext>
            </a:extLst>
          </p:cNvPr>
          <p:cNvSpPr/>
          <p:nvPr/>
        </p:nvSpPr>
        <p:spPr>
          <a:xfrm rot="5400000">
            <a:off x="2958331" y="6454505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9">
            <a:extLst>
              <a:ext uri="{FF2B5EF4-FFF2-40B4-BE49-F238E27FC236}">
                <a16:creationId xmlns:a16="http://schemas.microsoft.com/office/drawing/2014/main" id="{F8E71EF9-857E-4A24-8256-DFA76DCAC59C}"/>
              </a:ext>
            </a:extLst>
          </p:cNvPr>
          <p:cNvSpPr/>
          <p:nvPr/>
        </p:nvSpPr>
        <p:spPr>
          <a:xfrm>
            <a:off x="1002790" y="6628249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66" name="Rectangle 7">
            <a:extLst>
              <a:ext uri="{FF2B5EF4-FFF2-40B4-BE49-F238E27FC236}">
                <a16:creationId xmlns:a16="http://schemas.microsoft.com/office/drawing/2014/main" id="{EB401061-B2AB-4547-84E7-57F481BB852E}"/>
              </a:ext>
            </a:extLst>
          </p:cNvPr>
          <p:cNvSpPr/>
          <p:nvPr/>
        </p:nvSpPr>
        <p:spPr>
          <a:xfrm rot="18380475">
            <a:off x="1838852" y="6585765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67" name="Parallelogram 30">
            <a:extLst>
              <a:ext uri="{FF2B5EF4-FFF2-40B4-BE49-F238E27FC236}">
                <a16:creationId xmlns:a16="http://schemas.microsoft.com/office/drawing/2014/main" id="{8795F0C5-849D-4549-B16E-1C96FD412E8B}"/>
              </a:ext>
            </a:extLst>
          </p:cNvPr>
          <p:cNvSpPr/>
          <p:nvPr/>
        </p:nvSpPr>
        <p:spPr>
          <a:xfrm flipH="1">
            <a:off x="2378767" y="660206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8" name="Rectangle 30">
            <a:extLst>
              <a:ext uri="{FF2B5EF4-FFF2-40B4-BE49-F238E27FC236}">
                <a16:creationId xmlns:a16="http://schemas.microsoft.com/office/drawing/2014/main" id="{37C7E472-A614-43FF-88B0-058DAC421DAD}"/>
              </a:ext>
            </a:extLst>
          </p:cNvPr>
          <p:cNvSpPr/>
          <p:nvPr/>
        </p:nvSpPr>
        <p:spPr>
          <a:xfrm>
            <a:off x="3038347" y="656255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69" name="Google Shape;283;p37">
            <a:extLst>
              <a:ext uri="{FF2B5EF4-FFF2-40B4-BE49-F238E27FC236}">
                <a16:creationId xmlns:a16="http://schemas.microsoft.com/office/drawing/2014/main" id="{8928BD97-37D8-49DE-B7AF-E1F0533FE1CD}"/>
              </a:ext>
            </a:extLst>
          </p:cNvPr>
          <p:cNvGrpSpPr/>
          <p:nvPr/>
        </p:nvGrpSpPr>
        <p:grpSpPr>
          <a:xfrm>
            <a:off x="181002" y="6599674"/>
            <a:ext cx="301752" cy="228600"/>
            <a:chOff x="192331" y="1823751"/>
            <a:chExt cx="239088" cy="182056"/>
          </a:xfrm>
          <a:noFill/>
        </p:grpSpPr>
        <p:grpSp>
          <p:nvGrpSpPr>
            <p:cNvPr id="70" name="Google Shape;284;p37">
              <a:extLst>
                <a:ext uri="{FF2B5EF4-FFF2-40B4-BE49-F238E27FC236}">
                  <a16:creationId xmlns:a16="http://schemas.microsoft.com/office/drawing/2014/main" id="{033AE199-ACBD-42B0-A0E8-432142521605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72" name="Google Shape;285;p37">
                <a:extLst>
                  <a:ext uri="{FF2B5EF4-FFF2-40B4-BE49-F238E27FC236}">
                    <a16:creationId xmlns:a16="http://schemas.microsoft.com/office/drawing/2014/main" id="{4ABC90EA-1907-481A-80DF-2A86AB612CC3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286;p37">
                <a:extLst>
                  <a:ext uri="{FF2B5EF4-FFF2-40B4-BE49-F238E27FC236}">
                    <a16:creationId xmlns:a16="http://schemas.microsoft.com/office/drawing/2014/main" id="{190CE97F-735D-40A5-A140-833037E5D673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1" name="Google Shape;287;p37">
              <a:extLst>
                <a:ext uri="{FF2B5EF4-FFF2-40B4-BE49-F238E27FC236}">
                  <a16:creationId xmlns:a16="http://schemas.microsoft.com/office/drawing/2014/main" id="{4B8E26E5-9620-473F-9F94-E61E67585A0A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41553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agaimana Energi Listrik dari Pembangkit Listrik Bisa Sampai ke Rumah Kita?  Materi Kelas 6 SD/MI - Semua Halaman - Bobo">
            <a:extLst>
              <a:ext uri="{FF2B5EF4-FFF2-40B4-BE49-F238E27FC236}">
                <a16:creationId xmlns:a16="http://schemas.microsoft.com/office/drawing/2014/main" id="{4EF3CB77-A682-4E6B-AD0F-C591EEACE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901" y="-2304"/>
            <a:ext cx="6618699" cy="68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ACE9850-D970-47C1-9E78-E254FBEFA4CF}"/>
              </a:ext>
            </a:extLst>
          </p:cNvPr>
          <p:cNvSpPr/>
          <p:nvPr/>
        </p:nvSpPr>
        <p:spPr>
          <a:xfrm rot="10800000">
            <a:off x="-1" y="-2"/>
            <a:ext cx="9040736" cy="6858001"/>
          </a:xfrm>
          <a:custGeom>
            <a:avLst/>
            <a:gdLst>
              <a:gd name="connsiteX0" fmla="*/ 10111143 w 10111143"/>
              <a:gd name="connsiteY0" fmla="*/ 6858001 h 6858001"/>
              <a:gd name="connsiteX1" fmla="*/ 4955307 w 10111143"/>
              <a:gd name="connsiteY1" fmla="*/ 6858001 h 6858001"/>
              <a:gd name="connsiteX2" fmla="*/ 4955307 w 10111143"/>
              <a:gd name="connsiteY2" fmla="*/ 6858000 h 6858001"/>
              <a:gd name="connsiteX3" fmla="*/ 0 w 10111143"/>
              <a:gd name="connsiteY3" fmla="*/ 6858000 h 6858001"/>
              <a:gd name="connsiteX4" fmla="*/ 2093858 w 10111143"/>
              <a:gd name="connsiteY4" fmla="*/ 0 h 6858001"/>
              <a:gd name="connsiteX5" fmla="*/ 4955307 w 10111143"/>
              <a:gd name="connsiteY5" fmla="*/ 0 h 6858001"/>
              <a:gd name="connsiteX6" fmla="*/ 7446087 w 10111143"/>
              <a:gd name="connsiteY6" fmla="*/ 0 h 6858001"/>
              <a:gd name="connsiteX7" fmla="*/ 10111143 w 10111143"/>
              <a:gd name="connsiteY7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11143" h="6858001">
                <a:moveTo>
                  <a:pt x="10111143" y="6858001"/>
                </a:moveTo>
                <a:lnTo>
                  <a:pt x="4955307" y="6858001"/>
                </a:lnTo>
                <a:lnTo>
                  <a:pt x="4955307" y="6858000"/>
                </a:lnTo>
                <a:lnTo>
                  <a:pt x="0" y="6858000"/>
                </a:lnTo>
                <a:lnTo>
                  <a:pt x="2093858" y="0"/>
                </a:lnTo>
                <a:lnTo>
                  <a:pt x="4955307" y="0"/>
                </a:lnTo>
                <a:lnTo>
                  <a:pt x="7446087" y="0"/>
                </a:lnTo>
                <a:lnTo>
                  <a:pt x="10111143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B9CCA9A-149D-405A-A87E-9F6302D5E263}"/>
              </a:ext>
            </a:extLst>
          </p:cNvPr>
          <p:cNvSpPr/>
          <p:nvPr/>
        </p:nvSpPr>
        <p:spPr>
          <a:xfrm rot="10800000">
            <a:off x="13715" y="0"/>
            <a:ext cx="4836045" cy="6858000"/>
          </a:xfrm>
          <a:custGeom>
            <a:avLst/>
            <a:gdLst>
              <a:gd name="connsiteX0" fmla="*/ 2093858 w 5700658"/>
              <a:gd name="connsiteY0" fmla="*/ 0 h 6858000"/>
              <a:gd name="connsiteX1" fmla="*/ 5700658 w 5700658"/>
              <a:gd name="connsiteY1" fmla="*/ 0 h 6858000"/>
              <a:gd name="connsiteX2" fmla="*/ 5700658 w 5700658"/>
              <a:gd name="connsiteY2" fmla="*/ 6858000 h 6858000"/>
              <a:gd name="connsiteX3" fmla="*/ 0 w 5700658"/>
              <a:gd name="connsiteY3" fmla="*/ 6858000 h 6858000"/>
              <a:gd name="connsiteX4" fmla="*/ 2093858 w 570065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0658" h="6858000">
                <a:moveTo>
                  <a:pt x="2093858" y="0"/>
                </a:moveTo>
                <a:lnTo>
                  <a:pt x="5700658" y="0"/>
                </a:lnTo>
                <a:lnTo>
                  <a:pt x="5700658" y="6858000"/>
                </a:lnTo>
                <a:lnTo>
                  <a:pt x="0" y="6858000"/>
                </a:lnTo>
                <a:lnTo>
                  <a:pt x="2093858" y="0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CC5B06-87F2-4C15-8CE9-EC2A4DC4B0AC}"/>
              </a:ext>
            </a:extLst>
          </p:cNvPr>
          <p:cNvSpPr/>
          <p:nvPr/>
        </p:nvSpPr>
        <p:spPr>
          <a:xfrm>
            <a:off x="0" y="4711074"/>
            <a:ext cx="738499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F313ADE9-357A-4B25-8DC6-DDFAF9FC91AC}"/>
              </a:ext>
            </a:extLst>
          </p:cNvPr>
          <p:cNvSpPr/>
          <p:nvPr/>
        </p:nvSpPr>
        <p:spPr>
          <a:xfrm>
            <a:off x="7500509" y="1176320"/>
            <a:ext cx="1407842" cy="3314700"/>
          </a:xfrm>
          <a:prstGeom prst="parallelogram">
            <a:avLst>
              <a:gd name="adj" fmla="val 64621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8B6FA2CD-5719-4914-A567-EE0592C54BF0}"/>
              </a:ext>
            </a:extLst>
          </p:cNvPr>
          <p:cNvSpPr/>
          <p:nvPr/>
        </p:nvSpPr>
        <p:spPr>
          <a:xfrm>
            <a:off x="7013207" y="2867011"/>
            <a:ext cx="1050938" cy="2503675"/>
          </a:xfrm>
          <a:prstGeom prst="parallelogram">
            <a:avLst>
              <a:gd name="adj" fmla="val 64621"/>
            </a:avLst>
          </a:prstGeom>
          <a:solidFill>
            <a:srgbClr val="FFCC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Diagonal Stripe 60">
            <a:extLst>
              <a:ext uri="{FF2B5EF4-FFF2-40B4-BE49-F238E27FC236}">
                <a16:creationId xmlns:a16="http://schemas.microsoft.com/office/drawing/2014/main" id="{8E2B767E-FDF3-44F5-9D0F-AD0DC896D0D2}"/>
              </a:ext>
            </a:extLst>
          </p:cNvPr>
          <p:cNvSpPr/>
          <p:nvPr/>
        </p:nvSpPr>
        <p:spPr>
          <a:xfrm rot="8067194" flipV="1">
            <a:off x="504988" y="5011570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2" name="Diagonal Stripe 61">
            <a:extLst>
              <a:ext uri="{FF2B5EF4-FFF2-40B4-BE49-F238E27FC236}">
                <a16:creationId xmlns:a16="http://schemas.microsoft.com/office/drawing/2014/main" id="{345B2DEA-DEDC-432C-8FAC-67F2A33B6EFF}"/>
              </a:ext>
            </a:extLst>
          </p:cNvPr>
          <p:cNvSpPr/>
          <p:nvPr/>
        </p:nvSpPr>
        <p:spPr>
          <a:xfrm rot="8143770" flipV="1">
            <a:off x="342011" y="5253305"/>
            <a:ext cx="1939166" cy="1969778"/>
          </a:xfrm>
          <a:custGeom>
            <a:avLst/>
            <a:gdLst>
              <a:gd name="connsiteX0" fmla="*/ 0 w 2181094"/>
              <a:gd name="connsiteY0" fmla="*/ 1950015 h 2122234"/>
              <a:gd name="connsiteX1" fmla="*/ 2004098 w 2181094"/>
              <a:gd name="connsiteY1" fmla="*/ 0 h 2122234"/>
              <a:gd name="connsiteX2" fmla="*/ 2181094 w 2181094"/>
              <a:gd name="connsiteY2" fmla="*/ 0 h 2122234"/>
              <a:gd name="connsiteX3" fmla="*/ 0 w 2181094"/>
              <a:gd name="connsiteY3" fmla="*/ 2122234 h 2122234"/>
              <a:gd name="connsiteX4" fmla="*/ 0 w 2181094"/>
              <a:gd name="connsiteY4" fmla="*/ 1950015 h 2122234"/>
              <a:gd name="connsiteX0" fmla="*/ 0 w 2099233"/>
              <a:gd name="connsiteY0" fmla="*/ 1950015 h 2122234"/>
              <a:gd name="connsiteX1" fmla="*/ 2004098 w 2099233"/>
              <a:gd name="connsiteY1" fmla="*/ 0 h 2122234"/>
              <a:gd name="connsiteX2" fmla="*/ 2099233 w 2099233"/>
              <a:gd name="connsiteY2" fmla="*/ 79772 h 2122234"/>
              <a:gd name="connsiteX3" fmla="*/ 0 w 2099233"/>
              <a:gd name="connsiteY3" fmla="*/ 2122234 h 2122234"/>
              <a:gd name="connsiteX4" fmla="*/ 0 w 2099233"/>
              <a:gd name="connsiteY4" fmla="*/ 1950015 h 2122234"/>
              <a:gd name="connsiteX0" fmla="*/ 0 w 2088318"/>
              <a:gd name="connsiteY0" fmla="*/ 1950015 h 2122234"/>
              <a:gd name="connsiteX1" fmla="*/ 2004098 w 2088318"/>
              <a:gd name="connsiteY1" fmla="*/ 0 h 2122234"/>
              <a:gd name="connsiteX2" fmla="*/ 2088318 w 2088318"/>
              <a:gd name="connsiteY2" fmla="*/ 90408 h 2122234"/>
              <a:gd name="connsiteX3" fmla="*/ 0 w 2088318"/>
              <a:gd name="connsiteY3" fmla="*/ 2122234 h 2122234"/>
              <a:gd name="connsiteX4" fmla="*/ 0 w 2088318"/>
              <a:gd name="connsiteY4" fmla="*/ 1950015 h 2122234"/>
              <a:gd name="connsiteX0" fmla="*/ 0 w 2088318"/>
              <a:gd name="connsiteY0" fmla="*/ 1948226 h 2120445"/>
              <a:gd name="connsiteX1" fmla="*/ 1998656 w 2088318"/>
              <a:gd name="connsiteY1" fmla="*/ 0 h 2120445"/>
              <a:gd name="connsiteX2" fmla="*/ 2088318 w 2088318"/>
              <a:gd name="connsiteY2" fmla="*/ 88619 h 2120445"/>
              <a:gd name="connsiteX3" fmla="*/ 0 w 2088318"/>
              <a:gd name="connsiteY3" fmla="*/ 2120445 h 2120445"/>
              <a:gd name="connsiteX4" fmla="*/ 0 w 2088318"/>
              <a:gd name="connsiteY4" fmla="*/ 1948226 h 2120445"/>
              <a:gd name="connsiteX0" fmla="*/ 0 w 2086468"/>
              <a:gd name="connsiteY0" fmla="*/ 1948226 h 2120445"/>
              <a:gd name="connsiteX1" fmla="*/ 1998656 w 2086468"/>
              <a:gd name="connsiteY1" fmla="*/ 0 h 2120445"/>
              <a:gd name="connsiteX2" fmla="*/ 2086468 w 2086468"/>
              <a:gd name="connsiteY2" fmla="*/ 97674 h 2120445"/>
              <a:gd name="connsiteX3" fmla="*/ 0 w 2086468"/>
              <a:gd name="connsiteY3" fmla="*/ 2120445 h 2120445"/>
              <a:gd name="connsiteX4" fmla="*/ 0 w 2086468"/>
              <a:gd name="connsiteY4" fmla="*/ 1948226 h 2120445"/>
              <a:gd name="connsiteX0" fmla="*/ 0 w 2086499"/>
              <a:gd name="connsiteY0" fmla="*/ 1948226 h 2120445"/>
              <a:gd name="connsiteX1" fmla="*/ 1998656 w 2086499"/>
              <a:gd name="connsiteY1" fmla="*/ 0 h 2120445"/>
              <a:gd name="connsiteX2" fmla="*/ 2086499 w 2086499"/>
              <a:gd name="connsiteY2" fmla="*/ 90423 h 2120445"/>
              <a:gd name="connsiteX3" fmla="*/ 0 w 2086499"/>
              <a:gd name="connsiteY3" fmla="*/ 2120445 h 2120445"/>
              <a:gd name="connsiteX4" fmla="*/ 0 w 2086499"/>
              <a:gd name="connsiteY4" fmla="*/ 1948226 h 2120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6499" h="2120445">
                <a:moveTo>
                  <a:pt x="0" y="1948226"/>
                </a:moveTo>
                <a:lnTo>
                  <a:pt x="1998656" y="0"/>
                </a:lnTo>
                <a:lnTo>
                  <a:pt x="2086499" y="90423"/>
                </a:lnTo>
                <a:lnTo>
                  <a:pt x="0" y="2120445"/>
                </a:lnTo>
                <a:lnTo>
                  <a:pt x="0" y="1948226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6FD34B-6866-4714-B836-32928185A4AD}"/>
              </a:ext>
            </a:extLst>
          </p:cNvPr>
          <p:cNvSpPr/>
          <p:nvPr/>
        </p:nvSpPr>
        <p:spPr>
          <a:xfrm>
            <a:off x="77255" y="6425044"/>
            <a:ext cx="531190" cy="39075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8C10352-10A9-4613-AD7B-E4FF5E3F5E0E}"/>
              </a:ext>
            </a:extLst>
          </p:cNvPr>
          <p:cNvGrpSpPr/>
          <p:nvPr/>
        </p:nvGrpSpPr>
        <p:grpSpPr>
          <a:xfrm flipH="1">
            <a:off x="9523334" y="5067672"/>
            <a:ext cx="3151266" cy="1808394"/>
            <a:chOff x="-1" y="5098666"/>
            <a:chExt cx="3151266" cy="1808394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0278068-17FA-420D-A1BF-EB8C84970F39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D86A7BA-6611-4E5F-8A80-BC3C4A589EBE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BBDFA5E-2260-4295-B513-100CA99B3312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82EEB8-A670-4E3E-A294-B88DC2E1471D}"/>
              </a:ext>
            </a:extLst>
          </p:cNvPr>
          <p:cNvGrpSpPr/>
          <p:nvPr/>
        </p:nvGrpSpPr>
        <p:grpSpPr>
          <a:xfrm rot="10800000" flipH="1">
            <a:off x="0" y="-33250"/>
            <a:ext cx="3151266" cy="1808394"/>
            <a:chOff x="-1" y="5098666"/>
            <a:chExt cx="3151266" cy="180839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C9F3BB0-D895-4BC0-ADD5-D85DD17FF685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2E17378-4EBF-470B-B331-6EECA04C5802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24B2302-4533-4C28-B6CE-B33DD1540903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48" name="Rectangle 9">
            <a:extLst>
              <a:ext uri="{FF2B5EF4-FFF2-40B4-BE49-F238E27FC236}">
                <a16:creationId xmlns:a16="http://schemas.microsoft.com/office/drawing/2014/main" id="{2FAEB1F7-34ED-4894-AF70-95E930B9E0B7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9" name="Rectangle 7">
            <a:extLst>
              <a:ext uri="{FF2B5EF4-FFF2-40B4-BE49-F238E27FC236}">
                <a16:creationId xmlns:a16="http://schemas.microsoft.com/office/drawing/2014/main" id="{A5923633-95DA-40FD-9D25-20CF7BE6459D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50" name="Parallelogram 30">
            <a:extLst>
              <a:ext uri="{FF2B5EF4-FFF2-40B4-BE49-F238E27FC236}">
                <a16:creationId xmlns:a16="http://schemas.microsoft.com/office/drawing/2014/main" id="{483E8738-F1C6-4EC3-A015-0A536ABEEFC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ectangle 30">
            <a:extLst>
              <a:ext uri="{FF2B5EF4-FFF2-40B4-BE49-F238E27FC236}">
                <a16:creationId xmlns:a16="http://schemas.microsoft.com/office/drawing/2014/main" id="{7C5A40D5-7805-4481-A682-3D4637003596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54" name="Google Shape;283;p37">
            <a:extLst>
              <a:ext uri="{FF2B5EF4-FFF2-40B4-BE49-F238E27FC236}">
                <a16:creationId xmlns:a16="http://schemas.microsoft.com/office/drawing/2014/main" id="{ECFE1D1F-0F50-43BF-BF15-8CA3D53FE4CB}"/>
              </a:ext>
            </a:extLst>
          </p:cNvPr>
          <p:cNvGrpSpPr/>
          <p:nvPr/>
        </p:nvGrpSpPr>
        <p:grpSpPr>
          <a:xfrm>
            <a:off x="190527" y="6515707"/>
            <a:ext cx="301752" cy="228600"/>
            <a:chOff x="192331" y="1823751"/>
            <a:chExt cx="239088" cy="182056"/>
          </a:xfrm>
          <a:noFill/>
        </p:grpSpPr>
        <p:grpSp>
          <p:nvGrpSpPr>
            <p:cNvPr id="55" name="Google Shape;284;p37">
              <a:extLst>
                <a:ext uri="{FF2B5EF4-FFF2-40B4-BE49-F238E27FC236}">
                  <a16:creationId xmlns:a16="http://schemas.microsoft.com/office/drawing/2014/main" id="{C56AE253-E5EF-4E2B-A170-98B2C2AFE328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57" name="Google Shape;285;p37">
                <a:extLst>
                  <a:ext uri="{FF2B5EF4-FFF2-40B4-BE49-F238E27FC236}">
                    <a16:creationId xmlns:a16="http://schemas.microsoft.com/office/drawing/2014/main" id="{56121ABD-5452-4428-AB8F-A50C4C417C30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286;p37">
                <a:extLst>
                  <a:ext uri="{FF2B5EF4-FFF2-40B4-BE49-F238E27FC236}">
                    <a16:creationId xmlns:a16="http://schemas.microsoft.com/office/drawing/2014/main" id="{C901F35A-15A9-4B0C-92B6-921FE9E9E54D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6" name="Google Shape;287;p37">
              <a:extLst>
                <a:ext uri="{FF2B5EF4-FFF2-40B4-BE49-F238E27FC236}">
                  <a16:creationId xmlns:a16="http://schemas.microsoft.com/office/drawing/2014/main" id="{0E28DD82-F62D-4C48-ADC2-B139EDE810BC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C086AC6-67B1-4C1F-A98C-3E7E3F7A10AB}"/>
              </a:ext>
            </a:extLst>
          </p:cNvPr>
          <p:cNvSpPr txBox="1"/>
          <p:nvPr/>
        </p:nvSpPr>
        <p:spPr>
          <a:xfrm>
            <a:off x="306858" y="3326550"/>
            <a:ext cx="64223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Pemanfaatan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Sumber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Rockwell" panose="02060603020205020403" pitchFamily="18" charset="0"/>
              </a:rPr>
              <a:t>Big Data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Memperkirakan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Konsumsi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Listrik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Per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Kapita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Rumah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Tangga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ckwell" panose="02060603020205020403" pitchFamily="18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Rockwell" panose="02060603020205020403" pitchFamily="18" charset="0"/>
              </a:rPr>
              <a:t>Small Area Estimation</a:t>
            </a:r>
          </a:p>
          <a:p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Rockwell" panose="02060603020205020403" pitchFamily="18" charset="0"/>
              </a:rPr>
              <a:t>Studi</a:t>
            </a:r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ckwell" panose="02060603020205020403" pitchFamily="18" charset="0"/>
              </a:rPr>
              <a:t>Kasus</a:t>
            </a:r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: Level </a:t>
            </a:r>
            <a:r>
              <a:rPr lang="en-US" sz="1600" dirty="0" err="1">
                <a:solidFill>
                  <a:schemeClr val="bg1"/>
                </a:solidFill>
                <a:latin typeface="Rockwell" panose="02060603020205020403" pitchFamily="18" charset="0"/>
              </a:rPr>
              <a:t>Kecamatan</a:t>
            </a:r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 di </a:t>
            </a:r>
            <a:r>
              <a:rPr lang="en-US" sz="1600" dirty="0" err="1">
                <a:solidFill>
                  <a:schemeClr val="bg1"/>
                </a:solidFill>
                <a:latin typeface="Rockwell" panose="02060603020205020403" pitchFamily="18" charset="0"/>
              </a:rPr>
              <a:t>Provinsi</a:t>
            </a:r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ckwell" panose="02060603020205020403" pitchFamily="18" charset="0"/>
              </a:rPr>
              <a:t>Jawa</a:t>
            </a:r>
            <a:r>
              <a:rPr lang="en-US" sz="1600" dirty="0">
                <a:solidFill>
                  <a:schemeClr val="bg1"/>
                </a:solidFill>
                <a:latin typeface="Rockwell" panose="02060603020205020403" pitchFamily="18" charset="0"/>
              </a:rPr>
              <a:t> Tengah 2021)</a:t>
            </a:r>
            <a:endParaRPr lang="en-ID" sz="16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48EE95E9-4FDB-4D5A-A2A6-9D82F20CE6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1" y="41122"/>
            <a:ext cx="1080000" cy="108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EC1F287-BB11-4E7B-A225-2880DC49D907}"/>
              </a:ext>
            </a:extLst>
          </p:cNvPr>
          <p:cNvSpPr txBox="1"/>
          <p:nvPr/>
        </p:nvSpPr>
        <p:spPr>
          <a:xfrm>
            <a:off x="1341256" y="146737"/>
            <a:ext cx="6637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POLITEKNIK STATISTIKA STIS</a:t>
            </a:r>
            <a:endParaRPr lang="en-ID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61D452-5AF1-4226-AE84-41DD222E1B47}"/>
              </a:ext>
            </a:extLst>
          </p:cNvPr>
          <p:cNvSpPr txBox="1"/>
          <p:nvPr/>
        </p:nvSpPr>
        <p:spPr>
          <a:xfrm>
            <a:off x="1341256" y="612782"/>
            <a:ext cx="574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Sidang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Skripsi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Prodi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Komputasi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Statistik</a:t>
            </a:r>
            <a:r>
              <a:rPr lang="en-ID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T.A. 2022/2023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ABF17D-7236-4CE6-8E46-8641DB2C70FD}"/>
              </a:ext>
            </a:extLst>
          </p:cNvPr>
          <p:cNvSpPr txBox="1"/>
          <p:nvPr/>
        </p:nvSpPr>
        <p:spPr>
          <a:xfrm>
            <a:off x="302637" y="4863213"/>
            <a:ext cx="5126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Raflizal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Fikrar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Odriansyah</a:t>
            </a:r>
            <a:r>
              <a:rPr lang="en-US" dirty="0">
                <a:solidFill>
                  <a:schemeClr val="bg1"/>
                </a:solidFill>
                <a:latin typeface="Rockwell" panose="02060603020205020403" pitchFamily="18" charset="0"/>
                <a:cs typeface="Times New Roman" panose="02020603050405020304" pitchFamily="18" charset="0"/>
              </a:rPr>
              <a:t> (221910812/4SD2)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C471C402-FEFB-4BE1-AB8D-65DC63D7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91" y="1826054"/>
            <a:ext cx="6859632" cy="1091565"/>
          </a:xfrm>
        </p:spPr>
        <p:txBody>
          <a:bodyPr>
            <a:noAutofit/>
          </a:bodyPr>
          <a:lstStyle/>
          <a:p>
            <a:r>
              <a:rPr lang="en-US" sz="7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Futura Md BT" pitchFamily="34" charset="0"/>
              </a:rPr>
              <a:t>TERIMA KASIH</a:t>
            </a:r>
            <a:endParaRPr lang="id-ID" sz="7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Futura Md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67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427905" y="-3763591"/>
            <a:ext cx="7325137" cy="7672085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  <a:gd name="connsiteX0" fmla="*/ 0 w 5890116"/>
              <a:gd name="connsiteY0" fmla="*/ 5376105 h 6389875"/>
              <a:gd name="connsiteX1" fmla="*/ 5323383 w 5890116"/>
              <a:gd name="connsiteY1" fmla="*/ 0 h 6389875"/>
              <a:gd name="connsiteX2" fmla="*/ 5890116 w 5890116"/>
              <a:gd name="connsiteY2" fmla="*/ 540364 h 6389875"/>
              <a:gd name="connsiteX3" fmla="*/ 9288 w 5890116"/>
              <a:gd name="connsiteY3" fmla="*/ 6389875 h 6389875"/>
              <a:gd name="connsiteX4" fmla="*/ 0 w 5890116"/>
              <a:gd name="connsiteY4" fmla="*/ 5376105 h 6389875"/>
              <a:gd name="connsiteX0" fmla="*/ 11279 w 5880828"/>
              <a:gd name="connsiteY0" fmla="*/ 5897288 h 6389875"/>
              <a:gd name="connsiteX1" fmla="*/ 5314095 w 5880828"/>
              <a:gd name="connsiteY1" fmla="*/ 0 h 6389875"/>
              <a:gd name="connsiteX2" fmla="*/ 5880828 w 5880828"/>
              <a:gd name="connsiteY2" fmla="*/ 540364 h 6389875"/>
              <a:gd name="connsiteX3" fmla="*/ 0 w 5880828"/>
              <a:gd name="connsiteY3" fmla="*/ 6389875 h 6389875"/>
              <a:gd name="connsiteX4" fmla="*/ 11279 w 5880828"/>
              <a:gd name="connsiteY4" fmla="*/ 5897288 h 6389875"/>
              <a:gd name="connsiteX0" fmla="*/ 11279 w 5880828"/>
              <a:gd name="connsiteY0" fmla="*/ 5712083 h 6204670"/>
              <a:gd name="connsiteX1" fmla="*/ 5616713 w 5880828"/>
              <a:gd name="connsiteY1" fmla="*/ 0 h 6204670"/>
              <a:gd name="connsiteX2" fmla="*/ 5880828 w 5880828"/>
              <a:gd name="connsiteY2" fmla="*/ 355159 h 6204670"/>
              <a:gd name="connsiteX3" fmla="*/ 0 w 5880828"/>
              <a:gd name="connsiteY3" fmla="*/ 6204670 h 6204670"/>
              <a:gd name="connsiteX4" fmla="*/ 11279 w 5880828"/>
              <a:gd name="connsiteY4" fmla="*/ 5712083 h 6204670"/>
              <a:gd name="connsiteX0" fmla="*/ 11279 w 5880828"/>
              <a:gd name="connsiteY0" fmla="*/ 5619005 h 6111592"/>
              <a:gd name="connsiteX1" fmla="*/ 5617014 w 5880828"/>
              <a:gd name="connsiteY1" fmla="*/ 0 h 6111592"/>
              <a:gd name="connsiteX2" fmla="*/ 5880828 w 5880828"/>
              <a:gd name="connsiteY2" fmla="*/ 262081 h 6111592"/>
              <a:gd name="connsiteX3" fmla="*/ 0 w 5880828"/>
              <a:gd name="connsiteY3" fmla="*/ 6111592 h 6111592"/>
              <a:gd name="connsiteX4" fmla="*/ 11279 w 5880828"/>
              <a:gd name="connsiteY4" fmla="*/ 5619005 h 6111592"/>
              <a:gd name="connsiteX0" fmla="*/ 11279 w 5880828"/>
              <a:gd name="connsiteY0" fmla="*/ 5609726 h 6102313"/>
              <a:gd name="connsiteX1" fmla="*/ 5626482 w 5880828"/>
              <a:gd name="connsiteY1" fmla="*/ 0 h 6102313"/>
              <a:gd name="connsiteX2" fmla="*/ 5880828 w 5880828"/>
              <a:gd name="connsiteY2" fmla="*/ 252802 h 6102313"/>
              <a:gd name="connsiteX3" fmla="*/ 0 w 5880828"/>
              <a:gd name="connsiteY3" fmla="*/ 6102313 h 6102313"/>
              <a:gd name="connsiteX4" fmla="*/ 11279 w 5880828"/>
              <a:gd name="connsiteY4" fmla="*/ 5609726 h 6102313"/>
              <a:gd name="connsiteX0" fmla="*/ 11279 w 5880828"/>
              <a:gd name="connsiteY0" fmla="*/ 5581890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1279 w 5880828"/>
              <a:gd name="connsiteY4" fmla="*/ 5581890 h 6074477"/>
              <a:gd name="connsiteX0" fmla="*/ 190328 w 5880828"/>
              <a:gd name="connsiteY0" fmla="*/ 5497553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0328 w 5880828"/>
              <a:gd name="connsiteY4" fmla="*/ 5497553 h 6074477"/>
              <a:gd name="connsiteX0" fmla="*/ 199615 w 5880828"/>
              <a:gd name="connsiteY0" fmla="*/ 5450984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9615 w 5880828"/>
              <a:gd name="connsiteY4" fmla="*/ 5450984 h 607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0828" h="6074477">
                <a:moveTo>
                  <a:pt x="199615" y="5450984"/>
                </a:moveTo>
                <a:lnTo>
                  <a:pt x="5654887" y="0"/>
                </a:lnTo>
                <a:lnTo>
                  <a:pt x="5880828" y="224966"/>
                </a:lnTo>
                <a:lnTo>
                  <a:pt x="0" y="6074477"/>
                </a:lnTo>
                <a:lnTo>
                  <a:pt x="199615" y="5450984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39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4205" y="2612958"/>
            <a:ext cx="5821833" cy="15548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8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Futura Md BT" pitchFamily="34" charset="0"/>
              </a:rPr>
              <a:t>LAMPIRAN</a:t>
            </a:r>
            <a:endParaRPr lang="id-ID" sz="80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Futura Md BT" pitchFamily="34" charset="0"/>
            </a:endParaRPr>
          </a:p>
        </p:txBody>
      </p:sp>
      <p:sp>
        <p:nvSpPr>
          <p:cNvPr id="26" name="Flowchart: Delay 25">
            <a:extLst>
              <a:ext uri="{FF2B5EF4-FFF2-40B4-BE49-F238E27FC236}">
                <a16:creationId xmlns:a16="http://schemas.microsoft.com/office/drawing/2014/main" id="{ABD46761-3EF4-47A9-9558-BC6E31CFDFB0}"/>
              </a:ext>
            </a:extLst>
          </p:cNvPr>
          <p:cNvSpPr/>
          <p:nvPr/>
        </p:nvSpPr>
        <p:spPr>
          <a:xfrm rot="5400000">
            <a:off x="2958331" y="6327895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37AFAC06-E409-4B69-A81F-36FD102D5D84}"/>
              </a:ext>
            </a:extLst>
          </p:cNvPr>
          <p:cNvSpPr/>
          <p:nvPr/>
        </p:nvSpPr>
        <p:spPr>
          <a:xfrm>
            <a:off x="1002790" y="6501639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38D08662-E206-4C50-820B-F65559BB4883}"/>
              </a:ext>
            </a:extLst>
          </p:cNvPr>
          <p:cNvSpPr/>
          <p:nvPr/>
        </p:nvSpPr>
        <p:spPr>
          <a:xfrm rot="18380475">
            <a:off x="1838852" y="6459155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32" name="Parallelogram 30">
            <a:extLst>
              <a:ext uri="{FF2B5EF4-FFF2-40B4-BE49-F238E27FC236}">
                <a16:creationId xmlns:a16="http://schemas.microsoft.com/office/drawing/2014/main" id="{673011D6-BFC2-4BA5-A6A8-E1D2D447FD26}"/>
              </a:ext>
            </a:extLst>
          </p:cNvPr>
          <p:cNvSpPr/>
          <p:nvPr/>
        </p:nvSpPr>
        <p:spPr>
          <a:xfrm flipH="1">
            <a:off x="2378767" y="647545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5EE70226-02D6-4CFE-9445-1FFCE3C72BE3}"/>
              </a:ext>
            </a:extLst>
          </p:cNvPr>
          <p:cNvSpPr/>
          <p:nvPr/>
        </p:nvSpPr>
        <p:spPr>
          <a:xfrm>
            <a:off x="3038347" y="643594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4" name="Google Shape;283;p37">
            <a:extLst>
              <a:ext uri="{FF2B5EF4-FFF2-40B4-BE49-F238E27FC236}">
                <a16:creationId xmlns:a16="http://schemas.microsoft.com/office/drawing/2014/main" id="{40728276-27E1-4E2B-B31E-68C5C03A2408}"/>
              </a:ext>
            </a:extLst>
          </p:cNvPr>
          <p:cNvGrpSpPr/>
          <p:nvPr/>
        </p:nvGrpSpPr>
        <p:grpSpPr>
          <a:xfrm>
            <a:off x="181002" y="6473064"/>
            <a:ext cx="301752" cy="228600"/>
            <a:chOff x="192331" y="1823751"/>
            <a:chExt cx="239088" cy="182056"/>
          </a:xfrm>
          <a:noFill/>
        </p:grpSpPr>
        <p:grpSp>
          <p:nvGrpSpPr>
            <p:cNvPr id="35" name="Google Shape;284;p37">
              <a:extLst>
                <a:ext uri="{FF2B5EF4-FFF2-40B4-BE49-F238E27FC236}">
                  <a16:creationId xmlns:a16="http://schemas.microsoft.com/office/drawing/2014/main" id="{B374ED91-48BC-48F2-9609-526653027CA1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7" name="Google Shape;285;p37">
                <a:extLst>
                  <a:ext uri="{FF2B5EF4-FFF2-40B4-BE49-F238E27FC236}">
                    <a16:creationId xmlns:a16="http://schemas.microsoft.com/office/drawing/2014/main" id="{84C61881-2D7C-4CB7-A491-F029B1603526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286;p37">
                <a:extLst>
                  <a:ext uri="{FF2B5EF4-FFF2-40B4-BE49-F238E27FC236}">
                    <a16:creationId xmlns:a16="http://schemas.microsoft.com/office/drawing/2014/main" id="{EA1013B1-A535-4C8F-8F44-1CFE3F56AE7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6" name="Google Shape;287;p37">
              <a:extLst>
                <a:ext uri="{FF2B5EF4-FFF2-40B4-BE49-F238E27FC236}">
                  <a16:creationId xmlns:a16="http://schemas.microsoft.com/office/drawing/2014/main" id="{A0AC279E-E857-447F-9A3D-00518D688E6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0" name="Flowchart: Off-page Connector 39">
            <a:extLst>
              <a:ext uri="{FF2B5EF4-FFF2-40B4-BE49-F238E27FC236}">
                <a16:creationId xmlns:a16="http://schemas.microsoft.com/office/drawing/2014/main" id="{955758FD-D583-497B-8476-D279D4A44E26}"/>
              </a:ext>
            </a:extLst>
          </p:cNvPr>
          <p:cNvSpPr/>
          <p:nvPr/>
        </p:nvSpPr>
        <p:spPr>
          <a:xfrm>
            <a:off x="11049678" y="-6432"/>
            <a:ext cx="836830" cy="951419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491048E1-FE3B-4FCF-9564-303B356C12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122" y="121202"/>
            <a:ext cx="607786" cy="6077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258045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3A44322-82AE-4E63-85E4-06ADB77E2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96" y="724412"/>
            <a:ext cx="3918330" cy="2394723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4336F63-7000-4A45-B4BE-C291AFE5A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03" y="719124"/>
            <a:ext cx="3837806" cy="2315103"/>
          </a:xfrm>
          <a:prstGeom prst="rect">
            <a:avLst/>
          </a:prstGeom>
        </p:spPr>
      </p:pic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45763" y="-3187238"/>
            <a:ext cx="6071846" cy="6656497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58" y="39221"/>
            <a:ext cx="6581859" cy="6315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1.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Latar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Belakang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Penelitian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4" name="Flowchart: Delay 113">
            <a:extLst>
              <a:ext uri="{FF2B5EF4-FFF2-40B4-BE49-F238E27FC236}">
                <a16:creationId xmlns:a16="http://schemas.microsoft.com/office/drawing/2014/main" id="{5E265A95-DFA1-4D31-BB3F-5CB34593A5D0}"/>
              </a:ext>
            </a:extLst>
          </p:cNvPr>
          <p:cNvSpPr/>
          <p:nvPr/>
        </p:nvSpPr>
        <p:spPr>
          <a:xfrm rot="5400000">
            <a:off x="961346" y="6322730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Rectangle 9">
            <a:extLst>
              <a:ext uri="{FF2B5EF4-FFF2-40B4-BE49-F238E27FC236}">
                <a16:creationId xmlns:a16="http://schemas.microsoft.com/office/drawing/2014/main" id="{B2C455BC-FB83-4A79-9D0B-DFCA51AA6666}"/>
              </a:ext>
            </a:extLst>
          </p:cNvPr>
          <p:cNvSpPr/>
          <p:nvPr/>
        </p:nvSpPr>
        <p:spPr>
          <a:xfrm>
            <a:off x="1002790" y="649665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6" name="Rectangle 7">
            <a:extLst>
              <a:ext uri="{FF2B5EF4-FFF2-40B4-BE49-F238E27FC236}">
                <a16:creationId xmlns:a16="http://schemas.microsoft.com/office/drawing/2014/main" id="{66EEEF18-EA01-4C72-A250-2BF21AC738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7" name="Parallelogram 30">
            <a:extLst>
              <a:ext uri="{FF2B5EF4-FFF2-40B4-BE49-F238E27FC236}">
                <a16:creationId xmlns:a16="http://schemas.microsoft.com/office/drawing/2014/main" id="{F2D778F0-9482-47A4-ACE7-243312B42492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ectangle 30">
            <a:extLst>
              <a:ext uri="{FF2B5EF4-FFF2-40B4-BE49-F238E27FC236}">
                <a16:creationId xmlns:a16="http://schemas.microsoft.com/office/drawing/2014/main" id="{2F47335B-A215-41A8-B921-61218BD4F1E6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109" name="Google Shape;283;p37">
            <a:extLst>
              <a:ext uri="{FF2B5EF4-FFF2-40B4-BE49-F238E27FC236}">
                <a16:creationId xmlns:a16="http://schemas.microsoft.com/office/drawing/2014/main" id="{4EE28B70-95BD-4928-B112-12C8015ADF33}"/>
              </a:ext>
            </a:extLst>
          </p:cNvPr>
          <p:cNvGrpSpPr/>
          <p:nvPr/>
        </p:nvGrpSpPr>
        <p:grpSpPr>
          <a:xfrm>
            <a:off x="190527" y="6515707"/>
            <a:ext cx="301752" cy="228600"/>
            <a:chOff x="192331" y="1823751"/>
            <a:chExt cx="239088" cy="182056"/>
          </a:xfrm>
          <a:noFill/>
        </p:grpSpPr>
        <p:grpSp>
          <p:nvGrpSpPr>
            <p:cNvPr id="110" name="Google Shape;284;p37">
              <a:extLst>
                <a:ext uri="{FF2B5EF4-FFF2-40B4-BE49-F238E27FC236}">
                  <a16:creationId xmlns:a16="http://schemas.microsoft.com/office/drawing/2014/main" id="{A8DAB423-DBCE-4576-9BF6-059B2946D64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112" name="Google Shape;285;p37">
                <a:extLst>
                  <a:ext uri="{FF2B5EF4-FFF2-40B4-BE49-F238E27FC236}">
                    <a16:creationId xmlns:a16="http://schemas.microsoft.com/office/drawing/2014/main" id="{296CDC33-5F6F-4995-8068-4A62B074E9A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286;p37">
                <a:extLst>
                  <a:ext uri="{FF2B5EF4-FFF2-40B4-BE49-F238E27FC236}">
                    <a16:creationId xmlns:a16="http://schemas.microsoft.com/office/drawing/2014/main" id="{B41766DF-68AA-4565-8685-A4B9D30A4C9C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1" name="Google Shape;287;p37">
              <a:extLst>
                <a:ext uri="{FF2B5EF4-FFF2-40B4-BE49-F238E27FC236}">
                  <a16:creationId xmlns:a16="http://schemas.microsoft.com/office/drawing/2014/main" id="{33DAEB3B-AC9D-40E1-B720-F4BC659B85A5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51" name="object 53">
            <a:extLst>
              <a:ext uri="{FF2B5EF4-FFF2-40B4-BE49-F238E27FC236}">
                <a16:creationId xmlns:a16="http://schemas.microsoft.com/office/drawing/2014/main" id="{DCE113FD-51CB-451F-B9A8-C91E3515677B}"/>
              </a:ext>
            </a:extLst>
          </p:cNvPr>
          <p:cNvSpPr txBox="1"/>
          <p:nvPr/>
        </p:nvSpPr>
        <p:spPr>
          <a:xfrm>
            <a:off x="5345837" y="2921738"/>
            <a:ext cx="2291916" cy="2498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  <a:tabLst>
                <a:tab pos="298450" algn="l"/>
              </a:tabLst>
            </a:pPr>
            <a:r>
              <a:rPr lang="en-US" sz="12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US" sz="12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Statistik</a:t>
            </a:r>
            <a:r>
              <a:rPr lang="en-US" sz="12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PLN 2021</a:t>
            </a:r>
            <a:endParaRPr sz="12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99BAC1-C183-4E07-A02B-09AC17D15359}"/>
              </a:ext>
            </a:extLst>
          </p:cNvPr>
          <p:cNvSpPr/>
          <p:nvPr/>
        </p:nvSpPr>
        <p:spPr>
          <a:xfrm>
            <a:off x="1035837" y="3251200"/>
            <a:ext cx="2685858" cy="1278798"/>
          </a:xfrm>
          <a:prstGeom prst="rect">
            <a:avLst/>
          </a:prstGeom>
          <a:solidFill>
            <a:srgbClr val="1932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per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kapita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Indonesia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terus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meningkat</a:t>
            </a:r>
            <a:endParaRPr lang="en-US" sz="1600" b="1" spc="9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01F35A-1A6B-48C0-9C87-DA5ED823103E}"/>
              </a:ext>
            </a:extLst>
          </p:cNvPr>
          <p:cNvSpPr/>
          <p:nvPr/>
        </p:nvSpPr>
        <p:spPr>
          <a:xfrm>
            <a:off x="5145233" y="3248443"/>
            <a:ext cx="2716491" cy="1294416"/>
          </a:xfrm>
          <a:prstGeom prst="rect">
            <a:avLst/>
          </a:prstGeom>
          <a:solidFill>
            <a:srgbClr val="1932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 algn="ctr">
              <a:spcBef>
                <a:spcPts val="100"/>
              </a:spcBef>
              <a:tabLst>
                <a:tab pos="298450" algn="l"/>
              </a:tabLst>
            </a:pP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Pasokan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PLN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mengalami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oversupply 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yang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cukup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besar</a:t>
            </a:r>
            <a:endParaRPr lang="en-US" sz="1600" b="1" spc="9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12700" algn="ctr">
              <a:spcBef>
                <a:spcPts val="100"/>
              </a:spcBef>
              <a:tabLst>
                <a:tab pos="298450" algn="l"/>
              </a:tabLst>
            </a:pP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tidak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efisien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6" name="object 53">
            <a:extLst>
              <a:ext uri="{FF2B5EF4-FFF2-40B4-BE49-F238E27FC236}">
                <a16:creationId xmlns:a16="http://schemas.microsoft.com/office/drawing/2014/main" id="{657DA5E5-DDF3-44BD-BBFB-E07141408735}"/>
              </a:ext>
            </a:extLst>
          </p:cNvPr>
          <p:cNvSpPr txBox="1"/>
          <p:nvPr/>
        </p:nvSpPr>
        <p:spPr>
          <a:xfrm>
            <a:off x="-286308" y="2999407"/>
            <a:ext cx="532286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  <a:tabLst>
                <a:tab pos="298450" algn="l"/>
              </a:tabLst>
            </a:pPr>
            <a:r>
              <a:rPr lang="en-US" sz="12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US" sz="12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Statistik</a:t>
            </a:r>
            <a:r>
              <a:rPr lang="en-US" sz="12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Ketenagalistrikan</a:t>
            </a:r>
            <a:r>
              <a:rPr lang="en-US" sz="12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Kementerian ESDM</a:t>
            </a:r>
            <a:endParaRPr sz="12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Left-Right-Up 5">
            <a:extLst>
              <a:ext uri="{FF2B5EF4-FFF2-40B4-BE49-F238E27FC236}">
                <a16:creationId xmlns:a16="http://schemas.microsoft.com/office/drawing/2014/main" id="{B86205F6-8F6A-47DC-8002-23756541AA14}"/>
              </a:ext>
            </a:extLst>
          </p:cNvPr>
          <p:cNvSpPr/>
          <p:nvPr/>
        </p:nvSpPr>
        <p:spPr>
          <a:xfrm flipV="1">
            <a:off x="3857319" y="3675710"/>
            <a:ext cx="1155791" cy="993084"/>
          </a:xfrm>
          <a:prstGeom prst="leftRightUpArrow">
            <a:avLst>
              <a:gd name="adj1" fmla="val 16254"/>
              <a:gd name="adj2" fmla="val 19301"/>
              <a:gd name="adj3" fmla="val 2325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48B986-ACCA-4689-8CC4-62CACB43CDB0}"/>
              </a:ext>
            </a:extLst>
          </p:cNvPr>
          <p:cNvSpPr/>
          <p:nvPr/>
        </p:nvSpPr>
        <p:spPr>
          <a:xfrm>
            <a:off x="3332486" y="4769719"/>
            <a:ext cx="2205455" cy="1070578"/>
          </a:xfrm>
          <a:prstGeom prst="rect">
            <a:avLst/>
          </a:prstGeom>
          <a:solidFill>
            <a:srgbClr val="1932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Menimbulkan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kerugian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bagi</a:t>
            </a:r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600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PT. PLN dan negara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AF143AF-1184-40D3-9663-AED05A1AA90C}"/>
              </a:ext>
            </a:extLst>
          </p:cNvPr>
          <p:cNvSpPr/>
          <p:nvPr/>
        </p:nvSpPr>
        <p:spPr>
          <a:xfrm>
            <a:off x="7986654" y="3684073"/>
            <a:ext cx="816862" cy="4130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084509-B6B1-4699-A9B8-F5FDE8553930}"/>
              </a:ext>
            </a:extLst>
          </p:cNvPr>
          <p:cNvSpPr/>
          <p:nvPr/>
        </p:nvSpPr>
        <p:spPr>
          <a:xfrm>
            <a:off x="6182291" y="4785845"/>
            <a:ext cx="4104401" cy="103832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Diperlukannya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data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konsumsi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listrik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yang</a:t>
            </a:r>
          </a:p>
          <a:p>
            <a:pPr algn="ctr"/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akurat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presisi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 lain</a:t>
            </a:r>
            <a:endParaRPr lang="en-ID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2FD7C7-7FC9-4860-BD1C-1AA4F196E82D}"/>
              </a:ext>
            </a:extLst>
          </p:cNvPr>
          <p:cNvSpPr/>
          <p:nvPr/>
        </p:nvSpPr>
        <p:spPr>
          <a:xfrm>
            <a:off x="8928447" y="3226489"/>
            <a:ext cx="2716491" cy="1316370"/>
          </a:xfrm>
          <a:prstGeom prst="rect">
            <a:avLst/>
          </a:prstGeom>
          <a:solidFill>
            <a:srgbClr val="1932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Urgensi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terhadap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perencanaan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penyediaan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energi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listrik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tepat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efisien</a:t>
            </a:r>
            <a:endParaRPr lang="en-US" sz="1600" b="1" spc="9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2485A1DF-28EC-4C74-9568-F8D348FF2C01}"/>
              </a:ext>
            </a:extLst>
          </p:cNvPr>
          <p:cNvSpPr/>
          <p:nvPr/>
        </p:nvSpPr>
        <p:spPr>
          <a:xfrm rot="1984143">
            <a:off x="10478493" y="4805469"/>
            <a:ext cx="817118" cy="126179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23F310-F764-4D52-B21A-ED54E3E4E6F0}"/>
              </a:ext>
            </a:extLst>
          </p:cNvPr>
          <p:cNvSpPr/>
          <p:nvPr/>
        </p:nvSpPr>
        <p:spPr>
          <a:xfrm>
            <a:off x="8570384" y="788184"/>
            <a:ext cx="3432618" cy="20718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Produksi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energi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listrik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ID" b="1" dirty="0" err="1">
                <a:latin typeface="Cambria" panose="02040503050406030204" pitchFamily="18" charset="0"/>
                <a:ea typeface="Cambria" panose="02040503050406030204" pitchFamily="18" charset="0"/>
              </a:rPr>
              <a:t>Jawa</a:t>
            </a:r>
            <a:r>
              <a:rPr lang="en-ID" b="1" dirty="0">
                <a:latin typeface="Cambria" panose="02040503050406030204" pitchFamily="18" charset="0"/>
                <a:ea typeface="Cambria" panose="02040503050406030204" pitchFamily="18" charset="0"/>
              </a:rPr>
              <a:t> Tengah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hingga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November 2021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masih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mengalami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>
                <a:latin typeface="Cambria" panose="02040503050406030204" pitchFamily="18" charset="0"/>
                <a:ea typeface="Cambria" panose="02040503050406030204" pitchFamily="18" charset="0"/>
              </a:rPr>
              <a:t>surplus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sehingga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perlu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meningkatkan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latin typeface="Cambria" panose="02040503050406030204" pitchFamily="18" charset="0"/>
                <a:ea typeface="Cambria" panose="02040503050406030204" pitchFamily="18" charset="0"/>
              </a:rPr>
              <a:t>pemanfaatan</a:t>
            </a:r>
            <a:r>
              <a:rPr lang="en-ID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latin typeface="Cambria" panose="02040503050406030204" pitchFamily="18" charset="0"/>
                <a:ea typeface="Cambria" panose="02040503050406030204" pitchFamily="18" charset="0"/>
              </a:rPr>
              <a:t>sisa</a:t>
            </a:r>
            <a:r>
              <a:rPr lang="en-ID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latin typeface="Cambria" panose="02040503050406030204" pitchFamily="18" charset="0"/>
                <a:ea typeface="Cambria" panose="02040503050406030204" pitchFamily="18" charset="0"/>
              </a:rPr>
              <a:t>pasokan</a:t>
            </a:r>
            <a:r>
              <a:rPr lang="en-ID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latin typeface="Cambria" panose="02040503050406030204" pitchFamily="18" charset="0"/>
                <a:ea typeface="Cambria" panose="02040503050406030204" pitchFamily="18" charset="0"/>
              </a:rPr>
              <a:t>listrik</a:t>
            </a:r>
            <a:r>
              <a:rPr lang="en-ID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yang </a:t>
            </a:r>
            <a:r>
              <a:rPr lang="en-ID" dirty="0" err="1">
                <a:latin typeface="Cambria" panose="02040503050406030204" pitchFamily="18" charset="0"/>
                <a:ea typeface="Cambria" panose="02040503050406030204" pitchFamily="18" charset="0"/>
              </a:rPr>
              <a:t>ada</a:t>
            </a:r>
            <a:r>
              <a:rPr lang="en-ID" dirty="0">
                <a:latin typeface="Cambria" panose="02040503050406030204" pitchFamily="18" charset="0"/>
                <a:ea typeface="Cambria" panose="02040503050406030204" pitchFamily="18" charset="0"/>
              </a:rPr>
              <a:t> [1].</a:t>
            </a:r>
            <a:endParaRPr lang="en-US" b="1" spc="9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5A052A-9105-4F7E-A376-65DFC9AA8BA7}"/>
              </a:ext>
            </a:extLst>
          </p:cNvPr>
          <p:cNvSpPr/>
          <p:nvPr/>
        </p:nvSpPr>
        <p:spPr>
          <a:xfrm>
            <a:off x="8090734" y="925600"/>
            <a:ext cx="894215" cy="716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5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</a:t>
            </a:r>
            <a:endParaRPr lang="en-US" sz="5000" spc="9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3DA702-1DCF-490C-9198-B11F7E301D4C}"/>
              </a:ext>
            </a:extLst>
          </p:cNvPr>
          <p:cNvSpPr/>
          <p:nvPr/>
        </p:nvSpPr>
        <p:spPr>
          <a:xfrm>
            <a:off x="11710741" y="2670119"/>
            <a:ext cx="292261" cy="1899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50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“</a:t>
            </a:r>
            <a:endParaRPr lang="en-US" sz="5000" spc="9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CE4E4203-37E9-45B7-947D-570EB5E268E1}"/>
              </a:ext>
            </a:extLst>
          </p:cNvPr>
          <p:cNvSpPr txBox="1"/>
          <p:nvPr/>
        </p:nvSpPr>
        <p:spPr>
          <a:xfrm>
            <a:off x="40149" y="5785130"/>
            <a:ext cx="11573680" cy="567463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spcBef>
                <a:spcPts val="600"/>
              </a:spcBef>
              <a:tabLst>
                <a:tab pos="298450" algn="l"/>
              </a:tabLst>
            </a:pPr>
            <a:r>
              <a:rPr lang="en-AU" sz="10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Referensi</a:t>
            </a:r>
            <a:r>
              <a:rPr lang="en-AU" sz="10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2700" marR="5080">
              <a:spcBef>
                <a:spcPts val="600"/>
              </a:spcBef>
              <a:tabLst>
                <a:tab pos="298450" algn="l"/>
              </a:tabLst>
            </a:pPr>
            <a:r>
              <a:rPr lang="en-AU" sz="1000" dirty="0">
                <a:latin typeface="Cambria" panose="02040503050406030204" pitchFamily="18" charset="0"/>
                <a:ea typeface="Cambria" panose="02040503050406030204" pitchFamily="18" charset="0"/>
              </a:rPr>
              <a:t>[1] 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M. Z. Arifin, “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Produksi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Energi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Listrik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Jateng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hingga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November 2021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Alami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Surplus,”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Tribun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Jateng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, 2021. https://pantura.tribunnews.com/2021/12/22/produksi-energi-listrikdi-jateng-hingga-november-2021-alami-surplus (accessed Apr. 23, 2023).</a:t>
            </a:r>
            <a:endParaRPr sz="1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85561"/>
      </p:ext>
    </p:extLst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AECF0AFB-ECCA-4263-984D-D8E39B3FCACF}"/>
              </a:ext>
            </a:extLst>
          </p:cNvPr>
          <p:cNvSpPr txBox="1">
            <a:spLocks/>
          </p:cNvSpPr>
          <p:nvPr/>
        </p:nvSpPr>
        <p:spPr>
          <a:xfrm>
            <a:off x="7562554" y="2182076"/>
            <a:ext cx="4451256" cy="365505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" marR="5080" algn="just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intensitas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cahaya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malam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tertinggi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19,035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nanoWatts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/cm</a:t>
            </a:r>
            <a:r>
              <a:rPr lang="en-US" sz="1800" baseline="30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Semarang Tengah, Kota Semarang.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Sedangkan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intensitas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cahaya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malam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terendah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1,3725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nanoWatts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/cm</a:t>
            </a:r>
            <a:r>
              <a:rPr lang="en-US" sz="1800" baseline="30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Singorojo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Kendal.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695" y="7737"/>
            <a:ext cx="6199071" cy="631595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Ekstraksi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Fitur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Sumber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Big Data</a:t>
            </a:r>
            <a:endParaRPr lang="id-ID"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40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43072" y="1191437"/>
            <a:ext cx="316937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5178203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A.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Nighttime Light Intensity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5156533-6E90-40F9-A730-772ED8F7876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" r="1" b="4560"/>
          <a:stretch/>
        </p:blipFill>
        <p:spPr bwMode="auto">
          <a:xfrm>
            <a:off x="583410" y="1281167"/>
            <a:ext cx="7094298" cy="50676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FFBAFF28-A500-4EA5-88EF-AB4EF540449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5037F5-BAB1-40E8-BB87-0BAF88346A7D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6171552F-DC28-4FFA-AA0A-154DDC9379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5D9D750D-1B6C-49D6-8C2B-5161BEEB3C80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6AFE08B3-2B8C-4B8C-A5F7-0BD3A44CD9F2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2" name="Google Shape;283;p37">
            <a:extLst>
              <a:ext uri="{FF2B5EF4-FFF2-40B4-BE49-F238E27FC236}">
                <a16:creationId xmlns:a16="http://schemas.microsoft.com/office/drawing/2014/main" id="{FA127818-766E-45CE-910C-74E2DB5DCBDC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1BB91AD6-8C4F-4C4C-B6D5-A3F2066ECC7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C25ED003-F427-4E1E-96D4-4D947C27CB4A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26900082-B29F-4B9F-BFF4-E6A863A7A08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2F6C0BF7-F243-4ECA-96DB-2B8981023D0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4082635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695" y="7737"/>
            <a:ext cx="6199071" cy="631595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Ekstraksi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Fitur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Sumber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Big Data</a:t>
            </a:r>
            <a:endParaRPr lang="id-ID"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41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43071" y="1191437"/>
            <a:ext cx="3333143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5178203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B.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Land Surface Temperature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FFBAFF28-A500-4EA5-88EF-AB4EF540449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5037F5-BAB1-40E8-BB87-0BAF88346A7D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6171552F-DC28-4FFA-AA0A-154DDC9379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5D9D750D-1B6C-49D6-8C2B-5161BEEB3C80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6AFE08B3-2B8C-4B8C-A5F7-0BD3A44CD9F2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2" name="Google Shape;283;p37">
            <a:extLst>
              <a:ext uri="{FF2B5EF4-FFF2-40B4-BE49-F238E27FC236}">
                <a16:creationId xmlns:a16="http://schemas.microsoft.com/office/drawing/2014/main" id="{FA127818-766E-45CE-910C-74E2DB5DCBDC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1BB91AD6-8C4F-4C4C-B6D5-A3F2066ECC7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C25ED003-F427-4E1E-96D4-4D947C27CB4A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26900082-B29F-4B9F-BFF4-E6A863A7A08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2F6C0BF7-F243-4ECA-96DB-2B8981023D0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B64688A8-659F-4892-A060-BD032E435FD1}"/>
              </a:ext>
            </a:extLst>
          </p:cNvPr>
          <p:cNvSpPr txBox="1">
            <a:spLocks/>
          </p:cNvSpPr>
          <p:nvPr/>
        </p:nvSpPr>
        <p:spPr>
          <a:xfrm>
            <a:off x="7667433" y="2141203"/>
            <a:ext cx="4388580" cy="365505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" marR="5080" algn="just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suhu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permukaan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tanah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tertinggi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37,88°C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Gayamsari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Kota Semarang.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Sedangkan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suhu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permukaan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tanah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terendah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22,64°C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Kejajar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Wonosobo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20A2674-AB88-40D6-8C51-0EE69EA63C7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7"/>
          <a:stretch/>
        </p:blipFill>
        <p:spPr bwMode="auto">
          <a:xfrm>
            <a:off x="885275" y="1374472"/>
            <a:ext cx="6782157" cy="48883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6458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695" y="7737"/>
            <a:ext cx="6199071" cy="631595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Ekstraksi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Fitur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Sumber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Big Data</a:t>
            </a:r>
            <a:endParaRPr lang="id-ID"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42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43071" y="1191437"/>
            <a:ext cx="1959923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5178203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C.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Build-Up Index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FFBAFF28-A500-4EA5-88EF-AB4EF540449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5037F5-BAB1-40E8-BB87-0BAF88346A7D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6171552F-DC28-4FFA-AA0A-154DDC9379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5D9D750D-1B6C-49D6-8C2B-5161BEEB3C80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6AFE08B3-2B8C-4B8C-A5F7-0BD3A44CD9F2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2" name="Google Shape;283;p37">
            <a:extLst>
              <a:ext uri="{FF2B5EF4-FFF2-40B4-BE49-F238E27FC236}">
                <a16:creationId xmlns:a16="http://schemas.microsoft.com/office/drawing/2014/main" id="{FA127818-766E-45CE-910C-74E2DB5DCBDC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1BB91AD6-8C4F-4C4C-B6D5-A3F2066ECC7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C25ED003-F427-4E1E-96D4-4D947C27CB4A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26900082-B29F-4B9F-BFF4-E6A863A7A08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2F6C0BF7-F243-4ECA-96DB-2B8981023D0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B513B6B0-02BE-4481-B2B8-4C8C624129B5}"/>
              </a:ext>
            </a:extLst>
          </p:cNvPr>
          <p:cNvSpPr txBox="1">
            <a:spLocks/>
          </p:cNvSpPr>
          <p:nvPr/>
        </p:nvSpPr>
        <p:spPr>
          <a:xfrm>
            <a:off x="7667433" y="2141203"/>
            <a:ext cx="4388579" cy="365505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" marR="5080" algn="just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 BUI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tertinggi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0,03596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Semarang Tengah, Kota Semarang.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Sedangkan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BUI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terendah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-1,20879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Sigaluh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Banjarnegara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6DA4594-19FF-4C5C-A9C3-944EC9AE053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2"/>
          <a:stretch/>
        </p:blipFill>
        <p:spPr bwMode="auto">
          <a:xfrm>
            <a:off x="850177" y="1352143"/>
            <a:ext cx="6817255" cy="4903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2875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695" y="7737"/>
            <a:ext cx="6199071" cy="631595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Ekstraksi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Fitur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Sumber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Big Data</a:t>
            </a:r>
            <a:endParaRPr lang="id-ID"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43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43071" y="1191437"/>
            <a:ext cx="307383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5178203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Kepadatan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Senyawa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FFBAFF28-A500-4EA5-88EF-AB4EF540449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5037F5-BAB1-40E8-BB87-0BAF88346A7D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6171552F-DC28-4FFA-AA0A-154DDC9379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5D9D750D-1B6C-49D6-8C2B-5161BEEB3C80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6AFE08B3-2B8C-4B8C-A5F7-0BD3A44CD9F2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2" name="Google Shape;283;p37">
            <a:extLst>
              <a:ext uri="{FF2B5EF4-FFF2-40B4-BE49-F238E27FC236}">
                <a16:creationId xmlns:a16="http://schemas.microsoft.com/office/drawing/2014/main" id="{FA127818-766E-45CE-910C-74E2DB5DCBDC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1BB91AD6-8C4F-4C4C-B6D5-A3F2066ECC7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C25ED003-F427-4E1E-96D4-4D947C27CB4A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26900082-B29F-4B9F-BFF4-E6A863A7A08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2F6C0BF7-F243-4ECA-96DB-2B8981023D0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50842BDD-C567-4C64-91FA-A8ED14ED84C0}"/>
              </a:ext>
            </a:extLst>
          </p:cNvPr>
          <p:cNvSpPr txBox="1">
            <a:spLocks/>
          </p:cNvSpPr>
          <p:nvPr/>
        </p:nvSpPr>
        <p:spPr>
          <a:xfrm>
            <a:off x="7667433" y="2211217"/>
            <a:ext cx="4318241" cy="365505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" marR="5080" algn="just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kepadatan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senyawa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tertinggi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0,03821 mol/m</a:t>
            </a:r>
            <a:r>
              <a:rPr lang="en-US" sz="1800" baseline="30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Kendal,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Kendal.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Sedangkan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kepadatan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senyawa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terendah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0,01706 mol/m</a:t>
            </a:r>
            <a:r>
              <a:rPr lang="en-US" sz="1800" baseline="30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Batur,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Banjarnegara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DF6044E-7B3E-499D-B9CB-8F2DB09EED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"/>
          <a:stretch/>
        </p:blipFill>
        <p:spPr bwMode="auto">
          <a:xfrm>
            <a:off x="856953" y="1352143"/>
            <a:ext cx="6810480" cy="48783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2694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695" y="7737"/>
            <a:ext cx="6199071" cy="631595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Ekstraksi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Fitur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Sumber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Big Data</a:t>
            </a:r>
            <a:endParaRPr lang="id-ID"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44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43071" y="1191437"/>
            <a:ext cx="233685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5178203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Konsentrasi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PM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2.5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FFBAFF28-A500-4EA5-88EF-AB4EF540449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5037F5-BAB1-40E8-BB87-0BAF88346A7D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6171552F-DC28-4FFA-AA0A-154DDC9379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5D9D750D-1B6C-49D6-8C2B-5161BEEB3C80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6AFE08B3-2B8C-4B8C-A5F7-0BD3A44CD9F2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2" name="Google Shape;283;p37">
            <a:extLst>
              <a:ext uri="{FF2B5EF4-FFF2-40B4-BE49-F238E27FC236}">
                <a16:creationId xmlns:a16="http://schemas.microsoft.com/office/drawing/2014/main" id="{FA127818-766E-45CE-910C-74E2DB5DCBDC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1BB91AD6-8C4F-4C4C-B6D5-A3F2066ECC7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C25ED003-F427-4E1E-96D4-4D947C27CB4A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26900082-B29F-4B9F-BFF4-E6A863A7A08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2F6C0BF7-F243-4ECA-96DB-2B8981023D0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15846422-BE02-491A-BCF8-BE8A716EB46B}"/>
              </a:ext>
            </a:extLst>
          </p:cNvPr>
          <p:cNvSpPr txBox="1">
            <a:spLocks/>
          </p:cNvSpPr>
          <p:nvPr/>
        </p:nvSpPr>
        <p:spPr>
          <a:xfrm>
            <a:off x="6912822" y="2044150"/>
            <a:ext cx="4519490" cy="365505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" marR="5080" algn="just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konsentrasi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PM</a:t>
            </a:r>
            <a:r>
              <a:rPr lang="en-US" sz="1800" baseline="-25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2,5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tertinggi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49,4 µgram/m</a:t>
            </a:r>
            <a:r>
              <a:rPr lang="en-US" sz="1800" baseline="30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Banjarsari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Kota Surakarta.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Sedangkan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konsentrasi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PM</a:t>
            </a:r>
            <a:r>
              <a:rPr lang="en-US" sz="1800" baseline="-25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2,5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terendah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17,5 µgram/m</a:t>
            </a:r>
            <a:r>
              <a:rPr lang="en-US" sz="1800" baseline="30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Paranggupito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Wonogiri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18FB195-F218-4D70-B189-02473E4FED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78" y="1342122"/>
            <a:ext cx="5879041" cy="4849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410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695" y="7737"/>
            <a:ext cx="6199071" cy="631595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Ekstraksi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Fitur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Sumber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Big Data</a:t>
            </a:r>
            <a:endParaRPr lang="id-ID"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45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 flipV="1">
            <a:off x="843070" y="1173013"/>
            <a:ext cx="2800881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5178203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F.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Elevation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Ketinggian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FFBAFF28-A500-4EA5-88EF-AB4EF540449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5037F5-BAB1-40E8-BB87-0BAF88346A7D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6171552F-DC28-4FFA-AA0A-154DDC9379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5D9D750D-1B6C-49D6-8C2B-5161BEEB3C80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6AFE08B3-2B8C-4B8C-A5F7-0BD3A44CD9F2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2" name="Google Shape;283;p37">
            <a:extLst>
              <a:ext uri="{FF2B5EF4-FFF2-40B4-BE49-F238E27FC236}">
                <a16:creationId xmlns:a16="http://schemas.microsoft.com/office/drawing/2014/main" id="{FA127818-766E-45CE-910C-74E2DB5DCBDC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1BB91AD6-8C4F-4C4C-B6D5-A3F2066ECC7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C25ED003-F427-4E1E-96D4-4D947C27CB4A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26900082-B29F-4B9F-BFF4-E6A863A7A08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2F6C0BF7-F243-4ECA-96DB-2B8981023D0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16E2ACE4-A9C0-4E44-8B66-0E20058C2548}"/>
              </a:ext>
            </a:extLst>
          </p:cNvPr>
          <p:cNvSpPr txBox="1">
            <a:spLocks/>
          </p:cNvSpPr>
          <p:nvPr/>
        </p:nvSpPr>
        <p:spPr>
          <a:xfrm>
            <a:off x="7663129" y="2139686"/>
            <a:ext cx="4247902" cy="365505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000" marR="5080" algn="just">
              <a:lnSpc>
                <a:spcPct val="150000"/>
              </a:lnSpc>
              <a:spcBef>
                <a:spcPts val="600"/>
              </a:spcBef>
              <a:tabLst>
                <a:tab pos="298450" algn="l"/>
              </a:tabLst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ketinggian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yakni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1.816 meter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Batur.,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Banjarnegara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Sedangkan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ketinggian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terendah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yaitu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 meter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Juwana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Pati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299F96D-874D-45D1-ACC1-175A754819F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9"/>
          <a:stretch/>
        </p:blipFill>
        <p:spPr bwMode="auto">
          <a:xfrm>
            <a:off x="845874" y="1233981"/>
            <a:ext cx="6817255" cy="48292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948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695" y="7737"/>
            <a:ext cx="6199071" cy="631595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Ekstraksi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Fitur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Sumber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Big Data</a:t>
            </a:r>
            <a:endParaRPr lang="id-ID"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46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 flipV="1">
            <a:off x="843070" y="1173010"/>
            <a:ext cx="426233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6199071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G.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Aridity Index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Indeks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Kekeringan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FFBAFF28-A500-4EA5-88EF-AB4EF540449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5037F5-BAB1-40E8-BB87-0BAF88346A7D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6171552F-DC28-4FFA-AA0A-154DDC9379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5D9D750D-1B6C-49D6-8C2B-5161BEEB3C80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6AFE08B3-2B8C-4B8C-A5F7-0BD3A44CD9F2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2" name="Google Shape;283;p37">
            <a:extLst>
              <a:ext uri="{FF2B5EF4-FFF2-40B4-BE49-F238E27FC236}">
                <a16:creationId xmlns:a16="http://schemas.microsoft.com/office/drawing/2014/main" id="{FA127818-766E-45CE-910C-74E2DB5DCBDC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1BB91AD6-8C4F-4C4C-B6D5-A3F2066ECC7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C25ED003-F427-4E1E-96D4-4D947C27CB4A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26900082-B29F-4B9F-BFF4-E6A863A7A08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2F6C0BF7-F243-4ECA-96DB-2B8981023D0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15ED35E6-A7E1-40E2-9497-88413B40E3F9}"/>
              </a:ext>
            </a:extLst>
          </p:cNvPr>
          <p:cNvSpPr txBox="1">
            <a:spLocks/>
          </p:cNvSpPr>
          <p:nvPr/>
        </p:nvSpPr>
        <p:spPr>
          <a:xfrm>
            <a:off x="7912100" y="2182077"/>
            <a:ext cx="4158238" cy="336782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 </a:t>
            </a:r>
            <a:r>
              <a:rPr lang="en-US" sz="18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aridity index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tertinggi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2,7325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Baturraden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Banyumas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Sedangkan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aridity index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terendah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0,8404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Kragan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Rembang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C66283D-1009-42BA-AD50-CDC6BCD37AE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3"/>
          <a:stretch/>
        </p:blipFill>
        <p:spPr bwMode="auto">
          <a:xfrm>
            <a:off x="850178" y="1336372"/>
            <a:ext cx="6894077" cy="4861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6479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12CB22B-3912-4E64-955A-01114E8AEFB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1" y="1146827"/>
            <a:ext cx="7264115" cy="513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695" y="7737"/>
            <a:ext cx="6199071" cy="631595"/>
          </a:xfrm>
        </p:spPr>
        <p:txBody>
          <a:bodyPr>
            <a:noAutofit/>
          </a:bodyPr>
          <a:lstStyle/>
          <a:p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Ekstraksi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Fitur</a:t>
            </a:r>
            <a:r>
              <a:rPr lang="en-US" sz="2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2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Sumber</a:t>
            </a:r>
            <a:r>
              <a:rPr lang="en-US" sz="22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Big Data</a:t>
            </a:r>
            <a:endParaRPr lang="id-ID" sz="2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47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 flipV="1">
            <a:off x="843070" y="1173011"/>
            <a:ext cx="580339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23565" y="666591"/>
            <a:ext cx="6199071" cy="65829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H.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Relative Wealth Index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Indeks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Kekayaan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Relatif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FFBAFF28-A500-4EA5-88EF-AB4EF540449C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5037F5-BAB1-40E8-BB87-0BAF88346A7D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6171552F-DC28-4FFA-AA0A-154DDC9379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5D9D750D-1B6C-49D6-8C2B-5161BEEB3C80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6AFE08B3-2B8C-4B8C-A5F7-0BD3A44CD9F2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2" name="Google Shape;283;p37">
            <a:extLst>
              <a:ext uri="{FF2B5EF4-FFF2-40B4-BE49-F238E27FC236}">
                <a16:creationId xmlns:a16="http://schemas.microsoft.com/office/drawing/2014/main" id="{FA127818-766E-45CE-910C-74E2DB5DCBDC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1BB91AD6-8C4F-4C4C-B6D5-A3F2066ECC74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C25ED003-F427-4E1E-96D4-4D947C27CB4A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26900082-B29F-4B9F-BFF4-E6A863A7A08F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2F6C0BF7-F243-4ECA-96DB-2B8981023D0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8CAF8397-C3A1-4D0A-8CA3-30FF82A591E7}"/>
              </a:ext>
            </a:extLst>
          </p:cNvPr>
          <p:cNvSpPr txBox="1">
            <a:spLocks/>
          </p:cNvSpPr>
          <p:nvPr/>
        </p:nvSpPr>
        <p:spPr>
          <a:xfrm>
            <a:off x="7827545" y="2115803"/>
            <a:ext cx="4279900" cy="3655055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 RWI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tertinggi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1,7157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Tembalang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Kota Semarang.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Sedangkan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RWI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terendah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sebesar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-0,4047 yang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berada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Wanayasa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Banjarnegara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21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360" y="7737"/>
            <a:ext cx="5758740" cy="6315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Hasil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Ekstraksi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Data PODES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48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378316-BBF9-4837-8751-F1498BC0C81D}"/>
              </a:ext>
            </a:extLst>
          </p:cNvPr>
          <p:cNvSpPr/>
          <p:nvPr/>
        </p:nvSpPr>
        <p:spPr>
          <a:xfrm>
            <a:off x="850178" y="1191437"/>
            <a:ext cx="4827291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814433B-0495-4E22-9BDE-0F71FBBD0330}"/>
              </a:ext>
            </a:extLst>
          </p:cNvPr>
          <p:cNvSpPr txBox="1">
            <a:spLocks/>
          </p:cNvSpPr>
          <p:nvPr/>
        </p:nvSpPr>
        <p:spPr>
          <a:xfrm>
            <a:off x="739366" y="840760"/>
            <a:ext cx="6647906" cy="33793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 algn="just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Statistik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Deskriptif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PODES 2021</a:t>
            </a:r>
            <a:endParaRPr lang="en-ID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6455FBF0-448E-4ADB-83DC-4A4F6CBEF9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0178" y="4958342"/>
                <a:ext cx="10334732" cy="114598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21920" tIns="60960" rIns="121920" bIns="6096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065" marR="5080" algn="just">
                  <a:spcBef>
                    <a:spcPts val="5"/>
                  </a:spcBef>
                  <a:tabLst>
                    <a:tab pos="298450" algn="l"/>
                  </a:tabLst>
                </a:pPr>
                <a:r>
                  <a:rPr lang="en-US" sz="1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Keterangan: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2065" marR="5080" algn="just">
                  <a:spcBef>
                    <a:spcPts val="5"/>
                  </a:spcBef>
                  <a:tabLst>
                    <a:tab pos="298450" algn="l"/>
                  </a:tabLst>
                </a:pP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keluarga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pengguna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listrik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PLN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jumlah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sarana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pendidikan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sarana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kesehatan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tempat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ibadah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industri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mikro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kecil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sentra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industri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jumlah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sarana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prasarana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ekonomi</a:t>
                </a:r>
                <a:r>
                  <a:rPr lang="en-US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D" sz="1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D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dan </a:t>
                </a:r>
                <a:r>
                  <a:rPr lang="en-ID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kepadatan</a:t>
                </a:r>
                <a:r>
                  <a:rPr lang="en-ID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sz="1800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penduduk</a:t>
                </a:r>
                <a:r>
                  <a:rPr lang="en-ID" sz="1800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D" sz="1800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itle 1">
                <a:extLst>
                  <a:ext uri="{FF2B5EF4-FFF2-40B4-BE49-F238E27FC236}">
                    <a16:creationId xmlns:a16="http://schemas.microsoft.com/office/drawing/2014/main" id="{6455FBF0-448E-4ADB-83DC-4A4F6CBEF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78" y="4958342"/>
                <a:ext cx="10334732" cy="1145982"/>
              </a:xfrm>
              <a:prstGeom prst="rect">
                <a:avLst/>
              </a:prstGeom>
              <a:blipFill>
                <a:blip r:embed="rId3"/>
                <a:stretch>
                  <a:fillRect t="-4737" r="-59" b="-947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2C038214-B755-41EC-B741-61AE9B0947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981127"/>
                  </p:ext>
                </p:extLst>
              </p:nvPr>
            </p:nvGraphicFramePr>
            <p:xfrm>
              <a:off x="850178" y="1320774"/>
              <a:ext cx="10334732" cy="34001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90268">
                      <a:extLst>
                        <a:ext uri="{9D8B030D-6E8A-4147-A177-3AD203B41FA5}">
                          <a16:colId xmlns:a16="http://schemas.microsoft.com/office/drawing/2014/main" val="3750017750"/>
                        </a:ext>
                      </a:extLst>
                    </a:gridCol>
                    <a:gridCol w="1676293">
                      <a:extLst>
                        <a:ext uri="{9D8B030D-6E8A-4147-A177-3AD203B41FA5}">
                          <a16:colId xmlns:a16="http://schemas.microsoft.com/office/drawing/2014/main" val="351623950"/>
                        </a:ext>
                      </a:extLst>
                    </a:gridCol>
                    <a:gridCol w="1860252">
                      <a:extLst>
                        <a:ext uri="{9D8B030D-6E8A-4147-A177-3AD203B41FA5}">
                          <a16:colId xmlns:a16="http://schemas.microsoft.com/office/drawing/2014/main" val="4137403783"/>
                        </a:ext>
                      </a:extLst>
                    </a:gridCol>
                    <a:gridCol w="1674227">
                      <a:extLst>
                        <a:ext uri="{9D8B030D-6E8A-4147-A177-3AD203B41FA5}">
                          <a16:colId xmlns:a16="http://schemas.microsoft.com/office/drawing/2014/main" val="1613991190"/>
                        </a:ext>
                      </a:extLst>
                    </a:gridCol>
                    <a:gridCol w="1362118">
                      <a:extLst>
                        <a:ext uri="{9D8B030D-6E8A-4147-A177-3AD203B41FA5}">
                          <a16:colId xmlns:a16="http://schemas.microsoft.com/office/drawing/2014/main" val="1112763043"/>
                        </a:ext>
                      </a:extLst>
                    </a:gridCol>
                    <a:gridCol w="2271574">
                      <a:extLst>
                        <a:ext uri="{9D8B030D-6E8A-4147-A177-3AD203B41FA5}">
                          <a16:colId xmlns:a16="http://schemas.microsoft.com/office/drawing/2014/main" val="3577921631"/>
                        </a:ext>
                      </a:extLst>
                    </a:gridCol>
                  </a:tblGrid>
                  <a:tr h="4072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Minimum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Maksimum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Rata-Rata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Median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Standar</a:t>
                          </a: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Deviasi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8085969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3516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61913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21474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19732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9729,44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0310537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31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405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142,6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133,5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56,164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4387710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219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56,86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29,499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1706166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826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294,6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273,5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122,274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84335887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9152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883,8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558,5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1009,352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91684094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2,57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4,287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25831703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28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3322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854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789,5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437,237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96624765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D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117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16094,02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1747,448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1121,47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2063,243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59379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2C038214-B755-41EC-B741-61AE9B0947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981127"/>
                  </p:ext>
                </p:extLst>
              </p:nvPr>
            </p:nvGraphicFramePr>
            <p:xfrm>
              <a:off x="850178" y="1320774"/>
              <a:ext cx="10334732" cy="34001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90268">
                      <a:extLst>
                        <a:ext uri="{9D8B030D-6E8A-4147-A177-3AD203B41FA5}">
                          <a16:colId xmlns:a16="http://schemas.microsoft.com/office/drawing/2014/main" val="3750017750"/>
                        </a:ext>
                      </a:extLst>
                    </a:gridCol>
                    <a:gridCol w="1676293">
                      <a:extLst>
                        <a:ext uri="{9D8B030D-6E8A-4147-A177-3AD203B41FA5}">
                          <a16:colId xmlns:a16="http://schemas.microsoft.com/office/drawing/2014/main" val="351623950"/>
                        </a:ext>
                      </a:extLst>
                    </a:gridCol>
                    <a:gridCol w="1860252">
                      <a:extLst>
                        <a:ext uri="{9D8B030D-6E8A-4147-A177-3AD203B41FA5}">
                          <a16:colId xmlns:a16="http://schemas.microsoft.com/office/drawing/2014/main" val="4137403783"/>
                        </a:ext>
                      </a:extLst>
                    </a:gridCol>
                    <a:gridCol w="1674227">
                      <a:extLst>
                        <a:ext uri="{9D8B030D-6E8A-4147-A177-3AD203B41FA5}">
                          <a16:colId xmlns:a16="http://schemas.microsoft.com/office/drawing/2014/main" val="1613991190"/>
                        </a:ext>
                      </a:extLst>
                    </a:gridCol>
                    <a:gridCol w="1362118">
                      <a:extLst>
                        <a:ext uri="{9D8B030D-6E8A-4147-A177-3AD203B41FA5}">
                          <a16:colId xmlns:a16="http://schemas.microsoft.com/office/drawing/2014/main" val="1112763043"/>
                        </a:ext>
                      </a:extLst>
                    </a:gridCol>
                    <a:gridCol w="2271574">
                      <a:extLst>
                        <a:ext uri="{9D8B030D-6E8A-4147-A177-3AD203B41FA5}">
                          <a16:colId xmlns:a16="http://schemas.microsoft.com/office/drawing/2014/main" val="3577921631"/>
                        </a:ext>
                      </a:extLst>
                    </a:gridCol>
                  </a:tblGrid>
                  <a:tr h="40727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Variabel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Minimum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Maksimum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Rata-Rata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Median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Standar</a:t>
                          </a: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Deviasi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98085969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8" t="-113115" r="-593878" b="-7295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3516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61913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21474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19732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9729,44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0310537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8" t="-209677" r="-593878" b="-61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31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405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142,6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133,5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56,164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04387710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8" t="-314754" r="-593878" b="-527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219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56,86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29,499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61706166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8" t="-408065" r="-593878" b="-4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826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294,6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273,5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122,274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84335887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8" t="-516393" r="-593878" b="-3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60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9152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883,8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558,5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1009,352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991684094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8" t="-606452" r="-593878" b="-2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54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2,57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4,287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25831703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8" t="-718033" r="-59387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28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3322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854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789,5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437,237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96624765"/>
                      </a:ext>
                    </a:extLst>
                  </a:tr>
                  <a:tr h="374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08" t="-804839" r="-593878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117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16094,02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1747,448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1121,47</a:t>
                          </a:r>
                          <a:endParaRPr lang="en-ID" sz="180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2063,243</a:t>
                          </a:r>
                          <a:endParaRPr lang="en-ID" sz="1800" dirty="0">
                            <a:effectLst/>
                            <a:latin typeface="Cambria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59379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517258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23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Sampling Scheme </a:t>
            </a:r>
            <a:r>
              <a:rPr lang="en-US" sz="23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SUSENAS </a:t>
            </a:r>
            <a:r>
              <a:rPr lang="en-US" sz="23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Maret</a:t>
            </a:r>
            <a:r>
              <a:rPr lang="en-US" sz="23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2021</a:t>
            </a:r>
            <a:endParaRPr lang="id-ID" sz="23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49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C078D19-BD60-444D-9C82-0A46B8A45A73}"/>
              </a:ext>
            </a:extLst>
          </p:cNvPr>
          <p:cNvSpPr/>
          <p:nvPr/>
        </p:nvSpPr>
        <p:spPr>
          <a:xfrm>
            <a:off x="922745" y="3413916"/>
            <a:ext cx="1086384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Master </a:t>
            </a:r>
            <a:r>
              <a:rPr lang="en-US" sz="1700" i="1" dirty="0">
                <a:latin typeface="Cambria" panose="02040503050406030204" pitchFamily="18" charset="0"/>
                <a:ea typeface="Cambria" panose="02040503050406030204" pitchFamily="18" charset="0"/>
              </a:rPr>
              <a:t>sampling frame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Kerangka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sampel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tahap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pertama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: daftar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blok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sensus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biasa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SP2020 dan daftar 40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persen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blok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sensus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SP2020 yang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sudah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terdapat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kode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strata.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Kerangka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sampel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tahap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kedua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: daftar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rumah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tangga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pendaftaran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1700" i="1" dirty="0">
                <a:latin typeface="Cambria" panose="02040503050406030204" pitchFamily="18" charset="0"/>
                <a:ea typeface="Cambria" panose="02040503050406030204" pitchFamily="18" charset="0"/>
              </a:rPr>
              <a:t>listing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ruta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setiap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blok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sensus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terpilih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/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Prosedur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penarikan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sampel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Tahap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1: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40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persen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blok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sensus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populasi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secara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PPS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i="1" dirty="0">
                <a:latin typeface="Cambria" panose="02040503050406030204" pitchFamily="18" charset="0"/>
                <a:ea typeface="Cambria" panose="02040503050406030204" pitchFamily="18" charset="0"/>
              </a:rPr>
              <a:t>size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jumlah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KK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Rekap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Daftar (RD)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Penduduk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SP2020 di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setiap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 strata di </a:t>
            </a:r>
            <a:r>
              <a:rPr lang="en-US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kabupaten</a:t>
            </a: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Kemudian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sejumlah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i="1" dirty="0">
                <a:latin typeface="Cambria" panose="02040503050406030204" pitchFamily="18" charset="0"/>
                <a:ea typeface="Cambria" panose="02040503050406030204" pitchFamily="18" charset="0"/>
              </a:rPr>
              <a:t>n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blok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sensus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sesuai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alokasi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secara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i="1" dirty="0">
                <a:latin typeface="Cambria" panose="02040503050406030204" pitchFamily="18" charset="0"/>
                <a:ea typeface="Cambria" panose="02040503050406030204" pitchFamily="18" charset="0"/>
              </a:rPr>
              <a:t>systematic 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di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setiap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strate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urban/rural per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kab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kota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700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ahap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2: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10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ruta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pendaftaran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ID" sz="1700" i="1" dirty="0">
                <a:latin typeface="Cambria" panose="02040503050406030204" pitchFamily="18" charset="0"/>
                <a:ea typeface="Cambria" panose="02040503050406030204" pitchFamily="18" charset="0"/>
              </a:rPr>
              <a:t>listing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secara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i="1" dirty="0">
                <a:latin typeface="Cambria" panose="02040503050406030204" pitchFamily="18" charset="0"/>
                <a:ea typeface="Cambria" panose="02040503050406030204" pitchFamily="18" charset="0"/>
              </a:rPr>
              <a:t>systematic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i="1" dirty="0">
                <a:latin typeface="Cambria" panose="02040503050406030204" pitchFamily="18" charset="0"/>
                <a:ea typeface="Cambria" panose="02040503050406030204" pitchFamily="18" charset="0"/>
              </a:rPr>
              <a:t>implicit stratification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menurut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pendidikan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Kepala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Rumah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700" dirty="0" err="1">
                <a:latin typeface="Cambria" panose="02040503050406030204" pitchFamily="18" charset="0"/>
                <a:ea typeface="Cambria" panose="02040503050406030204" pitchFamily="18" charset="0"/>
              </a:rPr>
              <a:t>Tangga</a:t>
            </a:r>
            <a:r>
              <a:rPr lang="en-ID" sz="1700" dirty="0">
                <a:latin typeface="Cambria" panose="02040503050406030204" pitchFamily="18" charset="0"/>
                <a:ea typeface="Cambria" panose="02040503050406030204" pitchFamily="18" charset="0"/>
              </a:rPr>
              <a:t> (KRT).</a:t>
            </a:r>
            <a:endParaRPr lang="en-US" sz="17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0B190-B35D-4C33-AC45-C4D2BF0A4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45" y="775656"/>
            <a:ext cx="6118652" cy="26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9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bject 22">
            <a:extLst>
              <a:ext uri="{FF2B5EF4-FFF2-40B4-BE49-F238E27FC236}">
                <a16:creationId xmlns:a16="http://schemas.microsoft.com/office/drawing/2014/main" id="{E88929D6-9037-4BBB-A221-37772B14A84D}"/>
              </a:ext>
            </a:extLst>
          </p:cNvPr>
          <p:cNvSpPr txBox="1"/>
          <p:nvPr/>
        </p:nvSpPr>
        <p:spPr>
          <a:xfrm>
            <a:off x="702728" y="2809544"/>
            <a:ext cx="11128201" cy="118756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4925" rIns="0" bIns="0" rtlCol="0">
            <a:spAutoFit/>
          </a:bodyPr>
          <a:lstStyle/>
          <a:p>
            <a:pPr marL="360000" marR="511175" indent="-342900" algn="just">
              <a:lnSpc>
                <a:spcPts val="2900"/>
              </a:lnSpc>
              <a:spcBef>
                <a:spcPts val="30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Level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penyajian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estimasi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hanya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terbatas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sampai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tingkat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kabupaten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kota</a:t>
            </a:r>
            <a:endParaRPr lang="en-US" spc="75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60000" marR="511175" indent="-342900" algn="just">
              <a:lnSpc>
                <a:spcPts val="2900"/>
              </a:lnSpc>
              <a:spcBef>
                <a:spcPts val="30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Tingkat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akurasi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&amp;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presisi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rendah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menghasilkan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estimasi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pada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cakupan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area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lebih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kecil</a:t>
            </a:r>
            <a:endParaRPr lang="en-US" spc="75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60000" marR="511175" indent="-342900" algn="just">
              <a:lnSpc>
                <a:spcPts val="2900"/>
              </a:lnSpc>
              <a:spcBef>
                <a:spcPts val="30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Membutuhkan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penambahan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ukuran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sampel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lebih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besar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biaya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survei</a:t>
            </a:r>
            <a:r>
              <a:rPr lang="en-US" spc="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pc="75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meningkat</a:t>
            </a:r>
            <a:endParaRPr lang="en-US" spc="75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45763" y="-3187238"/>
            <a:ext cx="6071846" cy="6656497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189" y="-41291"/>
            <a:ext cx="6581859" cy="73494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1.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Latar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Belakang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Penelitian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4" name="Flowchart: Delay 113">
            <a:extLst>
              <a:ext uri="{FF2B5EF4-FFF2-40B4-BE49-F238E27FC236}">
                <a16:creationId xmlns:a16="http://schemas.microsoft.com/office/drawing/2014/main" id="{5E265A95-DFA1-4D31-BB3F-5CB34593A5D0}"/>
              </a:ext>
            </a:extLst>
          </p:cNvPr>
          <p:cNvSpPr/>
          <p:nvPr/>
        </p:nvSpPr>
        <p:spPr>
          <a:xfrm rot="5400000">
            <a:off x="933861" y="6322730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Rectangle 9">
            <a:extLst>
              <a:ext uri="{FF2B5EF4-FFF2-40B4-BE49-F238E27FC236}">
                <a16:creationId xmlns:a16="http://schemas.microsoft.com/office/drawing/2014/main" id="{B2C455BC-FB83-4A79-9D0B-DFCA51AA6666}"/>
              </a:ext>
            </a:extLst>
          </p:cNvPr>
          <p:cNvSpPr/>
          <p:nvPr/>
        </p:nvSpPr>
        <p:spPr>
          <a:xfrm>
            <a:off x="975305" y="649665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6" name="Rectangle 7">
            <a:extLst>
              <a:ext uri="{FF2B5EF4-FFF2-40B4-BE49-F238E27FC236}">
                <a16:creationId xmlns:a16="http://schemas.microsoft.com/office/drawing/2014/main" id="{66EEEF18-EA01-4C72-A250-2BF21AC7382F}"/>
              </a:ext>
            </a:extLst>
          </p:cNvPr>
          <p:cNvSpPr/>
          <p:nvPr/>
        </p:nvSpPr>
        <p:spPr>
          <a:xfrm rot="18380475">
            <a:off x="1811367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7" name="Parallelogram 30">
            <a:extLst>
              <a:ext uri="{FF2B5EF4-FFF2-40B4-BE49-F238E27FC236}">
                <a16:creationId xmlns:a16="http://schemas.microsoft.com/office/drawing/2014/main" id="{F2D778F0-9482-47A4-ACE7-243312B42492}"/>
              </a:ext>
            </a:extLst>
          </p:cNvPr>
          <p:cNvSpPr/>
          <p:nvPr/>
        </p:nvSpPr>
        <p:spPr>
          <a:xfrm flipH="1">
            <a:off x="2351282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ectangle 30">
            <a:extLst>
              <a:ext uri="{FF2B5EF4-FFF2-40B4-BE49-F238E27FC236}">
                <a16:creationId xmlns:a16="http://schemas.microsoft.com/office/drawing/2014/main" id="{2F47335B-A215-41A8-B921-61218BD4F1E6}"/>
              </a:ext>
            </a:extLst>
          </p:cNvPr>
          <p:cNvSpPr/>
          <p:nvPr/>
        </p:nvSpPr>
        <p:spPr>
          <a:xfrm>
            <a:off x="3010862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109" name="Google Shape;283;p37">
            <a:extLst>
              <a:ext uri="{FF2B5EF4-FFF2-40B4-BE49-F238E27FC236}">
                <a16:creationId xmlns:a16="http://schemas.microsoft.com/office/drawing/2014/main" id="{4EE28B70-95BD-4928-B112-12C8015ADF33}"/>
              </a:ext>
            </a:extLst>
          </p:cNvPr>
          <p:cNvGrpSpPr/>
          <p:nvPr/>
        </p:nvGrpSpPr>
        <p:grpSpPr>
          <a:xfrm>
            <a:off x="163042" y="6515707"/>
            <a:ext cx="301752" cy="228600"/>
            <a:chOff x="192331" y="1823751"/>
            <a:chExt cx="239088" cy="182056"/>
          </a:xfrm>
          <a:noFill/>
        </p:grpSpPr>
        <p:grpSp>
          <p:nvGrpSpPr>
            <p:cNvPr id="110" name="Google Shape;284;p37">
              <a:extLst>
                <a:ext uri="{FF2B5EF4-FFF2-40B4-BE49-F238E27FC236}">
                  <a16:creationId xmlns:a16="http://schemas.microsoft.com/office/drawing/2014/main" id="{A8DAB423-DBCE-4576-9BF6-059B2946D64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112" name="Google Shape;285;p37">
                <a:extLst>
                  <a:ext uri="{FF2B5EF4-FFF2-40B4-BE49-F238E27FC236}">
                    <a16:creationId xmlns:a16="http://schemas.microsoft.com/office/drawing/2014/main" id="{296CDC33-5F6F-4995-8068-4A62B074E9A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286;p37">
                <a:extLst>
                  <a:ext uri="{FF2B5EF4-FFF2-40B4-BE49-F238E27FC236}">
                    <a16:creationId xmlns:a16="http://schemas.microsoft.com/office/drawing/2014/main" id="{B41766DF-68AA-4565-8685-A4B9D30A4C9C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1" name="Google Shape;287;p37">
              <a:extLst>
                <a:ext uri="{FF2B5EF4-FFF2-40B4-BE49-F238E27FC236}">
                  <a16:creationId xmlns:a16="http://schemas.microsoft.com/office/drawing/2014/main" id="{33DAEB3B-AC9D-40E1-B720-F4BC659B85A5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5" name="object 17">
            <a:extLst>
              <a:ext uri="{FF2B5EF4-FFF2-40B4-BE49-F238E27FC236}">
                <a16:creationId xmlns:a16="http://schemas.microsoft.com/office/drawing/2014/main" id="{723694D7-6AC5-4652-A392-6EDBDC207162}"/>
              </a:ext>
            </a:extLst>
          </p:cNvPr>
          <p:cNvSpPr txBox="1"/>
          <p:nvPr/>
        </p:nvSpPr>
        <p:spPr>
          <a:xfrm>
            <a:off x="4362948" y="1141158"/>
            <a:ext cx="4919984" cy="56618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14629" marR="5080" indent="-202565" algn="ctr">
              <a:spcBef>
                <a:spcPts val="275"/>
              </a:spcBef>
            </a:pPr>
            <a:r>
              <a:rPr sz="1600" b="1" spc="12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Pendugaan </a:t>
            </a:r>
            <a:r>
              <a:rPr sz="1600" b="1" spc="11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langsung </a:t>
            </a:r>
            <a:r>
              <a:rPr sz="1600" b="1" spc="-515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1600" b="1" spc="45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sz="1600" b="1" i="1" spc="45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direct</a:t>
            </a:r>
            <a:r>
              <a:rPr sz="1600" b="1" i="1" spc="110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sz="1600" b="1" i="1" spc="75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estimation</a:t>
            </a:r>
            <a:r>
              <a:rPr sz="1600" b="1" spc="75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600" b="1" spc="75" dirty="0">
              <a:latin typeface="Futura Md BT" panose="020B06020202040203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14629" marR="5080" indent="-202565" algn="ctr">
              <a:spcBef>
                <a:spcPts val="275"/>
              </a:spcBef>
            </a:pPr>
            <a:r>
              <a:rPr lang="en-US" sz="1600" b="1" spc="75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1600" b="1" spc="75" dirty="0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 data SUSENAS</a:t>
            </a:r>
            <a:endParaRPr sz="1600" b="1" dirty="0">
              <a:latin typeface="Futura Md BT" panose="020B06020202040203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bject 22">
            <a:extLst>
              <a:ext uri="{FF2B5EF4-FFF2-40B4-BE49-F238E27FC236}">
                <a16:creationId xmlns:a16="http://schemas.microsoft.com/office/drawing/2014/main" id="{38AB6F32-1A19-4EC4-B0FF-B69D334A72CE}"/>
              </a:ext>
            </a:extLst>
          </p:cNvPr>
          <p:cNvSpPr txBox="1"/>
          <p:nvPr/>
        </p:nvSpPr>
        <p:spPr>
          <a:xfrm>
            <a:off x="702729" y="4565777"/>
            <a:ext cx="10719422" cy="1682660"/>
          </a:xfrm>
          <a:prstGeom prst="roundRect">
            <a:avLst/>
          </a:prstGeom>
          <a:solidFill>
            <a:srgbClr val="19315B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34925" rIns="0" bIns="0" rtlCol="0">
            <a:spAutoFit/>
          </a:bodyPr>
          <a:lstStyle/>
          <a:p>
            <a:pPr marL="180000" marR="511175" algn="just">
              <a:lnSpc>
                <a:spcPts val="2900"/>
              </a:lnSpc>
              <a:spcBef>
                <a:spcPts val="300"/>
              </a:spcBef>
              <a:tabLst>
                <a:tab pos="298450" algn="l"/>
              </a:tabLst>
            </a:pPr>
            <a:r>
              <a:rPr lang="en-US" b="1" spc="7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Solusi</a:t>
            </a:r>
            <a:r>
              <a:rPr lang="en-US" b="1" spc="7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b="1" spc="7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diusulkan</a:t>
            </a:r>
            <a:r>
              <a:rPr lang="en-US" b="1" spc="7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180000" marR="511175" algn="just">
              <a:lnSpc>
                <a:spcPts val="2900"/>
              </a:lnSpc>
              <a:spcBef>
                <a:spcPts val="300"/>
              </a:spcBef>
              <a:tabLst>
                <a:tab pos="298450" algn="l"/>
              </a:tabLst>
            </a:pPr>
            <a:r>
              <a:rPr lang="en-US" spc="7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Penggunaan</a:t>
            </a:r>
            <a:r>
              <a:rPr lang="en-US" spc="7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spc="7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etode</a:t>
            </a:r>
            <a:r>
              <a:rPr lang="en-US" spc="7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pendugaan</a:t>
            </a:r>
            <a:r>
              <a:rPr lang="en-US" spc="7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tak</a:t>
            </a:r>
            <a:r>
              <a:rPr lang="en-US" spc="7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US" spc="7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7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spc="7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spc="16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</a:t>
            </a:r>
            <a:r>
              <a:rPr i="1" spc="16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mall </a:t>
            </a:r>
            <a:r>
              <a:rPr lang="en-US" i="1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i="1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rea </a:t>
            </a:r>
            <a:r>
              <a:rPr lang="en-US" i="1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</a:t>
            </a:r>
            <a:r>
              <a:rPr i="1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stimation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memanfaatkan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informasi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tambahan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lain,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seperti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i="1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big data 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dan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hasil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pendataan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potensi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desa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pc="105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Podes</a:t>
            </a:r>
            <a:r>
              <a:rPr lang="en-US" spc="105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).</a:t>
            </a:r>
            <a:endParaRPr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64B090-D241-4F2A-8AEE-702962EAFD6F}"/>
              </a:ext>
            </a:extLst>
          </p:cNvPr>
          <p:cNvCxnSpPr>
            <a:cxnSpLocks/>
          </p:cNvCxnSpPr>
          <p:nvPr/>
        </p:nvCxnSpPr>
        <p:spPr>
          <a:xfrm>
            <a:off x="5743643" y="1762620"/>
            <a:ext cx="0" cy="97893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2" descr="Dashboard - Free security icons">
            <a:extLst>
              <a:ext uri="{FF2B5EF4-FFF2-40B4-BE49-F238E27FC236}">
                <a16:creationId xmlns:a16="http://schemas.microsoft.com/office/drawing/2014/main" id="{9746C14C-E263-4F41-A377-00BA4713B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825" y="868503"/>
            <a:ext cx="2007963" cy="17391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Download HD Survey Icon Png Circle Transparent PNG Image - NicePNG.com">
            <a:extLst>
              <a:ext uri="{FF2B5EF4-FFF2-40B4-BE49-F238E27FC236}">
                <a16:creationId xmlns:a16="http://schemas.microsoft.com/office/drawing/2014/main" id="{C980825B-E1E4-47E2-AFE4-AA76E2F7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761" y="898211"/>
            <a:ext cx="1731964" cy="17319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D5BE743-508F-4210-8663-F04C66E7D39C}"/>
              </a:ext>
            </a:extLst>
          </p:cNvPr>
          <p:cNvCxnSpPr>
            <a:cxnSpLocks/>
            <a:stCxn id="53" idx="6"/>
            <a:endCxn id="52" idx="1"/>
          </p:cNvCxnSpPr>
          <p:nvPr/>
        </p:nvCxnSpPr>
        <p:spPr>
          <a:xfrm flipV="1">
            <a:off x="4342725" y="1738087"/>
            <a:ext cx="4970100" cy="2610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SI INARAGIS BPS NTT – Apps on Google Play">
            <a:extLst>
              <a:ext uri="{FF2B5EF4-FFF2-40B4-BE49-F238E27FC236}">
                <a16:creationId xmlns:a16="http://schemas.microsoft.com/office/drawing/2014/main" id="{5F3A02D7-8446-4C94-9EC9-E4E24C6D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87" y="862788"/>
            <a:ext cx="1746373" cy="17463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object 17">
            <a:extLst>
              <a:ext uri="{FF2B5EF4-FFF2-40B4-BE49-F238E27FC236}">
                <a16:creationId xmlns:a16="http://schemas.microsoft.com/office/drawing/2014/main" id="{A7715131-D85C-4305-BB8D-011B84C9188C}"/>
              </a:ext>
            </a:extLst>
          </p:cNvPr>
          <p:cNvSpPr txBox="1"/>
          <p:nvPr/>
        </p:nvSpPr>
        <p:spPr>
          <a:xfrm>
            <a:off x="5850025" y="2005191"/>
            <a:ext cx="1522555" cy="35317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14629" marR="5080" indent="-202565">
              <a:lnSpc>
                <a:spcPts val="2780"/>
              </a:lnSpc>
              <a:spcBef>
                <a:spcPts val="275"/>
              </a:spcBef>
            </a:pPr>
            <a:r>
              <a:rPr lang="en-US" sz="1600" b="1" spc="120" dirty="0" err="1">
                <a:latin typeface="Futura Md BT" panose="020B0602020204020303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Kelemahan</a:t>
            </a:r>
            <a:endParaRPr sz="1600" b="1" dirty="0">
              <a:latin typeface="Futura Md BT" panose="020B0602020204020303" pitchFamily="34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8F7CC8E-EE8C-45A5-B8CF-E7DDA0E3D635}"/>
              </a:ext>
            </a:extLst>
          </p:cNvPr>
          <p:cNvSpPr/>
          <p:nvPr/>
        </p:nvSpPr>
        <p:spPr>
          <a:xfrm rot="5400000">
            <a:off x="5573784" y="3901676"/>
            <a:ext cx="346332" cy="721664"/>
          </a:xfrm>
          <a:prstGeom prst="chevron">
            <a:avLst/>
          </a:prstGeom>
          <a:solidFill>
            <a:srgbClr val="19315B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09634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215458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382087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-64831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Teori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Hubungan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Variabel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50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227828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2" name="object 9">
            <a:extLst>
              <a:ext uri="{FF2B5EF4-FFF2-40B4-BE49-F238E27FC236}">
                <a16:creationId xmlns:a16="http://schemas.microsoft.com/office/drawing/2014/main" id="{C6E48204-51B6-43D6-A6BE-BFBE4F906F65}"/>
              </a:ext>
            </a:extLst>
          </p:cNvPr>
          <p:cNvSpPr txBox="1"/>
          <p:nvPr/>
        </p:nvSpPr>
        <p:spPr>
          <a:xfrm>
            <a:off x="785456" y="747634"/>
            <a:ext cx="10644759" cy="2571217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54965" marR="5080" indent="-34290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  <a:tabLst>
                <a:tab pos="297815" algn="l"/>
                <a:tab pos="298450" algn="l"/>
              </a:tabLst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Alfiany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(2022) yang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berjudul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Hubungan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Kausalitas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antara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Konsumsi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Listrik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Pertumbuhan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Ekonomi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Ketimpangan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Kemiskinan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di Indonesia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Tahun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1971-2019”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hasil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kesimpulan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bahwa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peningkatan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penurunan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memiliki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hubungan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kausalitas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satu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arah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jangka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panjang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peningkatan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atau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penurunan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kemiskinan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ketimpangan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Indonesia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Dasar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digunakannya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pendekatan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kemiskinan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dan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ketimpangan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dalam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pemilihan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kandidat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peubah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penyerta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b="1" i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dari</a:t>
            </a:r>
            <a:r>
              <a:rPr lang="en-US" sz="2000" b="1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data PODES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54965" marR="5080" indent="-342900" algn="just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q"/>
              <a:tabLst>
                <a:tab pos="297815" algn="l"/>
                <a:tab pos="298450" algn="l"/>
              </a:tabLst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Titin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Siswantining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(2013)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meninjau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permasalahan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kemiskinan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dalamempat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aspek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yaitu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6CDC5D9-544E-4AB2-9A51-F56B29499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218512"/>
              </p:ext>
            </p:extLst>
          </p:nvPr>
        </p:nvGraphicFramePr>
        <p:xfrm>
          <a:off x="785456" y="3485762"/>
          <a:ext cx="10644759" cy="2679671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2224444">
                  <a:extLst>
                    <a:ext uri="{9D8B030D-6E8A-4147-A177-3AD203B41FA5}">
                      <a16:colId xmlns:a16="http://schemas.microsoft.com/office/drawing/2014/main" val="1784327267"/>
                    </a:ext>
                  </a:extLst>
                </a:gridCol>
                <a:gridCol w="8420315">
                  <a:extLst>
                    <a:ext uri="{9D8B030D-6E8A-4147-A177-3AD203B41FA5}">
                      <a16:colId xmlns:a16="http://schemas.microsoft.com/office/drawing/2014/main" val="3381614444"/>
                    </a:ext>
                  </a:extLst>
                </a:gridCol>
              </a:tblGrid>
              <a:tr h="3031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Aspek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Kandidat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Peubah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Penyerta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dari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Data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Podes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2301476"/>
                  </a:ext>
                </a:extLst>
              </a:tr>
              <a:tr h="6959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Infrastruktur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keluarga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pengguna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listrik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PLN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tempat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ibadah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3014335"/>
                  </a:ext>
                </a:extLst>
              </a:tr>
              <a:tr h="30315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Pendidikan</a:t>
                      </a:r>
                      <a:endParaRPr lang="en-ID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sarana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pendidikan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2470262"/>
                  </a:ext>
                </a:extLst>
              </a:tr>
              <a:tr h="30315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Kesehatan</a:t>
                      </a:r>
                      <a:endParaRPr lang="en-ID" sz="20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sarana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kesehatan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393765"/>
                  </a:ext>
                </a:extLst>
              </a:tr>
              <a:tr h="9658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Ekonomi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industri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mikro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dan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kecil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sentra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industri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Jumlah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sarana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dan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prasarana</a:t>
                      </a:r>
                      <a:r>
                        <a:rPr lang="en-US" sz="20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ekonomi</a:t>
                      </a:r>
                      <a:endParaRPr lang="en-ID" sz="20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26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3071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Teori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Hubungan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Variabel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51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54435F6-DBB9-41D7-B945-A79653055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234657"/>
              </p:ext>
            </p:extLst>
          </p:nvPr>
        </p:nvGraphicFramePr>
        <p:xfrm>
          <a:off x="557524" y="1248350"/>
          <a:ext cx="11076951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562">
                  <a:extLst>
                    <a:ext uri="{9D8B030D-6E8A-4147-A177-3AD203B41FA5}">
                      <a16:colId xmlns:a16="http://schemas.microsoft.com/office/drawing/2014/main" val="1413085725"/>
                    </a:ext>
                  </a:extLst>
                </a:gridCol>
                <a:gridCol w="1988457">
                  <a:extLst>
                    <a:ext uri="{9D8B030D-6E8A-4147-A177-3AD203B41FA5}">
                      <a16:colId xmlns:a16="http://schemas.microsoft.com/office/drawing/2014/main" val="808946411"/>
                    </a:ext>
                  </a:extLst>
                </a:gridCol>
                <a:gridCol w="7018932">
                  <a:extLst>
                    <a:ext uri="{9D8B030D-6E8A-4147-A177-3AD203B41FA5}">
                      <a16:colId xmlns:a16="http://schemas.microsoft.com/office/drawing/2014/main" val="2237958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Variabel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Referensi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Penjelasan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4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Nighttime Light Intensity </a:t>
                      </a:r>
                      <a:r>
                        <a:rPr lang="en-US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(NTL)</a:t>
                      </a:r>
                      <a:endParaRPr lang="en-ID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Ngestrini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(2019), </a:t>
                      </a:r>
                    </a:p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Shi et al (2014)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Data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intensitas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cahaya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malam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(NTL)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telah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banyak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digunakan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untuk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mempelajari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aktivitas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ekonomi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suatu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wilayah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Ngestrini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2019).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Semakin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tinggi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intensitas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cahaya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malam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suatu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wilayah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maka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semakin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tinggi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tingkat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elektrifikasi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wilayah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tersebut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. Tingkat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elektrifikasi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yang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tinggi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sejalan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dengan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meningkatnya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kemampuan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masyarakat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dalam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memenuhi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kebutuhan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listriknya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(Shi et al, 2014). Oleh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karena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itu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intensitas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cahaya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malam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yang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tinggi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di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suatu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wilayah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sejalan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dengan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tingginya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konsumsi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listrik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di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wilayah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tersebut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.</a:t>
                      </a:r>
                      <a:endParaRPr lang="en-ID" sz="1800" kern="1200" dirty="0">
                        <a:solidFill>
                          <a:schemeClr val="dk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12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Build-Up Index </a:t>
                      </a:r>
                      <a:r>
                        <a:rPr lang="en-US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(BUI)</a:t>
                      </a:r>
                      <a:endParaRPr lang="en-ID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Ouyang et al. 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(2016),</a:t>
                      </a:r>
                    </a:p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Faisal et al. (2016)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Nilai BUI yang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tinggi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dan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positif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menandakan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bahwa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suatu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wilayah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merupakan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kawasan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terbangun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dengan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tutupan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lahan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yang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rendah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(Ouyang et al., 2016). Salah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satu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faktor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yang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memengaruhi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nilai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BUI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tinggi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yaitu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tingginya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program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pembangunan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di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suatu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wilayah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sehingga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menaikkan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aktivitas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ekonomi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penduduk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yang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dapat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berdampak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pada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peningkatan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kesejahteraan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masyarakat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(Faisal et al., 2016).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16951"/>
                  </a:ext>
                </a:extLst>
              </a:tr>
            </a:tbl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69916F1F-CDBF-4FCF-A04C-A0DEAAB8E3D5}"/>
              </a:ext>
            </a:extLst>
          </p:cNvPr>
          <p:cNvSpPr txBox="1">
            <a:spLocks/>
          </p:cNvSpPr>
          <p:nvPr/>
        </p:nvSpPr>
        <p:spPr>
          <a:xfrm>
            <a:off x="557524" y="786374"/>
            <a:ext cx="11076951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Landasan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teori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terdahulu</a:t>
            </a:r>
            <a:endParaRPr lang="en-ID" sz="22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31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Teori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Hubungan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Variabel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52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54435F6-DBB9-41D7-B945-A79653055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965910"/>
              </p:ext>
            </p:extLst>
          </p:nvPr>
        </p:nvGraphicFramePr>
        <p:xfrm>
          <a:off x="595624" y="1413450"/>
          <a:ext cx="11076951" cy="4552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133">
                  <a:extLst>
                    <a:ext uri="{9D8B030D-6E8A-4147-A177-3AD203B41FA5}">
                      <a16:colId xmlns:a16="http://schemas.microsoft.com/office/drawing/2014/main" val="1413085725"/>
                    </a:ext>
                  </a:extLst>
                </a:gridCol>
                <a:gridCol w="1969477">
                  <a:extLst>
                    <a:ext uri="{9D8B030D-6E8A-4147-A177-3AD203B41FA5}">
                      <a16:colId xmlns:a16="http://schemas.microsoft.com/office/drawing/2014/main" val="808946411"/>
                    </a:ext>
                  </a:extLst>
                </a:gridCol>
                <a:gridCol w="6513341">
                  <a:extLst>
                    <a:ext uri="{9D8B030D-6E8A-4147-A177-3AD203B41FA5}">
                      <a16:colId xmlns:a16="http://schemas.microsoft.com/office/drawing/2014/main" val="2237958365"/>
                    </a:ext>
                  </a:extLst>
                </a:gridCol>
              </a:tblGrid>
              <a:tr h="402792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Variabel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Referensi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Penjelasan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43125"/>
                  </a:ext>
                </a:extLst>
              </a:tr>
              <a:tr h="1589097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Land Surface Temperature </a:t>
                      </a:r>
                      <a:r>
                        <a:rPr lang="en-US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(LST)</a:t>
                      </a:r>
                      <a:endParaRPr lang="en-ID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Rajeshwari &amp; Mani (2014), </a:t>
                      </a:r>
                    </a:p>
                    <a:p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Ayuningtyas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et al. 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(2015)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LST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dapat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menangkap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fenomena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perubahan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iklim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global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dimana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seiring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meningkatnya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kandungan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gas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rumah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kaca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maka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nilai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LST juga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meningkat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(Rajeshwari &amp; Mani, 2014).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Sumber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gas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rumah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kaca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dapat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dihasilkan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melalui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emisi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yang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diperoleh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dari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penggunaan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listrik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Ayuningtyas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et al, 2015). </a:t>
                      </a:r>
                      <a:endParaRPr lang="en-ID" sz="1800" kern="1200" dirty="0">
                        <a:solidFill>
                          <a:schemeClr val="dk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128061"/>
                  </a:ext>
                </a:extLst>
              </a:tr>
              <a:tr h="2185009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Elevation </a:t>
                      </a:r>
                      <a:r>
                        <a:rPr lang="en-US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</a:t>
                      </a:r>
                      <a:r>
                        <a:rPr lang="en-US" i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Ketinggian</a:t>
                      </a:r>
                      <a:r>
                        <a:rPr lang="en-US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)</a:t>
                      </a:r>
                      <a:endParaRPr lang="en-ID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Luo et al. (2019),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Katsoulakos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&amp; </a:t>
                      </a:r>
                      <a:r>
                        <a:rPr lang="en-US" sz="18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Kaliampakos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(2014)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Penggunaan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DEM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secara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spesifik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banyak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diterapkan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untuk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berbagai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aplikasi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salah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satunya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untuk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memodelkan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distribusi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populasi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penduduk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dan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pengaruhnya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terhadap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permintaan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energi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.  Luo et al. (2019)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menyatakan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bahwa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rata-rata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elevasi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berkorelasi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negatif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dengan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kepadatan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populasi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di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Tiongkok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.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Apabila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kepadatan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populasi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diasumsikan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berkorelasi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positif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dengan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tingkat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konsumsi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listrik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</a:t>
                      </a:r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maka</a:t>
                      </a:r>
                      <a:r>
                        <a:rPr lang="en-U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semakin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tinggi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suatu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wilayah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akan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semakin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rendah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tingkat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konsumsi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listrik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rumah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tangga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di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wilayah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b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tersebut</a:t>
                      </a:r>
                      <a:r>
                        <a:rPr lang="en-US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.</a:t>
                      </a:r>
                      <a:endParaRPr lang="en-ID" b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16951"/>
                  </a:ext>
                </a:extLst>
              </a:tr>
            </a:tbl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69916F1F-CDBF-4FCF-A04C-A0DEAAB8E3D5}"/>
              </a:ext>
            </a:extLst>
          </p:cNvPr>
          <p:cNvSpPr txBox="1">
            <a:spLocks/>
          </p:cNvSpPr>
          <p:nvPr/>
        </p:nvSpPr>
        <p:spPr>
          <a:xfrm>
            <a:off x="595624" y="951474"/>
            <a:ext cx="11076951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Landasan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teori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terdahulu</a:t>
            </a:r>
            <a:endParaRPr lang="en-ID" sz="22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65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E94BA21-4B78-4762-A60E-E0D11EF47C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9" y="1089398"/>
            <a:ext cx="5089263" cy="3214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Teori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Hubungan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Variabel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53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69916F1F-CDBF-4FCF-A04C-A0DEAAB8E3D5}"/>
              </a:ext>
            </a:extLst>
          </p:cNvPr>
          <p:cNvSpPr txBox="1">
            <a:spLocks/>
          </p:cNvSpPr>
          <p:nvPr/>
        </p:nvSpPr>
        <p:spPr>
          <a:xfrm>
            <a:off x="209180" y="4569398"/>
            <a:ext cx="5285707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Siklus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permintaan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energi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dampak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perubahan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iklim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polusi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udara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, dan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adaptasi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intensif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energi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Sumber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Jiyeon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Eom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et al. (2020)</a:t>
            </a:r>
            <a:endParaRPr lang="en-ID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D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1EB64172-E8F0-43FB-8273-71698EBF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364742"/>
              </p:ext>
            </p:extLst>
          </p:nvPr>
        </p:nvGraphicFramePr>
        <p:xfrm>
          <a:off x="5472851" y="1178498"/>
          <a:ext cx="6544977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766">
                  <a:extLst>
                    <a:ext uri="{9D8B030D-6E8A-4147-A177-3AD203B41FA5}">
                      <a16:colId xmlns:a16="http://schemas.microsoft.com/office/drawing/2014/main" val="1413085725"/>
                    </a:ext>
                  </a:extLst>
                </a:gridCol>
                <a:gridCol w="1378537">
                  <a:extLst>
                    <a:ext uri="{9D8B030D-6E8A-4147-A177-3AD203B41FA5}">
                      <a16:colId xmlns:a16="http://schemas.microsoft.com/office/drawing/2014/main" val="808946411"/>
                    </a:ext>
                  </a:extLst>
                </a:gridCol>
                <a:gridCol w="3350674">
                  <a:extLst>
                    <a:ext uri="{9D8B030D-6E8A-4147-A177-3AD203B41FA5}">
                      <a16:colId xmlns:a16="http://schemas.microsoft.com/office/drawing/2014/main" val="22379583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Variabel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Referensi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Penjelasan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4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i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Polusi</a:t>
                      </a:r>
                      <a:r>
                        <a:rPr lang="en-US" sz="16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Udara: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i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Kepadatan</a:t>
                      </a:r>
                      <a:r>
                        <a:rPr lang="en-US" sz="16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600" i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Senyawa</a:t>
                      </a:r>
                      <a:r>
                        <a:rPr lang="en-US" sz="16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CO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i="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Konsentrasi</a:t>
                      </a:r>
                      <a:r>
                        <a:rPr lang="en-US" sz="16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PM</a:t>
                      </a:r>
                      <a:r>
                        <a:rPr lang="en-US" sz="11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2.5</a:t>
                      </a:r>
                      <a:endParaRPr lang="en-ID" sz="1600" i="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Eom</a:t>
                      </a: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et al. (2020),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T. Liu et al. (2018),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Saberian</a:t>
                      </a: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et al. (2017).</a:t>
                      </a:r>
                      <a:endParaRPr lang="en-ID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Polusi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udara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dapat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memengaruhi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perilaku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penggunaan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energi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listrik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rumah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tangga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berupa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respons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dan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tindakan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adaptasi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yang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membutuhkan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penggunaan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energi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seperti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menyalakan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pengering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mekanis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untuk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menghilangkan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polutan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di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dalam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ruangan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(Liu et al, 2018).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Polusi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udara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juga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memicu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perubahan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gaya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hidup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misalnya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seseorang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membatasi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aktivitas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di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luar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ruangan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sehingga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memerlukan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penggunaan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energi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listrik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lebih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untuk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melakukan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kegiatan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di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dalam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ruangan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</a:t>
                      </a:r>
                      <a:r>
                        <a:rPr lang="en-US" sz="16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Saberian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et al, 2017)</a:t>
                      </a:r>
                      <a:endParaRPr lang="en-ID" sz="1600" kern="1200" dirty="0">
                        <a:solidFill>
                          <a:schemeClr val="dk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128061"/>
                  </a:ext>
                </a:extLst>
              </a:tr>
            </a:tbl>
          </a:graphicData>
        </a:graphic>
      </p:graphicFrame>
      <p:sp>
        <p:nvSpPr>
          <p:cNvPr id="39" name="Title 1">
            <a:extLst>
              <a:ext uri="{FF2B5EF4-FFF2-40B4-BE49-F238E27FC236}">
                <a16:creationId xmlns:a16="http://schemas.microsoft.com/office/drawing/2014/main" id="{15F1A81D-1B51-4DC8-AEC9-343F00ED71F5}"/>
              </a:ext>
            </a:extLst>
          </p:cNvPr>
          <p:cNvSpPr txBox="1">
            <a:spLocks/>
          </p:cNvSpPr>
          <p:nvPr/>
        </p:nvSpPr>
        <p:spPr>
          <a:xfrm>
            <a:off x="5311538" y="771733"/>
            <a:ext cx="6867602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Landasan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teori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terdahulu</a:t>
            </a:r>
            <a:endParaRPr lang="en-ID" sz="1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260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E94BA21-4B78-4762-A60E-E0D11EF47C9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49" y="848098"/>
            <a:ext cx="5089263" cy="3214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Teori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Hubungan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Variabel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54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69916F1F-CDBF-4FCF-A04C-A0DEAAB8E3D5}"/>
              </a:ext>
            </a:extLst>
          </p:cNvPr>
          <p:cNvSpPr txBox="1">
            <a:spLocks/>
          </p:cNvSpPr>
          <p:nvPr/>
        </p:nvSpPr>
        <p:spPr>
          <a:xfrm>
            <a:off x="258720" y="4303633"/>
            <a:ext cx="5285707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Siklus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permintaan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energi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dampak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perubahan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iklim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polusi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udara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, dan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adaptasi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intensif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energi</a:t>
            </a:r>
            <a:endParaRPr lang="en-US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Sumber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Jiyeon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Eom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et al. (2020)</a:t>
            </a:r>
            <a:endParaRPr lang="en-ID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D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37" name="Table 4">
            <a:extLst>
              <a:ext uri="{FF2B5EF4-FFF2-40B4-BE49-F238E27FC236}">
                <a16:creationId xmlns:a16="http://schemas.microsoft.com/office/drawing/2014/main" id="{1EB64172-E8F0-43FB-8273-71698EBF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618879"/>
              </p:ext>
            </p:extLst>
          </p:nvPr>
        </p:nvGraphicFramePr>
        <p:xfrm>
          <a:off x="5498251" y="1140398"/>
          <a:ext cx="6544977" cy="3359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49">
                  <a:extLst>
                    <a:ext uri="{9D8B030D-6E8A-4147-A177-3AD203B41FA5}">
                      <a16:colId xmlns:a16="http://schemas.microsoft.com/office/drawing/2014/main" val="1413085725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808946411"/>
                    </a:ext>
                  </a:extLst>
                </a:gridCol>
                <a:gridCol w="3521528">
                  <a:extLst>
                    <a:ext uri="{9D8B030D-6E8A-4147-A177-3AD203B41FA5}">
                      <a16:colId xmlns:a16="http://schemas.microsoft.com/office/drawing/2014/main" val="2237958365"/>
                    </a:ext>
                  </a:extLst>
                </a:gridCol>
              </a:tblGrid>
              <a:tr h="34234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Variabel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Referensi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Penjelasan</a:t>
                      </a:r>
                      <a:endParaRPr lang="en-ID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43125"/>
                  </a:ext>
                </a:extLst>
              </a:tr>
              <a:tr h="3010729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Global Aridity Index </a:t>
                      </a:r>
                      <a:r>
                        <a:rPr lang="en-US" sz="16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(Global-AI)</a:t>
                      </a:r>
                      <a:endParaRPr lang="en-ID" sz="1600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Zomer</a:t>
                      </a: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et al. (2022),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Eom</a:t>
                      </a:r>
                      <a:r>
                        <a:rPr lang="en-US" sz="16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et al. (2020).</a:t>
                      </a:r>
                      <a:endParaRPr lang="en-ID" sz="16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Data 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Global-AI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dapat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mendukung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studi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yang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berkontribusi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pada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pembangunan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berkelanjutan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pengentasan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kemiskinan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dan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adaptasi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terhadap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perubahan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iklim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(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Zomer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&amp;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Trabucco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, 2022).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Dampak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perubahan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iklim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dapat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menciptakan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perilaku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baru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sebagai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adaptasi</a:t>
                      </a: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dari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perubahan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iklim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dan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polusi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udara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sehingga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memengaruhi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penggunaan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energi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listrik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bagi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rumah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tangga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Jiyeon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6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Eom</a:t>
                      </a:r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et al, 2020).</a:t>
                      </a:r>
                      <a:endParaRPr lang="en-ID" sz="1600" kern="1200" dirty="0">
                        <a:solidFill>
                          <a:schemeClr val="dk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128061"/>
                  </a:ext>
                </a:extLst>
              </a:tr>
            </a:tbl>
          </a:graphicData>
        </a:graphic>
      </p:graphicFrame>
      <p:sp>
        <p:nvSpPr>
          <p:cNvPr id="39" name="Title 1">
            <a:extLst>
              <a:ext uri="{FF2B5EF4-FFF2-40B4-BE49-F238E27FC236}">
                <a16:creationId xmlns:a16="http://schemas.microsoft.com/office/drawing/2014/main" id="{7AA0F7B5-881B-4885-BADB-03875BBC783B}"/>
              </a:ext>
            </a:extLst>
          </p:cNvPr>
          <p:cNvSpPr txBox="1">
            <a:spLocks/>
          </p:cNvSpPr>
          <p:nvPr/>
        </p:nvSpPr>
        <p:spPr>
          <a:xfrm>
            <a:off x="5445464" y="750522"/>
            <a:ext cx="6688078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Landasan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teori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terdahulu</a:t>
            </a:r>
            <a:endParaRPr lang="en-ID" sz="16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BD6268-DE3C-42D1-8437-0DE576CDF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21621"/>
              </p:ext>
            </p:extLst>
          </p:nvPr>
        </p:nvGraphicFramePr>
        <p:xfrm>
          <a:off x="5471857" y="5112468"/>
          <a:ext cx="5285708" cy="12801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2854">
                  <a:extLst>
                    <a:ext uri="{9D8B030D-6E8A-4147-A177-3AD203B41FA5}">
                      <a16:colId xmlns:a16="http://schemas.microsoft.com/office/drawing/2014/main" val="3698950860"/>
                    </a:ext>
                  </a:extLst>
                </a:gridCol>
                <a:gridCol w="2642854">
                  <a:extLst>
                    <a:ext uri="{9D8B030D-6E8A-4147-A177-3AD203B41FA5}">
                      <a16:colId xmlns:a16="http://schemas.microsoft.com/office/drawing/2014/main" val="29373513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Aridity Index Value</a:t>
                      </a:r>
                      <a:endParaRPr lang="en-ID" sz="1400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Climate Class</a:t>
                      </a:r>
                      <a:endParaRPr lang="en-ID" sz="1400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6252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&lt; 0,03</a:t>
                      </a:r>
                      <a:endParaRPr lang="en-ID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Hyper-Arid</a:t>
                      </a:r>
                      <a:endParaRPr lang="en-ID" sz="1400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2241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0,03 – 0,2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Arid</a:t>
                      </a:r>
                      <a:endParaRPr lang="en-ID" sz="1400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3975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0,2 – 0,5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Semi-Arid</a:t>
                      </a:r>
                      <a:endParaRPr lang="en-ID" sz="1400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2694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0,5 – 0,65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Dry sub-humid</a:t>
                      </a:r>
                      <a:endParaRPr lang="en-ID" sz="1400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285134"/>
                  </a:ext>
                </a:extLst>
              </a:tr>
              <a:tr h="355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&gt; 0,65</a:t>
                      </a:r>
                      <a:endParaRPr lang="en-ID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Humid</a:t>
                      </a:r>
                      <a:endParaRPr lang="en-ID" sz="1400" i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650896"/>
                  </a:ext>
                </a:extLst>
              </a:tr>
            </a:tbl>
          </a:graphicData>
        </a:graphic>
      </p:graphicFrame>
      <p:sp>
        <p:nvSpPr>
          <p:cNvPr id="43" name="Title 1">
            <a:extLst>
              <a:ext uri="{FF2B5EF4-FFF2-40B4-BE49-F238E27FC236}">
                <a16:creationId xmlns:a16="http://schemas.microsoft.com/office/drawing/2014/main" id="{00AAA080-DBD9-4319-9021-211E775BCE04}"/>
              </a:ext>
            </a:extLst>
          </p:cNvPr>
          <p:cNvSpPr txBox="1">
            <a:spLocks/>
          </p:cNvSpPr>
          <p:nvPr/>
        </p:nvSpPr>
        <p:spPr>
          <a:xfrm>
            <a:off x="5504856" y="4660199"/>
            <a:ext cx="5285707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Skema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klasifikasi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iklim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umum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400" b="1" i="1" dirty="0">
                <a:latin typeface="Cambria" panose="02040503050406030204" pitchFamily="18" charset="0"/>
                <a:ea typeface="Cambria" panose="02040503050406030204" pitchFamily="18" charset="0"/>
              </a:rPr>
              <a:t>aridity index value</a:t>
            </a:r>
          </a:p>
          <a:p>
            <a:r>
              <a:rPr lang="en-US" sz="1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Sumber</a:t>
            </a:r>
            <a:r>
              <a:rPr lang="en-US" sz="1400" b="1" dirty="0">
                <a:latin typeface="Cambria" panose="02040503050406030204" pitchFamily="18" charset="0"/>
                <a:ea typeface="Cambria" panose="02040503050406030204" pitchFamily="18" charset="0"/>
              </a:rPr>
              <a:t>: UNEP (1997)</a:t>
            </a:r>
            <a:endParaRPr lang="en-ID" sz="1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741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Teori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Hubungan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Variabel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55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54435F6-DBB9-41D7-B945-A79653055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119912"/>
              </p:ext>
            </p:extLst>
          </p:nvPr>
        </p:nvGraphicFramePr>
        <p:xfrm>
          <a:off x="557524" y="1337250"/>
          <a:ext cx="11076951" cy="2688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976">
                  <a:extLst>
                    <a:ext uri="{9D8B030D-6E8A-4147-A177-3AD203B41FA5}">
                      <a16:colId xmlns:a16="http://schemas.microsoft.com/office/drawing/2014/main" val="1413085725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808946411"/>
                    </a:ext>
                  </a:extLst>
                </a:gridCol>
                <a:gridCol w="6859275">
                  <a:extLst>
                    <a:ext uri="{9D8B030D-6E8A-4147-A177-3AD203B41FA5}">
                      <a16:colId xmlns:a16="http://schemas.microsoft.com/office/drawing/2014/main" val="2237958365"/>
                    </a:ext>
                  </a:extLst>
                </a:gridCol>
              </a:tblGrid>
              <a:tr h="402792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Variabel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Referensi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Penjelasan</a:t>
                      </a:r>
                      <a:endParaRPr lang="en-ID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943125"/>
                  </a:ext>
                </a:extLst>
              </a:tr>
              <a:tr h="1589097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Relative Wealth Index </a:t>
                      </a:r>
                      <a:r>
                        <a:rPr lang="en-US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(RWI)</a:t>
                      </a:r>
                      <a:endParaRPr lang="en-ID" i="1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Ferguson et al. (2000),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Chi et al. (2022).</a:t>
                      </a:r>
                      <a:endParaRPr lang="en-ID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Terdapat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korelasi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kuat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antara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penciptaan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kekayaan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</a:t>
                      </a:r>
                      <a:r>
                        <a:rPr lang="en-US" sz="1800" b="1" i="1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wealth creation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)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terhadap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penggunaan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listrik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di negara-negara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maju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dan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beberapa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negara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berkembang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. Di Indonesia,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korelasi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antara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penggunaan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listrik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per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kapita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dengan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penciptaan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kekayaan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sebesar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0,986.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Penciptaan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kekayaan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mengacu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pada data GDPPPP/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kapita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tahun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1971-1995 (Ferguson R. et al, 2000).  RWI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mengindikasikan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tingkat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kekayaan</a:t>
                      </a: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dari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suatu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lokasi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yang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relatif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dengan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lokasi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lainnya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dalam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satu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negara yang 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sama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(</a:t>
                      </a:r>
                      <a:r>
                        <a:rPr lang="en-US" sz="1800" i="0" kern="1200" dirty="0" err="1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Guanhua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 Chi et al, 2022).</a:t>
                      </a:r>
                      <a:endParaRPr lang="en-ID" sz="1800" kern="1200" dirty="0">
                        <a:solidFill>
                          <a:schemeClr val="dk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128061"/>
                  </a:ext>
                </a:extLst>
              </a:tr>
            </a:tbl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69916F1F-CDBF-4FCF-A04C-A0DEAAB8E3D5}"/>
              </a:ext>
            </a:extLst>
          </p:cNvPr>
          <p:cNvSpPr txBox="1">
            <a:spLocks/>
          </p:cNvSpPr>
          <p:nvPr/>
        </p:nvSpPr>
        <p:spPr>
          <a:xfrm>
            <a:off x="557524" y="875274"/>
            <a:ext cx="11076951" cy="44495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65" marR="5080">
              <a:lnSpc>
                <a:spcPct val="99200"/>
              </a:lnSpc>
              <a:spcBef>
                <a:spcPts val="5"/>
              </a:spcBef>
              <a:tabLst>
                <a:tab pos="298450" algn="l"/>
              </a:tabLst>
            </a:pP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Landasan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teori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pemilihan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berdasarkan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terdahulu</a:t>
            </a:r>
            <a:endParaRPr lang="en-ID" sz="22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3E30D8-568E-4B43-B0D7-E60E0470DE72}"/>
              </a:ext>
            </a:extLst>
          </p:cNvPr>
          <p:cNvSpPr/>
          <p:nvPr/>
        </p:nvSpPr>
        <p:spPr>
          <a:xfrm>
            <a:off x="494135" y="4037959"/>
            <a:ext cx="111403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*Note: GDPPPP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perkapita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nilai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GDP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perkapita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USD (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selanjutnya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disebut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GDP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perkapita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saja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yang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telah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dikonversi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bobot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300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purchasing power parity </a:t>
            </a:r>
            <a:r>
              <a:rPr lang="en-ID" sz="13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(PPP).</a:t>
            </a:r>
            <a:endParaRPr lang="en-ID" sz="1300" dirty="0"/>
          </a:p>
        </p:txBody>
      </p:sp>
    </p:spTree>
    <p:extLst>
      <p:ext uri="{BB962C8B-B14F-4D97-AF65-F5344CB8AC3E}">
        <p14:creationId xmlns:p14="http://schemas.microsoft.com/office/powerpoint/2010/main" val="2806873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446" y="10193"/>
            <a:ext cx="6410242" cy="631595"/>
          </a:xfrm>
        </p:spPr>
        <p:txBody>
          <a:bodyPr>
            <a:no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Metode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Analisis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Data</a:t>
            </a:r>
            <a:endParaRPr lang="id-ID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56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1661542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12068" y="6428009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835029-6753-4677-9A2C-476EC61601D5}"/>
              </a:ext>
            </a:extLst>
          </p:cNvPr>
          <p:cNvSpPr txBox="1"/>
          <p:nvPr/>
        </p:nvSpPr>
        <p:spPr>
          <a:xfrm>
            <a:off x="431634" y="1733820"/>
            <a:ext cx="6417424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Pendug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EBLUP-FH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dirumuskan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berikut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876523-36D4-4C58-94C7-0BB32FCD54FA}"/>
              </a:ext>
            </a:extLst>
          </p:cNvPr>
          <p:cNvSpPr txBox="1"/>
          <p:nvPr/>
        </p:nvSpPr>
        <p:spPr>
          <a:xfrm>
            <a:off x="827537" y="1002317"/>
            <a:ext cx="10092568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SAE </a:t>
            </a:r>
            <a:r>
              <a:rPr lang="en-US" sz="22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Empirical Best Linear Unbiased Prediction Fay Herriot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(EBLUP-FH)</a:t>
            </a:r>
            <a:endParaRPr lang="en-ID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B5194D-61AA-4E5A-9A55-BB335B3E32CD}"/>
                  </a:ext>
                </a:extLst>
              </p:cNvPr>
              <p:cNvSpPr txBox="1"/>
              <p:nvPr/>
            </p:nvSpPr>
            <p:spPr>
              <a:xfrm>
                <a:off x="462285" y="2352636"/>
                <a:ext cx="6417424" cy="1186479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ID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𝐸𝐵𝐿𝑈𝑃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D" sz="1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ID" sz="1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  <m: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ID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  <m:r>
                      <a:rPr lang="en-US" sz="1600" b="1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D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D" sz="16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D" sz="16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sup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ID" sz="1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dimana</m:t>
                    </m:r>
                    <m:acc>
                      <m:accPr>
                        <m:chr m:val="̂"/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ID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ID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D" sz="1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dan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D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ID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D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D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Sup>
                                        <m:sSubSupPr>
                                          <m:ctrlPr>
                                            <a:rPr lang="en-ID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ID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ID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D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D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ID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nary>
                            <m:naryPr>
                              <m:chr m:val="∑"/>
                              <m:limLoc m:val="undOvr"/>
                              <m:ctrlPr>
                                <a:rPr lang="en-ID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D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ID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b>
                        <m:sSubPr>
                          <m:ctrlPr>
                            <a:rPr lang="en-ID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1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B5194D-61AA-4E5A-9A55-BB335B3E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85" y="2352636"/>
                <a:ext cx="6417424" cy="11864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908D50-A557-47D0-BC64-F3AABA4D7159}"/>
                  </a:ext>
                </a:extLst>
              </p:cNvPr>
              <p:cNvSpPr txBox="1"/>
              <p:nvPr/>
            </p:nvSpPr>
            <p:spPr>
              <a:xfrm>
                <a:off x="7153729" y="1604850"/>
                <a:ext cx="4805717" cy="5202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36638" indent="-1042988" algn="just">
                  <a:lnSpc>
                    <a:spcPct val="150000"/>
                  </a:lnSpc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Keterangan:</a:t>
                </a: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vektor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covariate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unit area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ke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 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vektor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koefisien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regresi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penduga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ragam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pengaruh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acak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area</a:t>
                </a: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ragam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galat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acak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unit area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ke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konstanta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positif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yang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diketahui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penduga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langsung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unit area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ke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varians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asimstot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dari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dengan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nary>
                      <m:naryPr>
                        <m:chr m:val="∑"/>
                        <m:limLoc m:val="undOvr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ID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D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dan </a:t>
                </a: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jumlah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observasi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unit area	</a:t>
                </a:r>
              </a:p>
              <a:p>
                <a:pPr marL="1036638" indent="-1042988" algn="just">
                  <a:lnSpc>
                    <a:spcPct val="150000"/>
                  </a:lnSpc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</a:p>
              <a:p>
                <a:pPr indent="-6985" algn="just">
                  <a:lnSpc>
                    <a:spcPct val="150000"/>
                  </a:lnSpc>
                </a:pPr>
                <a:endParaRPr lang="en-ID" sz="1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908D50-A557-47D0-BC64-F3AABA4D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729" y="1604850"/>
                <a:ext cx="4805717" cy="5202643"/>
              </a:xfrm>
              <a:prstGeom prst="rect">
                <a:avLst/>
              </a:prstGeom>
              <a:blipFill>
                <a:blip r:embed="rId4"/>
                <a:stretch>
                  <a:fillRect l="-114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0769622-49A6-4762-ABF2-7B7E0F7530AC}"/>
              </a:ext>
            </a:extLst>
          </p:cNvPr>
          <p:cNvSpPr txBox="1"/>
          <p:nvPr/>
        </p:nvSpPr>
        <p:spPr>
          <a:xfrm>
            <a:off x="482754" y="3927923"/>
            <a:ext cx="6417424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 EBLUP-FH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dirumuskan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A208CC4-CFBD-431F-BEF3-35D53D4B8CE7}"/>
                  </a:ext>
                </a:extLst>
              </p:cNvPr>
              <p:cNvSpPr txBox="1"/>
              <p:nvPr/>
            </p:nvSpPr>
            <p:spPr>
              <a:xfrm>
                <a:off x="482754" y="4652653"/>
                <a:ext cx="6396955" cy="1199367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𝐸𝐵𝐿𝑈𝑃</m:t>
                              </m:r>
                            </m:sup>
                          </m:sSub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m:rPr>
                          <m:nor/>
                        </m:rPr>
                        <a:rPr lang="en-US" sz="1400"/>
                        <m:t> = </m:t>
                      </m:r>
                      <m:f>
                        <m:f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D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m:rPr>
                          <m:nor/>
                        </m:rPr>
                        <a:rPr lang="en-US" sz="1400"/>
                        <m:t> = </m:t>
                      </m:r>
                      <m:sSup>
                        <m:sSup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ID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en-ID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ID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ID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  <m:sup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ID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ID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ID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m:rPr>
                          <m:nor/>
                        </m:rPr>
                        <a:rPr lang="en-US" sz="1400"/>
                        <m:t> = </m:t>
                      </m:r>
                      <m:sSubSup>
                        <m:sSubSup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  <m:sSup>
                        <m:sSup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D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D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acc>
                        <m:accPr>
                          <m:chr m:val="̅"/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D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D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A208CC4-CFBD-431F-BEF3-35D53D4B8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54" y="4652653"/>
                <a:ext cx="6396955" cy="11993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274887"/>
      </p:ext>
    </p:extLst>
  </p:cSld>
  <p:clrMapOvr>
    <a:masterClrMapping/>
  </p:clrMapOvr>
  <p:transition spd="med">
    <p:pull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F527641-7C0D-4665-B5B3-02AE27F80D1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3" y="3603738"/>
            <a:ext cx="6402486" cy="26946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446" y="10193"/>
            <a:ext cx="6410242" cy="631595"/>
          </a:xfrm>
        </p:spPr>
        <p:txBody>
          <a:bodyPr>
            <a:no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Metode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Analisis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Data</a:t>
            </a:r>
            <a:endParaRPr lang="id-ID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57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1661542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12068" y="6428009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835029-6753-4677-9A2C-476EC61601D5}"/>
              </a:ext>
            </a:extLst>
          </p:cNvPr>
          <p:cNvSpPr txBox="1"/>
          <p:nvPr/>
        </p:nvSpPr>
        <p:spPr>
          <a:xfrm>
            <a:off x="431634" y="1587006"/>
            <a:ext cx="6417424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Pendug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SEBLUP-FH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dirumuskan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berikut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876523-36D4-4C58-94C7-0BB32FCD54FA}"/>
              </a:ext>
            </a:extLst>
          </p:cNvPr>
          <p:cNvSpPr txBox="1"/>
          <p:nvPr/>
        </p:nvSpPr>
        <p:spPr>
          <a:xfrm>
            <a:off x="827536" y="951517"/>
            <a:ext cx="10521767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SAE </a:t>
            </a:r>
            <a:r>
              <a:rPr lang="en-US" sz="22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Spatial </a:t>
            </a:r>
            <a:r>
              <a:rPr lang="en-US" sz="22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Empirical Best Linear Unbiased Prediction Fay Herriot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(SEBLUP-FH)</a:t>
            </a:r>
            <a:endParaRPr lang="en-ID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B5194D-61AA-4E5A-9A55-BB335B3E32CD}"/>
                  </a:ext>
                </a:extLst>
              </p:cNvPr>
              <p:cNvSpPr txBox="1"/>
              <p:nvPr/>
            </p:nvSpPr>
            <p:spPr>
              <a:xfrm>
                <a:off x="462285" y="2142322"/>
                <a:ext cx="6417424" cy="780214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𝑆𝐸𝐵𝐿𝑈𝑃</m:t>
                          </m:r>
                        </m:sup>
                      </m:sSubSup>
                      <m:d>
                        <m:dPr>
                          <m:ctrlPr>
                            <a:rPr lang="en-ID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D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acc>
                        <m:accPr>
                          <m:chr m:val="̂"/>
                          <m:ctrlPr>
                            <a:rPr lang="en-ID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D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ID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𝑰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</m:acc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acc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ID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ID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𝑑𝑖𝑎𝑔</m:t>
                              </m:r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  <m:sSubSup>
                                <m:sSubSup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𝑰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acc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ID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ID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𝑰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ID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𝜌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D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𝒁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ID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acc>
                            <m:accPr>
                              <m:chr m:val="̂"/>
                              <m:ctrlPr>
                                <a:rPr lang="en-ID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ID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B5194D-61AA-4E5A-9A55-BB335B3E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85" y="2142322"/>
                <a:ext cx="6417424" cy="7802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908D50-A557-47D0-BC64-F3AABA4D7159}"/>
                  </a:ext>
                </a:extLst>
              </p:cNvPr>
              <p:cNvSpPr txBox="1"/>
              <p:nvPr/>
            </p:nvSpPr>
            <p:spPr>
              <a:xfrm>
                <a:off x="7105314" y="1479117"/>
                <a:ext cx="4243989" cy="4676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36638" indent="-1042988" algn="just">
                  <a:lnSpc>
                    <a:spcPct val="150000"/>
                  </a:lnSpc>
                </a:pP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Keterangan:</a:t>
                </a: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vektor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covariate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unit area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ke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 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vektor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koefisien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regresi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D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vektor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berukuran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1×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penduga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ragam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pengaruh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acak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area</a:t>
                </a: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ragam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galat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acak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unit area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ke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matriks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pembobot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spasial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 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koefisien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spatial autoregressive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	</a:t>
                </a: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 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matriks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desain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variabel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prediktor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vektor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penduga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langsung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 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matriks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kovarians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dari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036638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ID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D" sz="16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ID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ID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D" sz="16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varians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asimstot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dari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ID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D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D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908D50-A557-47D0-BC64-F3AABA4D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314" y="1479117"/>
                <a:ext cx="4243989" cy="4676921"/>
              </a:xfrm>
              <a:prstGeom prst="rect">
                <a:avLst/>
              </a:prstGeom>
              <a:blipFill>
                <a:blip r:embed="rId5"/>
                <a:stretch>
                  <a:fillRect l="-86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0769622-49A6-4762-ABF2-7B7E0F7530AC}"/>
              </a:ext>
            </a:extLst>
          </p:cNvPr>
          <p:cNvSpPr txBox="1"/>
          <p:nvPr/>
        </p:nvSpPr>
        <p:spPr>
          <a:xfrm>
            <a:off x="482754" y="3126155"/>
            <a:ext cx="6417424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 SEBLUP-FH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dirumuskan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171122305"/>
      </p:ext>
    </p:extLst>
  </p:cSld>
  <p:clrMapOvr>
    <a:masterClrMapping/>
  </p:clrMapOvr>
  <p:transition spd="med">
    <p:pull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06C5BE-8CE8-455E-9BC5-0BBC4C91D219}"/>
                  </a:ext>
                </a:extLst>
              </p:cNvPr>
              <p:cNvSpPr txBox="1"/>
              <p:nvPr/>
            </p:nvSpPr>
            <p:spPr>
              <a:xfrm>
                <a:off x="420104" y="5338125"/>
                <a:ext cx="5688596" cy="76739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𝑅𝑅𝑀𝑆𝐸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𝐻𝐵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ID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num>
                        <m:den>
                          <m:sSubSup>
                            <m:sSubSup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𝐻𝐵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06C5BE-8CE8-455E-9BC5-0BBC4C91D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04" y="5338125"/>
                <a:ext cx="5688596" cy="7673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8835029-6753-4677-9A2C-476EC61601D5}"/>
              </a:ext>
            </a:extLst>
          </p:cNvPr>
          <p:cNvSpPr txBox="1"/>
          <p:nvPr/>
        </p:nvSpPr>
        <p:spPr>
          <a:xfrm>
            <a:off x="444334" y="1441720"/>
            <a:ext cx="5664366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Rumus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besaran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posterior rata-rata dan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standar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deviasi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B5194D-61AA-4E5A-9A55-BB335B3E32CD}"/>
                  </a:ext>
                </a:extLst>
              </p:cNvPr>
              <p:cNvSpPr txBox="1"/>
              <p:nvPr/>
            </p:nvSpPr>
            <p:spPr>
              <a:xfrm>
                <a:off x="420104" y="1935261"/>
                <a:ext cx="5688596" cy="158492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D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endChr m:val="|"/>
                          <m:ctrlPr>
                            <a:rPr lang="en-ID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ID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ID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ID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D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𝑑𝑖𝑚𝑎𝑛𝑎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D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𝑆𝐷</m:t>
                          </m:r>
                        </m:e>
                      </m:acc>
                      <m:d>
                        <m:dPr>
                          <m:endChr m:val="|"/>
                          <m:ctrlPr>
                            <a:rPr lang="en-ID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ID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ID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sSup>
                            <m:sSup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D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ID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D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ID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ID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  <m:d>
                                    <m:dPr>
                                      <m:endChr m:val="|"/>
                                      <m:ctrlPr>
                                        <a:rPr lang="en-ID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ID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D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7B5194D-61AA-4E5A-9A55-BB335B3E3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04" y="1935261"/>
                <a:ext cx="5688596" cy="1584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0769622-49A6-4762-ABF2-7B7E0F7530AC}"/>
              </a:ext>
            </a:extLst>
          </p:cNvPr>
          <p:cNvSpPr txBox="1"/>
          <p:nvPr/>
        </p:nvSpPr>
        <p:spPr>
          <a:xfrm>
            <a:off x="420329" y="3708521"/>
            <a:ext cx="5688371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penduga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HB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dirumuskan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9E7152-C67D-4488-9922-2400259C1F7E}"/>
                  </a:ext>
                </a:extLst>
              </p:cNvPr>
              <p:cNvSpPr txBox="1"/>
              <p:nvPr/>
            </p:nvSpPr>
            <p:spPr>
              <a:xfrm>
                <a:off x="420104" y="4210988"/>
                <a:ext cx="5688596" cy="42518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endChr m:val="|"/>
                          <m:ctrlPr>
                            <a:rPr lang="en-ID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ID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ID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𝑆𝐷</m:t>
                                  </m:r>
                                </m:e>
                              </m:acc>
                              <m:d>
                                <m:dPr>
                                  <m:endChr m:val="|"/>
                                  <m:ctrlPr>
                                    <a:rPr lang="en-ID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ID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D" sz="1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19E7152-C67D-4488-9922-2400259C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04" y="4210988"/>
                <a:ext cx="5688596" cy="425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440195D-F452-44FC-AF7E-5E35B702D0B3}"/>
              </a:ext>
            </a:extLst>
          </p:cNvPr>
          <p:cNvSpPr txBox="1"/>
          <p:nvPr/>
        </p:nvSpPr>
        <p:spPr>
          <a:xfrm>
            <a:off x="420329" y="4785778"/>
            <a:ext cx="5688371" cy="36933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RRMSE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penduga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HB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dirumuskan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sebagai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446" y="10193"/>
            <a:ext cx="6410242" cy="631595"/>
          </a:xfrm>
        </p:spPr>
        <p:txBody>
          <a:bodyPr>
            <a:no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Metode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Analisis</a:t>
            </a:r>
            <a:r>
              <a:rPr lang="en-US" sz="3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Data</a:t>
            </a:r>
            <a:endParaRPr lang="id-ID" sz="3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58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34" name="Flowchart: Delay 433">
            <a:extLst>
              <a:ext uri="{FF2B5EF4-FFF2-40B4-BE49-F238E27FC236}">
                <a16:creationId xmlns:a16="http://schemas.microsoft.com/office/drawing/2014/main" id="{1878E73F-1D1E-404B-93D9-1E01B89144A4}"/>
              </a:ext>
            </a:extLst>
          </p:cNvPr>
          <p:cNvSpPr/>
          <p:nvPr/>
        </p:nvSpPr>
        <p:spPr>
          <a:xfrm rot="5400000">
            <a:off x="1661542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Rectangle 9">
            <a:extLst>
              <a:ext uri="{FF2B5EF4-FFF2-40B4-BE49-F238E27FC236}">
                <a16:creationId xmlns:a16="http://schemas.microsoft.com/office/drawing/2014/main" id="{D9C0D2E2-9F61-435D-B558-01DAD0D1F0DF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6" name="Rectangle 7">
            <a:extLst>
              <a:ext uri="{FF2B5EF4-FFF2-40B4-BE49-F238E27FC236}">
                <a16:creationId xmlns:a16="http://schemas.microsoft.com/office/drawing/2014/main" id="{344C6BEC-C54E-456A-93F9-5A3B39436E9B}"/>
              </a:ext>
            </a:extLst>
          </p:cNvPr>
          <p:cNvSpPr/>
          <p:nvPr/>
        </p:nvSpPr>
        <p:spPr>
          <a:xfrm rot="18380475">
            <a:off x="1812068" y="6428009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427" name="Parallelogram 30">
            <a:extLst>
              <a:ext uri="{FF2B5EF4-FFF2-40B4-BE49-F238E27FC236}">
                <a16:creationId xmlns:a16="http://schemas.microsoft.com/office/drawing/2014/main" id="{042644AC-FF06-4E37-A3B8-BA87765B203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8" name="Rectangle 30">
            <a:extLst>
              <a:ext uri="{FF2B5EF4-FFF2-40B4-BE49-F238E27FC236}">
                <a16:creationId xmlns:a16="http://schemas.microsoft.com/office/drawing/2014/main" id="{26D56F01-4FFA-47F1-88BC-CF549A2BCA95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429" name="Google Shape;283;p37">
            <a:extLst>
              <a:ext uri="{FF2B5EF4-FFF2-40B4-BE49-F238E27FC236}">
                <a16:creationId xmlns:a16="http://schemas.microsoft.com/office/drawing/2014/main" id="{98023613-ABFC-4552-848F-BF314E4E8087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430" name="Google Shape;284;p37">
              <a:extLst>
                <a:ext uri="{FF2B5EF4-FFF2-40B4-BE49-F238E27FC236}">
                  <a16:creationId xmlns:a16="http://schemas.microsoft.com/office/drawing/2014/main" id="{8A114457-3735-4FB1-8390-4E414AD4E5B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432" name="Google Shape;285;p37">
                <a:extLst>
                  <a:ext uri="{FF2B5EF4-FFF2-40B4-BE49-F238E27FC236}">
                    <a16:creationId xmlns:a16="http://schemas.microsoft.com/office/drawing/2014/main" id="{E9EB2E3A-BB5A-46FC-A953-D06C0D3333C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286;p37">
                <a:extLst>
                  <a:ext uri="{FF2B5EF4-FFF2-40B4-BE49-F238E27FC236}">
                    <a16:creationId xmlns:a16="http://schemas.microsoft.com/office/drawing/2014/main" id="{A6CD85F9-A025-4AE8-8B90-CFFED83B9611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31" name="Google Shape;287;p37">
              <a:extLst>
                <a:ext uri="{FF2B5EF4-FFF2-40B4-BE49-F238E27FC236}">
                  <a16:creationId xmlns:a16="http://schemas.microsoft.com/office/drawing/2014/main" id="{1DC8DD7D-63B6-44CC-AA08-6E2BA1C421B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5876523-36D4-4C58-94C7-0BB32FCD54FA}"/>
              </a:ext>
            </a:extLst>
          </p:cNvPr>
          <p:cNvSpPr txBox="1"/>
          <p:nvPr/>
        </p:nvSpPr>
        <p:spPr>
          <a:xfrm>
            <a:off x="827536" y="875317"/>
            <a:ext cx="4671563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 SAE </a:t>
            </a:r>
            <a:r>
              <a:rPr lang="en-US" sz="22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Hierarchical Bayes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(HB)</a:t>
            </a:r>
            <a:endParaRPr lang="en-ID" sz="2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908D50-A557-47D0-BC64-F3AABA4D7159}"/>
                  </a:ext>
                </a:extLst>
              </p:cNvPr>
              <p:cNvSpPr txBox="1"/>
              <p:nvPr/>
            </p:nvSpPr>
            <p:spPr>
              <a:xfrm>
                <a:off x="6478448" y="1314720"/>
                <a:ext cx="5449671" cy="4724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36638" indent="-1042988" algn="just">
                  <a:lnSpc>
                    <a:spcPct val="150000"/>
                  </a:lnSpc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Keterangan:</a:t>
                </a:r>
              </a:p>
              <a:p>
                <a:pPr marL="864000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D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d>
                              <m:d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fungsi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parameter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yang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diduga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pada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sampel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ke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80000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jumlah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sampel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akhir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yang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dipertahankan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marL="180000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	 : total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iterasi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yang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dilalui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pada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algoritma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MCMC</a:t>
                </a:r>
              </a:p>
              <a:p>
                <a:pPr marL="180000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	 :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burn in</a:t>
                </a:r>
              </a:p>
              <a:p>
                <a:pPr marL="180000"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	 :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thinning interval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atau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sampling lag</a:t>
                </a:r>
              </a:p>
              <a:p>
                <a:pPr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: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varians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posterior</a:t>
                </a:r>
              </a:p>
              <a:p>
                <a:pPr indent="-1042988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𝐻𝐵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:r>
                  <a:rPr lang="en-US" dirty="0" err="1">
                    <a:latin typeface="Cambria Math" panose="02040503050406030204" pitchFamily="18" charset="0"/>
                  </a:rPr>
                  <a:t>penduga</a:t>
                </a:r>
                <a:r>
                  <a:rPr lang="en-US" dirty="0">
                    <a:latin typeface="Cambria Math" panose="02040503050406030204" pitchFamily="18" charset="0"/>
                  </a:rPr>
                  <a:t> HB</a:t>
                </a:r>
              </a:p>
              <a:p>
                <a:pPr indent="-1042988" algn="just">
                  <a:lnSpc>
                    <a:spcPct val="150000"/>
                  </a:lnSpc>
                </a:pPr>
                <a:r>
                  <a:rPr lang="en-US" dirty="0" err="1">
                    <a:latin typeface="Cambria Math" panose="02040503050406030204" pitchFamily="18" charset="0"/>
                  </a:rPr>
                  <a:t>dimana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𝐻𝐵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mbria Math" panose="02040503050406030204" pitchFamily="18" charset="0"/>
                  </a:rPr>
                  <a:t> : rata-rata posterior dan</a:t>
                </a:r>
              </a:p>
              <a:p>
                <a:pPr indent="-1042988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ID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endChr m:val="|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  <a:cs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908D50-A557-47D0-BC64-F3AABA4D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448" y="1314720"/>
                <a:ext cx="5449671" cy="4724114"/>
              </a:xfrm>
              <a:prstGeom prst="rect">
                <a:avLst/>
              </a:prstGeom>
              <a:blipFill>
                <a:blip r:embed="rId6"/>
                <a:stretch>
                  <a:fillRect l="-1007" r="-89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744250"/>
      </p:ext>
    </p:extLst>
  </p:cSld>
  <p:clrMapOvr>
    <a:masterClrMapping/>
  </p:clrMapOvr>
  <p:transition spd="med">
    <p:pull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SAE HB LOGNORMAL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59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/>
              <p:nvPr/>
            </p:nvSpPr>
            <p:spPr>
              <a:xfrm>
                <a:off x="722707" y="729609"/>
                <a:ext cx="11186690" cy="5667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00050" lvl="0" indent="-400050">
                  <a:lnSpc>
                    <a:spcPct val="150000"/>
                  </a:lnSpc>
                  <a:buFont typeface="+mj-lt"/>
                  <a:buAutoNum type="romanLcPeriod"/>
                </a:pP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Sampling model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𝑙𝑜𝑔𝑛𝑜𝑟𝑚𝑎𝑙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D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 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adalah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ragam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distribusi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lognormal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𝐺𝑎𝑚𝑚𝑎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begChr m:val="{"/>
                        <m:endChr m:val="}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dengan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ditentukan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secara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tetap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fixed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).</a:t>
                </a:r>
                <a:endParaRPr lang="en-US" i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400050" lvl="0" indent="-400050">
                  <a:lnSpc>
                    <a:spcPct val="150000"/>
                  </a:lnSpc>
                  <a:buFont typeface="+mj-lt"/>
                  <a:buAutoNum type="romanLcPeriod" startAt="2"/>
                </a:pPr>
                <a:r>
                  <a:rPr lang="en-US" b="1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Linking model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ID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2, 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D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vektor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koefisien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regresi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tetap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) dan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ragam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pengaruh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acak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area, di mana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Inferensi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HB pada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mengasumsikan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flat prior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Maka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distribusi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prior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masing-masing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parameter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dapat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dituliskan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yaitu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𝐼𝑛𝑣𝑒𝑟𝑠𝐺𝑎𝑚𝑚𝑎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𝐺𝑎𝑚𝑚𝑎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dan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D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saling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independen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ID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ditentukan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secara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tetap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fixed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).</a:t>
                </a:r>
                <a:endParaRPr lang="en-ID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07" y="729609"/>
                <a:ext cx="11186690" cy="5667770"/>
              </a:xfrm>
              <a:prstGeom prst="rect">
                <a:avLst/>
              </a:prstGeom>
              <a:blipFill>
                <a:blip r:embed="rId3"/>
                <a:stretch>
                  <a:fillRect l="-490" r="-43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8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C448E-6FD2-446A-AF87-195E16DF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06" y="1116063"/>
            <a:ext cx="966347" cy="96634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45763" y="-3187238"/>
            <a:ext cx="6071846" cy="6656497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4853" y="-25638"/>
            <a:ext cx="6383373" cy="73494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2.</a:t>
            </a:r>
            <a:r>
              <a:rPr lang="en-US" sz="30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Research Gap &amp; Opportunity</a:t>
            </a:r>
            <a:endParaRPr lang="id-ID" sz="30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4" name="Flowchart: Delay 113">
            <a:extLst>
              <a:ext uri="{FF2B5EF4-FFF2-40B4-BE49-F238E27FC236}">
                <a16:creationId xmlns:a16="http://schemas.microsoft.com/office/drawing/2014/main" id="{5E265A95-DFA1-4D31-BB3F-5CB34593A5D0}"/>
              </a:ext>
            </a:extLst>
          </p:cNvPr>
          <p:cNvSpPr/>
          <p:nvPr/>
        </p:nvSpPr>
        <p:spPr>
          <a:xfrm rot="5400000">
            <a:off x="988449" y="6322730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Rectangle 9">
            <a:extLst>
              <a:ext uri="{FF2B5EF4-FFF2-40B4-BE49-F238E27FC236}">
                <a16:creationId xmlns:a16="http://schemas.microsoft.com/office/drawing/2014/main" id="{B2C455BC-FB83-4A79-9D0B-DFCA51AA6666}"/>
              </a:ext>
            </a:extLst>
          </p:cNvPr>
          <p:cNvSpPr/>
          <p:nvPr/>
        </p:nvSpPr>
        <p:spPr>
          <a:xfrm>
            <a:off x="1029893" y="649665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6" name="Rectangle 7">
            <a:extLst>
              <a:ext uri="{FF2B5EF4-FFF2-40B4-BE49-F238E27FC236}">
                <a16:creationId xmlns:a16="http://schemas.microsoft.com/office/drawing/2014/main" id="{66EEEF18-EA01-4C72-A250-2BF21AC7382F}"/>
              </a:ext>
            </a:extLst>
          </p:cNvPr>
          <p:cNvSpPr/>
          <p:nvPr/>
        </p:nvSpPr>
        <p:spPr>
          <a:xfrm rot="18380475">
            <a:off x="1865955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7" name="Parallelogram 30">
            <a:extLst>
              <a:ext uri="{FF2B5EF4-FFF2-40B4-BE49-F238E27FC236}">
                <a16:creationId xmlns:a16="http://schemas.microsoft.com/office/drawing/2014/main" id="{F2D778F0-9482-47A4-ACE7-243312B42492}"/>
              </a:ext>
            </a:extLst>
          </p:cNvPr>
          <p:cNvSpPr/>
          <p:nvPr/>
        </p:nvSpPr>
        <p:spPr>
          <a:xfrm flipH="1">
            <a:off x="2405870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ectangle 30">
            <a:extLst>
              <a:ext uri="{FF2B5EF4-FFF2-40B4-BE49-F238E27FC236}">
                <a16:creationId xmlns:a16="http://schemas.microsoft.com/office/drawing/2014/main" id="{2F47335B-A215-41A8-B921-61218BD4F1E6}"/>
              </a:ext>
            </a:extLst>
          </p:cNvPr>
          <p:cNvSpPr/>
          <p:nvPr/>
        </p:nvSpPr>
        <p:spPr>
          <a:xfrm>
            <a:off x="3065450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109" name="Google Shape;283;p37">
            <a:extLst>
              <a:ext uri="{FF2B5EF4-FFF2-40B4-BE49-F238E27FC236}">
                <a16:creationId xmlns:a16="http://schemas.microsoft.com/office/drawing/2014/main" id="{4EE28B70-95BD-4928-B112-12C8015ADF33}"/>
              </a:ext>
            </a:extLst>
          </p:cNvPr>
          <p:cNvGrpSpPr/>
          <p:nvPr/>
        </p:nvGrpSpPr>
        <p:grpSpPr>
          <a:xfrm>
            <a:off x="217630" y="6515707"/>
            <a:ext cx="301752" cy="228600"/>
            <a:chOff x="192331" y="1823751"/>
            <a:chExt cx="239088" cy="182056"/>
          </a:xfrm>
          <a:noFill/>
        </p:grpSpPr>
        <p:grpSp>
          <p:nvGrpSpPr>
            <p:cNvPr id="110" name="Google Shape;284;p37">
              <a:extLst>
                <a:ext uri="{FF2B5EF4-FFF2-40B4-BE49-F238E27FC236}">
                  <a16:creationId xmlns:a16="http://schemas.microsoft.com/office/drawing/2014/main" id="{A8DAB423-DBCE-4576-9BF6-059B2946D64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112" name="Google Shape;285;p37">
                <a:extLst>
                  <a:ext uri="{FF2B5EF4-FFF2-40B4-BE49-F238E27FC236}">
                    <a16:creationId xmlns:a16="http://schemas.microsoft.com/office/drawing/2014/main" id="{296CDC33-5F6F-4995-8068-4A62B074E9A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286;p37">
                <a:extLst>
                  <a:ext uri="{FF2B5EF4-FFF2-40B4-BE49-F238E27FC236}">
                    <a16:creationId xmlns:a16="http://schemas.microsoft.com/office/drawing/2014/main" id="{B41766DF-68AA-4565-8685-A4B9D30A4C9C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1" name="Google Shape;287;p37">
              <a:extLst>
                <a:ext uri="{FF2B5EF4-FFF2-40B4-BE49-F238E27FC236}">
                  <a16:creationId xmlns:a16="http://schemas.microsoft.com/office/drawing/2014/main" id="{33DAEB3B-AC9D-40E1-B720-F4BC659B85A5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7" name="object 19">
            <a:extLst>
              <a:ext uri="{FF2B5EF4-FFF2-40B4-BE49-F238E27FC236}">
                <a16:creationId xmlns:a16="http://schemas.microsoft.com/office/drawing/2014/main" id="{0FEB0168-DE88-4332-BCA0-3C16084D0D0A}"/>
              </a:ext>
            </a:extLst>
          </p:cNvPr>
          <p:cNvSpPr txBox="1"/>
          <p:nvPr/>
        </p:nvSpPr>
        <p:spPr>
          <a:xfrm>
            <a:off x="4811346" y="1224905"/>
            <a:ext cx="138291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45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</a:t>
            </a:r>
            <a:r>
              <a:rPr sz="4800" b="1" spc="-10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</a:t>
            </a:r>
            <a:r>
              <a:rPr sz="48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</a:t>
            </a:r>
          </a:p>
        </p:txBody>
      </p:sp>
      <p:sp>
        <p:nvSpPr>
          <p:cNvPr id="39" name="object 23">
            <a:extLst>
              <a:ext uri="{FF2B5EF4-FFF2-40B4-BE49-F238E27FC236}">
                <a16:creationId xmlns:a16="http://schemas.microsoft.com/office/drawing/2014/main" id="{7DF42339-0858-4B0C-96FF-1F3D747B0539}"/>
              </a:ext>
            </a:extLst>
          </p:cNvPr>
          <p:cNvSpPr txBox="1"/>
          <p:nvPr/>
        </p:nvSpPr>
        <p:spPr>
          <a:xfrm>
            <a:off x="7062402" y="1171810"/>
            <a:ext cx="498508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100"/>
              </a:spcBef>
              <a:tabLst>
                <a:tab pos="513715" algn="l"/>
              </a:tabLst>
            </a:pP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Integrasi</a:t>
            </a:r>
            <a:r>
              <a:rPr lang="en-US" b="1" i="1" spc="110" dirty="0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pemanfaatan</a:t>
            </a:r>
            <a:r>
              <a:rPr lang="en-US" b="1" i="1" spc="110" dirty="0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Sumber</a:t>
            </a:r>
            <a:r>
              <a:rPr lang="en-US" b="1" i="1" spc="110" dirty="0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 Big Data &amp; Data Official Statistics </a:t>
            </a: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dengan</a:t>
            </a:r>
            <a:r>
              <a:rPr lang="en-US" b="1" i="1" spc="110" dirty="0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 Small Area Estimation </a:t>
            </a: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dalam</a:t>
            </a:r>
            <a:r>
              <a:rPr lang="en-US" b="1" i="1" spc="110" dirty="0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memperkirakan</a:t>
            </a:r>
            <a:r>
              <a:rPr lang="en-US" b="1" i="1" spc="110" dirty="0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konsumsi</a:t>
            </a:r>
            <a:r>
              <a:rPr lang="en-US" b="1" i="1" spc="110" dirty="0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listrik</a:t>
            </a:r>
            <a:r>
              <a:rPr lang="en-US" b="1" i="1" spc="110" dirty="0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 per </a:t>
            </a: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kapita</a:t>
            </a:r>
            <a:r>
              <a:rPr lang="en-US" b="1" i="1" spc="110" dirty="0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 level </a:t>
            </a:r>
            <a:r>
              <a:rPr lang="en-US" b="1" i="1" spc="110" dirty="0" err="1">
                <a:latin typeface="Futura Bk BT" panose="020B0502020204020303" pitchFamily="34" charset="0"/>
                <a:ea typeface="Cambria" panose="02040503050406030204" pitchFamily="18" charset="0"/>
                <a:cs typeface="Cambria"/>
              </a:rPr>
              <a:t>kecamatan</a:t>
            </a:r>
            <a:endParaRPr b="1" dirty="0">
              <a:latin typeface="Futura Bk BT" panose="020B0502020204020303" pitchFamily="34" charset="0"/>
              <a:ea typeface="Cambria" panose="02040503050406030204" pitchFamily="18" charset="0"/>
              <a:cs typeface="Cambria"/>
            </a:endParaRPr>
          </a:p>
        </p:txBody>
      </p:sp>
      <p:sp>
        <p:nvSpPr>
          <p:cNvPr id="40" name="object 41">
            <a:extLst>
              <a:ext uri="{FF2B5EF4-FFF2-40B4-BE49-F238E27FC236}">
                <a16:creationId xmlns:a16="http://schemas.microsoft.com/office/drawing/2014/main" id="{0BEE91F2-2C03-43C3-BF92-120E60F541E1}"/>
              </a:ext>
            </a:extLst>
          </p:cNvPr>
          <p:cNvSpPr txBox="1"/>
          <p:nvPr/>
        </p:nvSpPr>
        <p:spPr>
          <a:xfrm>
            <a:off x="3202610" y="4866268"/>
            <a:ext cx="5877560" cy="593111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5080" indent="-285750">
              <a:lnSpc>
                <a:spcPts val="2090"/>
              </a:lnSpc>
              <a:spcBef>
                <a:spcPts val="225"/>
              </a:spcBef>
              <a:buFont typeface="Wingdings"/>
              <a:buChar char=""/>
              <a:tabLst>
                <a:tab pos="298450" algn="l"/>
              </a:tabLst>
            </a:pP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</a:t>
            </a:r>
            <a:r>
              <a:rPr lang="en-US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penginderaan</a:t>
            </a: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jauh</a:t>
            </a: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i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remote sensing</a:t>
            </a: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298450" marR="5080" indent="-285750">
              <a:lnSpc>
                <a:spcPts val="2090"/>
              </a:lnSpc>
              <a:spcBef>
                <a:spcPts val="225"/>
              </a:spcBef>
              <a:buFont typeface="Wingdings"/>
              <a:buChar char=""/>
              <a:tabLst>
                <a:tab pos="298450" algn="l"/>
              </a:tabLst>
            </a:pP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</a:t>
            </a:r>
            <a:r>
              <a:rPr lang="en-US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geospasial</a:t>
            </a: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terbuka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object 53">
            <a:extLst>
              <a:ext uri="{FF2B5EF4-FFF2-40B4-BE49-F238E27FC236}">
                <a16:creationId xmlns:a16="http://schemas.microsoft.com/office/drawing/2014/main" id="{8AC57EB6-79A6-4C98-9E23-5D33AEF16E18}"/>
              </a:ext>
            </a:extLst>
          </p:cNvPr>
          <p:cNvSpPr txBox="1"/>
          <p:nvPr/>
        </p:nvSpPr>
        <p:spPr>
          <a:xfrm>
            <a:off x="3202610" y="4365967"/>
            <a:ext cx="5678805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  <a:tabLst>
                <a:tab pos="298450" algn="l"/>
              </a:tabLst>
            </a:pP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</a:t>
            </a:r>
            <a:r>
              <a:rPr lang="en-US" i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official statistics </a:t>
            </a: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Pendataan</a:t>
            </a: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Potensi</a:t>
            </a: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pc="9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Desa</a:t>
            </a:r>
            <a:r>
              <a:rPr lang="en-US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Multiplication Sign 42">
            <a:extLst>
              <a:ext uri="{FF2B5EF4-FFF2-40B4-BE49-F238E27FC236}">
                <a16:creationId xmlns:a16="http://schemas.microsoft.com/office/drawing/2014/main" id="{8CAC8822-A430-401F-9C31-824159F428A8}"/>
              </a:ext>
            </a:extLst>
          </p:cNvPr>
          <p:cNvSpPr/>
          <p:nvPr/>
        </p:nvSpPr>
        <p:spPr>
          <a:xfrm>
            <a:off x="3679710" y="1252960"/>
            <a:ext cx="661015" cy="69255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4" name="Picture 4" descr="SI INARAGIS BPS NTT – Apps on Google Play">
            <a:extLst>
              <a:ext uri="{FF2B5EF4-FFF2-40B4-BE49-F238E27FC236}">
                <a16:creationId xmlns:a16="http://schemas.microsoft.com/office/drawing/2014/main" id="{0170812B-3734-438F-A895-A380E2544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801" y="967428"/>
            <a:ext cx="1275767" cy="12757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222FF956-5C72-455C-B6C0-A0EEB4A82FF5}"/>
              </a:ext>
            </a:extLst>
          </p:cNvPr>
          <p:cNvSpPr/>
          <p:nvPr/>
        </p:nvSpPr>
        <p:spPr>
          <a:xfrm>
            <a:off x="6301037" y="1432824"/>
            <a:ext cx="438342" cy="33359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5" name="Callout: Up Arrow 54">
            <a:extLst>
              <a:ext uri="{FF2B5EF4-FFF2-40B4-BE49-F238E27FC236}">
                <a16:creationId xmlns:a16="http://schemas.microsoft.com/office/drawing/2014/main" id="{B53CC045-26FC-4640-86B5-041FE9EF50BD}"/>
              </a:ext>
            </a:extLst>
          </p:cNvPr>
          <p:cNvSpPr/>
          <p:nvPr/>
        </p:nvSpPr>
        <p:spPr>
          <a:xfrm>
            <a:off x="3141779" y="2006101"/>
            <a:ext cx="4573668" cy="2180776"/>
          </a:xfrm>
          <a:prstGeom prst="upArrowCallout">
            <a:avLst>
              <a:gd name="adj1" fmla="val 25000"/>
              <a:gd name="adj2" fmla="val 25000"/>
              <a:gd name="adj3" fmla="val 9887"/>
              <a:gd name="adj4" fmla="val 70336"/>
            </a:avLst>
          </a:prstGeom>
          <a:ln w="28575">
            <a:solidFill>
              <a:srgbClr val="19325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Memperhitungkan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  <a:p>
            <a:pPr marL="400050" indent="-400050">
              <a:spcBef>
                <a:spcPts val="600"/>
              </a:spcBef>
              <a:buFont typeface="+mj-lt"/>
              <a:buAutoNum type="alphaLcPeriod"/>
            </a:pP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Efek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acak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variabilitas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unit area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kecil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400050" indent="-400050">
              <a:spcBef>
                <a:spcPts val="600"/>
              </a:spcBef>
              <a:buFont typeface="+mj-lt"/>
              <a:buAutoNum type="alphaLcPeriod"/>
            </a:pP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Pengaruh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spasial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antarunit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area</a:t>
            </a:r>
          </a:p>
          <a:p>
            <a:pPr marL="400050" indent="-400050">
              <a:spcBef>
                <a:spcPts val="600"/>
              </a:spcBef>
              <a:buFont typeface="+mj-lt"/>
              <a:buAutoNum type="alphaLcPeriod"/>
            </a:pP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SAE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berbasis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GLMM (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distribusi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interest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lebih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adaptif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ID" sz="16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Arrow: Bent-Up 55">
            <a:extLst>
              <a:ext uri="{FF2B5EF4-FFF2-40B4-BE49-F238E27FC236}">
                <a16:creationId xmlns:a16="http://schemas.microsoft.com/office/drawing/2014/main" id="{0A5A4ACA-1462-4CB0-BE30-F33744F7D2F5}"/>
              </a:ext>
            </a:extLst>
          </p:cNvPr>
          <p:cNvSpPr/>
          <p:nvPr/>
        </p:nvSpPr>
        <p:spPr>
          <a:xfrm rot="5400000">
            <a:off x="1523288" y="3225915"/>
            <a:ext cx="2481576" cy="615006"/>
          </a:xfrm>
          <a:prstGeom prst="bentUpArrow">
            <a:avLst>
              <a:gd name="adj1" fmla="val 22992"/>
              <a:gd name="adj2" fmla="val 41065"/>
              <a:gd name="adj3" fmla="val 345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7" name="Arrow: Bent-Up 56">
            <a:extLst>
              <a:ext uri="{FF2B5EF4-FFF2-40B4-BE49-F238E27FC236}">
                <a16:creationId xmlns:a16="http://schemas.microsoft.com/office/drawing/2014/main" id="{DB3C509B-ED6B-4799-B113-1FAD36A5637E}"/>
              </a:ext>
            </a:extLst>
          </p:cNvPr>
          <p:cNvSpPr/>
          <p:nvPr/>
        </p:nvSpPr>
        <p:spPr>
          <a:xfrm rot="5400000">
            <a:off x="663808" y="3035633"/>
            <a:ext cx="3109135" cy="1645447"/>
          </a:xfrm>
          <a:prstGeom prst="bentUpArrow">
            <a:avLst>
              <a:gd name="adj1" fmla="val 8932"/>
              <a:gd name="adj2" fmla="val 13537"/>
              <a:gd name="adj3" fmla="val 11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1DA4377F-8CD1-4B40-A281-D893C45687C9}"/>
              </a:ext>
            </a:extLst>
          </p:cNvPr>
          <p:cNvSpPr/>
          <p:nvPr/>
        </p:nvSpPr>
        <p:spPr>
          <a:xfrm flipH="1">
            <a:off x="7814456" y="3166651"/>
            <a:ext cx="385497" cy="45932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9" name="object 53">
            <a:extLst>
              <a:ext uri="{FF2B5EF4-FFF2-40B4-BE49-F238E27FC236}">
                <a16:creationId xmlns:a16="http://schemas.microsoft.com/office/drawing/2014/main" id="{509D9B18-986E-464C-829A-07608E5C674F}"/>
              </a:ext>
            </a:extLst>
          </p:cNvPr>
          <p:cNvSpPr txBox="1"/>
          <p:nvPr/>
        </p:nvSpPr>
        <p:spPr>
          <a:xfrm>
            <a:off x="8316858" y="3032626"/>
            <a:ext cx="3740238" cy="833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  <a:tabLst>
                <a:tab pos="298450" algn="l"/>
              </a:tabLst>
            </a:pPr>
            <a:r>
              <a:rPr lang="en-US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(a) Model SAE EBLUP-FH [2]</a:t>
            </a:r>
          </a:p>
          <a:p>
            <a:pPr marL="12700">
              <a:lnSpc>
                <a:spcPts val="2125"/>
              </a:lnSpc>
              <a:spcBef>
                <a:spcPts val="100"/>
              </a:spcBef>
              <a:tabLst>
                <a:tab pos="298450" algn="l"/>
              </a:tabLst>
            </a:pPr>
            <a:r>
              <a:rPr lang="en-US" b="1" spc="9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(a)(b) Model SAE SEBLUP-FH [3] (a)(c) Model SAE HB [4]</a:t>
            </a:r>
            <a:endParaRPr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bject 25">
            <a:extLst>
              <a:ext uri="{FF2B5EF4-FFF2-40B4-BE49-F238E27FC236}">
                <a16:creationId xmlns:a16="http://schemas.microsoft.com/office/drawing/2014/main" id="{98127824-AE9D-48B1-9164-4127C19E2F93}"/>
              </a:ext>
            </a:extLst>
          </p:cNvPr>
          <p:cNvSpPr txBox="1"/>
          <p:nvPr/>
        </p:nvSpPr>
        <p:spPr>
          <a:xfrm>
            <a:off x="8318505" y="3994969"/>
            <a:ext cx="575634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0" spc="-45" dirty="0"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sz="10000" dirty="0">
              <a:latin typeface="+mj-lt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bject 23">
            <a:extLst>
              <a:ext uri="{FF2B5EF4-FFF2-40B4-BE49-F238E27FC236}">
                <a16:creationId xmlns:a16="http://schemas.microsoft.com/office/drawing/2014/main" id="{87C168AC-5D76-4700-94C6-65B542F54833}"/>
              </a:ext>
            </a:extLst>
          </p:cNvPr>
          <p:cNvSpPr txBox="1"/>
          <p:nvPr/>
        </p:nvSpPr>
        <p:spPr>
          <a:xfrm>
            <a:off x="8904290" y="4555269"/>
            <a:ext cx="304958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13715" algn="l"/>
              </a:tabLst>
            </a:pPr>
            <a:r>
              <a:rPr lang="en-US" b="1" spc="110" dirty="0" err="1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Memanfaatkan</a:t>
            </a:r>
            <a:r>
              <a:rPr lang="en-US" b="1" spc="1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spc="110" dirty="0" err="1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informasi</a:t>
            </a:r>
            <a:r>
              <a:rPr lang="en-US" b="1" spc="1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spc="110" dirty="0" err="1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tambahan</a:t>
            </a:r>
            <a:r>
              <a:rPr lang="en-US" b="1" spc="1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yang </a:t>
            </a:r>
            <a:r>
              <a:rPr lang="en-US" b="1" spc="110" dirty="0" err="1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tidak</a:t>
            </a:r>
            <a:r>
              <a:rPr lang="en-US" b="1" spc="1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spc="110" dirty="0" err="1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tercakup</a:t>
            </a:r>
            <a:r>
              <a:rPr lang="en-US" b="1" spc="1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spc="110" dirty="0" err="1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dalam</a:t>
            </a:r>
            <a:r>
              <a:rPr lang="en-US" b="1" spc="110" dirty="0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 </a:t>
            </a:r>
            <a:r>
              <a:rPr lang="en-US" b="1" spc="110" dirty="0" err="1"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survei</a:t>
            </a:r>
            <a:endParaRPr b="1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</p:txBody>
      </p:sp>
      <p:sp>
        <p:nvSpPr>
          <p:cNvPr id="49" name="object 41">
            <a:extLst>
              <a:ext uri="{FF2B5EF4-FFF2-40B4-BE49-F238E27FC236}">
                <a16:creationId xmlns:a16="http://schemas.microsoft.com/office/drawing/2014/main" id="{54CFCE7D-9FF4-4936-B463-45C890E8E5C1}"/>
              </a:ext>
            </a:extLst>
          </p:cNvPr>
          <p:cNvSpPr txBox="1"/>
          <p:nvPr/>
        </p:nvSpPr>
        <p:spPr>
          <a:xfrm>
            <a:off x="20554" y="5498169"/>
            <a:ext cx="11522028" cy="7982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tabLst>
                <a:tab pos="298450" algn="l"/>
              </a:tabLst>
            </a:pPr>
            <a:r>
              <a:rPr lang="en-AU" sz="1000" b="1" dirty="0">
                <a:latin typeface="Cambria" panose="02040503050406030204" pitchFamily="18" charset="0"/>
                <a:ea typeface="Cambria" panose="02040503050406030204" pitchFamily="18" charset="0"/>
              </a:rPr>
              <a:t>REFERENSI:</a:t>
            </a:r>
          </a:p>
          <a:p>
            <a:pPr marL="12700" marR="5080">
              <a:tabLst>
                <a:tab pos="298450" algn="l"/>
              </a:tabLst>
            </a:pP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[2] R.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Gustiawan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, “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Pemanfaatan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Big Data dan Deep Learning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Menduga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Pengeluaran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per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Kapita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di Tingkat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Kecamatan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Small Area Estimation ( SAE ),” pp. 1– 15, 2022. </a:t>
            </a:r>
          </a:p>
          <a:p>
            <a:pPr marL="12700" marR="5080">
              <a:tabLst>
                <a:tab pos="298450" algn="l"/>
              </a:tabLst>
            </a:pP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[3] A.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Apriliansyah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and I. Y.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Wulansari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, “Application of Spatial Empirical Best Linear Unbiased Prediction (SEBLUP) of Open Unemployment Rate on Sub-District Level Estimation in Banten Province,” in Proceedings of The International Conference on Data Science and Official Statistics, 2021, vol. 2021, no. 1, pp. 905–913.</a:t>
            </a:r>
          </a:p>
          <a:p>
            <a:pPr marL="12700" marR="5080">
              <a:tabLst>
                <a:tab pos="298450" algn="l"/>
              </a:tabLst>
            </a:pP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[4] M.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Mauliani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Maiyastri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, and R. Diana, “Small Area Estimation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000" dirty="0" err="1">
                <a:latin typeface="Cambria" panose="02040503050406030204" pitchFamily="18" charset="0"/>
                <a:ea typeface="Cambria" panose="02040503050406030204" pitchFamily="18" charset="0"/>
              </a:rPr>
              <a:t>Pendekatan</a:t>
            </a:r>
            <a:r>
              <a:rPr lang="en-ID" sz="1000" dirty="0">
                <a:latin typeface="Cambria" panose="02040503050406030204" pitchFamily="18" charset="0"/>
                <a:ea typeface="Cambria" panose="02040503050406030204" pitchFamily="18" charset="0"/>
              </a:rPr>
              <a:t> Hierarchical Bayes ( HB ) Lognormal,” J. Mat. UNAND, vol. VII, no. 4, pp. 15–21, 2018.</a:t>
            </a:r>
            <a:endParaRPr sz="1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B4D360-65F2-4360-BC20-FE3152FC1666}"/>
              </a:ext>
            </a:extLst>
          </p:cNvPr>
          <p:cNvSpPr/>
          <p:nvPr/>
        </p:nvSpPr>
        <p:spPr>
          <a:xfrm>
            <a:off x="7023344" y="859157"/>
            <a:ext cx="1671147" cy="307599"/>
          </a:xfrm>
          <a:prstGeom prst="rect">
            <a:avLst/>
          </a:prstGeom>
          <a:solidFill>
            <a:srgbClr val="1932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Research Gap</a:t>
            </a:r>
            <a:endParaRPr lang="en-ID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8A3897-F398-49AA-A129-12B07DFD78A1}"/>
              </a:ext>
            </a:extLst>
          </p:cNvPr>
          <p:cNvSpPr/>
          <p:nvPr/>
        </p:nvSpPr>
        <p:spPr>
          <a:xfrm>
            <a:off x="8318505" y="2699325"/>
            <a:ext cx="1554329" cy="333300"/>
          </a:xfrm>
          <a:prstGeom prst="rect">
            <a:avLst/>
          </a:prstGeom>
          <a:solidFill>
            <a:srgbClr val="1932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Opportunity</a:t>
            </a:r>
            <a:endParaRPr lang="en-ID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842726B-2024-4495-BE40-64E7DB2873CB}"/>
              </a:ext>
            </a:extLst>
          </p:cNvPr>
          <p:cNvSpPr/>
          <p:nvPr/>
        </p:nvSpPr>
        <p:spPr>
          <a:xfrm>
            <a:off x="8897359" y="4241049"/>
            <a:ext cx="1470770" cy="314219"/>
          </a:xfrm>
          <a:prstGeom prst="rect">
            <a:avLst/>
          </a:prstGeom>
          <a:solidFill>
            <a:srgbClr val="1932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Opportunity</a:t>
            </a:r>
            <a:endParaRPr lang="en-ID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32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SAE HB LOGNORMAL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60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/>
              <p:nvPr/>
            </p:nvSpPr>
            <p:spPr>
              <a:xfrm>
                <a:off x="540351" y="1022283"/>
                <a:ext cx="11370680" cy="34813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Fungsi </a:t>
                </a:r>
                <a:r>
                  <a:rPr lang="en-US" sz="2200" b="1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Likelihood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2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b="0" dirty="0">
                  <a:latin typeface="Cambria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1/2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𝑒𝑥𝑝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sub>
                                              </m:sSub>
                                            </m:num>
                                            <m:den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sSup>
                                            <m:sSup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ln</m:t>
                                                      </m:r>
                                                    </m:fName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20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acc>
                                                                <m:accPr>
                                                                  <m:chr m:val="̂"/>
                                                                  <m:ctrlPr>
                                                                    <a:rPr lang="en-US" sz="20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accPr>
                                                                <m:e>
                                                                  <m:r>
                                                                    <a:rPr lang="en-US" sz="20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𝜃</m:t>
                                                                  </m:r>
                                                                </m:e>
                                                              </m:acc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0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</m:func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1/2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b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nary>
                            <m:naryPr>
                              <m:chr m:val="∏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b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sz="2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D" sz="2200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51" y="1022283"/>
                <a:ext cx="11370680" cy="3481338"/>
              </a:xfrm>
              <a:prstGeom prst="rect">
                <a:avLst/>
              </a:prstGeom>
              <a:blipFill>
                <a:blip r:embed="rId3"/>
                <a:stretch>
                  <a:fillRect l="-697" t="-122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961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SAE HB LOGNORMAL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61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/>
              <p:nvPr/>
            </p:nvSpPr>
            <p:spPr>
              <a:xfrm>
                <a:off x="540351" y="1022283"/>
                <a:ext cx="11370680" cy="3438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Fungsi </a:t>
                </a:r>
                <a:r>
                  <a:rPr lang="en-US" sz="2200" b="1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Prior</a:t>
                </a:r>
                <a:endParaRPr lang="en-US" sz="2200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200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 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𝐺𝑎𝑚𝑚𝑎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ID" sz="2200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200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=  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sz="22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𝐺𝑎𝑚𝑚𝑎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en-ID" sz="2200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51" y="1022283"/>
                <a:ext cx="11370680" cy="3438057"/>
              </a:xfrm>
              <a:prstGeom prst="rect">
                <a:avLst/>
              </a:prstGeom>
              <a:blipFill>
                <a:blip r:embed="rId3"/>
                <a:stretch>
                  <a:fillRect l="-697" t="-124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650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SAE HB LOGNORMAL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62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/>
              <p:nvPr/>
            </p:nvSpPr>
            <p:spPr>
              <a:xfrm>
                <a:off x="773508" y="793109"/>
                <a:ext cx="10923192" cy="5510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300"/>
                  </a:spcBef>
                </a:pP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Fungsi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Proporsional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Distribusi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Posterior</a:t>
                </a:r>
              </a:p>
              <a:p>
                <a:pPr algn="just"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acc>
                                                        <m:accPr>
                                                          <m:chr m:val="̂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acc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e>
                                                      </m:acc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num>
                        <m:den>
                          <m:nary>
                            <m:naryPr>
                              <m:chr m:val="∏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>
                  <a:spcBef>
                    <a:spcPts val="3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𝜏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1/2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D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300"/>
                  </a:spcBef>
                </a:pP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spcBef>
                    <a:spcPts val="300"/>
                  </a:spcBef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imana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ditentukan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awal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prior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1,1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𝐺𝑎𝑚𝑚𝑎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lnSpc>
                    <a:spcPct val="15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Penentuan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prior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ini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didasarkan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pada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ketiadaan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informasi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awal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distribusi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parameter. </a:t>
                </a:r>
              </a:p>
              <a:p>
                <a:pPr marL="342900" indent="-342900" algn="just"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roses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penyelesaian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distribusi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posterior marginal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setiap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parameter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mengandung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integral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berdimensi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tinggi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kompleks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sehingga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digunakan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pendekatan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numerik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D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metode</a:t>
                </a:r>
                <a:r>
                  <a:rPr lang="en-ID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MCMC dan </a:t>
                </a:r>
                <a:r>
                  <a:rPr lang="en-ID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Gibbs Sampling.</a:t>
                </a:r>
              </a:p>
              <a:p>
                <a:pPr marL="342900" indent="-342900" algn="just"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Metode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tersebut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dilakukan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mengambil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sampel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secara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berulang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bentuk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distribusi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full conditional posterior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setiap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parameter.</a:t>
                </a:r>
              </a:p>
              <a:p>
                <a:pPr marL="342900" indent="-342900" algn="just">
                  <a:spcBef>
                    <a:spcPts val="3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Setelah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menjalankan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beberapa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percobaan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algoritma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telah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konvergen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pada model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percobaan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ke-8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spesifikasi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iterasi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sebanyak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50.000 kali,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burn in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sebanyak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9.000 kali,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thin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sebanyak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16 kali, dan </a:t>
                </a:r>
                <a:r>
                  <a:rPr lang="en-US" i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update </a:t>
                </a:r>
                <a:r>
                  <a:rPr lang="en-US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sebanyak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16 kali.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08" y="793109"/>
                <a:ext cx="10923192" cy="5510996"/>
              </a:xfrm>
              <a:prstGeom prst="rect">
                <a:avLst/>
              </a:prstGeom>
              <a:blipFill>
                <a:blip r:embed="rId3"/>
                <a:stretch>
                  <a:fillRect l="-502" t="-664" r="-446" b="-77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354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Potongan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Kode</a:t>
            </a:r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 Program</a:t>
            </a:r>
            <a:endParaRPr lang="id-ID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63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/>
              <p:nvPr/>
            </p:nvSpPr>
            <p:spPr>
              <a:xfrm>
                <a:off x="861480" y="778547"/>
                <a:ext cx="10746740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model {</a:t>
                </a:r>
              </a:p>
              <a:p>
                <a:pPr lvl="2"/>
                <a:r>
                  <a:rPr lang="en-ID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mu.b</a:t>
                </a:r>
                <a:r>
                  <a:rPr lang="en-ID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ID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mu.b.value</a:t>
                </a:r>
                <a:r>
                  <a:rPr lang="en-ID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ID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tau.b</a:t>
                </a:r>
                <a:r>
                  <a:rPr lang="en-ID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ID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tau.b.value</a:t>
                </a:r>
                <a:r>
                  <a:rPr lang="en-ID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# 1 </a:t>
                </a:r>
              </a:p>
              <a:p>
                <a:pPr lvl="2"/>
                <a:r>
                  <a:rPr lang="en-ID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tau.aa</a:t>
                </a:r>
                <a:r>
                  <a:rPr lang="en-ID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ID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tau.ab</a:t>
                </a:r>
                <a:r>
                  <a:rPr lang="en-ID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tau.ba = tau.bb = 1</a:t>
                </a:r>
              </a:p>
              <a:p>
                <a:pPr lvl="2"/>
                <a:r>
                  <a:rPr lang="en-ID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tau.ua = </a:t>
                </a:r>
                <a:r>
                  <a:rPr lang="en-ID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tau.ub</a:t>
                </a:r>
                <a:r>
                  <a:rPr lang="en-ID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1</a:t>
                </a:r>
              </a:p>
              <a:p>
                <a:pPr lvl="2"/>
                <a:r>
                  <a:rPr lang="en-ID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a.var</a:t>
                </a:r>
                <a:r>
                  <a:rPr lang="en-ID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1</a:t>
                </a:r>
              </a:p>
              <a:p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in 1:n1) {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3"/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y_sampled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~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dlnorm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mu.ln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],tau[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])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3"/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mu.ln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&lt;- b[1] + sum(b[2:nvar]*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x_sampled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,]) + u[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3"/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~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dnorm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(0,tau.u)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3"/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mu[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&lt;- exp(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mu.ln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])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3"/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tau[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i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] ~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dgamma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tau.a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tau.tb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       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1"/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} </a:t>
                </a:r>
              </a:p>
              <a:p>
                <a:pPr lvl="1"/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# prior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for (k in 1:nvar){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b[k] ~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dnorm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mu.b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[k],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tau.b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[k])      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tau.a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~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dgamma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tau.aa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,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tau.ab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tau.tb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~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dgamma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(tau.ba, tau.bb)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tau.u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~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dgamma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(tau.ua,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tau.ub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lvl="2"/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a.var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&lt;- 1 / </a:t>
                </a:r>
                <a:r>
                  <a:rPr lang="en-US" sz="15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tau.u</a:t>
                </a:r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endParaRPr lang="en-ID" sz="15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5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}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C4BFB4A-6FEA-440D-8B20-C451B2EE1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80" y="778547"/>
                <a:ext cx="10746740" cy="5632311"/>
              </a:xfrm>
              <a:prstGeom prst="rect">
                <a:avLst/>
              </a:prstGeom>
              <a:blipFill>
                <a:blip r:embed="rId3"/>
                <a:stretch>
                  <a:fillRect l="-227" t="-216" b="-2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299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26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Preprocessing Remote Sensing</a:t>
            </a:r>
            <a:endParaRPr lang="id-ID" sz="26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64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C4BFB4A-6FEA-440D-8B20-C451B2EE1973}"/>
              </a:ext>
            </a:extLst>
          </p:cNvPr>
          <p:cNvSpPr/>
          <p:nvPr/>
        </p:nvSpPr>
        <p:spPr>
          <a:xfrm>
            <a:off x="736081" y="851471"/>
            <a:ext cx="11074920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b="1" i="1" dirty="0"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Cloud Masking</a:t>
            </a:r>
          </a:p>
          <a:p>
            <a:pPr algn="just">
              <a:spcAft>
                <a:spcPts val="600"/>
              </a:spcAft>
            </a:pP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Teknik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menghilangkan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awan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menghalangi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satelit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ID" sz="1500" i="1" dirty="0">
                <a:latin typeface="Cambria" panose="02040503050406030204" pitchFamily="18" charset="0"/>
                <a:ea typeface="Cambria" panose="02040503050406030204" pitchFamily="18" charset="0"/>
              </a:rPr>
              <a:t>Cloud masking 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pada GEE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beberapa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algoritma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seperti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Fmask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QA band,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mendeteksi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lokasi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awan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. Setelah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lokasi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awan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dideteksi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satelit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diolah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cara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menghilangkan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piksel-piksel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terpengaruh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oleh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awan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cloud masking function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var masking = function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CloudMask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(image) {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var QA60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image.select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(['QA60']);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var clouds = QA60.bitwiseAnd(1&lt;&lt;10).or(QA60.bitwiseAnd(1&lt;&lt;11)); // this gives us cloudy pixels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image.updateMask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clouds.not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()); // remove the clouds from image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500" dirty="0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500" b="1" i="1" dirty="0"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Cloud Selection</a:t>
            </a:r>
          </a:p>
          <a:p>
            <a:pPr algn="just"/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Teknik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satelit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bebas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awan</a:t>
            </a:r>
            <a:r>
              <a:rPr lang="en-ID" sz="1500" i="1" dirty="0">
                <a:latin typeface="Cambria" panose="02040503050406030204" pitchFamily="18" charset="0"/>
                <a:ea typeface="Cambria" panose="02040503050406030204" pitchFamily="18" charset="0"/>
              </a:rPr>
              <a:t>. Cloud selection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cara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membandingkan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beberapa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satelit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waktu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berbeda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, dan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satelit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paling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sedikit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mengandung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awan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US" sz="1500" b="1" i="1" dirty="0">
              <a:latin typeface="Cambria" panose="02040503050406030204" pitchFamily="18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 Import and filtering data S2, cloud selection, and cloud masking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var S2_masked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ee.ImageCollection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('COPERNICUS/S2_SR')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.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filterDate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("2021-01-01", "2021-12-31")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.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filterBounds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jateng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.filter(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ee.Filter.lt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('CLOUDY_PIXEL_PERCENTAGE', 20)) // cloud selection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.map(masking); // cloud masking</a:t>
            </a:r>
          </a:p>
          <a:p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Persentase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piksel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berawan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kurang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20%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sebagai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kriteria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citra-citra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relatif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bebas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awan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sz="1500" dirty="0">
              <a:latin typeface="Cambria" panose="02040503050406030204" pitchFamily="18" charset="0"/>
              <a:ea typeface="Cambria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02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26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Preprocessing Remote Sensing</a:t>
            </a:r>
            <a:endParaRPr lang="id-ID" sz="26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65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C4BFB4A-6FEA-440D-8B20-C451B2EE1973}"/>
              </a:ext>
            </a:extLst>
          </p:cNvPr>
          <p:cNvSpPr/>
          <p:nvPr/>
        </p:nvSpPr>
        <p:spPr>
          <a:xfrm>
            <a:off x="516478" y="944293"/>
            <a:ext cx="5487409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 startAt="3"/>
            </a:pPr>
            <a:r>
              <a:rPr lang="en-US" sz="1500" b="1" i="1" dirty="0"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Median Reducing </a:t>
            </a:r>
            <a:r>
              <a:rPr lang="en-US" sz="1500" b="1" dirty="0" err="1"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atau</a:t>
            </a:r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500" b="1" i="1" dirty="0"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Median Compositing</a:t>
            </a:r>
          </a:p>
          <a:p>
            <a:pPr algn="just">
              <a:spcAft>
                <a:spcPts val="600"/>
              </a:spcAft>
            </a:pP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Teknik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mengurangi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i="1" dirty="0">
                <a:latin typeface="Cambria" panose="02040503050406030204" pitchFamily="18" charset="0"/>
                <a:ea typeface="Cambria" panose="02040503050406030204" pitchFamily="18" charset="0"/>
              </a:rPr>
              <a:t>noise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satelit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median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beberapa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satelit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diambil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waktu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berbeda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pada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seluruh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piksel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diperoleh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beberapa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waktu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berbeda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. Median reducing pada GEE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fungsi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i="1" dirty="0" err="1">
                <a:latin typeface="Cambria" panose="02040503050406030204" pitchFamily="18" charset="0"/>
                <a:ea typeface="Cambria" panose="02040503050406030204" pitchFamily="18" charset="0"/>
              </a:rPr>
              <a:t>ImageCollection.median</a:t>
            </a:r>
            <a:r>
              <a:rPr lang="en-ID" sz="1500" i="1" dirty="0">
                <a:latin typeface="Cambria" panose="02040503050406030204" pitchFamily="18" charset="0"/>
                <a:ea typeface="Cambria" panose="02040503050406030204" pitchFamily="18" charset="0"/>
              </a:rPr>
              <a:t>( )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atau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i="1" dirty="0" err="1">
                <a:latin typeface="Cambria" panose="02040503050406030204" pitchFamily="18" charset="0"/>
                <a:ea typeface="Cambria" panose="02040503050406030204" pitchFamily="18" charset="0"/>
              </a:rPr>
              <a:t>ee.Reducer.median</a:t>
            </a:r>
            <a:r>
              <a:rPr lang="en-ID" sz="1500" i="1" dirty="0">
                <a:latin typeface="Cambria" panose="02040503050406030204" pitchFamily="18" charset="0"/>
                <a:ea typeface="Cambria" panose="02040503050406030204" pitchFamily="18" charset="0"/>
              </a:rPr>
              <a:t>( ).</a:t>
            </a:r>
          </a:p>
          <a:p>
            <a:pPr algn="just">
              <a:spcAft>
                <a:spcPts val="600"/>
              </a:spcAft>
            </a:pPr>
            <a:endParaRPr lang="en-US" sz="1500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 Reducing an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ImageCollection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var S2_masked_median = S2_masked.median();</a:t>
            </a: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ATAU</a:t>
            </a:r>
          </a:p>
          <a:p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reducer that will compute the median of the inputs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co_median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co.reduce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ee.Reducer.median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()).clip(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jateng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ID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0B02AC-3C0C-46D4-86FC-B4E7E71856C1}"/>
              </a:ext>
            </a:extLst>
          </p:cNvPr>
          <p:cNvSpPr/>
          <p:nvPr/>
        </p:nvSpPr>
        <p:spPr>
          <a:xfrm>
            <a:off x="6033631" y="947223"/>
            <a:ext cx="6048413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i="1" dirty="0"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4. Band Compositing</a:t>
            </a:r>
          </a:p>
          <a:p>
            <a:pPr algn="just"/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Teknik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digunakan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menggabungkan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beberapa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band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satelit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menjadi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lebih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informatif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. Pada GEE,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teknik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ini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dilakukan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fungsi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i="1" dirty="0" err="1">
                <a:latin typeface="Cambria" panose="02040503050406030204" pitchFamily="18" charset="0"/>
                <a:ea typeface="Cambria" panose="02040503050406030204" pitchFamily="18" charset="0"/>
              </a:rPr>
              <a:t>Image.select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memilih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beberapa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band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citra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satelit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, dan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fungsi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Image.addBands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menggabungkan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beberapa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 band </a:t>
            </a:r>
            <a:r>
              <a:rPr lang="en-ID" sz="1500" dirty="0" err="1">
                <a:latin typeface="Cambria" panose="02040503050406030204" pitchFamily="18" charset="0"/>
                <a:ea typeface="Cambria" panose="02040503050406030204" pitchFamily="18" charset="0"/>
              </a:rPr>
              <a:t>tersebut</a:t>
            </a:r>
            <a:r>
              <a:rPr lang="en-ID" sz="15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en-US" sz="1500" b="1" i="1" dirty="0">
              <a:latin typeface="Cambria" panose="02040503050406030204" pitchFamily="18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// Compute BUI</a:t>
            </a:r>
          </a:p>
          <a:p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var BUI = S2_masked.expression(</a:t>
            </a:r>
          </a:p>
          <a:p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"((SWIR - NIR) / (SWIR + NIR)) - ((NIR-RED)/(NIR+RED)) ",</a:t>
            </a:r>
          </a:p>
          <a:p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{</a:t>
            </a:r>
          </a:p>
          <a:p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  RED : S2_masked.select("B4"),</a:t>
            </a:r>
          </a:p>
          <a:p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  NIR : S2_masked.select("B8"),</a:t>
            </a:r>
          </a:p>
          <a:p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  SWIR : S2_masked.select("B11")</a:t>
            </a:r>
          </a:p>
          <a:p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          });</a:t>
            </a:r>
          </a:p>
          <a:p>
            <a:endParaRPr lang="en-US" sz="1300" dirty="0">
              <a:latin typeface="Courier New" panose="02070309020205020404" pitchFamily="49" charset="0"/>
              <a:ea typeface="Cambria" panose="02040503050406030204" pitchFamily="18" charset="0"/>
              <a:cs typeface="Courier New" panose="02070309020205020404" pitchFamily="49" charset="0"/>
            </a:endParaRPr>
          </a:p>
          <a:p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// Visualizing</a:t>
            </a:r>
          </a:p>
          <a:p>
            <a:r>
              <a:rPr lang="en-US" sz="1300" dirty="0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Map.addLayer</a:t>
            </a:r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BUI.clip</a:t>
            </a:r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en-US" sz="1300" dirty="0" err="1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jawatengah</a:t>
            </a:r>
            <a:r>
              <a:rPr lang="en-US" sz="1300" dirty="0"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), {min:-1, max:1}, "BUI");</a:t>
            </a:r>
          </a:p>
        </p:txBody>
      </p:sp>
    </p:spTree>
    <p:extLst>
      <p:ext uri="{BB962C8B-B14F-4D97-AF65-F5344CB8AC3E}">
        <p14:creationId xmlns:p14="http://schemas.microsoft.com/office/powerpoint/2010/main" val="2266013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F095E7-A9B3-4798-B941-518AF9FC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29" y="664174"/>
            <a:ext cx="10302626" cy="57401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658293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 dirty="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58732" y="-3207919"/>
            <a:ext cx="6009174" cy="6646009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991" y="7737"/>
            <a:ext cx="6212719" cy="631595"/>
          </a:xfrm>
        </p:spPr>
        <p:txBody>
          <a:bodyPr>
            <a:noAutofit/>
          </a:bodyPr>
          <a:lstStyle/>
          <a:p>
            <a:r>
              <a:rPr lang="en-US" sz="2600" b="1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Preprocessing RWI (weighted-pop)</a:t>
            </a:r>
            <a:endParaRPr lang="id-ID" sz="2600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48803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66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83A00C33-B699-476A-BF1B-87CF3EF13B7D}"/>
              </a:ext>
            </a:extLst>
          </p:cNvPr>
          <p:cNvSpPr/>
          <p:nvPr/>
        </p:nvSpPr>
        <p:spPr>
          <a:xfrm rot="5400000">
            <a:off x="2309955" y="63292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3E1F7F1-FC79-4E1D-B6EC-3DA23B9994FB}"/>
              </a:ext>
            </a:extLst>
          </p:cNvPr>
          <p:cNvSpPr/>
          <p:nvPr/>
        </p:nvSpPr>
        <p:spPr>
          <a:xfrm>
            <a:off x="1002791" y="6515708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8DFD6742-A4A7-424C-BC25-051A8D78001C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21" name="Parallelogram 30">
            <a:extLst>
              <a:ext uri="{FF2B5EF4-FFF2-40B4-BE49-F238E27FC236}">
                <a16:creationId xmlns:a16="http://schemas.microsoft.com/office/drawing/2014/main" id="{EFB7962B-7B15-4B2B-A6CC-F5493F6B6BBA}"/>
              </a:ext>
            </a:extLst>
          </p:cNvPr>
          <p:cNvSpPr/>
          <p:nvPr/>
        </p:nvSpPr>
        <p:spPr>
          <a:xfrm flipH="1">
            <a:off x="2395392" y="645627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067A3DD-398B-4988-9FA3-595C49DD2A6B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31" name="Google Shape;283;p37">
            <a:extLst>
              <a:ext uri="{FF2B5EF4-FFF2-40B4-BE49-F238E27FC236}">
                <a16:creationId xmlns:a16="http://schemas.microsoft.com/office/drawing/2014/main" id="{368A824B-7215-47D3-A9CE-737CB9708DC1}"/>
              </a:ext>
            </a:extLst>
          </p:cNvPr>
          <p:cNvGrpSpPr/>
          <p:nvPr/>
        </p:nvGrpSpPr>
        <p:grpSpPr>
          <a:xfrm>
            <a:off x="181003" y="6487133"/>
            <a:ext cx="301752" cy="228600"/>
            <a:chOff x="192331" y="1823751"/>
            <a:chExt cx="239088" cy="182056"/>
          </a:xfrm>
          <a:noFill/>
        </p:grpSpPr>
        <p:grpSp>
          <p:nvGrpSpPr>
            <p:cNvPr id="33" name="Google Shape;284;p37">
              <a:extLst>
                <a:ext uri="{FF2B5EF4-FFF2-40B4-BE49-F238E27FC236}">
                  <a16:creationId xmlns:a16="http://schemas.microsoft.com/office/drawing/2014/main" id="{08FF1C63-554A-462F-9114-AF105607B9F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35" name="Google Shape;285;p37">
                <a:extLst>
                  <a:ext uri="{FF2B5EF4-FFF2-40B4-BE49-F238E27FC236}">
                    <a16:creationId xmlns:a16="http://schemas.microsoft.com/office/drawing/2014/main" id="{7F3B1A57-B1FA-4376-8FDC-DF9B6FD67AB7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286;p37">
                <a:extLst>
                  <a:ext uri="{FF2B5EF4-FFF2-40B4-BE49-F238E27FC236}">
                    <a16:creationId xmlns:a16="http://schemas.microsoft.com/office/drawing/2014/main" id="{C14970CB-7CBF-4683-9D68-89B2B4E43A5A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" name="Google Shape;287;p37">
              <a:extLst>
                <a:ext uri="{FF2B5EF4-FFF2-40B4-BE49-F238E27FC236}">
                  <a16:creationId xmlns:a16="http://schemas.microsoft.com/office/drawing/2014/main" id="{F21C322C-2A4E-4D23-BCEE-CD7EE5D6AD19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058517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45763" y="-3187238"/>
            <a:ext cx="6071846" cy="6656497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58" y="-78807"/>
            <a:ext cx="5872942" cy="81694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Futura Md BT" pitchFamily="34" charset="0"/>
              </a:rPr>
              <a:t>3. </a:t>
            </a:r>
            <a:r>
              <a:rPr lang="en-US" sz="3600" b="1" dirty="0" err="1">
                <a:solidFill>
                  <a:schemeClr val="bg1"/>
                </a:solidFill>
                <a:latin typeface="Futura Md BT" pitchFamily="34" charset="0"/>
              </a:rPr>
              <a:t>Tujuan</a:t>
            </a:r>
            <a:r>
              <a:rPr lang="en-US" sz="3600" b="1" dirty="0">
                <a:solidFill>
                  <a:schemeClr val="bg1"/>
                </a:solidFill>
                <a:latin typeface="Futura Md BT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Futura Md BT" pitchFamily="34" charset="0"/>
              </a:rPr>
              <a:t>Penelitian</a:t>
            </a:r>
            <a:endParaRPr lang="id-ID" sz="3600" b="1" dirty="0">
              <a:solidFill>
                <a:schemeClr val="bg1"/>
              </a:solidFill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4" name="Flowchart: Delay 113">
            <a:extLst>
              <a:ext uri="{FF2B5EF4-FFF2-40B4-BE49-F238E27FC236}">
                <a16:creationId xmlns:a16="http://schemas.microsoft.com/office/drawing/2014/main" id="{5E265A95-DFA1-4D31-BB3F-5CB34593A5D0}"/>
              </a:ext>
            </a:extLst>
          </p:cNvPr>
          <p:cNvSpPr/>
          <p:nvPr/>
        </p:nvSpPr>
        <p:spPr>
          <a:xfrm rot="5400000">
            <a:off x="961346" y="6322730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Rectangle 9">
            <a:extLst>
              <a:ext uri="{FF2B5EF4-FFF2-40B4-BE49-F238E27FC236}">
                <a16:creationId xmlns:a16="http://schemas.microsoft.com/office/drawing/2014/main" id="{B2C455BC-FB83-4A79-9D0B-DFCA51AA6666}"/>
              </a:ext>
            </a:extLst>
          </p:cNvPr>
          <p:cNvSpPr/>
          <p:nvPr/>
        </p:nvSpPr>
        <p:spPr>
          <a:xfrm>
            <a:off x="1002790" y="649665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6" name="Rectangle 7">
            <a:extLst>
              <a:ext uri="{FF2B5EF4-FFF2-40B4-BE49-F238E27FC236}">
                <a16:creationId xmlns:a16="http://schemas.microsoft.com/office/drawing/2014/main" id="{66EEEF18-EA01-4C72-A250-2BF21AC738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7" name="Parallelogram 30">
            <a:extLst>
              <a:ext uri="{FF2B5EF4-FFF2-40B4-BE49-F238E27FC236}">
                <a16:creationId xmlns:a16="http://schemas.microsoft.com/office/drawing/2014/main" id="{F2D778F0-9482-47A4-ACE7-243312B42492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ectangle 30">
            <a:extLst>
              <a:ext uri="{FF2B5EF4-FFF2-40B4-BE49-F238E27FC236}">
                <a16:creationId xmlns:a16="http://schemas.microsoft.com/office/drawing/2014/main" id="{2F47335B-A215-41A8-B921-61218BD4F1E6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109" name="Google Shape;283;p37">
            <a:extLst>
              <a:ext uri="{FF2B5EF4-FFF2-40B4-BE49-F238E27FC236}">
                <a16:creationId xmlns:a16="http://schemas.microsoft.com/office/drawing/2014/main" id="{4EE28B70-95BD-4928-B112-12C8015ADF33}"/>
              </a:ext>
            </a:extLst>
          </p:cNvPr>
          <p:cNvGrpSpPr/>
          <p:nvPr/>
        </p:nvGrpSpPr>
        <p:grpSpPr>
          <a:xfrm>
            <a:off x="190527" y="6515707"/>
            <a:ext cx="301752" cy="228600"/>
            <a:chOff x="192331" y="1823751"/>
            <a:chExt cx="239088" cy="182056"/>
          </a:xfrm>
          <a:noFill/>
        </p:grpSpPr>
        <p:grpSp>
          <p:nvGrpSpPr>
            <p:cNvPr id="110" name="Google Shape;284;p37">
              <a:extLst>
                <a:ext uri="{FF2B5EF4-FFF2-40B4-BE49-F238E27FC236}">
                  <a16:creationId xmlns:a16="http://schemas.microsoft.com/office/drawing/2014/main" id="{A8DAB423-DBCE-4576-9BF6-059B2946D64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112" name="Google Shape;285;p37">
                <a:extLst>
                  <a:ext uri="{FF2B5EF4-FFF2-40B4-BE49-F238E27FC236}">
                    <a16:creationId xmlns:a16="http://schemas.microsoft.com/office/drawing/2014/main" id="{296CDC33-5F6F-4995-8068-4A62B074E9A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286;p37">
                <a:extLst>
                  <a:ext uri="{FF2B5EF4-FFF2-40B4-BE49-F238E27FC236}">
                    <a16:creationId xmlns:a16="http://schemas.microsoft.com/office/drawing/2014/main" id="{B41766DF-68AA-4565-8685-A4B9D30A4C9C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1" name="Google Shape;287;p37">
              <a:extLst>
                <a:ext uri="{FF2B5EF4-FFF2-40B4-BE49-F238E27FC236}">
                  <a16:creationId xmlns:a16="http://schemas.microsoft.com/office/drawing/2014/main" id="{33DAEB3B-AC9D-40E1-B720-F4BC659B85A5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1" name="Rectangle: Single Corner Snipped 30">
            <a:extLst>
              <a:ext uri="{FF2B5EF4-FFF2-40B4-BE49-F238E27FC236}">
                <a16:creationId xmlns:a16="http://schemas.microsoft.com/office/drawing/2014/main" id="{F16A17CB-AA1B-46E7-B43B-F37E2D3C194C}"/>
              </a:ext>
            </a:extLst>
          </p:cNvPr>
          <p:cNvSpPr/>
          <p:nvPr/>
        </p:nvSpPr>
        <p:spPr>
          <a:xfrm>
            <a:off x="2036247" y="962713"/>
            <a:ext cx="9484700" cy="1241812"/>
          </a:xfrm>
          <a:prstGeom prst="snip1Rect">
            <a:avLst/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algn="just" defTabSz="2438339" latinLnBrk="1"/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direct estimation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rata-rata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180000" algn="just" defTabSz="2438339" latinLnBrk="1"/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per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kapita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ruta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level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Provinsi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Jawa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Tengah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</a:t>
            </a:r>
          </a:p>
          <a:p>
            <a:pPr marL="180000" algn="just" defTabSz="2438339" latinLnBrk="1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SUSENAS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Maret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2021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Single Corner Snipped 32">
            <a:extLst>
              <a:ext uri="{FF2B5EF4-FFF2-40B4-BE49-F238E27FC236}">
                <a16:creationId xmlns:a16="http://schemas.microsoft.com/office/drawing/2014/main" id="{E63BED01-E02B-42CF-B64A-005E182B9E01}"/>
              </a:ext>
            </a:extLst>
          </p:cNvPr>
          <p:cNvSpPr/>
          <p:nvPr/>
        </p:nvSpPr>
        <p:spPr>
          <a:xfrm>
            <a:off x="2036247" y="2443067"/>
            <a:ext cx="9451832" cy="1297054"/>
          </a:xfrm>
          <a:prstGeom prst="snip1Rect">
            <a:avLst/>
          </a:prstGeom>
          <a:solidFill>
            <a:srgbClr val="FFCC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0" algn="just"/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Melakukan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pendugaan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tak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langsung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ID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indirect estimation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nilai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rata-rata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konsumsi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listrik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kapita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ruta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level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kecamatan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Provinsi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Jawa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Tengah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tahun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2021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menggunakan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metode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SAE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memanfaatkan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tambahan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dari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sumber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big data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dan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hasil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pendataan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potensi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desa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ID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Podes</a:t>
            </a:r>
            <a:r>
              <a:rPr lang="en-ID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  <a:endParaRPr lang="en-ID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: Single Corner Snipped 33">
            <a:extLst>
              <a:ext uri="{FF2B5EF4-FFF2-40B4-BE49-F238E27FC236}">
                <a16:creationId xmlns:a16="http://schemas.microsoft.com/office/drawing/2014/main" id="{AE5C68E0-EC54-4A3C-8069-9D2104D92BC3}"/>
              </a:ext>
            </a:extLst>
          </p:cNvPr>
          <p:cNvSpPr/>
          <p:nvPr/>
        </p:nvSpPr>
        <p:spPr>
          <a:xfrm>
            <a:off x="2036247" y="3983190"/>
            <a:ext cx="9437015" cy="957510"/>
          </a:xfrm>
          <a:prstGeom prst="snip1Rect">
            <a:avLst/>
          </a:prstGeom>
          <a:solidFill>
            <a:srgbClr val="33CCC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0" algn="just"/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Melakukan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evaluasi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hasil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estimasi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pendugaan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langsung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SAE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untuk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mendapatkan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terbaik</a:t>
            </a:r>
            <a:endParaRPr lang="en-ID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Arrow: Pentagon 85">
            <a:extLst>
              <a:ext uri="{FF2B5EF4-FFF2-40B4-BE49-F238E27FC236}">
                <a16:creationId xmlns:a16="http://schemas.microsoft.com/office/drawing/2014/main" id="{B5CF12C2-E354-4D37-884A-A9D8F3E49686}"/>
              </a:ext>
            </a:extLst>
          </p:cNvPr>
          <p:cNvSpPr/>
          <p:nvPr/>
        </p:nvSpPr>
        <p:spPr>
          <a:xfrm>
            <a:off x="1055717" y="1318539"/>
            <a:ext cx="822751" cy="529551"/>
          </a:xfrm>
          <a:prstGeom prst="homePlate">
            <a:avLst/>
          </a:prstGeom>
          <a:solidFill>
            <a:srgbClr val="2F5597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Arrow: Pentagon 86">
            <a:extLst>
              <a:ext uri="{FF2B5EF4-FFF2-40B4-BE49-F238E27FC236}">
                <a16:creationId xmlns:a16="http://schemas.microsoft.com/office/drawing/2014/main" id="{7161EC16-F567-4B08-9625-628AF6256FAF}"/>
              </a:ext>
            </a:extLst>
          </p:cNvPr>
          <p:cNvSpPr/>
          <p:nvPr/>
        </p:nvSpPr>
        <p:spPr>
          <a:xfrm>
            <a:off x="1055717" y="2826818"/>
            <a:ext cx="822751" cy="529551"/>
          </a:xfrm>
          <a:prstGeom prst="homePlat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D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Arrow: Pentagon 87">
            <a:extLst>
              <a:ext uri="{FF2B5EF4-FFF2-40B4-BE49-F238E27FC236}">
                <a16:creationId xmlns:a16="http://schemas.microsoft.com/office/drawing/2014/main" id="{B57A93EA-5B2C-4CF7-82F2-97A5443408A9}"/>
              </a:ext>
            </a:extLst>
          </p:cNvPr>
          <p:cNvSpPr/>
          <p:nvPr/>
        </p:nvSpPr>
        <p:spPr>
          <a:xfrm>
            <a:off x="1043008" y="4191071"/>
            <a:ext cx="822751" cy="529551"/>
          </a:xfrm>
          <a:prstGeom prst="homePlate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ID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: Single Corner Snipped 88">
            <a:extLst>
              <a:ext uri="{FF2B5EF4-FFF2-40B4-BE49-F238E27FC236}">
                <a16:creationId xmlns:a16="http://schemas.microsoft.com/office/drawing/2014/main" id="{E571B6A0-3EDF-433F-BFB9-C2A51B94F579}"/>
              </a:ext>
            </a:extLst>
          </p:cNvPr>
          <p:cNvSpPr/>
          <p:nvPr/>
        </p:nvSpPr>
        <p:spPr>
          <a:xfrm>
            <a:off x="2036247" y="5221456"/>
            <a:ext cx="9437015" cy="957510"/>
          </a:xfrm>
          <a:prstGeom prst="snip1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0" algn="just"/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Membuat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pemetaan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nilai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estimasi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rata-rata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konsumsi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listrik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per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kapita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ruta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level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berdasarkan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metode</a:t>
            </a:r>
            <a:r>
              <a:rPr lang="en-AU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AU" sz="20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terbaik</a:t>
            </a:r>
            <a:endParaRPr lang="en-ID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Arrow: Pentagon 89">
            <a:extLst>
              <a:ext uri="{FF2B5EF4-FFF2-40B4-BE49-F238E27FC236}">
                <a16:creationId xmlns:a16="http://schemas.microsoft.com/office/drawing/2014/main" id="{1CEF5009-E974-48D9-AA81-C4C691E536B4}"/>
              </a:ext>
            </a:extLst>
          </p:cNvPr>
          <p:cNvSpPr/>
          <p:nvPr/>
        </p:nvSpPr>
        <p:spPr>
          <a:xfrm>
            <a:off x="1043008" y="5441133"/>
            <a:ext cx="822751" cy="529551"/>
          </a:xfrm>
          <a:prstGeom prst="homePlat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D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9850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58D25765-6FEB-4883-85FC-CD3E0B506975}"/>
              </a:ext>
            </a:extLst>
          </p:cNvPr>
          <p:cNvSpPr/>
          <p:nvPr/>
        </p:nvSpPr>
        <p:spPr>
          <a:xfrm rot="13510995">
            <a:off x="1045763" y="-3187238"/>
            <a:ext cx="6071846" cy="6656497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90116" h="6436445">
                <a:moveTo>
                  <a:pt x="0" y="5376105"/>
                </a:moveTo>
                <a:lnTo>
                  <a:pt x="5323383" y="0"/>
                </a:lnTo>
                <a:lnTo>
                  <a:pt x="5890116" y="540364"/>
                </a:lnTo>
                <a:lnTo>
                  <a:pt x="0" y="6436445"/>
                </a:lnTo>
                <a:lnTo>
                  <a:pt x="0" y="5376105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58" y="-93321"/>
            <a:ext cx="5872942" cy="816944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Futura Md BT" pitchFamily="34" charset="0"/>
              </a:rPr>
              <a:t>4. Batasan </a:t>
            </a:r>
            <a:r>
              <a:rPr lang="en-US" sz="3600" b="1" dirty="0" err="1">
                <a:solidFill>
                  <a:schemeClr val="bg1"/>
                </a:solidFill>
                <a:latin typeface="Futura Md BT" pitchFamily="34" charset="0"/>
              </a:rPr>
              <a:t>Penelitian</a:t>
            </a:r>
            <a:endParaRPr lang="id-ID" sz="3600" b="1" dirty="0">
              <a:solidFill>
                <a:schemeClr val="bg1"/>
              </a:solidFill>
              <a:latin typeface="Futura Md BT" pitchFamily="34" charset="0"/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4" name="Flowchart: Delay 113">
            <a:extLst>
              <a:ext uri="{FF2B5EF4-FFF2-40B4-BE49-F238E27FC236}">
                <a16:creationId xmlns:a16="http://schemas.microsoft.com/office/drawing/2014/main" id="{5E265A95-DFA1-4D31-BB3F-5CB34593A5D0}"/>
              </a:ext>
            </a:extLst>
          </p:cNvPr>
          <p:cNvSpPr/>
          <p:nvPr/>
        </p:nvSpPr>
        <p:spPr>
          <a:xfrm rot="5400000">
            <a:off x="961346" y="6322730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" name="Rectangle 7">
            <a:extLst>
              <a:ext uri="{FF2B5EF4-FFF2-40B4-BE49-F238E27FC236}">
                <a16:creationId xmlns:a16="http://schemas.microsoft.com/office/drawing/2014/main" id="{66EEEF18-EA01-4C72-A250-2BF21AC7382F}"/>
              </a:ext>
            </a:extLst>
          </p:cNvPr>
          <p:cNvSpPr/>
          <p:nvPr/>
        </p:nvSpPr>
        <p:spPr>
          <a:xfrm rot="18380475">
            <a:off x="1838852" y="6473223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107" name="Parallelogram 30">
            <a:extLst>
              <a:ext uri="{FF2B5EF4-FFF2-40B4-BE49-F238E27FC236}">
                <a16:creationId xmlns:a16="http://schemas.microsoft.com/office/drawing/2014/main" id="{F2D778F0-9482-47A4-ACE7-243312B42492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ectangle 30">
            <a:extLst>
              <a:ext uri="{FF2B5EF4-FFF2-40B4-BE49-F238E27FC236}">
                <a16:creationId xmlns:a16="http://schemas.microsoft.com/office/drawing/2014/main" id="{2F47335B-A215-41A8-B921-61218BD4F1E6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109" name="Google Shape;283;p37">
            <a:extLst>
              <a:ext uri="{FF2B5EF4-FFF2-40B4-BE49-F238E27FC236}">
                <a16:creationId xmlns:a16="http://schemas.microsoft.com/office/drawing/2014/main" id="{4EE28B70-95BD-4928-B112-12C8015ADF33}"/>
              </a:ext>
            </a:extLst>
          </p:cNvPr>
          <p:cNvGrpSpPr/>
          <p:nvPr/>
        </p:nvGrpSpPr>
        <p:grpSpPr>
          <a:xfrm>
            <a:off x="190527" y="6515707"/>
            <a:ext cx="301752" cy="228600"/>
            <a:chOff x="192331" y="1823751"/>
            <a:chExt cx="239088" cy="182056"/>
          </a:xfrm>
          <a:noFill/>
        </p:grpSpPr>
        <p:grpSp>
          <p:nvGrpSpPr>
            <p:cNvPr id="110" name="Google Shape;284;p37">
              <a:extLst>
                <a:ext uri="{FF2B5EF4-FFF2-40B4-BE49-F238E27FC236}">
                  <a16:creationId xmlns:a16="http://schemas.microsoft.com/office/drawing/2014/main" id="{A8DAB423-DBCE-4576-9BF6-059B2946D64D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112" name="Google Shape;285;p37">
                <a:extLst>
                  <a:ext uri="{FF2B5EF4-FFF2-40B4-BE49-F238E27FC236}">
                    <a16:creationId xmlns:a16="http://schemas.microsoft.com/office/drawing/2014/main" id="{296CDC33-5F6F-4995-8068-4A62B074E9AF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286;p37">
                <a:extLst>
                  <a:ext uri="{FF2B5EF4-FFF2-40B4-BE49-F238E27FC236}">
                    <a16:creationId xmlns:a16="http://schemas.microsoft.com/office/drawing/2014/main" id="{B41766DF-68AA-4565-8685-A4B9D30A4C9C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11" name="Google Shape;287;p37">
              <a:extLst>
                <a:ext uri="{FF2B5EF4-FFF2-40B4-BE49-F238E27FC236}">
                  <a16:creationId xmlns:a16="http://schemas.microsoft.com/office/drawing/2014/main" id="{33DAEB3B-AC9D-40E1-B720-F4BC659B85A5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3" name="Flowchart: Terminator 82">
            <a:extLst>
              <a:ext uri="{FF2B5EF4-FFF2-40B4-BE49-F238E27FC236}">
                <a16:creationId xmlns:a16="http://schemas.microsoft.com/office/drawing/2014/main" id="{600693A9-1A4C-4AFE-9188-E931F4AC5BBF}"/>
              </a:ext>
            </a:extLst>
          </p:cNvPr>
          <p:cNvSpPr/>
          <p:nvPr/>
        </p:nvSpPr>
        <p:spPr>
          <a:xfrm>
            <a:off x="2239060" y="1239830"/>
            <a:ext cx="8762352" cy="958533"/>
          </a:xfrm>
          <a:prstGeom prst="flowChartTerminator">
            <a:avLst/>
          </a:prstGeom>
          <a:solidFill>
            <a:srgbClr val="19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 algn="just" defTabSz="2438339" latinLnBrk="1"/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Estimasi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mencakup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wilayah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sejumlah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572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576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kecamatan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di </a:t>
            </a:r>
          </a:p>
          <a:p>
            <a:pPr marL="360000" algn="just" defTabSz="2438339" latinLnBrk="1"/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Provinsi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Jawa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Tengah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sebagai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unit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analisis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penelitian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Flowchart: Terminator 83">
            <a:extLst>
              <a:ext uri="{FF2B5EF4-FFF2-40B4-BE49-F238E27FC236}">
                <a16:creationId xmlns:a16="http://schemas.microsoft.com/office/drawing/2014/main" id="{9429A87E-04AA-4674-B7CE-D298D0B936C0}"/>
              </a:ext>
            </a:extLst>
          </p:cNvPr>
          <p:cNvSpPr/>
          <p:nvPr/>
        </p:nvSpPr>
        <p:spPr>
          <a:xfrm>
            <a:off x="2239060" y="3048490"/>
            <a:ext cx="8762353" cy="923426"/>
          </a:xfrm>
          <a:prstGeom prst="flowChartTerminator">
            <a:avLst/>
          </a:prstGeom>
          <a:solidFill>
            <a:srgbClr val="1932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 lvl="0" algn="just"/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diperoleh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big data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bergantung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pada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resolusi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spasial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periode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data yang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digunakan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Flowchart: Terminator 84">
            <a:extLst>
              <a:ext uri="{FF2B5EF4-FFF2-40B4-BE49-F238E27FC236}">
                <a16:creationId xmlns:a16="http://schemas.microsoft.com/office/drawing/2014/main" id="{A441D6BF-6582-4C2E-862A-98D3718E5466}"/>
              </a:ext>
            </a:extLst>
          </p:cNvPr>
          <p:cNvSpPr/>
          <p:nvPr/>
        </p:nvSpPr>
        <p:spPr>
          <a:xfrm>
            <a:off x="2239190" y="4923108"/>
            <a:ext cx="8688653" cy="923426"/>
          </a:xfrm>
          <a:prstGeom prst="flowChartTerminator">
            <a:avLst/>
          </a:prstGeom>
          <a:solidFill>
            <a:srgbClr val="193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 lvl="0" algn="just"/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Variabel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yang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diperoleh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dari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sumber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big data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diasumsikan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tidak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mengandung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measurement error 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kesalahan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pengukuran</a:t>
            </a:r>
            <a:r>
              <a:rPr lang="en-ID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6" name="Picture 2" descr="Chart, predictor, research, variables icon - Download on Iconfinder">
            <a:extLst>
              <a:ext uri="{FF2B5EF4-FFF2-40B4-BE49-F238E27FC236}">
                <a16:creationId xmlns:a16="http://schemas.microsoft.com/office/drawing/2014/main" id="{9278491E-9681-4613-80BF-D2F973D7E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21" y="928067"/>
            <a:ext cx="1518996" cy="15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Satellite - Free technology icons">
            <a:extLst>
              <a:ext uri="{FF2B5EF4-FFF2-40B4-BE49-F238E27FC236}">
                <a16:creationId xmlns:a16="http://schemas.microsoft.com/office/drawing/2014/main" id="{1F308B8B-A76E-4BCF-B737-B94AEE69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413" y="2744085"/>
            <a:ext cx="1459662" cy="15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6" descr="Measurement - Free business and finance icons">
            <a:extLst>
              <a:ext uri="{FF2B5EF4-FFF2-40B4-BE49-F238E27FC236}">
                <a16:creationId xmlns:a16="http://schemas.microsoft.com/office/drawing/2014/main" id="{7C72940E-1637-4E14-BEC6-79130A654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21" y="4560103"/>
            <a:ext cx="1518996" cy="15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9">
            <a:extLst>
              <a:ext uri="{FF2B5EF4-FFF2-40B4-BE49-F238E27FC236}">
                <a16:creationId xmlns:a16="http://schemas.microsoft.com/office/drawing/2014/main" id="{855F186C-87EC-4B2F-B0DC-7228DD3FDBDE}"/>
              </a:ext>
            </a:extLst>
          </p:cNvPr>
          <p:cNvSpPr/>
          <p:nvPr/>
        </p:nvSpPr>
        <p:spPr>
          <a:xfrm>
            <a:off x="1002790" y="649665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62905763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9C37BDB-2F89-4936-B298-7CC49B77C962}"/>
              </a:ext>
            </a:extLst>
          </p:cNvPr>
          <p:cNvGrpSpPr/>
          <p:nvPr/>
        </p:nvGrpSpPr>
        <p:grpSpPr>
          <a:xfrm flipH="1">
            <a:off x="9043721" y="5049608"/>
            <a:ext cx="3151266" cy="1808394"/>
            <a:chOff x="-1" y="5098666"/>
            <a:chExt cx="3151266" cy="1808394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DAD950-5805-4C1B-8E44-6A0523112C61}"/>
                </a:ext>
              </a:extLst>
            </p:cNvPr>
            <p:cNvSpPr/>
            <p:nvPr/>
          </p:nvSpPr>
          <p:spPr>
            <a:xfrm rot="5400000">
              <a:off x="1242226" y="4983757"/>
              <a:ext cx="674876" cy="314320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244276">
                    <a:shade val="30000"/>
                    <a:satMod val="115000"/>
                  </a:srgbClr>
                </a:gs>
                <a:gs pos="50000">
                  <a:srgbClr val="244276">
                    <a:shade val="67500"/>
                    <a:satMod val="115000"/>
                  </a:srgbClr>
                </a:gs>
                <a:gs pos="100000">
                  <a:srgbClr val="244276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FD85280-4494-4BA3-9328-591227FBCD58}"/>
                </a:ext>
              </a:extLst>
            </p:cNvPr>
            <p:cNvSpPr/>
            <p:nvPr/>
          </p:nvSpPr>
          <p:spPr>
            <a:xfrm rot="5400000">
              <a:off x="377456" y="5557831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D9AFE-2FDA-4698-901B-89534F69A1EE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-12765" y="-41290"/>
            <a:ext cx="12204765" cy="1236352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30000">
                <a:schemeClr val="bg1">
                  <a:alpha val="8000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400"/>
          </a:p>
        </p:txBody>
      </p:sp>
      <p:sp>
        <p:nvSpPr>
          <p:cNvPr id="326" name="Diagonal Stripe 28">
            <a:extLst>
              <a:ext uri="{FF2B5EF4-FFF2-40B4-BE49-F238E27FC236}">
                <a16:creationId xmlns:a16="http://schemas.microsoft.com/office/drawing/2014/main" id="{3934983F-B28A-4A16-A307-EB093D86D2E3}"/>
              </a:ext>
            </a:extLst>
          </p:cNvPr>
          <p:cNvSpPr/>
          <p:nvPr/>
        </p:nvSpPr>
        <p:spPr>
          <a:xfrm rot="13510995">
            <a:off x="1427905" y="-3763591"/>
            <a:ext cx="7325137" cy="7672085"/>
          </a:xfrm>
          <a:custGeom>
            <a:avLst/>
            <a:gdLst>
              <a:gd name="connsiteX0" fmla="*/ 0 w 6373324"/>
              <a:gd name="connsiteY0" fmla="*/ 5376105 h 6436445"/>
              <a:gd name="connsiteX1" fmla="*/ 5323383 w 6373324"/>
              <a:gd name="connsiteY1" fmla="*/ 0 h 6436445"/>
              <a:gd name="connsiteX2" fmla="*/ 6373324 w 6373324"/>
              <a:gd name="connsiteY2" fmla="*/ 0 h 6436445"/>
              <a:gd name="connsiteX3" fmla="*/ 0 w 6373324"/>
              <a:gd name="connsiteY3" fmla="*/ 6436445 h 6436445"/>
              <a:gd name="connsiteX4" fmla="*/ 0 w 6373324"/>
              <a:gd name="connsiteY4" fmla="*/ 5376105 h 6436445"/>
              <a:gd name="connsiteX0" fmla="*/ 0 w 5890116"/>
              <a:gd name="connsiteY0" fmla="*/ 5376105 h 6436445"/>
              <a:gd name="connsiteX1" fmla="*/ 5323383 w 5890116"/>
              <a:gd name="connsiteY1" fmla="*/ 0 h 6436445"/>
              <a:gd name="connsiteX2" fmla="*/ 5890116 w 5890116"/>
              <a:gd name="connsiteY2" fmla="*/ 540364 h 6436445"/>
              <a:gd name="connsiteX3" fmla="*/ 0 w 5890116"/>
              <a:gd name="connsiteY3" fmla="*/ 6436445 h 6436445"/>
              <a:gd name="connsiteX4" fmla="*/ 0 w 5890116"/>
              <a:gd name="connsiteY4" fmla="*/ 5376105 h 6436445"/>
              <a:gd name="connsiteX0" fmla="*/ 0 w 5890116"/>
              <a:gd name="connsiteY0" fmla="*/ 5376105 h 6389875"/>
              <a:gd name="connsiteX1" fmla="*/ 5323383 w 5890116"/>
              <a:gd name="connsiteY1" fmla="*/ 0 h 6389875"/>
              <a:gd name="connsiteX2" fmla="*/ 5890116 w 5890116"/>
              <a:gd name="connsiteY2" fmla="*/ 540364 h 6389875"/>
              <a:gd name="connsiteX3" fmla="*/ 9288 w 5890116"/>
              <a:gd name="connsiteY3" fmla="*/ 6389875 h 6389875"/>
              <a:gd name="connsiteX4" fmla="*/ 0 w 5890116"/>
              <a:gd name="connsiteY4" fmla="*/ 5376105 h 6389875"/>
              <a:gd name="connsiteX0" fmla="*/ 11279 w 5880828"/>
              <a:gd name="connsiteY0" fmla="*/ 5897288 h 6389875"/>
              <a:gd name="connsiteX1" fmla="*/ 5314095 w 5880828"/>
              <a:gd name="connsiteY1" fmla="*/ 0 h 6389875"/>
              <a:gd name="connsiteX2" fmla="*/ 5880828 w 5880828"/>
              <a:gd name="connsiteY2" fmla="*/ 540364 h 6389875"/>
              <a:gd name="connsiteX3" fmla="*/ 0 w 5880828"/>
              <a:gd name="connsiteY3" fmla="*/ 6389875 h 6389875"/>
              <a:gd name="connsiteX4" fmla="*/ 11279 w 5880828"/>
              <a:gd name="connsiteY4" fmla="*/ 5897288 h 6389875"/>
              <a:gd name="connsiteX0" fmla="*/ 11279 w 5880828"/>
              <a:gd name="connsiteY0" fmla="*/ 5712083 h 6204670"/>
              <a:gd name="connsiteX1" fmla="*/ 5616713 w 5880828"/>
              <a:gd name="connsiteY1" fmla="*/ 0 h 6204670"/>
              <a:gd name="connsiteX2" fmla="*/ 5880828 w 5880828"/>
              <a:gd name="connsiteY2" fmla="*/ 355159 h 6204670"/>
              <a:gd name="connsiteX3" fmla="*/ 0 w 5880828"/>
              <a:gd name="connsiteY3" fmla="*/ 6204670 h 6204670"/>
              <a:gd name="connsiteX4" fmla="*/ 11279 w 5880828"/>
              <a:gd name="connsiteY4" fmla="*/ 5712083 h 6204670"/>
              <a:gd name="connsiteX0" fmla="*/ 11279 w 5880828"/>
              <a:gd name="connsiteY0" fmla="*/ 5619005 h 6111592"/>
              <a:gd name="connsiteX1" fmla="*/ 5617014 w 5880828"/>
              <a:gd name="connsiteY1" fmla="*/ 0 h 6111592"/>
              <a:gd name="connsiteX2" fmla="*/ 5880828 w 5880828"/>
              <a:gd name="connsiteY2" fmla="*/ 262081 h 6111592"/>
              <a:gd name="connsiteX3" fmla="*/ 0 w 5880828"/>
              <a:gd name="connsiteY3" fmla="*/ 6111592 h 6111592"/>
              <a:gd name="connsiteX4" fmla="*/ 11279 w 5880828"/>
              <a:gd name="connsiteY4" fmla="*/ 5619005 h 6111592"/>
              <a:gd name="connsiteX0" fmla="*/ 11279 w 5880828"/>
              <a:gd name="connsiteY0" fmla="*/ 5609726 h 6102313"/>
              <a:gd name="connsiteX1" fmla="*/ 5626482 w 5880828"/>
              <a:gd name="connsiteY1" fmla="*/ 0 h 6102313"/>
              <a:gd name="connsiteX2" fmla="*/ 5880828 w 5880828"/>
              <a:gd name="connsiteY2" fmla="*/ 252802 h 6102313"/>
              <a:gd name="connsiteX3" fmla="*/ 0 w 5880828"/>
              <a:gd name="connsiteY3" fmla="*/ 6102313 h 6102313"/>
              <a:gd name="connsiteX4" fmla="*/ 11279 w 5880828"/>
              <a:gd name="connsiteY4" fmla="*/ 5609726 h 6102313"/>
              <a:gd name="connsiteX0" fmla="*/ 11279 w 5880828"/>
              <a:gd name="connsiteY0" fmla="*/ 5581890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1279 w 5880828"/>
              <a:gd name="connsiteY4" fmla="*/ 5581890 h 6074477"/>
              <a:gd name="connsiteX0" fmla="*/ 190328 w 5880828"/>
              <a:gd name="connsiteY0" fmla="*/ 5497553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0328 w 5880828"/>
              <a:gd name="connsiteY4" fmla="*/ 5497553 h 6074477"/>
              <a:gd name="connsiteX0" fmla="*/ 199615 w 5880828"/>
              <a:gd name="connsiteY0" fmla="*/ 5450984 h 6074477"/>
              <a:gd name="connsiteX1" fmla="*/ 5654887 w 5880828"/>
              <a:gd name="connsiteY1" fmla="*/ 0 h 6074477"/>
              <a:gd name="connsiteX2" fmla="*/ 5880828 w 5880828"/>
              <a:gd name="connsiteY2" fmla="*/ 224966 h 6074477"/>
              <a:gd name="connsiteX3" fmla="*/ 0 w 5880828"/>
              <a:gd name="connsiteY3" fmla="*/ 6074477 h 6074477"/>
              <a:gd name="connsiteX4" fmla="*/ 199615 w 5880828"/>
              <a:gd name="connsiteY4" fmla="*/ 5450984 h 607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0828" h="6074477">
                <a:moveTo>
                  <a:pt x="199615" y="5450984"/>
                </a:moveTo>
                <a:lnTo>
                  <a:pt x="5654887" y="0"/>
                </a:lnTo>
                <a:lnTo>
                  <a:pt x="5880828" y="224966"/>
                </a:lnTo>
                <a:lnTo>
                  <a:pt x="0" y="6074477"/>
                </a:lnTo>
                <a:lnTo>
                  <a:pt x="199615" y="5450984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E3B512E5-0194-4850-BAA5-3EC1F8208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215" y="6355668"/>
            <a:ext cx="961632" cy="460101"/>
          </a:xfrm>
        </p:spPr>
        <p:txBody>
          <a:bodyPr/>
          <a:lstStyle/>
          <a:p>
            <a:pPr algn="ctr"/>
            <a:fld id="{EBA5BE40-9B8C-4EE1-8029-D901C9E57395}" type="slidenum">
              <a:rPr lang="en-ID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endParaRPr lang="en-ID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B77851F-F987-4C79-A1E7-3750E17F4DC0}"/>
              </a:ext>
            </a:extLst>
          </p:cNvPr>
          <p:cNvGrpSpPr/>
          <p:nvPr/>
        </p:nvGrpSpPr>
        <p:grpSpPr>
          <a:xfrm rot="10800000" flipH="1">
            <a:off x="-16625" y="-53660"/>
            <a:ext cx="2144683" cy="2397848"/>
            <a:chOff x="-1" y="5098666"/>
            <a:chExt cx="1712423" cy="181075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4D8A9A-4A0B-4FD9-87F2-319AA54ED307}"/>
                </a:ext>
              </a:extLst>
            </p:cNvPr>
            <p:cNvSpPr/>
            <p:nvPr/>
          </p:nvSpPr>
          <p:spPr>
            <a:xfrm rot="5400000">
              <a:off x="377456" y="5574456"/>
              <a:ext cx="957509" cy="1712422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E7F6B6E-13EB-40B8-8E54-F99B260565CD}"/>
                </a:ext>
              </a:extLst>
            </p:cNvPr>
            <p:cNvSpPr/>
            <p:nvPr/>
          </p:nvSpPr>
          <p:spPr>
            <a:xfrm rot="5400000">
              <a:off x="-521812" y="5620477"/>
              <a:ext cx="1808394" cy="764771"/>
            </a:xfrm>
            <a:custGeom>
              <a:avLst/>
              <a:gdLst>
                <a:gd name="connsiteX0" fmla="*/ 1702042 w 1702042"/>
                <a:gd name="connsiteY0" fmla="*/ 5574687 h 5574687"/>
                <a:gd name="connsiteX1" fmla="*/ 0 w 1702042"/>
                <a:gd name="connsiteY1" fmla="*/ 5574687 h 5574687"/>
                <a:gd name="connsiteX2" fmla="*/ 1702042 w 1702042"/>
                <a:gd name="connsiteY2" fmla="*/ 0 h 557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02042" h="5574687">
                  <a:moveTo>
                    <a:pt x="1702042" y="5574687"/>
                  </a:moveTo>
                  <a:lnTo>
                    <a:pt x="0" y="5574687"/>
                  </a:lnTo>
                  <a:lnTo>
                    <a:pt x="170204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</p:grpSp>
      <p:sp>
        <p:nvSpPr>
          <p:cNvPr id="38" name="Diagonal Stripe 60">
            <a:extLst>
              <a:ext uri="{FF2B5EF4-FFF2-40B4-BE49-F238E27FC236}">
                <a16:creationId xmlns:a16="http://schemas.microsoft.com/office/drawing/2014/main" id="{0FC39440-790D-4C6F-BD9C-D73DC20BF6FE}"/>
              </a:ext>
            </a:extLst>
          </p:cNvPr>
          <p:cNvSpPr/>
          <p:nvPr/>
        </p:nvSpPr>
        <p:spPr>
          <a:xfrm rot="8067194" flipV="1">
            <a:off x="504987" y="5011569"/>
            <a:ext cx="3062520" cy="3457709"/>
          </a:xfrm>
          <a:custGeom>
            <a:avLst/>
            <a:gdLst>
              <a:gd name="connsiteX0" fmla="*/ 0 w 3419720"/>
              <a:gd name="connsiteY0" fmla="*/ 2773117 h 3457709"/>
              <a:gd name="connsiteX1" fmla="*/ 2742650 w 3419720"/>
              <a:gd name="connsiteY1" fmla="*/ 0 h 3457709"/>
              <a:gd name="connsiteX2" fmla="*/ 3419720 w 3419720"/>
              <a:gd name="connsiteY2" fmla="*/ 0 h 3457709"/>
              <a:gd name="connsiteX3" fmla="*/ 0 w 3419720"/>
              <a:gd name="connsiteY3" fmla="*/ 3457709 h 3457709"/>
              <a:gd name="connsiteX4" fmla="*/ 0 w 3419720"/>
              <a:gd name="connsiteY4" fmla="*/ 2773117 h 3457709"/>
              <a:gd name="connsiteX0" fmla="*/ 0 w 3048922"/>
              <a:gd name="connsiteY0" fmla="*/ 2773117 h 3457709"/>
              <a:gd name="connsiteX1" fmla="*/ 2742650 w 3048922"/>
              <a:gd name="connsiteY1" fmla="*/ 0 h 3457709"/>
              <a:gd name="connsiteX2" fmla="*/ 3048922 w 3048922"/>
              <a:gd name="connsiteY2" fmla="*/ 308313 h 3457709"/>
              <a:gd name="connsiteX3" fmla="*/ 0 w 3048922"/>
              <a:gd name="connsiteY3" fmla="*/ 3457709 h 3457709"/>
              <a:gd name="connsiteX4" fmla="*/ 0 w 3048922"/>
              <a:gd name="connsiteY4" fmla="*/ 2773117 h 3457709"/>
              <a:gd name="connsiteX0" fmla="*/ 0 w 3062520"/>
              <a:gd name="connsiteY0" fmla="*/ 2773117 h 3457709"/>
              <a:gd name="connsiteX1" fmla="*/ 2742650 w 3062520"/>
              <a:gd name="connsiteY1" fmla="*/ 0 h 3457709"/>
              <a:gd name="connsiteX2" fmla="*/ 3062520 w 3062520"/>
              <a:gd name="connsiteY2" fmla="*/ 321654 h 3457709"/>
              <a:gd name="connsiteX3" fmla="*/ 0 w 3062520"/>
              <a:gd name="connsiteY3" fmla="*/ 3457709 h 3457709"/>
              <a:gd name="connsiteX4" fmla="*/ 0 w 3062520"/>
              <a:gd name="connsiteY4" fmla="*/ 2773117 h 345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2520" h="3457709">
                <a:moveTo>
                  <a:pt x="0" y="2773117"/>
                </a:moveTo>
                <a:lnTo>
                  <a:pt x="2742650" y="0"/>
                </a:lnTo>
                <a:lnTo>
                  <a:pt x="3062520" y="321654"/>
                </a:lnTo>
                <a:lnTo>
                  <a:pt x="0" y="3457709"/>
                </a:lnTo>
                <a:lnTo>
                  <a:pt x="0" y="2773117"/>
                </a:lnTo>
                <a:close/>
              </a:path>
            </a:pathLst>
          </a:custGeom>
          <a:gradFill flip="none" rotWithShape="1">
            <a:gsLst>
              <a:gs pos="0">
                <a:srgbClr val="244276">
                  <a:shade val="30000"/>
                  <a:satMod val="115000"/>
                </a:srgbClr>
              </a:gs>
              <a:gs pos="50000">
                <a:srgbClr val="244276">
                  <a:shade val="67500"/>
                  <a:satMod val="115000"/>
                </a:srgbClr>
              </a:gs>
              <a:gs pos="100000">
                <a:srgbClr val="244276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25" name="Flowchart: Off-page Connector 4">
            <a:extLst>
              <a:ext uri="{FF2B5EF4-FFF2-40B4-BE49-F238E27FC236}">
                <a16:creationId xmlns:a16="http://schemas.microsoft.com/office/drawing/2014/main" id="{A93D6907-2120-4033-AF0E-FF91C101307B}"/>
              </a:ext>
            </a:extLst>
          </p:cNvPr>
          <p:cNvSpPr/>
          <p:nvPr/>
        </p:nvSpPr>
        <p:spPr>
          <a:xfrm rot="5400000" flipH="1">
            <a:off x="7253194" y="-205950"/>
            <a:ext cx="2448165" cy="741495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537 h 10000"/>
              <a:gd name="connsiteX3" fmla="*/ 5000 w 10068"/>
              <a:gd name="connsiteY3" fmla="*/ 10000 h 10000"/>
              <a:gd name="connsiteX4" fmla="*/ 0 w 10068"/>
              <a:gd name="connsiteY4" fmla="*/ 8000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537 h 10000"/>
              <a:gd name="connsiteX3" fmla="*/ 5000 w 10068"/>
              <a:gd name="connsiteY3" fmla="*/ 10000 h 10000"/>
              <a:gd name="connsiteX4" fmla="*/ 137 w 10068"/>
              <a:gd name="connsiteY4" fmla="*/ 8631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911 h 10000"/>
              <a:gd name="connsiteX3" fmla="*/ 5000 w 10068"/>
              <a:gd name="connsiteY3" fmla="*/ 10000 h 10000"/>
              <a:gd name="connsiteX4" fmla="*/ 137 w 10068"/>
              <a:gd name="connsiteY4" fmla="*/ 8631 h 10000"/>
              <a:gd name="connsiteX5" fmla="*/ 0 w 10068"/>
              <a:gd name="connsiteY5" fmla="*/ 0 h 10000"/>
              <a:gd name="connsiteX0" fmla="*/ 0 w 10068"/>
              <a:gd name="connsiteY0" fmla="*/ 0 h 10000"/>
              <a:gd name="connsiteX1" fmla="*/ 10000 w 10068"/>
              <a:gd name="connsiteY1" fmla="*/ 0 h 10000"/>
              <a:gd name="connsiteX2" fmla="*/ 10068 w 10068"/>
              <a:gd name="connsiteY2" fmla="*/ 8911 h 10000"/>
              <a:gd name="connsiteX3" fmla="*/ 5000 w 10068"/>
              <a:gd name="connsiteY3" fmla="*/ 10000 h 10000"/>
              <a:gd name="connsiteX4" fmla="*/ 205 w 10068"/>
              <a:gd name="connsiteY4" fmla="*/ 8841 h 10000"/>
              <a:gd name="connsiteX5" fmla="*/ 0 w 10068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68" h="10000">
                <a:moveTo>
                  <a:pt x="0" y="0"/>
                </a:moveTo>
                <a:lnTo>
                  <a:pt x="10000" y="0"/>
                </a:lnTo>
                <a:cubicBezTo>
                  <a:pt x="10023" y="2846"/>
                  <a:pt x="10045" y="6065"/>
                  <a:pt x="10068" y="8911"/>
                </a:cubicBezTo>
                <a:lnTo>
                  <a:pt x="5000" y="10000"/>
                </a:lnTo>
                <a:lnTo>
                  <a:pt x="205" y="8841"/>
                </a:lnTo>
                <a:cubicBezTo>
                  <a:pt x="159" y="5964"/>
                  <a:pt x="46" y="2877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1599" y="3182380"/>
            <a:ext cx="6035040" cy="631595"/>
          </a:xfrm>
        </p:spPr>
        <p:txBody>
          <a:bodyPr>
            <a:no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 Md BT" pitchFamily="34" charset="0"/>
              </a:rPr>
              <a:t>METODOLOGI</a:t>
            </a:r>
            <a:endParaRPr lang="id-ID" sz="45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Futura Md BT" pitchFamily="34" charset="0"/>
            </a:endParaRPr>
          </a:p>
        </p:txBody>
      </p:sp>
      <p:grpSp>
        <p:nvGrpSpPr>
          <p:cNvPr id="327" name="Google Shape;4089;p75">
            <a:extLst>
              <a:ext uri="{FF2B5EF4-FFF2-40B4-BE49-F238E27FC236}">
                <a16:creationId xmlns:a16="http://schemas.microsoft.com/office/drawing/2014/main" id="{24B4933E-CB22-4C5D-8613-40C013756A8E}"/>
              </a:ext>
            </a:extLst>
          </p:cNvPr>
          <p:cNvGrpSpPr/>
          <p:nvPr/>
        </p:nvGrpSpPr>
        <p:grpSpPr>
          <a:xfrm>
            <a:off x="781525" y="1792325"/>
            <a:ext cx="3575667" cy="3793414"/>
            <a:chOff x="1356975" y="492800"/>
            <a:chExt cx="4939375" cy="4832300"/>
          </a:xfrm>
        </p:grpSpPr>
        <p:sp>
          <p:nvSpPr>
            <p:cNvPr id="328" name="Google Shape;4090;p75">
              <a:extLst>
                <a:ext uri="{FF2B5EF4-FFF2-40B4-BE49-F238E27FC236}">
                  <a16:creationId xmlns:a16="http://schemas.microsoft.com/office/drawing/2014/main" id="{999F5718-E1CF-434A-9402-A5F3CDF4084C}"/>
                </a:ext>
              </a:extLst>
            </p:cNvPr>
            <p:cNvSpPr/>
            <p:nvPr/>
          </p:nvSpPr>
          <p:spPr>
            <a:xfrm>
              <a:off x="1356975" y="2393825"/>
              <a:ext cx="4939375" cy="2931275"/>
            </a:xfrm>
            <a:custGeom>
              <a:avLst/>
              <a:gdLst/>
              <a:ahLst/>
              <a:cxnLst/>
              <a:rect l="l" t="t" r="r" b="b"/>
              <a:pathLst>
                <a:path w="197575" h="117251" extrusionOk="0">
                  <a:moveTo>
                    <a:pt x="98771" y="0"/>
                  </a:moveTo>
                  <a:cubicBezTo>
                    <a:pt x="44232" y="0"/>
                    <a:pt x="0" y="26253"/>
                    <a:pt x="0" y="58609"/>
                  </a:cubicBezTo>
                  <a:cubicBezTo>
                    <a:pt x="0" y="90999"/>
                    <a:pt x="44232" y="117251"/>
                    <a:pt x="98771" y="117251"/>
                  </a:cubicBezTo>
                  <a:cubicBezTo>
                    <a:pt x="153343" y="117251"/>
                    <a:pt x="197575" y="90999"/>
                    <a:pt x="197575" y="58609"/>
                  </a:cubicBezTo>
                  <a:cubicBezTo>
                    <a:pt x="197575" y="26253"/>
                    <a:pt x="153343" y="0"/>
                    <a:pt x="9877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091;p75">
              <a:extLst>
                <a:ext uri="{FF2B5EF4-FFF2-40B4-BE49-F238E27FC236}">
                  <a16:creationId xmlns:a16="http://schemas.microsoft.com/office/drawing/2014/main" id="{0E15B170-D5C7-4A5F-8C9C-6674344E926D}"/>
                </a:ext>
              </a:extLst>
            </p:cNvPr>
            <p:cNvSpPr/>
            <p:nvPr/>
          </p:nvSpPr>
          <p:spPr>
            <a:xfrm>
              <a:off x="3557700" y="3895150"/>
              <a:ext cx="2088200" cy="1036150"/>
            </a:xfrm>
            <a:custGeom>
              <a:avLst/>
              <a:gdLst/>
              <a:ahLst/>
              <a:cxnLst/>
              <a:rect l="l" t="t" r="r" b="b"/>
              <a:pathLst>
                <a:path w="83528" h="41446" extrusionOk="0">
                  <a:moveTo>
                    <a:pt x="18704" y="1"/>
                  </a:moveTo>
                  <a:cubicBezTo>
                    <a:pt x="18310" y="1"/>
                    <a:pt x="17922" y="53"/>
                    <a:pt x="17547" y="157"/>
                  </a:cubicBezTo>
                  <a:cubicBezTo>
                    <a:pt x="10075" y="2425"/>
                    <a:pt x="4371" y="5694"/>
                    <a:pt x="368" y="9964"/>
                  </a:cubicBezTo>
                  <a:cubicBezTo>
                    <a:pt x="1" y="10364"/>
                    <a:pt x="34" y="10998"/>
                    <a:pt x="435" y="11365"/>
                  </a:cubicBezTo>
                  <a:cubicBezTo>
                    <a:pt x="4904" y="15468"/>
                    <a:pt x="11309" y="19671"/>
                    <a:pt x="17614" y="22873"/>
                  </a:cubicBezTo>
                  <a:cubicBezTo>
                    <a:pt x="17967" y="23019"/>
                    <a:pt x="18345" y="23100"/>
                    <a:pt x="18718" y="23100"/>
                  </a:cubicBezTo>
                  <a:cubicBezTo>
                    <a:pt x="18944" y="23100"/>
                    <a:pt x="19167" y="23070"/>
                    <a:pt x="19381" y="23007"/>
                  </a:cubicBezTo>
                  <a:cubicBezTo>
                    <a:pt x="21716" y="22240"/>
                    <a:pt x="24018" y="21339"/>
                    <a:pt x="26253" y="20305"/>
                  </a:cubicBezTo>
                  <a:lnTo>
                    <a:pt x="26253" y="20305"/>
                  </a:lnTo>
                  <a:cubicBezTo>
                    <a:pt x="23117" y="25876"/>
                    <a:pt x="25386" y="32280"/>
                    <a:pt x="33058" y="36717"/>
                  </a:cubicBezTo>
                  <a:cubicBezTo>
                    <a:pt x="38512" y="39869"/>
                    <a:pt x="45667" y="41445"/>
                    <a:pt x="52822" y="41445"/>
                  </a:cubicBezTo>
                  <a:cubicBezTo>
                    <a:pt x="59977" y="41445"/>
                    <a:pt x="67132" y="39869"/>
                    <a:pt x="72586" y="36717"/>
                  </a:cubicBezTo>
                  <a:cubicBezTo>
                    <a:pt x="83527" y="30412"/>
                    <a:pt x="83527" y="20205"/>
                    <a:pt x="72586" y="13900"/>
                  </a:cubicBezTo>
                  <a:cubicBezTo>
                    <a:pt x="67132" y="10760"/>
                    <a:pt x="59991" y="9185"/>
                    <a:pt x="52845" y="9185"/>
                  </a:cubicBezTo>
                  <a:cubicBezTo>
                    <a:pt x="48759" y="9185"/>
                    <a:pt x="44671" y="9700"/>
                    <a:pt x="40897" y="10731"/>
                  </a:cubicBezTo>
                  <a:cubicBezTo>
                    <a:pt x="40997" y="10631"/>
                    <a:pt x="41097" y="10531"/>
                    <a:pt x="41197" y="10431"/>
                  </a:cubicBezTo>
                  <a:cubicBezTo>
                    <a:pt x="41597" y="10131"/>
                    <a:pt x="41564" y="9497"/>
                    <a:pt x="41130" y="9230"/>
                  </a:cubicBezTo>
                  <a:cubicBezTo>
                    <a:pt x="34926" y="4694"/>
                    <a:pt x="27721" y="1592"/>
                    <a:pt x="19415" y="57"/>
                  </a:cubicBezTo>
                  <a:cubicBezTo>
                    <a:pt x="19177" y="20"/>
                    <a:pt x="18939" y="1"/>
                    <a:pt x="18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092;p75">
              <a:extLst>
                <a:ext uri="{FF2B5EF4-FFF2-40B4-BE49-F238E27FC236}">
                  <a16:creationId xmlns:a16="http://schemas.microsoft.com/office/drawing/2014/main" id="{1E6C4EC2-79BF-49C8-8844-0458D8DD7925}"/>
                </a:ext>
              </a:extLst>
            </p:cNvPr>
            <p:cNvSpPr/>
            <p:nvPr/>
          </p:nvSpPr>
          <p:spPr>
            <a:xfrm>
              <a:off x="1933225" y="2626900"/>
              <a:ext cx="3016350" cy="1738150"/>
            </a:xfrm>
            <a:custGeom>
              <a:avLst/>
              <a:gdLst/>
              <a:ahLst/>
              <a:cxnLst/>
              <a:rect l="l" t="t" r="r" b="b"/>
              <a:pathLst>
                <a:path w="120654" h="69526" extrusionOk="0">
                  <a:moveTo>
                    <a:pt x="115549" y="1"/>
                  </a:moveTo>
                  <a:cubicBezTo>
                    <a:pt x="115208" y="1"/>
                    <a:pt x="114866" y="84"/>
                    <a:pt x="114549" y="251"/>
                  </a:cubicBezTo>
                  <a:lnTo>
                    <a:pt x="534" y="66065"/>
                  </a:lnTo>
                  <a:cubicBezTo>
                    <a:pt x="0" y="66398"/>
                    <a:pt x="0" y="66899"/>
                    <a:pt x="534" y="67232"/>
                  </a:cubicBezTo>
                  <a:lnTo>
                    <a:pt x="4170" y="69300"/>
                  </a:lnTo>
                  <a:cubicBezTo>
                    <a:pt x="4487" y="69450"/>
                    <a:pt x="4829" y="69526"/>
                    <a:pt x="5171" y="69526"/>
                  </a:cubicBezTo>
                  <a:cubicBezTo>
                    <a:pt x="5512" y="69526"/>
                    <a:pt x="5854" y="69450"/>
                    <a:pt x="6171" y="69300"/>
                  </a:cubicBezTo>
                  <a:lnTo>
                    <a:pt x="120086" y="3520"/>
                  </a:lnTo>
                  <a:cubicBezTo>
                    <a:pt x="120653" y="3220"/>
                    <a:pt x="120653" y="2686"/>
                    <a:pt x="120086" y="2352"/>
                  </a:cubicBezTo>
                  <a:lnTo>
                    <a:pt x="116550" y="251"/>
                  </a:lnTo>
                  <a:cubicBezTo>
                    <a:pt x="116233" y="84"/>
                    <a:pt x="115891" y="1"/>
                    <a:pt x="1155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093;p75">
              <a:extLst>
                <a:ext uri="{FF2B5EF4-FFF2-40B4-BE49-F238E27FC236}">
                  <a16:creationId xmlns:a16="http://schemas.microsoft.com/office/drawing/2014/main" id="{60AAD4C1-DEAB-4B78-9D2C-67A539C3F5F6}"/>
                </a:ext>
              </a:extLst>
            </p:cNvPr>
            <p:cNvSpPr/>
            <p:nvPr/>
          </p:nvSpPr>
          <p:spPr>
            <a:xfrm>
              <a:off x="2780500" y="3980800"/>
              <a:ext cx="639650" cy="369450"/>
            </a:xfrm>
            <a:custGeom>
              <a:avLst/>
              <a:gdLst/>
              <a:ahLst/>
              <a:cxnLst/>
              <a:rect l="l" t="t" r="r" b="b"/>
              <a:pathLst>
                <a:path w="25586" h="14778" extrusionOk="0">
                  <a:moveTo>
                    <a:pt x="12809" y="0"/>
                  </a:moveTo>
                  <a:cubicBezTo>
                    <a:pt x="5738" y="0"/>
                    <a:pt x="0" y="3336"/>
                    <a:pt x="0" y="7405"/>
                  </a:cubicBezTo>
                  <a:cubicBezTo>
                    <a:pt x="0" y="11475"/>
                    <a:pt x="5738" y="14777"/>
                    <a:pt x="12809" y="14777"/>
                  </a:cubicBezTo>
                  <a:cubicBezTo>
                    <a:pt x="19848" y="14777"/>
                    <a:pt x="25585" y="11475"/>
                    <a:pt x="25585" y="7405"/>
                  </a:cubicBezTo>
                  <a:cubicBezTo>
                    <a:pt x="25585" y="3336"/>
                    <a:pt x="19848" y="0"/>
                    <a:pt x="128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094;p75">
              <a:extLst>
                <a:ext uri="{FF2B5EF4-FFF2-40B4-BE49-F238E27FC236}">
                  <a16:creationId xmlns:a16="http://schemas.microsoft.com/office/drawing/2014/main" id="{A15BECBD-601F-410D-9C4D-88FE466AEFFA}"/>
                </a:ext>
              </a:extLst>
            </p:cNvPr>
            <p:cNvSpPr/>
            <p:nvPr/>
          </p:nvSpPr>
          <p:spPr>
            <a:xfrm>
              <a:off x="3247500" y="4252650"/>
              <a:ext cx="639650" cy="369450"/>
            </a:xfrm>
            <a:custGeom>
              <a:avLst/>
              <a:gdLst/>
              <a:ahLst/>
              <a:cxnLst/>
              <a:rect l="l" t="t" r="r" b="b"/>
              <a:pathLst>
                <a:path w="25586" h="14778" extrusionOk="0">
                  <a:moveTo>
                    <a:pt x="12776" y="1"/>
                  </a:moveTo>
                  <a:cubicBezTo>
                    <a:pt x="5738" y="1"/>
                    <a:pt x="0" y="3303"/>
                    <a:pt x="0" y="7406"/>
                  </a:cubicBezTo>
                  <a:cubicBezTo>
                    <a:pt x="0" y="11476"/>
                    <a:pt x="5738" y="14778"/>
                    <a:pt x="12776" y="14778"/>
                  </a:cubicBezTo>
                  <a:cubicBezTo>
                    <a:pt x="19848" y="14778"/>
                    <a:pt x="25585" y="11476"/>
                    <a:pt x="25585" y="7406"/>
                  </a:cubicBezTo>
                  <a:cubicBezTo>
                    <a:pt x="25585" y="3303"/>
                    <a:pt x="19848" y="1"/>
                    <a:pt x="12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095;p75">
              <a:extLst>
                <a:ext uri="{FF2B5EF4-FFF2-40B4-BE49-F238E27FC236}">
                  <a16:creationId xmlns:a16="http://schemas.microsoft.com/office/drawing/2014/main" id="{BDDF78FD-CB62-46DD-8023-9A736BB613FB}"/>
                </a:ext>
              </a:extLst>
            </p:cNvPr>
            <p:cNvSpPr/>
            <p:nvPr/>
          </p:nvSpPr>
          <p:spPr>
            <a:xfrm>
              <a:off x="4686025" y="2761575"/>
              <a:ext cx="638800" cy="369475"/>
            </a:xfrm>
            <a:custGeom>
              <a:avLst/>
              <a:gdLst/>
              <a:ahLst/>
              <a:cxnLst/>
              <a:rect l="l" t="t" r="r" b="b"/>
              <a:pathLst>
                <a:path w="25552" h="14779" extrusionOk="0">
                  <a:moveTo>
                    <a:pt x="12776" y="1"/>
                  </a:moveTo>
                  <a:cubicBezTo>
                    <a:pt x="5738" y="1"/>
                    <a:pt x="0" y="3303"/>
                    <a:pt x="0" y="7373"/>
                  </a:cubicBezTo>
                  <a:cubicBezTo>
                    <a:pt x="0" y="11476"/>
                    <a:pt x="5738" y="14778"/>
                    <a:pt x="12776" y="14778"/>
                  </a:cubicBezTo>
                  <a:cubicBezTo>
                    <a:pt x="19848" y="14778"/>
                    <a:pt x="25552" y="11476"/>
                    <a:pt x="25552" y="7373"/>
                  </a:cubicBezTo>
                  <a:cubicBezTo>
                    <a:pt x="25552" y="3303"/>
                    <a:pt x="19848" y="1"/>
                    <a:pt x="127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096;p75">
              <a:extLst>
                <a:ext uri="{FF2B5EF4-FFF2-40B4-BE49-F238E27FC236}">
                  <a16:creationId xmlns:a16="http://schemas.microsoft.com/office/drawing/2014/main" id="{3C86E154-B9E4-46F0-B67D-B0D789C5AC4D}"/>
                </a:ext>
              </a:extLst>
            </p:cNvPr>
            <p:cNvSpPr/>
            <p:nvPr/>
          </p:nvSpPr>
          <p:spPr>
            <a:xfrm>
              <a:off x="1793950" y="735550"/>
              <a:ext cx="619625" cy="468475"/>
            </a:xfrm>
            <a:custGeom>
              <a:avLst/>
              <a:gdLst/>
              <a:ahLst/>
              <a:cxnLst/>
              <a:rect l="l" t="t" r="r" b="b"/>
              <a:pathLst>
                <a:path w="24785" h="18739" extrusionOk="0">
                  <a:moveTo>
                    <a:pt x="11471" y="0"/>
                  </a:moveTo>
                  <a:cubicBezTo>
                    <a:pt x="10831" y="0"/>
                    <a:pt x="10107" y="210"/>
                    <a:pt x="9341" y="651"/>
                  </a:cubicBezTo>
                  <a:cubicBezTo>
                    <a:pt x="6705" y="2152"/>
                    <a:pt x="4604" y="5855"/>
                    <a:pt x="4604" y="8890"/>
                  </a:cubicBezTo>
                  <a:lnTo>
                    <a:pt x="4604" y="10591"/>
                  </a:lnTo>
                  <a:cubicBezTo>
                    <a:pt x="4571" y="11259"/>
                    <a:pt x="4737" y="11926"/>
                    <a:pt x="5004" y="12560"/>
                  </a:cubicBezTo>
                  <a:lnTo>
                    <a:pt x="1769" y="14428"/>
                  </a:lnTo>
                  <a:cubicBezTo>
                    <a:pt x="701" y="15095"/>
                    <a:pt x="67" y="16229"/>
                    <a:pt x="1" y="17463"/>
                  </a:cubicBezTo>
                  <a:cubicBezTo>
                    <a:pt x="1" y="18269"/>
                    <a:pt x="388" y="18739"/>
                    <a:pt x="972" y="18739"/>
                  </a:cubicBezTo>
                  <a:cubicBezTo>
                    <a:pt x="1210" y="18739"/>
                    <a:pt x="1479" y="18661"/>
                    <a:pt x="1769" y="18497"/>
                  </a:cubicBezTo>
                  <a:lnTo>
                    <a:pt x="23017" y="6222"/>
                  </a:lnTo>
                  <a:cubicBezTo>
                    <a:pt x="24051" y="5521"/>
                    <a:pt x="24718" y="4387"/>
                    <a:pt x="24785" y="3153"/>
                  </a:cubicBezTo>
                  <a:cubicBezTo>
                    <a:pt x="24785" y="2372"/>
                    <a:pt x="24382" y="1910"/>
                    <a:pt x="23802" y="1910"/>
                  </a:cubicBezTo>
                  <a:cubicBezTo>
                    <a:pt x="23565" y="1910"/>
                    <a:pt x="23298" y="1987"/>
                    <a:pt x="23017" y="2152"/>
                  </a:cubicBezTo>
                  <a:lnTo>
                    <a:pt x="19081" y="4420"/>
                  </a:lnTo>
                  <a:cubicBezTo>
                    <a:pt x="19114" y="4254"/>
                    <a:pt x="19114" y="4053"/>
                    <a:pt x="19114" y="3887"/>
                  </a:cubicBezTo>
                  <a:lnTo>
                    <a:pt x="19114" y="2753"/>
                  </a:lnTo>
                  <a:cubicBezTo>
                    <a:pt x="19114" y="1327"/>
                    <a:pt x="18387" y="494"/>
                    <a:pt x="17341" y="494"/>
                  </a:cubicBezTo>
                  <a:cubicBezTo>
                    <a:pt x="16919" y="494"/>
                    <a:pt x="16444" y="630"/>
                    <a:pt x="15945" y="918"/>
                  </a:cubicBezTo>
                  <a:cubicBezTo>
                    <a:pt x="15178" y="1385"/>
                    <a:pt x="14544" y="2019"/>
                    <a:pt x="14044" y="2753"/>
                  </a:cubicBezTo>
                  <a:cubicBezTo>
                    <a:pt x="13861" y="993"/>
                    <a:pt x="12864" y="0"/>
                    <a:pt x="1147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097;p75">
              <a:extLst>
                <a:ext uri="{FF2B5EF4-FFF2-40B4-BE49-F238E27FC236}">
                  <a16:creationId xmlns:a16="http://schemas.microsoft.com/office/drawing/2014/main" id="{E352979F-39B8-47A5-896A-774CA6BC6684}"/>
                </a:ext>
              </a:extLst>
            </p:cNvPr>
            <p:cNvSpPr/>
            <p:nvPr/>
          </p:nvSpPr>
          <p:spPr>
            <a:xfrm>
              <a:off x="2463600" y="1059300"/>
              <a:ext cx="467850" cy="353050"/>
            </a:xfrm>
            <a:custGeom>
              <a:avLst/>
              <a:gdLst/>
              <a:ahLst/>
              <a:cxnLst/>
              <a:rect l="l" t="t" r="r" b="b"/>
              <a:pathLst>
                <a:path w="18714" h="14122" extrusionOk="0">
                  <a:moveTo>
                    <a:pt x="8663" y="0"/>
                  </a:moveTo>
                  <a:cubicBezTo>
                    <a:pt x="8185" y="0"/>
                    <a:pt x="7645" y="154"/>
                    <a:pt x="7072" y="477"/>
                  </a:cubicBezTo>
                  <a:cubicBezTo>
                    <a:pt x="5104" y="1611"/>
                    <a:pt x="3470" y="4413"/>
                    <a:pt x="3470" y="6681"/>
                  </a:cubicBezTo>
                  <a:lnTo>
                    <a:pt x="3470" y="7982"/>
                  </a:lnTo>
                  <a:cubicBezTo>
                    <a:pt x="3470" y="8483"/>
                    <a:pt x="3570" y="8983"/>
                    <a:pt x="3803" y="9450"/>
                  </a:cubicBezTo>
                  <a:lnTo>
                    <a:pt x="1335" y="10884"/>
                  </a:lnTo>
                  <a:cubicBezTo>
                    <a:pt x="534" y="11385"/>
                    <a:pt x="34" y="12252"/>
                    <a:pt x="0" y="13186"/>
                  </a:cubicBezTo>
                  <a:cubicBezTo>
                    <a:pt x="0" y="13782"/>
                    <a:pt x="307" y="14122"/>
                    <a:pt x="749" y="14122"/>
                  </a:cubicBezTo>
                  <a:cubicBezTo>
                    <a:pt x="926" y="14122"/>
                    <a:pt x="1125" y="14068"/>
                    <a:pt x="1335" y="13953"/>
                  </a:cubicBezTo>
                  <a:lnTo>
                    <a:pt x="17379" y="4680"/>
                  </a:lnTo>
                  <a:cubicBezTo>
                    <a:pt x="18147" y="4180"/>
                    <a:pt x="18647" y="3312"/>
                    <a:pt x="18714" y="2378"/>
                  </a:cubicBezTo>
                  <a:cubicBezTo>
                    <a:pt x="18714" y="1785"/>
                    <a:pt x="18409" y="1428"/>
                    <a:pt x="17969" y="1428"/>
                  </a:cubicBezTo>
                  <a:cubicBezTo>
                    <a:pt x="17791" y="1428"/>
                    <a:pt x="17591" y="1486"/>
                    <a:pt x="17379" y="1611"/>
                  </a:cubicBezTo>
                  <a:lnTo>
                    <a:pt x="14411" y="3312"/>
                  </a:lnTo>
                  <a:cubicBezTo>
                    <a:pt x="14411" y="3179"/>
                    <a:pt x="14444" y="3045"/>
                    <a:pt x="14444" y="2945"/>
                  </a:cubicBezTo>
                  <a:lnTo>
                    <a:pt x="14444" y="2078"/>
                  </a:lnTo>
                  <a:cubicBezTo>
                    <a:pt x="14444" y="987"/>
                    <a:pt x="13904" y="351"/>
                    <a:pt x="13112" y="351"/>
                  </a:cubicBezTo>
                  <a:cubicBezTo>
                    <a:pt x="12790" y="351"/>
                    <a:pt x="12428" y="456"/>
                    <a:pt x="12042" y="677"/>
                  </a:cubicBezTo>
                  <a:cubicBezTo>
                    <a:pt x="11475" y="1044"/>
                    <a:pt x="11008" y="1511"/>
                    <a:pt x="10608" y="2078"/>
                  </a:cubicBezTo>
                  <a:cubicBezTo>
                    <a:pt x="10470" y="747"/>
                    <a:pt x="9717" y="0"/>
                    <a:pt x="866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098;p75">
              <a:extLst>
                <a:ext uri="{FF2B5EF4-FFF2-40B4-BE49-F238E27FC236}">
                  <a16:creationId xmlns:a16="http://schemas.microsoft.com/office/drawing/2014/main" id="{2A6A80D6-4D76-4EEA-87E0-4B6F2D9C7151}"/>
                </a:ext>
              </a:extLst>
            </p:cNvPr>
            <p:cNvSpPr/>
            <p:nvPr/>
          </p:nvSpPr>
          <p:spPr>
            <a:xfrm>
              <a:off x="1590975" y="3474550"/>
              <a:ext cx="485700" cy="539625"/>
            </a:xfrm>
            <a:custGeom>
              <a:avLst/>
              <a:gdLst/>
              <a:ahLst/>
              <a:cxnLst/>
              <a:rect l="l" t="t" r="r" b="b"/>
              <a:pathLst>
                <a:path w="19428" h="21585" extrusionOk="0">
                  <a:moveTo>
                    <a:pt x="5765" y="0"/>
                  </a:moveTo>
                  <a:cubicBezTo>
                    <a:pt x="2477" y="0"/>
                    <a:pt x="0" y="2803"/>
                    <a:pt x="3383" y="5473"/>
                  </a:cubicBezTo>
                  <a:cubicBezTo>
                    <a:pt x="7219" y="8475"/>
                    <a:pt x="14291" y="11978"/>
                    <a:pt x="16459" y="21584"/>
                  </a:cubicBezTo>
                  <a:lnTo>
                    <a:pt x="19294" y="20884"/>
                  </a:lnTo>
                  <a:cubicBezTo>
                    <a:pt x="19294" y="20884"/>
                    <a:pt x="19428" y="14713"/>
                    <a:pt x="17026" y="9576"/>
                  </a:cubicBezTo>
                  <a:cubicBezTo>
                    <a:pt x="14624" y="4439"/>
                    <a:pt x="10855" y="970"/>
                    <a:pt x="7019" y="136"/>
                  </a:cubicBezTo>
                  <a:cubicBezTo>
                    <a:pt x="6595" y="44"/>
                    <a:pt x="6174" y="0"/>
                    <a:pt x="576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099;p75">
              <a:extLst>
                <a:ext uri="{FF2B5EF4-FFF2-40B4-BE49-F238E27FC236}">
                  <a16:creationId xmlns:a16="http://schemas.microsoft.com/office/drawing/2014/main" id="{5DC639FE-D910-4E5B-B3B4-0D1359794A12}"/>
                </a:ext>
              </a:extLst>
            </p:cNvPr>
            <p:cNvSpPr/>
            <p:nvPr/>
          </p:nvSpPr>
          <p:spPr>
            <a:xfrm>
              <a:off x="1590975" y="3474550"/>
              <a:ext cx="485700" cy="539625"/>
            </a:xfrm>
            <a:custGeom>
              <a:avLst/>
              <a:gdLst/>
              <a:ahLst/>
              <a:cxnLst/>
              <a:rect l="l" t="t" r="r" b="b"/>
              <a:pathLst>
                <a:path w="19428" h="21585" extrusionOk="0">
                  <a:moveTo>
                    <a:pt x="5765" y="0"/>
                  </a:moveTo>
                  <a:cubicBezTo>
                    <a:pt x="2477" y="0"/>
                    <a:pt x="0" y="2803"/>
                    <a:pt x="3383" y="5473"/>
                  </a:cubicBezTo>
                  <a:cubicBezTo>
                    <a:pt x="7219" y="8475"/>
                    <a:pt x="14291" y="11978"/>
                    <a:pt x="16459" y="21584"/>
                  </a:cubicBezTo>
                  <a:lnTo>
                    <a:pt x="19294" y="20884"/>
                  </a:lnTo>
                  <a:cubicBezTo>
                    <a:pt x="19294" y="20884"/>
                    <a:pt x="19428" y="14713"/>
                    <a:pt x="17026" y="9576"/>
                  </a:cubicBezTo>
                  <a:cubicBezTo>
                    <a:pt x="14624" y="4439"/>
                    <a:pt x="10855" y="970"/>
                    <a:pt x="7019" y="136"/>
                  </a:cubicBezTo>
                  <a:cubicBezTo>
                    <a:pt x="6595" y="44"/>
                    <a:pt x="6174" y="0"/>
                    <a:pt x="5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100;p75">
              <a:extLst>
                <a:ext uri="{FF2B5EF4-FFF2-40B4-BE49-F238E27FC236}">
                  <a16:creationId xmlns:a16="http://schemas.microsoft.com/office/drawing/2014/main" id="{27D8DEE8-1EE0-4BE6-ADB3-4DB2A9E651E2}"/>
                </a:ext>
              </a:extLst>
            </p:cNvPr>
            <p:cNvSpPr/>
            <p:nvPr/>
          </p:nvSpPr>
          <p:spPr>
            <a:xfrm>
              <a:off x="1711400" y="3517300"/>
              <a:ext cx="344425" cy="436225"/>
            </a:xfrm>
            <a:custGeom>
              <a:avLst/>
              <a:gdLst/>
              <a:ahLst/>
              <a:cxnLst/>
              <a:rect l="l" t="t" r="r" b="b"/>
              <a:pathLst>
                <a:path w="13777" h="17449" extrusionOk="0">
                  <a:moveTo>
                    <a:pt x="212" y="0"/>
                  </a:moveTo>
                  <a:cubicBezTo>
                    <a:pt x="134" y="0"/>
                    <a:pt x="58" y="55"/>
                    <a:pt x="34" y="127"/>
                  </a:cubicBezTo>
                  <a:cubicBezTo>
                    <a:pt x="0" y="260"/>
                    <a:pt x="67" y="360"/>
                    <a:pt x="167" y="394"/>
                  </a:cubicBezTo>
                  <a:cubicBezTo>
                    <a:pt x="3536" y="1661"/>
                    <a:pt x="10641" y="6832"/>
                    <a:pt x="13343" y="17306"/>
                  </a:cubicBezTo>
                  <a:cubicBezTo>
                    <a:pt x="13371" y="17388"/>
                    <a:pt x="13443" y="17448"/>
                    <a:pt x="13524" y="17448"/>
                  </a:cubicBezTo>
                  <a:cubicBezTo>
                    <a:pt x="13541" y="17448"/>
                    <a:pt x="13559" y="17445"/>
                    <a:pt x="13577" y="17439"/>
                  </a:cubicBezTo>
                  <a:lnTo>
                    <a:pt x="13610" y="17439"/>
                  </a:lnTo>
                  <a:cubicBezTo>
                    <a:pt x="13710" y="17439"/>
                    <a:pt x="13777" y="17306"/>
                    <a:pt x="13743" y="17206"/>
                  </a:cubicBezTo>
                  <a:cubicBezTo>
                    <a:pt x="11008" y="6565"/>
                    <a:pt x="3736" y="1294"/>
                    <a:pt x="300" y="27"/>
                  </a:cubicBezTo>
                  <a:cubicBezTo>
                    <a:pt x="272" y="8"/>
                    <a:pt x="242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101;p75">
              <a:extLst>
                <a:ext uri="{FF2B5EF4-FFF2-40B4-BE49-F238E27FC236}">
                  <a16:creationId xmlns:a16="http://schemas.microsoft.com/office/drawing/2014/main" id="{548243EA-59C2-4AC9-B6BC-3CFA3FAEC1AB}"/>
                </a:ext>
              </a:extLst>
            </p:cNvPr>
            <p:cNvSpPr/>
            <p:nvPr/>
          </p:nvSpPr>
          <p:spPr>
            <a:xfrm>
              <a:off x="1572950" y="3758975"/>
              <a:ext cx="477050" cy="513475"/>
            </a:xfrm>
            <a:custGeom>
              <a:avLst/>
              <a:gdLst/>
              <a:ahLst/>
              <a:cxnLst/>
              <a:rect l="l" t="t" r="r" b="b"/>
              <a:pathLst>
                <a:path w="19082" h="20539" extrusionOk="0">
                  <a:moveTo>
                    <a:pt x="3817" y="0"/>
                  </a:moveTo>
                  <a:cubicBezTo>
                    <a:pt x="2696" y="0"/>
                    <a:pt x="1611" y="463"/>
                    <a:pt x="802" y="1301"/>
                  </a:cubicBezTo>
                  <a:cubicBezTo>
                    <a:pt x="234" y="1835"/>
                    <a:pt x="1" y="2602"/>
                    <a:pt x="168" y="3369"/>
                  </a:cubicBezTo>
                  <a:cubicBezTo>
                    <a:pt x="401" y="4170"/>
                    <a:pt x="1168" y="4670"/>
                    <a:pt x="1869" y="5070"/>
                  </a:cubicBezTo>
                  <a:cubicBezTo>
                    <a:pt x="2603" y="5471"/>
                    <a:pt x="3370" y="5938"/>
                    <a:pt x="3670" y="6705"/>
                  </a:cubicBezTo>
                  <a:cubicBezTo>
                    <a:pt x="4304" y="8239"/>
                    <a:pt x="2636" y="10041"/>
                    <a:pt x="3337" y="11575"/>
                  </a:cubicBezTo>
                  <a:cubicBezTo>
                    <a:pt x="3670" y="12176"/>
                    <a:pt x="4237" y="12643"/>
                    <a:pt x="4938" y="12809"/>
                  </a:cubicBezTo>
                  <a:cubicBezTo>
                    <a:pt x="5472" y="13009"/>
                    <a:pt x="6072" y="13076"/>
                    <a:pt x="6639" y="13243"/>
                  </a:cubicBezTo>
                  <a:cubicBezTo>
                    <a:pt x="6906" y="13276"/>
                    <a:pt x="7173" y="13276"/>
                    <a:pt x="7473" y="13310"/>
                  </a:cubicBezTo>
                  <a:cubicBezTo>
                    <a:pt x="7608" y="13293"/>
                    <a:pt x="7742" y="13285"/>
                    <a:pt x="7877" y="13285"/>
                  </a:cubicBezTo>
                  <a:cubicBezTo>
                    <a:pt x="8540" y="13285"/>
                    <a:pt x="9192" y="13488"/>
                    <a:pt x="9775" y="13877"/>
                  </a:cubicBezTo>
                  <a:cubicBezTo>
                    <a:pt x="10809" y="14677"/>
                    <a:pt x="10942" y="16145"/>
                    <a:pt x="11476" y="17346"/>
                  </a:cubicBezTo>
                  <a:cubicBezTo>
                    <a:pt x="12143" y="18780"/>
                    <a:pt x="13411" y="19881"/>
                    <a:pt x="14945" y="20281"/>
                  </a:cubicBezTo>
                  <a:cubicBezTo>
                    <a:pt x="15520" y="20448"/>
                    <a:pt x="16238" y="20539"/>
                    <a:pt x="16892" y="20539"/>
                  </a:cubicBezTo>
                  <a:cubicBezTo>
                    <a:pt x="17681" y="20539"/>
                    <a:pt x="18377" y="20406"/>
                    <a:pt x="18614" y="20115"/>
                  </a:cubicBezTo>
                  <a:cubicBezTo>
                    <a:pt x="18914" y="19714"/>
                    <a:pt x="18347" y="18313"/>
                    <a:pt x="18414" y="17813"/>
                  </a:cubicBezTo>
                  <a:cubicBezTo>
                    <a:pt x="18548" y="16512"/>
                    <a:pt x="18581" y="15211"/>
                    <a:pt x="18481" y="13910"/>
                  </a:cubicBezTo>
                  <a:cubicBezTo>
                    <a:pt x="18381" y="13343"/>
                    <a:pt x="18381" y="12743"/>
                    <a:pt x="18481" y="12142"/>
                  </a:cubicBezTo>
                  <a:cubicBezTo>
                    <a:pt x="18581" y="11508"/>
                    <a:pt x="18648" y="10841"/>
                    <a:pt x="18748" y="10174"/>
                  </a:cubicBezTo>
                  <a:cubicBezTo>
                    <a:pt x="18848" y="9507"/>
                    <a:pt x="19081" y="8940"/>
                    <a:pt x="18948" y="8173"/>
                  </a:cubicBezTo>
                  <a:cubicBezTo>
                    <a:pt x="18781" y="7472"/>
                    <a:pt x="18481" y="6772"/>
                    <a:pt x="18114" y="6138"/>
                  </a:cubicBezTo>
                  <a:cubicBezTo>
                    <a:pt x="17747" y="5504"/>
                    <a:pt x="17413" y="4904"/>
                    <a:pt x="17046" y="4270"/>
                  </a:cubicBezTo>
                  <a:cubicBezTo>
                    <a:pt x="16646" y="3503"/>
                    <a:pt x="16179" y="2802"/>
                    <a:pt x="15612" y="2168"/>
                  </a:cubicBezTo>
                  <a:cubicBezTo>
                    <a:pt x="14573" y="1129"/>
                    <a:pt x="13186" y="533"/>
                    <a:pt x="11728" y="533"/>
                  </a:cubicBezTo>
                  <a:cubicBezTo>
                    <a:pt x="11688" y="533"/>
                    <a:pt x="11649" y="533"/>
                    <a:pt x="11609" y="534"/>
                  </a:cubicBezTo>
                  <a:cubicBezTo>
                    <a:pt x="10634" y="561"/>
                    <a:pt x="9593" y="896"/>
                    <a:pt x="8593" y="896"/>
                  </a:cubicBezTo>
                  <a:cubicBezTo>
                    <a:pt x="8362" y="896"/>
                    <a:pt x="8132" y="878"/>
                    <a:pt x="7907" y="834"/>
                  </a:cubicBezTo>
                  <a:cubicBezTo>
                    <a:pt x="6706" y="601"/>
                    <a:pt x="5572" y="134"/>
                    <a:pt x="4337" y="34"/>
                  </a:cubicBezTo>
                  <a:cubicBezTo>
                    <a:pt x="4164" y="11"/>
                    <a:pt x="3990" y="0"/>
                    <a:pt x="381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102;p75">
              <a:extLst>
                <a:ext uri="{FF2B5EF4-FFF2-40B4-BE49-F238E27FC236}">
                  <a16:creationId xmlns:a16="http://schemas.microsoft.com/office/drawing/2014/main" id="{7DFA850B-AD2E-4BE0-97CC-CD7D5FE7C6F9}"/>
                </a:ext>
              </a:extLst>
            </p:cNvPr>
            <p:cNvSpPr/>
            <p:nvPr/>
          </p:nvSpPr>
          <p:spPr>
            <a:xfrm>
              <a:off x="1629675" y="3795650"/>
              <a:ext cx="397800" cy="382800"/>
            </a:xfrm>
            <a:custGeom>
              <a:avLst/>
              <a:gdLst/>
              <a:ahLst/>
              <a:cxnLst/>
              <a:rect l="l" t="t" r="r" b="b"/>
              <a:pathLst>
                <a:path w="15912" h="15312" extrusionOk="0">
                  <a:moveTo>
                    <a:pt x="200" y="1"/>
                  </a:moveTo>
                  <a:cubicBezTo>
                    <a:pt x="100" y="1"/>
                    <a:pt x="0" y="68"/>
                    <a:pt x="0" y="168"/>
                  </a:cubicBezTo>
                  <a:cubicBezTo>
                    <a:pt x="0" y="268"/>
                    <a:pt x="67" y="368"/>
                    <a:pt x="167" y="368"/>
                  </a:cubicBezTo>
                  <a:cubicBezTo>
                    <a:pt x="2902" y="568"/>
                    <a:pt x="14177" y="3804"/>
                    <a:pt x="15511" y="15145"/>
                  </a:cubicBezTo>
                  <a:cubicBezTo>
                    <a:pt x="15545" y="15245"/>
                    <a:pt x="15645" y="15312"/>
                    <a:pt x="15745" y="15312"/>
                  </a:cubicBezTo>
                  <a:cubicBezTo>
                    <a:pt x="15845" y="15312"/>
                    <a:pt x="15912" y="15212"/>
                    <a:pt x="15912" y="15112"/>
                  </a:cubicBezTo>
                  <a:cubicBezTo>
                    <a:pt x="14511" y="3503"/>
                    <a:pt x="2969" y="20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103;p75">
              <a:extLst>
                <a:ext uri="{FF2B5EF4-FFF2-40B4-BE49-F238E27FC236}">
                  <a16:creationId xmlns:a16="http://schemas.microsoft.com/office/drawing/2014/main" id="{2C1EF5EB-7D4C-4E14-BA43-27B56806A220}"/>
                </a:ext>
              </a:extLst>
            </p:cNvPr>
            <p:cNvSpPr/>
            <p:nvPr/>
          </p:nvSpPr>
          <p:spPr>
            <a:xfrm>
              <a:off x="1711400" y="3940700"/>
              <a:ext cx="223850" cy="49300"/>
            </a:xfrm>
            <a:custGeom>
              <a:avLst/>
              <a:gdLst/>
              <a:ahLst/>
              <a:cxnLst/>
              <a:rect l="l" t="t" r="r" b="b"/>
              <a:pathLst>
                <a:path w="8954" h="1972" extrusionOk="0">
                  <a:moveTo>
                    <a:pt x="5651" y="1"/>
                  </a:moveTo>
                  <a:cubicBezTo>
                    <a:pt x="3703" y="1"/>
                    <a:pt x="1764" y="550"/>
                    <a:pt x="67" y="1638"/>
                  </a:cubicBezTo>
                  <a:cubicBezTo>
                    <a:pt x="0" y="1704"/>
                    <a:pt x="0" y="1838"/>
                    <a:pt x="34" y="1904"/>
                  </a:cubicBezTo>
                  <a:cubicBezTo>
                    <a:pt x="100" y="1938"/>
                    <a:pt x="134" y="1971"/>
                    <a:pt x="200" y="1971"/>
                  </a:cubicBezTo>
                  <a:cubicBezTo>
                    <a:pt x="234" y="1971"/>
                    <a:pt x="267" y="1971"/>
                    <a:pt x="300" y="1938"/>
                  </a:cubicBezTo>
                  <a:cubicBezTo>
                    <a:pt x="1903" y="898"/>
                    <a:pt x="3758" y="365"/>
                    <a:pt x="5629" y="365"/>
                  </a:cubicBezTo>
                  <a:cubicBezTo>
                    <a:pt x="6640" y="365"/>
                    <a:pt x="7657" y="521"/>
                    <a:pt x="8640" y="837"/>
                  </a:cubicBezTo>
                  <a:cubicBezTo>
                    <a:pt x="8659" y="842"/>
                    <a:pt x="8677" y="845"/>
                    <a:pt x="8695" y="845"/>
                  </a:cubicBezTo>
                  <a:cubicBezTo>
                    <a:pt x="8888" y="845"/>
                    <a:pt x="8954" y="531"/>
                    <a:pt x="8740" y="470"/>
                  </a:cubicBezTo>
                  <a:cubicBezTo>
                    <a:pt x="7731" y="157"/>
                    <a:pt x="6689" y="1"/>
                    <a:pt x="5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104;p75">
              <a:extLst>
                <a:ext uri="{FF2B5EF4-FFF2-40B4-BE49-F238E27FC236}">
                  <a16:creationId xmlns:a16="http://schemas.microsoft.com/office/drawing/2014/main" id="{7CAB2FFB-5001-4EBC-AAC8-DAEA15BB4A39}"/>
                </a:ext>
              </a:extLst>
            </p:cNvPr>
            <p:cNvSpPr/>
            <p:nvPr/>
          </p:nvSpPr>
          <p:spPr>
            <a:xfrm>
              <a:off x="2062475" y="531650"/>
              <a:ext cx="2770350" cy="3786075"/>
            </a:xfrm>
            <a:custGeom>
              <a:avLst/>
              <a:gdLst/>
              <a:ahLst/>
              <a:cxnLst/>
              <a:rect l="l" t="t" r="r" b="b"/>
              <a:pathLst>
                <a:path w="110814" h="151443" extrusionOk="0">
                  <a:moveTo>
                    <a:pt x="110346" y="1"/>
                  </a:moveTo>
                  <a:cubicBezTo>
                    <a:pt x="109946" y="1"/>
                    <a:pt x="108545" y="735"/>
                    <a:pt x="105309" y="2603"/>
                  </a:cubicBezTo>
                  <a:lnTo>
                    <a:pt x="1568" y="62445"/>
                  </a:lnTo>
                  <a:cubicBezTo>
                    <a:pt x="601" y="63013"/>
                    <a:pt x="34" y="64047"/>
                    <a:pt x="1" y="65181"/>
                  </a:cubicBezTo>
                  <a:lnTo>
                    <a:pt x="1" y="150475"/>
                  </a:lnTo>
                  <a:cubicBezTo>
                    <a:pt x="1" y="150809"/>
                    <a:pt x="167" y="151142"/>
                    <a:pt x="468" y="151276"/>
                  </a:cubicBezTo>
                  <a:lnTo>
                    <a:pt x="534" y="151342"/>
                  </a:lnTo>
                  <a:lnTo>
                    <a:pt x="634" y="151376"/>
                  </a:lnTo>
                  <a:lnTo>
                    <a:pt x="701" y="151409"/>
                  </a:lnTo>
                  <a:cubicBezTo>
                    <a:pt x="768" y="151409"/>
                    <a:pt x="835" y="151409"/>
                    <a:pt x="868" y="151442"/>
                  </a:cubicBezTo>
                  <a:lnTo>
                    <a:pt x="901" y="151409"/>
                  </a:lnTo>
                  <a:cubicBezTo>
                    <a:pt x="1068" y="151409"/>
                    <a:pt x="1201" y="151342"/>
                    <a:pt x="1335" y="151276"/>
                  </a:cubicBezTo>
                  <a:lnTo>
                    <a:pt x="1368" y="151276"/>
                  </a:lnTo>
                  <a:lnTo>
                    <a:pt x="1402" y="151242"/>
                  </a:lnTo>
                  <a:lnTo>
                    <a:pt x="109245" y="88964"/>
                  </a:lnTo>
                  <a:cubicBezTo>
                    <a:pt x="110146" y="88364"/>
                    <a:pt x="110746" y="87363"/>
                    <a:pt x="110813" y="86262"/>
                  </a:cubicBezTo>
                  <a:lnTo>
                    <a:pt x="110813" y="901"/>
                  </a:lnTo>
                  <a:lnTo>
                    <a:pt x="110813" y="701"/>
                  </a:lnTo>
                  <a:cubicBezTo>
                    <a:pt x="110813" y="668"/>
                    <a:pt x="110813" y="635"/>
                    <a:pt x="110813" y="601"/>
                  </a:cubicBezTo>
                  <a:lnTo>
                    <a:pt x="110780" y="501"/>
                  </a:lnTo>
                  <a:cubicBezTo>
                    <a:pt x="110780" y="468"/>
                    <a:pt x="110746" y="434"/>
                    <a:pt x="110746" y="434"/>
                  </a:cubicBezTo>
                  <a:cubicBezTo>
                    <a:pt x="110746" y="368"/>
                    <a:pt x="110713" y="301"/>
                    <a:pt x="110680" y="268"/>
                  </a:cubicBezTo>
                  <a:lnTo>
                    <a:pt x="110680" y="234"/>
                  </a:lnTo>
                  <a:lnTo>
                    <a:pt x="110646" y="201"/>
                  </a:lnTo>
                  <a:lnTo>
                    <a:pt x="110646" y="168"/>
                  </a:lnTo>
                  <a:lnTo>
                    <a:pt x="110613" y="134"/>
                  </a:lnTo>
                  <a:cubicBezTo>
                    <a:pt x="110580" y="134"/>
                    <a:pt x="110580" y="101"/>
                    <a:pt x="110546" y="67"/>
                  </a:cubicBezTo>
                  <a:lnTo>
                    <a:pt x="110446" y="34"/>
                  </a:lnTo>
                  <a:cubicBezTo>
                    <a:pt x="110413" y="1"/>
                    <a:pt x="110379" y="1"/>
                    <a:pt x="110346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105;p75">
              <a:extLst>
                <a:ext uri="{FF2B5EF4-FFF2-40B4-BE49-F238E27FC236}">
                  <a16:creationId xmlns:a16="http://schemas.microsoft.com/office/drawing/2014/main" id="{52FEEDD1-3C07-4F7E-99EB-CF9CF692D679}"/>
                </a:ext>
              </a:extLst>
            </p:cNvPr>
            <p:cNvSpPr/>
            <p:nvPr/>
          </p:nvSpPr>
          <p:spPr>
            <a:xfrm>
              <a:off x="2055800" y="524975"/>
              <a:ext cx="2784525" cy="3798575"/>
            </a:xfrm>
            <a:custGeom>
              <a:avLst/>
              <a:gdLst/>
              <a:ahLst/>
              <a:cxnLst/>
              <a:rect l="l" t="t" r="r" b="b"/>
              <a:pathLst>
                <a:path w="111381" h="151943" extrusionOk="0">
                  <a:moveTo>
                    <a:pt x="110646" y="535"/>
                  </a:moveTo>
                  <a:lnTo>
                    <a:pt x="110713" y="601"/>
                  </a:lnTo>
                  <a:lnTo>
                    <a:pt x="110746" y="668"/>
                  </a:lnTo>
                  <a:cubicBezTo>
                    <a:pt x="110746" y="668"/>
                    <a:pt x="110746" y="701"/>
                    <a:pt x="110780" y="701"/>
                  </a:cubicBezTo>
                  <a:lnTo>
                    <a:pt x="110780" y="735"/>
                  </a:lnTo>
                  <a:lnTo>
                    <a:pt x="110813" y="868"/>
                  </a:lnTo>
                  <a:lnTo>
                    <a:pt x="110813" y="902"/>
                  </a:lnTo>
                  <a:lnTo>
                    <a:pt x="110813" y="935"/>
                  </a:lnTo>
                  <a:cubicBezTo>
                    <a:pt x="110813" y="935"/>
                    <a:pt x="110813" y="935"/>
                    <a:pt x="110813" y="968"/>
                  </a:cubicBezTo>
                  <a:cubicBezTo>
                    <a:pt x="110813" y="1002"/>
                    <a:pt x="110813" y="1068"/>
                    <a:pt x="110813" y="1135"/>
                  </a:cubicBezTo>
                  <a:lnTo>
                    <a:pt x="110813" y="86529"/>
                  </a:lnTo>
                  <a:cubicBezTo>
                    <a:pt x="110746" y="87530"/>
                    <a:pt x="110213" y="88464"/>
                    <a:pt x="109379" y="89031"/>
                  </a:cubicBezTo>
                  <a:lnTo>
                    <a:pt x="3103" y="150375"/>
                  </a:lnTo>
                  <a:lnTo>
                    <a:pt x="1535" y="151276"/>
                  </a:lnTo>
                  <a:lnTo>
                    <a:pt x="1502" y="151309"/>
                  </a:lnTo>
                  <a:lnTo>
                    <a:pt x="1435" y="151343"/>
                  </a:lnTo>
                  <a:cubicBezTo>
                    <a:pt x="1368" y="151376"/>
                    <a:pt x="1268" y="151409"/>
                    <a:pt x="1168" y="151443"/>
                  </a:cubicBezTo>
                  <a:lnTo>
                    <a:pt x="1001" y="151443"/>
                  </a:lnTo>
                  <a:lnTo>
                    <a:pt x="968" y="151409"/>
                  </a:lnTo>
                  <a:lnTo>
                    <a:pt x="901" y="151376"/>
                  </a:lnTo>
                  <a:cubicBezTo>
                    <a:pt x="701" y="151242"/>
                    <a:pt x="568" y="151042"/>
                    <a:pt x="568" y="150809"/>
                  </a:cubicBezTo>
                  <a:lnTo>
                    <a:pt x="568" y="150375"/>
                  </a:lnTo>
                  <a:lnTo>
                    <a:pt x="568" y="65448"/>
                  </a:lnTo>
                  <a:cubicBezTo>
                    <a:pt x="568" y="64414"/>
                    <a:pt x="1135" y="63480"/>
                    <a:pt x="2002" y="62946"/>
                  </a:cubicBezTo>
                  <a:lnTo>
                    <a:pt x="105710" y="3070"/>
                  </a:lnTo>
                  <a:cubicBezTo>
                    <a:pt x="106910" y="2403"/>
                    <a:pt x="110079" y="568"/>
                    <a:pt x="110613" y="535"/>
                  </a:cubicBezTo>
                  <a:close/>
                  <a:moveTo>
                    <a:pt x="110613" y="1"/>
                  </a:moveTo>
                  <a:cubicBezTo>
                    <a:pt x="110213" y="1"/>
                    <a:pt x="109245" y="435"/>
                    <a:pt x="105443" y="2636"/>
                  </a:cubicBezTo>
                  <a:lnTo>
                    <a:pt x="1702" y="62479"/>
                  </a:lnTo>
                  <a:cubicBezTo>
                    <a:pt x="668" y="63113"/>
                    <a:pt x="34" y="64214"/>
                    <a:pt x="1" y="65448"/>
                  </a:cubicBezTo>
                  <a:lnTo>
                    <a:pt x="1" y="150375"/>
                  </a:lnTo>
                  <a:lnTo>
                    <a:pt x="1" y="150742"/>
                  </a:lnTo>
                  <a:cubicBezTo>
                    <a:pt x="1" y="151176"/>
                    <a:pt x="234" y="151576"/>
                    <a:pt x="601" y="151776"/>
                  </a:cubicBezTo>
                  <a:lnTo>
                    <a:pt x="668" y="151810"/>
                  </a:lnTo>
                  <a:lnTo>
                    <a:pt x="768" y="151876"/>
                  </a:lnTo>
                  <a:cubicBezTo>
                    <a:pt x="801" y="151876"/>
                    <a:pt x="868" y="151910"/>
                    <a:pt x="901" y="151910"/>
                  </a:cubicBezTo>
                  <a:cubicBezTo>
                    <a:pt x="1001" y="151943"/>
                    <a:pt x="1068" y="151943"/>
                    <a:pt x="1135" y="151943"/>
                  </a:cubicBezTo>
                  <a:lnTo>
                    <a:pt x="1168" y="151943"/>
                  </a:lnTo>
                  <a:cubicBezTo>
                    <a:pt x="1335" y="151943"/>
                    <a:pt x="1535" y="151876"/>
                    <a:pt x="1702" y="151776"/>
                  </a:cubicBezTo>
                  <a:lnTo>
                    <a:pt x="1735" y="151743"/>
                  </a:lnTo>
                  <a:lnTo>
                    <a:pt x="3370" y="150809"/>
                  </a:lnTo>
                  <a:lnTo>
                    <a:pt x="109679" y="89465"/>
                  </a:lnTo>
                  <a:cubicBezTo>
                    <a:pt x="110680" y="88831"/>
                    <a:pt x="111314" y="87730"/>
                    <a:pt x="111380" y="86529"/>
                  </a:cubicBezTo>
                  <a:lnTo>
                    <a:pt x="111380" y="1168"/>
                  </a:lnTo>
                  <a:lnTo>
                    <a:pt x="111380" y="968"/>
                  </a:lnTo>
                  <a:cubicBezTo>
                    <a:pt x="111380" y="902"/>
                    <a:pt x="111347" y="868"/>
                    <a:pt x="111347" y="801"/>
                  </a:cubicBezTo>
                  <a:cubicBezTo>
                    <a:pt x="111347" y="801"/>
                    <a:pt x="111347" y="801"/>
                    <a:pt x="111347" y="768"/>
                  </a:cubicBezTo>
                  <a:cubicBezTo>
                    <a:pt x="111347" y="735"/>
                    <a:pt x="111314" y="668"/>
                    <a:pt x="111314" y="635"/>
                  </a:cubicBezTo>
                  <a:cubicBezTo>
                    <a:pt x="111280" y="535"/>
                    <a:pt x="111247" y="468"/>
                    <a:pt x="111213" y="401"/>
                  </a:cubicBezTo>
                  <a:cubicBezTo>
                    <a:pt x="111180" y="368"/>
                    <a:pt x="111180" y="334"/>
                    <a:pt x="111147" y="334"/>
                  </a:cubicBezTo>
                  <a:cubicBezTo>
                    <a:pt x="111147" y="301"/>
                    <a:pt x="111113" y="268"/>
                    <a:pt x="111080" y="268"/>
                  </a:cubicBezTo>
                  <a:cubicBezTo>
                    <a:pt x="111080" y="201"/>
                    <a:pt x="111013" y="168"/>
                    <a:pt x="110980" y="134"/>
                  </a:cubicBezTo>
                  <a:cubicBezTo>
                    <a:pt x="110947" y="101"/>
                    <a:pt x="110880" y="68"/>
                    <a:pt x="110847" y="68"/>
                  </a:cubicBezTo>
                  <a:cubicBezTo>
                    <a:pt x="110780" y="34"/>
                    <a:pt x="110713" y="1"/>
                    <a:pt x="1106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106;p75">
              <a:extLst>
                <a:ext uri="{FF2B5EF4-FFF2-40B4-BE49-F238E27FC236}">
                  <a16:creationId xmlns:a16="http://schemas.microsoft.com/office/drawing/2014/main" id="{D5035182-4CD1-4A42-8715-26A76DB0A1FC}"/>
                </a:ext>
              </a:extLst>
            </p:cNvPr>
            <p:cNvSpPr/>
            <p:nvPr/>
          </p:nvSpPr>
          <p:spPr>
            <a:xfrm>
              <a:off x="2000775" y="2086925"/>
              <a:ext cx="70900" cy="2231625"/>
            </a:xfrm>
            <a:custGeom>
              <a:avLst/>
              <a:gdLst/>
              <a:ahLst/>
              <a:cxnLst/>
              <a:rect l="l" t="t" r="r" b="b"/>
              <a:pathLst>
                <a:path w="2836" h="89265" extrusionOk="0">
                  <a:moveTo>
                    <a:pt x="534" y="1"/>
                  </a:moveTo>
                  <a:cubicBezTo>
                    <a:pt x="200" y="535"/>
                    <a:pt x="34" y="1102"/>
                    <a:pt x="0" y="1736"/>
                  </a:cubicBezTo>
                  <a:lnTo>
                    <a:pt x="0" y="86630"/>
                  </a:lnTo>
                  <a:cubicBezTo>
                    <a:pt x="0" y="86696"/>
                    <a:pt x="0" y="86763"/>
                    <a:pt x="0" y="86863"/>
                  </a:cubicBezTo>
                  <a:cubicBezTo>
                    <a:pt x="100" y="87430"/>
                    <a:pt x="434" y="87897"/>
                    <a:pt x="934" y="88197"/>
                  </a:cubicBezTo>
                  <a:lnTo>
                    <a:pt x="2735" y="89231"/>
                  </a:lnTo>
                  <a:cubicBezTo>
                    <a:pt x="2402" y="89031"/>
                    <a:pt x="2168" y="88631"/>
                    <a:pt x="2202" y="88264"/>
                  </a:cubicBezTo>
                  <a:lnTo>
                    <a:pt x="2202" y="2936"/>
                  </a:lnTo>
                  <a:cubicBezTo>
                    <a:pt x="2202" y="2336"/>
                    <a:pt x="2369" y="1769"/>
                    <a:pt x="2702" y="1269"/>
                  </a:cubicBezTo>
                  <a:lnTo>
                    <a:pt x="534" y="1"/>
                  </a:lnTo>
                  <a:close/>
                  <a:moveTo>
                    <a:pt x="2735" y="89231"/>
                  </a:moveTo>
                  <a:lnTo>
                    <a:pt x="2785" y="89248"/>
                  </a:lnTo>
                  <a:lnTo>
                    <a:pt x="2785" y="89248"/>
                  </a:lnTo>
                  <a:cubicBezTo>
                    <a:pt x="2767" y="89231"/>
                    <a:pt x="2762" y="89231"/>
                    <a:pt x="2735" y="89231"/>
                  </a:cubicBezTo>
                  <a:close/>
                  <a:moveTo>
                    <a:pt x="2785" y="89248"/>
                  </a:moveTo>
                  <a:lnTo>
                    <a:pt x="2785" y="89248"/>
                  </a:lnTo>
                  <a:cubicBezTo>
                    <a:pt x="2790" y="89252"/>
                    <a:pt x="2795" y="89258"/>
                    <a:pt x="2802" y="89265"/>
                  </a:cubicBezTo>
                  <a:lnTo>
                    <a:pt x="2836" y="89265"/>
                  </a:lnTo>
                  <a:lnTo>
                    <a:pt x="2785" y="8924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107;p75">
              <a:extLst>
                <a:ext uri="{FF2B5EF4-FFF2-40B4-BE49-F238E27FC236}">
                  <a16:creationId xmlns:a16="http://schemas.microsoft.com/office/drawing/2014/main" id="{71B3F0CA-32AE-4164-986D-8DE7B0A51E98}"/>
                </a:ext>
              </a:extLst>
            </p:cNvPr>
            <p:cNvSpPr/>
            <p:nvPr/>
          </p:nvSpPr>
          <p:spPr>
            <a:xfrm>
              <a:off x="2055800" y="523800"/>
              <a:ext cx="2784525" cy="1830850"/>
            </a:xfrm>
            <a:custGeom>
              <a:avLst/>
              <a:gdLst/>
              <a:ahLst/>
              <a:cxnLst/>
              <a:rect l="l" t="t" r="r" b="b"/>
              <a:pathLst>
                <a:path w="111381" h="73234" extrusionOk="0">
                  <a:moveTo>
                    <a:pt x="110402" y="1"/>
                  </a:moveTo>
                  <a:cubicBezTo>
                    <a:pt x="110177" y="1"/>
                    <a:pt x="109929" y="70"/>
                    <a:pt x="109679" y="215"/>
                  </a:cubicBezTo>
                  <a:lnTo>
                    <a:pt x="1702" y="62493"/>
                  </a:lnTo>
                  <a:cubicBezTo>
                    <a:pt x="668" y="63126"/>
                    <a:pt x="1" y="64227"/>
                    <a:pt x="1" y="65461"/>
                  </a:cubicBezTo>
                  <a:lnTo>
                    <a:pt x="1" y="73234"/>
                  </a:lnTo>
                  <a:lnTo>
                    <a:pt x="111380" y="8921"/>
                  </a:lnTo>
                  <a:lnTo>
                    <a:pt x="111380" y="1182"/>
                  </a:lnTo>
                  <a:cubicBezTo>
                    <a:pt x="111380" y="423"/>
                    <a:pt x="110958" y="1"/>
                    <a:pt x="1104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108;p75">
              <a:extLst>
                <a:ext uri="{FF2B5EF4-FFF2-40B4-BE49-F238E27FC236}">
                  <a16:creationId xmlns:a16="http://schemas.microsoft.com/office/drawing/2014/main" id="{9AA51F39-ED95-478D-94AB-111FA0DD9176}"/>
                </a:ext>
              </a:extLst>
            </p:cNvPr>
            <p:cNvSpPr/>
            <p:nvPr/>
          </p:nvSpPr>
          <p:spPr>
            <a:xfrm>
              <a:off x="2014100" y="492800"/>
              <a:ext cx="2812050" cy="1625025"/>
            </a:xfrm>
            <a:custGeom>
              <a:avLst/>
              <a:gdLst/>
              <a:ahLst/>
              <a:cxnLst/>
              <a:rect l="l" t="t" r="r" b="b"/>
              <a:pathLst>
                <a:path w="112482" h="65001" extrusionOk="0">
                  <a:moveTo>
                    <a:pt x="109850" y="1"/>
                  </a:moveTo>
                  <a:cubicBezTo>
                    <a:pt x="109600" y="1"/>
                    <a:pt x="109352" y="85"/>
                    <a:pt x="109145" y="254"/>
                  </a:cubicBezTo>
                  <a:lnTo>
                    <a:pt x="16980" y="53425"/>
                  </a:lnTo>
                  <a:lnTo>
                    <a:pt x="1202" y="62532"/>
                  </a:lnTo>
                  <a:cubicBezTo>
                    <a:pt x="1002" y="62632"/>
                    <a:pt x="835" y="62765"/>
                    <a:pt x="701" y="62899"/>
                  </a:cubicBezTo>
                  <a:lnTo>
                    <a:pt x="535" y="63065"/>
                  </a:lnTo>
                  <a:cubicBezTo>
                    <a:pt x="334" y="63266"/>
                    <a:pt x="168" y="63499"/>
                    <a:pt x="1" y="63766"/>
                  </a:cubicBezTo>
                  <a:lnTo>
                    <a:pt x="2169" y="65000"/>
                  </a:lnTo>
                  <a:cubicBezTo>
                    <a:pt x="2269" y="64800"/>
                    <a:pt x="2403" y="64633"/>
                    <a:pt x="2569" y="64466"/>
                  </a:cubicBezTo>
                  <a:cubicBezTo>
                    <a:pt x="2703" y="64266"/>
                    <a:pt x="2870" y="64100"/>
                    <a:pt x="3036" y="63966"/>
                  </a:cubicBezTo>
                  <a:cubicBezTo>
                    <a:pt x="3136" y="63899"/>
                    <a:pt x="3237" y="63799"/>
                    <a:pt x="3370" y="63733"/>
                  </a:cubicBezTo>
                  <a:lnTo>
                    <a:pt x="19181" y="54659"/>
                  </a:lnTo>
                  <a:lnTo>
                    <a:pt x="111347" y="1455"/>
                  </a:lnTo>
                  <a:cubicBezTo>
                    <a:pt x="111555" y="1309"/>
                    <a:pt x="111788" y="1229"/>
                    <a:pt x="112031" y="1229"/>
                  </a:cubicBezTo>
                  <a:cubicBezTo>
                    <a:pt x="112179" y="1229"/>
                    <a:pt x="112330" y="1258"/>
                    <a:pt x="112481" y="1321"/>
                  </a:cubicBezTo>
                  <a:cubicBezTo>
                    <a:pt x="112114" y="1121"/>
                    <a:pt x="110713" y="287"/>
                    <a:pt x="110413" y="154"/>
                  </a:cubicBezTo>
                  <a:cubicBezTo>
                    <a:pt x="110238" y="52"/>
                    <a:pt x="110044" y="1"/>
                    <a:pt x="10985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109;p75">
              <a:extLst>
                <a:ext uri="{FF2B5EF4-FFF2-40B4-BE49-F238E27FC236}">
                  <a16:creationId xmlns:a16="http://schemas.microsoft.com/office/drawing/2014/main" id="{C3059F85-E85D-4C98-91F0-9C8652B69984}"/>
                </a:ext>
              </a:extLst>
            </p:cNvPr>
            <p:cNvSpPr/>
            <p:nvPr/>
          </p:nvSpPr>
          <p:spPr>
            <a:xfrm>
              <a:off x="2014100" y="492800"/>
              <a:ext cx="2812050" cy="1625025"/>
            </a:xfrm>
            <a:custGeom>
              <a:avLst/>
              <a:gdLst/>
              <a:ahLst/>
              <a:cxnLst/>
              <a:rect l="l" t="t" r="r" b="b"/>
              <a:pathLst>
                <a:path w="112482" h="65001" extrusionOk="0">
                  <a:moveTo>
                    <a:pt x="109850" y="1"/>
                  </a:moveTo>
                  <a:cubicBezTo>
                    <a:pt x="109600" y="1"/>
                    <a:pt x="109352" y="85"/>
                    <a:pt x="109145" y="254"/>
                  </a:cubicBezTo>
                  <a:lnTo>
                    <a:pt x="16980" y="53425"/>
                  </a:lnTo>
                  <a:lnTo>
                    <a:pt x="1202" y="62532"/>
                  </a:lnTo>
                  <a:cubicBezTo>
                    <a:pt x="1002" y="62632"/>
                    <a:pt x="835" y="62765"/>
                    <a:pt x="701" y="62899"/>
                  </a:cubicBezTo>
                  <a:lnTo>
                    <a:pt x="535" y="63065"/>
                  </a:lnTo>
                  <a:cubicBezTo>
                    <a:pt x="334" y="63266"/>
                    <a:pt x="168" y="63499"/>
                    <a:pt x="1" y="63766"/>
                  </a:cubicBezTo>
                  <a:lnTo>
                    <a:pt x="2169" y="65000"/>
                  </a:lnTo>
                  <a:cubicBezTo>
                    <a:pt x="2269" y="64800"/>
                    <a:pt x="2403" y="64633"/>
                    <a:pt x="2569" y="64466"/>
                  </a:cubicBezTo>
                  <a:cubicBezTo>
                    <a:pt x="2703" y="64266"/>
                    <a:pt x="2870" y="64100"/>
                    <a:pt x="3036" y="63966"/>
                  </a:cubicBezTo>
                  <a:cubicBezTo>
                    <a:pt x="3136" y="63899"/>
                    <a:pt x="3237" y="63799"/>
                    <a:pt x="3370" y="63733"/>
                  </a:cubicBezTo>
                  <a:lnTo>
                    <a:pt x="19181" y="54659"/>
                  </a:lnTo>
                  <a:lnTo>
                    <a:pt x="111347" y="1455"/>
                  </a:lnTo>
                  <a:cubicBezTo>
                    <a:pt x="111555" y="1309"/>
                    <a:pt x="111788" y="1229"/>
                    <a:pt x="112031" y="1229"/>
                  </a:cubicBezTo>
                  <a:cubicBezTo>
                    <a:pt x="112179" y="1229"/>
                    <a:pt x="112330" y="1258"/>
                    <a:pt x="112481" y="1321"/>
                  </a:cubicBezTo>
                  <a:cubicBezTo>
                    <a:pt x="112114" y="1121"/>
                    <a:pt x="110713" y="287"/>
                    <a:pt x="110413" y="154"/>
                  </a:cubicBezTo>
                  <a:cubicBezTo>
                    <a:pt x="110238" y="52"/>
                    <a:pt x="110044" y="1"/>
                    <a:pt x="109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110;p75">
              <a:extLst>
                <a:ext uri="{FF2B5EF4-FFF2-40B4-BE49-F238E27FC236}">
                  <a16:creationId xmlns:a16="http://schemas.microsoft.com/office/drawing/2014/main" id="{D9975F2B-D708-44A0-8F67-FC74810D1419}"/>
                </a:ext>
              </a:extLst>
            </p:cNvPr>
            <p:cNvSpPr/>
            <p:nvPr/>
          </p:nvSpPr>
          <p:spPr>
            <a:xfrm>
              <a:off x="2000775" y="2086100"/>
              <a:ext cx="67575" cy="268550"/>
            </a:xfrm>
            <a:custGeom>
              <a:avLst/>
              <a:gdLst/>
              <a:ahLst/>
              <a:cxnLst/>
              <a:rect l="l" t="t" r="r" b="b"/>
              <a:pathLst>
                <a:path w="2703" h="10742" extrusionOk="0">
                  <a:moveTo>
                    <a:pt x="534" y="1"/>
                  </a:moveTo>
                  <a:cubicBezTo>
                    <a:pt x="200" y="534"/>
                    <a:pt x="34" y="1101"/>
                    <a:pt x="0" y="1735"/>
                  </a:cubicBezTo>
                  <a:lnTo>
                    <a:pt x="0" y="9474"/>
                  </a:lnTo>
                  <a:lnTo>
                    <a:pt x="2202" y="10742"/>
                  </a:lnTo>
                  <a:lnTo>
                    <a:pt x="2202" y="2969"/>
                  </a:lnTo>
                  <a:cubicBezTo>
                    <a:pt x="2202" y="2369"/>
                    <a:pt x="2402" y="1769"/>
                    <a:pt x="2702" y="1268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111;p75">
              <a:extLst>
                <a:ext uri="{FF2B5EF4-FFF2-40B4-BE49-F238E27FC236}">
                  <a16:creationId xmlns:a16="http://schemas.microsoft.com/office/drawing/2014/main" id="{A93C0C2A-55A4-42AD-9D88-288F08869FE4}"/>
                </a:ext>
              </a:extLst>
            </p:cNvPr>
            <p:cNvSpPr/>
            <p:nvPr/>
          </p:nvSpPr>
          <p:spPr>
            <a:xfrm>
              <a:off x="2000775" y="2086100"/>
              <a:ext cx="67575" cy="268550"/>
            </a:xfrm>
            <a:custGeom>
              <a:avLst/>
              <a:gdLst/>
              <a:ahLst/>
              <a:cxnLst/>
              <a:rect l="l" t="t" r="r" b="b"/>
              <a:pathLst>
                <a:path w="2703" h="10742" extrusionOk="0">
                  <a:moveTo>
                    <a:pt x="534" y="1"/>
                  </a:moveTo>
                  <a:cubicBezTo>
                    <a:pt x="200" y="534"/>
                    <a:pt x="34" y="1101"/>
                    <a:pt x="0" y="1735"/>
                  </a:cubicBezTo>
                  <a:lnTo>
                    <a:pt x="0" y="9474"/>
                  </a:lnTo>
                  <a:lnTo>
                    <a:pt x="2202" y="10742"/>
                  </a:lnTo>
                  <a:lnTo>
                    <a:pt x="2202" y="2969"/>
                  </a:lnTo>
                  <a:cubicBezTo>
                    <a:pt x="2202" y="2369"/>
                    <a:pt x="2402" y="1769"/>
                    <a:pt x="2702" y="1268"/>
                  </a:cubicBezTo>
                  <a:lnTo>
                    <a:pt x="5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112;p75">
              <a:extLst>
                <a:ext uri="{FF2B5EF4-FFF2-40B4-BE49-F238E27FC236}">
                  <a16:creationId xmlns:a16="http://schemas.microsoft.com/office/drawing/2014/main" id="{36B57E6E-DDF4-4FE1-B2B7-CCB4A3E621AA}"/>
                </a:ext>
              </a:extLst>
            </p:cNvPr>
            <p:cNvSpPr/>
            <p:nvPr/>
          </p:nvSpPr>
          <p:spPr>
            <a:xfrm>
              <a:off x="3505175" y="979225"/>
              <a:ext cx="1181700" cy="1468225"/>
            </a:xfrm>
            <a:custGeom>
              <a:avLst/>
              <a:gdLst/>
              <a:ahLst/>
              <a:cxnLst/>
              <a:rect l="l" t="t" r="r" b="b"/>
              <a:pathLst>
                <a:path w="47268" h="58729" extrusionOk="0">
                  <a:moveTo>
                    <a:pt x="46695" y="0"/>
                  </a:moveTo>
                  <a:cubicBezTo>
                    <a:pt x="46556" y="0"/>
                    <a:pt x="46399" y="47"/>
                    <a:pt x="46233" y="144"/>
                  </a:cubicBezTo>
                  <a:lnTo>
                    <a:pt x="1035" y="26229"/>
                  </a:lnTo>
                  <a:cubicBezTo>
                    <a:pt x="434" y="26630"/>
                    <a:pt x="34" y="27297"/>
                    <a:pt x="0" y="28031"/>
                  </a:cubicBezTo>
                  <a:lnTo>
                    <a:pt x="0" y="57952"/>
                  </a:lnTo>
                  <a:cubicBezTo>
                    <a:pt x="0" y="58450"/>
                    <a:pt x="236" y="58729"/>
                    <a:pt x="576" y="58729"/>
                  </a:cubicBezTo>
                  <a:cubicBezTo>
                    <a:pt x="715" y="58729"/>
                    <a:pt x="870" y="58682"/>
                    <a:pt x="1035" y="58586"/>
                  </a:cubicBezTo>
                  <a:lnTo>
                    <a:pt x="46233" y="32500"/>
                  </a:lnTo>
                  <a:cubicBezTo>
                    <a:pt x="46834" y="32067"/>
                    <a:pt x="47234" y="31400"/>
                    <a:pt x="47268" y="30666"/>
                  </a:cubicBezTo>
                  <a:lnTo>
                    <a:pt x="47268" y="744"/>
                  </a:lnTo>
                  <a:cubicBezTo>
                    <a:pt x="47268" y="272"/>
                    <a:pt x="47033" y="0"/>
                    <a:pt x="46695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113;p75">
              <a:extLst>
                <a:ext uri="{FF2B5EF4-FFF2-40B4-BE49-F238E27FC236}">
                  <a16:creationId xmlns:a16="http://schemas.microsoft.com/office/drawing/2014/main" id="{B55248A2-C8ED-45AC-896B-8539BEECE564}"/>
                </a:ext>
              </a:extLst>
            </p:cNvPr>
            <p:cNvSpPr/>
            <p:nvPr/>
          </p:nvSpPr>
          <p:spPr>
            <a:xfrm>
              <a:off x="3588575" y="1675200"/>
              <a:ext cx="338600" cy="429900"/>
            </a:xfrm>
            <a:custGeom>
              <a:avLst/>
              <a:gdLst/>
              <a:ahLst/>
              <a:cxnLst/>
              <a:rect l="l" t="t" r="r" b="b"/>
              <a:pathLst>
                <a:path w="13544" h="17196" extrusionOk="0">
                  <a:moveTo>
                    <a:pt x="13316" y="0"/>
                  </a:moveTo>
                  <a:cubicBezTo>
                    <a:pt x="13257" y="0"/>
                    <a:pt x="13187" y="19"/>
                    <a:pt x="13110" y="58"/>
                  </a:cubicBezTo>
                  <a:lnTo>
                    <a:pt x="467" y="7330"/>
                  </a:lnTo>
                  <a:cubicBezTo>
                    <a:pt x="200" y="7530"/>
                    <a:pt x="34" y="7797"/>
                    <a:pt x="0" y="8131"/>
                  </a:cubicBezTo>
                  <a:lnTo>
                    <a:pt x="0" y="16870"/>
                  </a:lnTo>
                  <a:cubicBezTo>
                    <a:pt x="0" y="17083"/>
                    <a:pt x="101" y="17195"/>
                    <a:pt x="254" y="17195"/>
                  </a:cubicBezTo>
                  <a:cubicBezTo>
                    <a:pt x="317" y="17195"/>
                    <a:pt x="389" y="17176"/>
                    <a:pt x="467" y="17137"/>
                  </a:cubicBezTo>
                  <a:lnTo>
                    <a:pt x="13110" y="9832"/>
                  </a:lnTo>
                  <a:cubicBezTo>
                    <a:pt x="13376" y="9665"/>
                    <a:pt x="13543" y="9365"/>
                    <a:pt x="13543" y="9065"/>
                  </a:cubicBezTo>
                  <a:lnTo>
                    <a:pt x="13543" y="325"/>
                  </a:lnTo>
                  <a:cubicBezTo>
                    <a:pt x="13543" y="112"/>
                    <a:pt x="13460" y="0"/>
                    <a:pt x="1331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114;p75">
              <a:extLst>
                <a:ext uri="{FF2B5EF4-FFF2-40B4-BE49-F238E27FC236}">
                  <a16:creationId xmlns:a16="http://schemas.microsoft.com/office/drawing/2014/main" id="{989F468D-559B-4A54-9E34-86564E7A3AEF}"/>
                </a:ext>
              </a:extLst>
            </p:cNvPr>
            <p:cNvSpPr/>
            <p:nvPr/>
          </p:nvSpPr>
          <p:spPr>
            <a:xfrm>
              <a:off x="3604400" y="1714375"/>
              <a:ext cx="307750" cy="350900"/>
            </a:xfrm>
            <a:custGeom>
              <a:avLst/>
              <a:gdLst/>
              <a:ahLst/>
              <a:cxnLst/>
              <a:rect l="l" t="t" r="r" b="b"/>
              <a:pathLst>
                <a:path w="12310" h="14036" extrusionOk="0">
                  <a:moveTo>
                    <a:pt x="11009" y="526"/>
                  </a:moveTo>
                  <a:cubicBezTo>
                    <a:pt x="11133" y="835"/>
                    <a:pt x="11457" y="1030"/>
                    <a:pt x="11796" y="1030"/>
                  </a:cubicBezTo>
                  <a:cubicBezTo>
                    <a:pt x="11823" y="1030"/>
                    <a:pt x="11849" y="1029"/>
                    <a:pt x="11876" y="1026"/>
                  </a:cubicBezTo>
                  <a:lnTo>
                    <a:pt x="11876" y="6664"/>
                  </a:lnTo>
                  <a:cubicBezTo>
                    <a:pt x="11543" y="6931"/>
                    <a:pt x="11309" y="7331"/>
                    <a:pt x="11276" y="7731"/>
                  </a:cubicBezTo>
                  <a:lnTo>
                    <a:pt x="1302" y="13502"/>
                  </a:lnTo>
                  <a:cubicBezTo>
                    <a:pt x="1235" y="13335"/>
                    <a:pt x="1102" y="13202"/>
                    <a:pt x="935" y="13102"/>
                  </a:cubicBezTo>
                  <a:cubicBezTo>
                    <a:pt x="802" y="13035"/>
                    <a:pt x="668" y="13002"/>
                    <a:pt x="535" y="13002"/>
                  </a:cubicBezTo>
                  <a:lnTo>
                    <a:pt x="435" y="13002"/>
                  </a:lnTo>
                  <a:lnTo>
                    <a:pt x="435" y="7364"/>
                  </a:lnTo>
                  <a:cubicBezTo>
                    <a:pt x="768" y="7097"/>
                    <a:pt x="1002" y="6697"/>
                    <a:pt x="1035" y="6263"/>
                  </a:cubicBezTo>
                  <a:lnTo>
                    <a:pt x="11009" y="526"/>
                  </a:lnTo>
                  <a:close/>
                  <a:moveTo>
                    <a:pt x="11159" y="1"/>
                  </a:moveTo>
                  <a:cubicBezTo>
                    <a:pt x="11117" y="1"/>
                    <a:pt x="11076" y="9"/>
                    <a:pt x="11042" y="26"/>
                  </a:cubicBezTo>
                  <a:lnTo>
                    <a:pt x="735" y="5997"/>
                  </a:lnTo>
                  <a:cubicBezTo>
                    <a:pt x="668" y="6030"/>
                    <a:pt x="635" y="6097"/>
                    <a:pt x="635" y="6163"/>
                  </a:cubicBezTo>
                  <a:cubicBezTo>
                    <a:pt x="635" y="6530"/>
                    <a:pt x="435" y="6864"/>
                    <a:pt x="101" y="7064"/>
                  </a:cubicBezTo>
                  <a:cubicBezTo>
                    <a:pt x="34" y="7097"/>
                    <a:pt x="1" y="7164"/>
                    <a:pt x="1" y="7264"/>
                  </a:cubicBezTo>
                  <a:lnTo>
                    <a:pt x="1" y="13302"/>
                  </a:lnTo>
                  <a:cubicBezTo>
                    <a:pt x="1" y="13369"/>
                    <a:pt x="34" y="13435"/>
                    <a:pt x="101" y="13469"/>
                  </a:cubicBezTo>
                  <a:cubicBezTo>
                    <a:pt x="134" y="13485"/>
                    <a:pt x="168" y="13494"/>
                    <a:pt x="201" y="13494"/>
                  </a:cubicBezTo>
                  <a:cubicBezTo>
                    <a:pt x="234" y="13494"/>
                    <a:pt x="268" y="13485"/>
                    <a:pt x="301" y="13469"/>
                  </a:cubicBezTo>
                  <a:cubicBezTo>
                    <a:pt x="368" y="13435"/>
                    <a:pt x="443" y="13419"/>
                    <a:pt x="518" y="13419"/>
                  </a:cubicBezTo>
                  <a:cubicBezTo>
                    <a:pt x="593" y="13419"/>
                    <a:pt x="668" y="13435"/>
                    <a:pt x="735" y="13469"/>
                  </a:cubicBezTo>
                  <a:cubicBezTo>
                    <a:pt x="868" y="13535"/>
                    <a:pt x="935" y="13669"/>
                    <a:pt x="935" y="13836"/>
                  </a:cubicBezTo>
                  <a:cubicBezTo>
                    <a:pt x="935" y="13902"/>
                    <a:pt x="968" y="13969"/>
                    <a:pt x="1035" y="14002"/>
                  </a:cubicBezTo>
                  <a:cubicBezTo>
                    <a:pt x="1068" y="14036"/>
                    <a:pt x="1102" y="14036"/>
                    <a:pt x="1135" y="14036"/>
                  </a:cubicBezTo>
                  <a:cubicBezTo>
                    <a:pt x="1168" y="14036"/>
                    <a:pt x="1235" y="14036"/>
                    <a:pt x="1269" y="14002"/>
                  </a:cubicBezTo>
                  <a:lnTo>
                    <a:pt x="11576" y="8065"/>
                  </a:lnTo>
                  <a:cubicBezTo>
                    <a:pt x="11643" y="8031"/>
                    <a:pt x="11676" y="7965"/>
                    <a:pt x="11676" y="7865"/>
                  </a:cubicBezTo>
                  <a:cubicBezTo>
                    <a:pt x="11676" y="7498"/>
                    <a:pt x="11876" y="7164"/>
                    <a:pt x="12210" y="6964"/>
                  </a:cubicBezTo>
                  <a:cubicBezTo>
                    <a:pt x="12276" y="6931"/>
                    <a:pt x="12310" y="6864"/>
                    <a:pt x="12310" y="6797"/>
                  </a:cubicBezTo>
                  <a:lnTo>
                    <a:pt x="12310" y="759"/>
                  </a:lnTo>
                  <a:cubicBezTo>
                    <a:pt x="12310" y="659"/>
                    <a:pt x="12276" y="593"/>
                    <a:pt x="12210" y="559"/>
                  </a:cubicBezTo>
                  <a:cubicBezTo>
                    <a:pt x="12176" y="543"/>
                    <a:pt x="12135" y="534"/>
                    <a:pt x="12093" y="534"/>
                  </a:cubicBezTo>
                  <a:cubicBezTo>
                    <a:pt x="12051" y="534"/>
                    <a:pt x="12010" y="543"/>
                    <a:pt x="11976" y="559"/>
                  </a:cubicBezTo>
                  <a:cubicBezTo>
                    <a:pt x="11926" y="593"/>
                    <a:pt x="11859" y="609"/>
                    <a:pt x="11789" y="609"/>
                  </a:cubicBezTo>
                  <a:cubicBezTo>
                    <a:pt x="11718" y="609"/>
                    <a:pt x="11643" y="593"/>
                    <a:pt x="11576" y="559"/>
                  </a:cubicBezTo>
                  <a:cubicBezTo>
                    <a:pt x="11442" y="493"/>
                    <a:pt x="11376" y="359"/>
                    <a:pt x="11376" y="192"/>
                  </a:cubicBezTo>
                  <a:cubicBezTo>
                    <a:pt x="11376" y="126"/>
                    <a:pt x="11309" y="59"/>
                    <a:pt x="11276" y="26"/>
                  </a:cubicBezTo>
                  <a:cubicBezTo>
                    <a:pt x="11242" y="9"/>
                    <a:pt x="11201" y="1"/>
                    <a:pt x="111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115;p75">
              <a:extLst>
                <a:ext uri="{FF2B5EF4-FFF2-40B4-BE49-F238E27FC236}">
                  <a16:creationId xmlns:a16="http://schemas.microsoft.com/office/drawing/2014/main" id="{082A100B-2CA3-4D4E-BDBD-F8BA87E4EA78}"/>
                </a:ext>
              </a:extLst>
            </p:cNvPr>
            <p:cNvSpPr/>
            <p:nvPr/>
          </p:nvSpPr>
          <p:spPr>
            <a:xfrm>
              <a:off x="3705325" y="1823400"/>
              <a:ext cx="108750" cy="131800"/>
            </a:xfrm>
            <a:custGeom>
              <a:avLst/>
              <a:gdLst/>
              <a:ahLst/>
              <a:cxnLst/>
              <a:rect l="l" t="t" r="r" b="b"/>
              <a:pathLst>
                <a:path w="4350" h="5272" extrusionOk="0">
                  <a:moveTo>
                    <a:pt x="2936" y="435"/>
                  </a:moveTo>
                  <a:cubicBezTo>
                    <a:pt x="3069" y="435"/>
                    <a:pt x="3202" y="468"/>
                    <a:pt x="3336" y="535"/>
                  </a:cubicBezTo>
                  <a:cubicBezTo>
                    <a:pt x="3636" y="802"/>
                    <a:pt x="3836" y="1169"/>
                    <a:pt x="3770" y="1569"/>
                  </a:cubicBezTo>
                  <a:cubicBezTo>
                    <a:pt x="3703" y="2803"/>
                    <a:pt x="3036" y="3937"/>
                    <a:pt x="2002" y="4638"/>
                  </a:cubicBezTo>
                  <a:cubicBezTo>
                    <a:pt x="1814" y="4816"/>
                    <a:pt x="1592" y="4894"/>
                    <a:pt x="1375" y="4894"/>
                  </a:cubicBezTo>
                  <a:cubicBezTo>
                    <a:pt x="821" y="4894"/>
                    <a:pt x="299" y="4384"/>
                    <a:pt x="467" y="3737"/>
                  </a:cubicBezTo>
                  <a:cubicBezTo>
                    <a:pt x="534" y="2503"/>
                    <a:pt x="1168" y="1369"/>
                    <a:pt x="2235" y="668"/>
                  </a:cubicBezTo>
                  <a:cubicBezTo>
                    <a:pt x="2435" y="535"/>
                    <a:pt x="2702" y="468"/>
                    <a:pt x="2936" y="435"/>
                  </a:cubicBezTo>
                  <a:close/>
                  <a:moveTo>
                    <a:pt x="2850" y="0"/>
                  </a:moveTo>
                  <a:cubicBezTo>
                    <a:pt x="2561" y="0"/>
                    <a:pt x="2264" y="93"/>
                    <a:pt x="2002" y="301"/>
                  </a:cubicBezTo>
                  <a:cubicBezTo>
                    <a:pt x="834" y="1068"/>
                    <a:pt x="134" y="2336"/>
                    <a:pt x="34" y="3737"/>
                  </a:cubicBezTo>
                  <a:cubicBezTo>
                    <a:pt x="0" y="4271"/>
                    <a:pt x="234" y="4805"/>
                    <a:pt x="701" y="5105"/>
                  </a:cubicBezTo>
                  <a:cubicBezTo>
                    <a:pt x="867" y="5205"/>
                    <a:pt x="1068" y="5272"/>
                    <a:pt x="1268" y="5272"/>
                  </a:cubicBezTo>
                  <a:cubicBezTo>
                    <a:pt x="1601" y="5272"/>
                    <a:pt x="1935" y="5138"/>
                    <a:pt x="2235" y="4971"/>
                  </a:cubicBezTo>
                  <a:cubicBezTo>
                    <a:pt x="3369" y="4204"/>
                    <a:pt x="4103" y="2936"/>
                    <a:pt x="4203" y="1569"/>
                  </a:cubicBezTo>
                  <a:cubicBezTo>
                    <a:pt x="4349" y="669"/>
                    <a:pt x="3627" y="0"/>
                    <a:pt x="28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116;p75">
              <a:extLst>
                <a:ext uri="{FF2B5EF4-FFF2-40B4-BE49-F238E27FC236}">
                  <a16:creationId xmlns:a16="http://schemas.microsoft.com/office/drawing/2014/main" id="{E7D57210-5F34-4C2D-AA4C-667FB72043D1}"/>
                </a:ext>
              </a:extLst>
            </p:cNvPr>
            <p:cNvSpPr/>
            <p:nvPr/>
          </p:nvSpPr>
          <p:spPr>
            <a:xfrm>
              <a:off x="4113100" y="1499850"/>
              <a:ext cx="37550" cy="84050"/>
            </a:xfrm>
            <a:custGeom>
              <a:avLst/>
              <a:gdLst/>
              <a:ahLst/>
              <a:cxnLst/>
              <a:rect l="l" t="t" r="r" b="b"/>
              <a:pathLst>
                <a:path w="1502" h="3362" extrusionOk="0">
                  <a:moveTo>
                    <a:pt x="1435" y="0"/>
                  </a:moveTo>
                  <a:lnTo>
                    <a:pt x="68" y="768"/>
                  </a:lnTo>
                  <a:cubicBezTo>
                    <a:pt x="68" y="768"/>
                    <a:pt x="34" y="801"/>
                    <a:pt x="34" y="834"/>
                  </a:cubicBezTo>
                  <a:cubicBezTo>
                    <a:pt x="34" y="834"/>
                    <a:pt x="34" y="868"/>
                    <a:pt x="34" y="901"/>
                  </a:cubicBezTo>
                  <a:lnTo>
                    <a:pt x="34" y="1201"/>
                  </a:lnTo>
                  <a:cubicBezTo>
                    <a:pt x="1" y="1235"/>
                    <a:pt x="1" y="1268"/>
                    <a:pt x="34" y="1268"/>
                  </a:cubicBezTo>
                  <a:cubicBezTo>
                    <a:pt x="34" y="1285"/>
                    <a:pt x="43" y="1293"/>
                    <a:pt x="51" y="1293"/>
                  </a:cubicBezTo>
                  <a:cubicBezTo>
                    <a:pt x="59" y="1293"/>
                    <a:pt x="68" y="1285"/>
                    <a:pt x="68" y="1268"/>
                  </a:cubicBezTo>
                  <a:lnTo>
                    <a:pt x="568" y="1001"/>
                  </a:lnTo>
                  <a:lnTo>
                    <a:pt x="568" y="3269"/>
                  </a:lnTo>
                  <a:cubicBezTo>
                    <a:pt x="568" y="3303"/>
                    <a:pt x="568" y="3336"/>
                    <a:pt x="601" y="3336"/>
                  </a:cubicBezTo>
                  <a:cubicBezTo>
                    <a:pt x="601" y="3353"/>
                    <a:pt x="610" y="3361"/>
                    <a:pt x="618" y="3361"/>
                  </a:cubicBezTo>
                  <a:cubicBezTo>
                    <a:pt x="626" y="3361"/>
                    <a:pt x="635" y="3353"/>
                    <a:pt x="635" y="3336"/>
                  </a:cubicBezTo>
                  <a:lnTo>
                    <a:pt x="868" y="3236"/>
                  </a:lnTo>
                  <a:cubicBezTo>
                    <a:pt x="868" y="3203"/>
                    <a:pt x="901" y="3169"/>
                    <a:pt x="901" y="3169"/>
                  </a:cubicBezTo>
                  <a:cubicBezTo>
                    <a:pt x="935" y="3136"/>
                    <a:pt x="935" y="3103"/>
                    <a:pt x="935" y="3069"/>
                  </a:cubicBezTo>
                  <a:lnTo>
                    <a:pt x="935" y="768"/>
                  </a:lnTo>
                  <a:lnTo>
                    <a:pt x="1435" y="501"/>
                  </a:lnTo>
                  <a:cubicBezTo>
                    <a:pt x="1435" y="501"/>
                    <a:pt x="1469" y="467"/>
                    <a:pt x="1469" y="434"/>
                  </a:cubicBezTo>
                  <a:cubicBezTo>
                    <a:pt x="1469" y="401"/>
                    <a:pt x="1502" y="367"/>
                    <a:pt x="1502" y="334"/>
                  </a:cubicBezTo>
                  <a:lnTo>
                    <a:pt x="1502" y="67"/>
                  </a:lnTo>
                  <a:cubicBezTo>
                    <a:pt x="1502" y="34"/>
                    <a:pt x="1469" y="0"/>
                    <a:pt x="146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117;p75">
              <a:extLst>
                <a:ext uri="{FF2B5EF4-FFF2-40B4-BE49-F238E27FC236}">
                  <a16:creationId xmlns:a16="http://schemas.microsoft.com/office/drawing/2014/main" id="{AD85AB2A-60CF-443F-854F-1EFE6F185AF9}"/>
                </a:ext>
              </a:extLst>
            </p:cNvPr>
            <p:cNvSpPr/>
            <p:nvPr/>
          </p:nvSpPr>
          <p:spPr>
            <a:xfrm>
              <a:off x="4148975" y="1504850"/>
              <a:ext cx="34200" cy="60900"/>
            </a:xfrm>
            <a:custGeom>
              <a:avLst/>
              <a:gdLst/>
              <a:ahLst/>
              <a:cxnLst/>
              <a:rect l="l" t="t" r="r" b="b"/>
              <a:pathLst>
                <a:path w="1368" h="2436" extrusionOk="0">
                  <a:moveTo>
                    <a:pt x="851" y="543"/>
                  </a:moveTo>
                  <a:cubicBezTo>
                    <a:pt x="867" y="543"/>
                    <a:pt x="884" y="551"/>
                    <a:pt x="901" y="568"/>
                  </a:cubicBezTo>
                  <a:cubicBezTo>
                    <a:pt x="934" y="568"/>
                    <a:pt x="968" y="601"/>
                    <a:pt x="968" y="634"/>
                  </a:cubicBezTo>
                  <a:cubicBezTo>
                    <a:pt x="1001" y="701"/>
                    <a:pt x="1001" y="768"/>
                    <a:pt x="1001" y="835"/>
                  </a:cubicBezTo>
                  <a:cubicBezTo>
                    <a:pt x="1001" y="868"/>
                    <a:pt x="1001" y="868"/>
                    <a:pt x="1001" y="901"/>
                  </a:cubicBezTo>
                  <a:lnTo>
                    <a:pt x="1001" y="1135"/>
                  </a:lnTo>
                  <a:lnTo>
                    <a:pt x="1001" y="1201"/>
                  </a:lnTo>
                  <a:cubicBezTo>
                    <a:pt x="1001" y="1368"/>
                    <a:pt x="968" y="1502"/>
                    <a:pt x="901" y="1635"/>
                  </a:cubicBezTo>
                  <a:cubicBezTo>
                    <a:pt x="867" y="1668"/>
                    <a:pt x="834" y="1702"/>
                    <a:pt x="801" y="1735"/>
                  </a:cubicBezTo>
                  <a:cubicBezTo>
                    <a:pt x="767" y="1769"/>
                    <a:pt x="734" y="1802"/>
                    <a:pt x="667" y="1835"/>
                  </a:cubicBezTo>
                  <a:cubicBezTo>
                    <a:pt x="634" y="1869"/>
                    <a:pt x="601" y="1869"/>
                    <a:pt x="567" y="1869"/>
                  </a:cubicBezTo>
                  <a:cubicBezTo>
                    <a:pt x="551" y="1885"/>
                    <a:pt x="534" y="1894"/>
                    <a:pt x="517" y="1894"/>
                  </a:cubicBezTo>
                  <a:cubicBezTo>
                    <a:pt x="501" y="1894"/>
                    <a:pt x="484" y="1885"/>
                    <a:pt x="467" y="1869"/>
                  </a:cubicBezTo>
                  <a:cubicBezTo>
                    <a:pt x="434" y="1869"/>
                    <a:pt x="400" y="1835"/>
                    <a:pt x="400" y="1802"/>
                  </a:cubicBezTo>
                  <a:cubicBezTo>
                    <a:pt x="367" y="1735"/>
                    <a:pt x="367" y="1668"/>
                    <a:pt x="367" y="1602"/>
                  </a:cubicBezTo>
                  <a:cubicBezTo>
                    <a:pt x="367" y="1568"/>
                    <a:pt x="367" y="1535"/>
                    <a:pt x="367" y="1535"/>
                  </a:cubicBezTo>
                  <a:lnTo>
                    <a:pt x="367" y="1302"/>
                  </a:lnTo>
                  <a:cubicBezTo>
                    <a:pt x="367" y="1268"/>
                    <a:pt x="367" y="1235"/>
                    <a:pt x="367" y="1235"/>
                  </a:cubicBezTo>
                  <a:cubicBezTo>
                    <a:pt x="367" y="1135"/>
                    <a:pt x="367" y="1068"/>
                    <a:pt x="400" y="1001"/>
                  </a:cubicBezTo>
                  <a:cubicBezTo>
                    <a:pt x="400" y="935"/>
                    <a:pt x="434" y="868"/>
                    <a:pt x="467" y="801"/>
                  </a:cubicBezTo>
                  <a:cubicBezTo>
                    <a:pt x="501" y="768"/>
                    <a:pt x="534" y="701"/>
                    <a:pt x="567" y="668"/>
                  </a:cubicBezTo>
                  <a:cubicBezTo>
                    <a:pt x="601" y="634"/>
                    <a:pt x="634" y="634"/>
                    <a:pt x="667" y="601"/>
                  </a:cubicBezTo>
                  <a:cubicBezTo>
                    <a:pt x="701" y="568"/>
                    <a:pt x="767" y="568"/>
                    <a:pt x="801" y="568"/>
                  </a:cubicBezTo>
                  <a:cubicBezTo>
                    <a:pt x="817" y="551"/>
                    <a:pt x="834" y="543"/>
                    <a:pt x="851" y="543"/>
                  </a:cubicBezTo>
                  <a:close/>
                  <a:moveTo>
                    <a:pt x="968" y="1"/>
                  </a:moveTo>
                  <a:cubicBezTo>
                    <a:pt x="867" y="1"/>
                    <a:pt x="767" y="34"/>
                    <a:pt x="667" y="101"/>
                  </a:cubicBezTo>
                  <a:cubicBezTo>
                    <a:pt x="567" y="134"/>
                    <a:pt x="501" y="234"/>
                    <a:pt x="400" y="301"/>
                  </a:cubicBezTo>
                  <a:cubicBezTo>
                    <a:pt x="334" y="401"/>
                    <a:pt x="267" y="501"/>
                    <a:pt x="200" y="634"/>
                  </a:cubicBezTo>
                  <a:cubicBezTo>
                    <a:pt x="100" y="868"/>
                    <a:pt x="0" y="1135"/>
                    <a:pt x="0" y="1402"/>
                  </a:cubicBezTo>
                  <a:cubicBezTo>
                    <a:pt x="0" y="1435"/>
                    <a:pt x="0" y="1468"/>
                    <a:pt x="0" y="1502"/>
                  </a:cubicBezTo>
                  <a:lnTo>
                    <a:pt x="0" y="1735"/>
                  </a:lnTo>
                  <a:cubicBezTo>
                    <a:pt x="0" y="1769"/>
                    <a:pt x="0" y="1769"/>
                    <a:pt x="0" y="1802"/>
                  </a:cubicBezTo>
                  <a:cubicBezTo>
                    <a:pt x="0" y="1935"/>
                    <a:pt x="34" y="2035"/>
                    <a:pt x="67" y="2135"/>
                  </a:cubicBezTo>
                  <a:cubicBezTo>
                    <a:pt x="100" y="2202"/>
                    <a:pt x="134" y="2302"/>
                    <a:pt x="200" y="2336"/>
                  </a:cubicBezTo>
                  <a:cubicBezTo>
                    <a:pt x="267" y="2402"/>
                    <a:pt x="334" y="2436"/>
                    <a:pt x="400" y="2436"/>
                  </a:cubicBezTo>
                  <a:cubicBezTo>
                    <a:pt x="501" y="2402"/>
                    <a:pt x="601" y="2402"/>
                    <a:pt x="667" y="2336"/>
                  </a:cubicBezTo>
                  <a:cubicBezTo>
                    <a:pt x="767" y="2269"/>
                    <a:pt x="867" y="2202"/>
                    <a:pt x="968" y="2102"/>
                  </a:cubicBezTo>
                  <a:cubicBezTo>
                    <a:pt x="1034" y="2002"/>
                    <a:pt x="1101" y="1902"/>
                    <a:pt x="1168" y="1802"/>
                  </a:cubicBezTo>
                  <a:cubicBezTo>
                    <a:pt x="1234" y="1668"/>
                    <a:pt x="1268" y="1535"/>
                    <a:pt x="1301" y="1435"/>
                  </a:cubicBezTo>
                  <a:cubicBezTo>
                    <a:pt x="1334" y="1302"/>
                    <a:pt x="1368" y="1168"/>
                    <a:pt x="1368" y="1035"/>
                  </a:cubicBezTo>
                  <a:cubicBezTo>
                    <a:pt x="1368" y="1001"/>
                    <a:pt x="1368" y="968"/>
                    <a:pt x="1368" y="935"/>
                  </a:cubicBezTo>
                  <a:lnTo>
                    <a:pt x="1368" y="701"/>
                  </a:lnTo>
                  <a:cubicBezTo>
                    <a:pt x="1368" y="668"/>
                    <a:pt x="1368" y="634"/>
                    <a:pt x="1368" y="601"/>
                  </a:cubicBezTo>
                  <a:cubicBezTo>
                    <a:pt x="1368" y="501"/>
                    <a:pt x="1334" y="401"/>
                    <a:pt x="1301" y="301"/>
                  </a:cubicBezTo>
                  <a:cubicBezTo>
                    <a:pt x="1268" y="201"/>
                    <a:pt x="1234" y="134"/>
                    <a:pt x="1168" y="67"/>
                  </a:cubicBezTo>
                  <a:cubicBezTo>
                    <a:pt x="1101" y="34"/>
                    <a:pt x="1034" y="1"/>
                    <a:pt x="9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118;p75">
              <a:extLst>
                <a:ext uri="{FF2B5EF4-FFF2-40B4-BE49-F238E27FC236}">
                  <a16:creationId xmlns:a16="http://schemas.microsoft.com/office/drawing/2014/main" id="{2A11A5A5-BEA1-4685-A47B-3017A11DD52A}"/>
                </a:ext>
              </a:extLst>
            </p:cNvPr>
            <p:cNvSpPr/>
            <p:nvPr/>
          </p:nvSpPr>
          <p:spPr>
            <a:xfrm>
              <a:off x="4187325" y="1468150"/>
              <a:ext cx="26725" cy="72925"/>
            </a:xfrm>
            <a:custGeom>
              <a:avLst/>
              <a:gdLst/>
              <a:ahLst/>
              <a:cxnLst/>
              <a:rect l="l" t="t" r="r" b="b"/>
              <a:pathLst>
                <a:path w="1069" h="2917" extrusionOk="0">
                  <a:moveTo>
                    <a:pt x="534" y="1"/>
                  </a:moveTo>
                  <a:lnTo>
                    <a:pt x="334" y="134"/>
                  </a:lnTo>
                  <a:cubicBezTo>
                    <a:pt x="301" y="134"/>
                    <a:pt x="301" y="168"/>
                    <a:pt x="301" y="201"/>
                  </a:cubicBezTo>
                  <a:cubicBezTo>
                    <a:pt x="267" y="234"/>
                    <a:pt x="267" y="268"/>
                    <a:pt x="267" y="301"/>
                  </a:cubicBezTo>
                  <a:lnTo>
                    <a:pt x="267" y="968"/>
                  </a:lnTo>
                  <a:lnTo>
                    <a:pt x="101" y="1068"/>
                  </a:lnTo>
                  <a:cubicBezTo>
                    <a:pt x="67" y="1068"/>
                    <a:pt x="34" y="1102"/>
                    <a:pt x="34" y="1135"/>
                  </a:cubicBezTo>
                  <a:cubicBezTo>
                    <a:pt x="34" y="1168"/>
                    <a:pt x="1" y="1202"/>
                    <a:pt x="1" y="1235"/>
                  </a:cubicBezTo>
                  <a:lnTo>
                    <a:pt x="1" y="1502"/>
                  </a:lnTo>
                  <a:cubicBezTo>
                    <a:pt x="1" y="1535"/>
                    <a:pt x="34" y="1535"/>
                    <a:pt x="34" y="1569"/>
                  </a:cubicBezTo>
                  <a:lnTo>
                    <a:pt x="101" y="1569"/>
                  </a:lnTo>
                  <a:lnTo>
                    <a:pt x="267" y="1469"/>
                  </a:lnTo>
                  <a:lnTo>
                    <a:pt x="267" y="2369"/>
                  </a:lnTo>
                  <a:cubicBezTo>
                    <a:pt x="267" y="2636"/>
                    <a:pt x="301" y="2803"/>
                    <a:pt x="401" y="2870"/>
                  </a:cubicBezTo>
                  <a:cubicBezTo>
                    <a:pt x="446" y="2900"/>
                    <a:pt x="498" y="2916"/>
                    <a:pt x="556" y="2916"/>
                  </a:cubicBezTo>
                  <a:cubicBezTo>
                    <a:pt x="628" y="2916"/>
                    <a:pt x="709" y="2891"/>
                    <a:pt x="801" y="2836"/>
                  </a:cubicBezTo>
                  <a:lnTo>
                    <a:pt x="1001" y="2736"/>
                  </a:lnTo>
                  <a:cubicBezTo>
                    <a:pt x="1001" y="2703"/>
                    <a:pt x="1035" y="2703"/>
                    <a:pt x="1035" y="2669"/>
                  </a:cubicBezTo>
                  <a:cubicBezTo>
                    <a:pt x="1068" y="2636"/>
                    <a:pt x="1068" y="2603"/>
                    <a:pt x="1068" y="2569"/>
                  </a:cubicBezTo>
                  <a:lnTo>
                    <a:pt x="1068" y="2303"/>
                  </a:lnTo>
                  <a:cubicBezTo>
                    <a:pt x="1068" y="2269"/>
                    <a:pt x="1068" y="2236"/>
                    <a:pt x="1035" y="2236"/>
                  </a:cubicBezTo>
                  <a:cubicBezTo>
                    <a:pt x="1035" y="2219"/>
                    <a:pt x="1026" y="2211"/>
                    <a:pt x="1018" y="2211"/>
                  </a:cubicBezTo>
                  <a:cubicBezTo>
                    <a:pt x="1010" y="2211"/>
                    <a:pt x="1001" y="2219"/>
                    <a:pt x="1001" y="2236"/>
                  </a:cubicBezTo>
                  <a:lnTo>
                    <a:pt x="835" y="2336"/>
                  </a:lnTo>
                  <a:cubicBezTo>
                    <a:pt x="768" y="2336"/>
                    <a:pt x="731" y="2351"/>
                    <a:pt x="704" y="2351"/>
                  </a:cubicBezTo>
                  <a:cubicBezTo>
                    <a:pt x="690" y="2351"/>
                    <a:pt x="679" y="2347"/>
                    <a:pt x="668" y="2336"/>
                  </a:cubicBezTo>
                  <a:cubicBezTo>
                    <a:pt x="634" y="2269"/>
                    <a:pt x="601" y="2202"/>
                    <a:pt x="634" y="2136"/>
                  </a:cubicBezTo>
                  <a:lnTo>
                    <a:pt x="634" y="1268"/>
                  </a:lnTo>
                  <a:lnTo>
                    <a:pt x="968" y="1068"/>
                  </a:lnTo>
                  <a:cubicBezTo>
                    <a:pt x="1001" y="1035"/>
                    <a:pt x="1001" y="1002"/>
                    <a:pt x="1001" y="1002"/>
                  </a:cubicBezTo>
                  <a:cubicBezTo>
                    <a:pt x="1035" y="968"/>
                    <a:pt x="1035" y="935"/>
                    <a:pt x="1001" y="902"/>
                  </a:cubicBezTo>
                  <a:lnTo>
                    <a:pt x="1001" y="635"/>
                  </a:lnTo>
                  <a:cubicBezTo>
                    <a:pt x="1035" y="601"/>
                    <a:pt x="1035" y="568"/>
                    <a:pt x="1001" y="568"/>
                  </a:cubicBezTo>
                  <a:cubicBezTo>
                    <a:pt x="1001" y="551"/>
                    <a:pt x="993" y="543"/>
                    <a:pt x="985" y="543"/>
                  </a:cubicBezTo>
                  <a:cubicBezTo>
                    <a:pt x="976" y="543"/>
                    <a:pt x="968" y="551"/>
                    <a:pt x="968" y="568"/>
                  </a:cubicBezTo>
                  <a:lnTo>
                    <a:pt x="634" y="768"/>
                  </a:lnTo>
                  <a:lnTo>
                    <a:pt x="634" y="68"/>
                  </a:lnTo>
                  <a:cubicBezTo>
                    <a:pt x="634" y="68"/>
                    <a:pt x="601" y="34"/>
                    <a:pt x="6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119;p75">
              <a:extLst>
                <a:ext uri="{FF2B5EF4-FFF2-40B4-BE49-F238E27FC236}">
                  <a16:creationId xmlns:a16="http://schemas.microsoft.com/office/drawing/2014/main" id="{716E0597-9C72-47FB-9882-4EB1A40BA9E0}"/>
                </a:ext>
              </a:extLst>
            </p:cNvPr>
            <p:cNvSpPr/>
            <p:nvPr/>
          </p:nvSpPr>
          <p:spPr>
            <a:xfrm>
              <a:off x="4217350" y="1464825"/>
              <a:ext cx="32550" cy="63400"/>
            </a:xfrm>
            <a:custGeom>
              <a:avLst/>
              <a:gdLst/>
              <a:ahLst/>
              <a:cxnLst/>
              <a:rect l="l" t="t" r="r" b="b"/>
              <a:pathLst>
                <a:path w="1302" h="2536" extrusionOk="0">
                  <a:moveTo>
                    <a:pt x="934" y="1201"/>
                  </a:moveTo>
                  <a:lnTo>
                    <a:pt x="934" y="1235"/>
                  </a:lnTo>
                  <a:cubicBezTo>
                    <a:pt x="934" y="1301"/>
                    <a:pt x="934" y="1368"/>
                    <a:pt x="934" y="1435"/>
                  </a:cubicBezTo>
                  <a:cubicBezTo>
                    <a:pt x="901" y="1502"/>
                    <a:pt x="868" y="1568"/>
                    <a:pt x="834" y="1602"/>
                  </a:cubicBezTo>
                  <a:cubicBezTo>
                    <a:pt x="801" y="1668"/>
                    <a:pt x="768" y="1735"/>
                    <a:pt x="734" y="1802"/>
                  </a:cubicBezTo>
                  <a:cubicBezTo>
                    <a:pt x="668" y="1835"/>
                    <a:pt x="634" y="1902"/>
                    <a:pt x="568" y="1935"/>
                  </a:cubicBezTo>
                  <a:cubicBezTo>
                    <a:pt x="534" y="1969"/>
                    <a:pt x="467" y="1969"/>
                    <a:pt x="434" y="1969"/>
                  </a:cubicBezTo>
                  <a:cubicBezTo>
                    <a:pt x="401" y="1969"/>
                    <a:pt x="367" y="1935"/>
                    <a:pt x="367" y="1868"/>
                  </a:cubicBezTo>
                  <a:cubicBezTo>
                    <a:pt x="367" y="1802"/>
                    <a:pt x="401" y="1735"/>
                    <a:pt x="434" y="1702"/>
                  </a:cubicBezTo>
                  <a:cubicBezTo>
                    <a:pt x="467" y="1635"/>
                    <a:pt x="501" y="1568"/>
                    <a:pt x="568" y="1502"/>
                  </a:cubicBezTo>
                  <a:lnTo>
                    <a:pt x="934" y="1201"/>
                  </a:lnTo>
                  <a:close/>
                  <a:moveTo>
                    <a:pt x="934" y="0"/>
                  </a:moveTo>
                  <a:cubicBezTo>
                    <a:pt x="834" y="34"/>
                    <a:pt x="768" y="67"/>
                    <a:pt x="701" y="101"/>
                  </a:cubicBezTo>
                  <a:cubicBezTo>
                    <a:pt x="601" y="167"/>
                    <a:pt x="534" y="234"/>
                    <a:pt x="434" y="301"/>
                  </a:cubicBezTo>
                  <a:cubicBezTo>
                    <a:pt x="367" y="367"/>
                    <a:pt x="334" y="467"/>
                    <a:pt x="267" y="534"/>
                  </a:cubicBezTo>
                  <a:cubicBezTo>
                    <a:pt x="234" y="634"/>
                    <a:pt x="201" y="701"/>
                    <a:pt x="167" y="801"/>
                  </a:cubicBezTo>
                  <a:cubicBezTo>
                    <a:pt x="134" y="868"/>
                    <a:pt x="134" y="934"/>
                    <a:pt x="101" y="1001"/>
                  </a:cubicBezTo>
                  <a:cubicBezTo>
                    <a:pt x="101" y="1035"/>
                    <a:pt x="101" y="1068"/>
                    <a:pt x="134" y="1068"/>
                  </a:cubicBezTo>
                  <a:lnTo>
                    <a:pt x="167" y="1068"/>
                  </a:lnTo>
                  <a:lnTo>
                    <a:pt x="434" y="934"/>
                  </a:lnTo>
                  <a:cubicBezTo>
                    <a:pt x="434" y="934"/>
                    <a:pt x="467" y="901"/>
                    <a:pt x="467" y="901"/>
                  </a:cubicBezTo>
                  <a:cubicBezTo>
                    <a:pt x="501" y="868"/>
                    <a:pt x="501" y="868"/>
                    <a:pt x="501" y="834"/>
                  </a:cubicBezTo>
                  <a:cubicBezTo>
                    <a:pt x="534" y="768"/>
                    <a:pt x="568" y="734"/>
                    <a:pt x="601" y="701"/>
                  </a:cubicBezTo>
                  <a:cubicBezTo>
                    <a:pt x="601" y="668"/>
                    <a:pt x="634" y="634"/>
                    <a:pt x="701" y="601"/>
                  </a:cubicBezTo>
                  <a:cubicBezTo>
                    <a:pt x="734" y="568"/>
                    <a:pt x="801" y="568"/>
                    <a:pt x="868" y="568"/>
                  </a:cubicBezTo>
                  <a:cubicBezTo>
                    <a:pt x="934" y="601"/>
                    <a:pt x="934" y="668"/>
                    <a:pt x="934" y="768"/>
                  </a:cubicBezTo>
                  <a:lnTo>
                    <a:pt x="501" y="1168"/>
                  </a:lnTo>
                  <a:cubicBezTo>
                    <a:pt x="367" y="1268"/>
                    <a:pt x="234" y="1401"/>
                    <a:pt x="134" y="1568"/>
                  </a:cubicBezTo>
                  <a:cubicBezTo>
                    <a:pt x="67" y="1735"/>
                    <a:pt x="0" y="1902"/>
                    <a:pt x="34" y="2102"/>
                  </a:cubicBezTo>
                  <a:cubicBezTo>
                    <a:pt x="0" y="2169"/>
                    <a:pt x="34" y="2269"/>
                    <a:pt x="67" y="2335"/>
                  </a:cubicBezTo>
                  <a:cubicBezTo>
                    <a:pt x="67" y="2402"/>
                    <a:pt x="101" y="2436"/>
                    <a:pt x="134" y="2502"/>
                  </a:cubicBezTo>
                  <a:cubicBezTo>
                    <a:pt x="201" y="2536"/>
                    <a:pt x="234" y="2536"/>
                    <a:pt x="301" y="2536"/>
                  </a:cubicBezTo>
                  <a:cubicBezTo>
                    <a:pt x="367" y="2536"/>
                    <a:pt x="434" y="2502"/>
                    <a:pt x="501" y="2469"/>
                  </a:cubicBezTo>
                  <a:cubicBezTo>
                    <a:pt x="601" y="2402"/>
                    <a:pt x="701" y="2302"/>
                    <a:pt x="768" y="2235"/>
                  </a:cubicBezTo>
                  <a:cubicBezTo>
                    <a:pt x="834" y="2135"/>
                    <a:pt x="901" y="2035"/>
                    <a:pt x="934" y="1935"/>
                  </a:cubicBezTo>
                  <a:lnTo>
                    <a:pt x="934" y="2069"/>
                  </a:lnTo>
                  <a:cubicBezTo>
                    <a:pt x="934" y="2069"/>
                    <a:pt x="934" y="2102"/>
                    <a:pt x="968" y="2135"/>
                  </a:cubicBezTo>
                  <a:lnTo>
                    <a:pt x="1035" y="2135"/>
                  </a:lnTo>
                  <a:lnTo>
                    <a:pt x="1235" y="2002"/>
                  </a:lnTo>
                  <a:cubicBezTo>
                    <a:pt x="1235" y="2002"/>
                    <a:pt x="1268" y="1969"/>
                    <a:pt x="1268" y="1935"/>
                  </a:cubicBezTo>
                  <a:cubicBezTo>
                    <a:pt x="1301" y="1902"/>
                    <a:pt x="1301" y="1868"/>
                    <a:pt x="1301" y="1835"/>
                  </a:cubicBezTo>
                  <a:lnTo>
                    <a:pt x="1301" y="634"/>
                  </a:lnTo>
                  <a:cubicBezTo>
                    <a:pt x="1301" y="501"/>
                    <a:pt x="1301" y="401"/>
                    <a:pt x="1268" y="267"/>
                  </a:cubicBezTo>
                  <a:cubicBezTo>
                    <a:pt x="1235" y="201"/>
                    <a:pt x="1201" y="134"/>
                    <a:pt x="1135" y="67"/>
                  </a:cubicBezTo>
                  <a:cubicBezTo>
                    <a:pt x="1068" y="34"/>
                    <a:pt x="1001" y="0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120;p75">
              <a:extLst>
                <a:ext uri="{FF2B5EF4-FFF2-40B4-BE49-F238E27FC236}">
                  <a16:creationId xmlns:a16="http://schemas.microsoft.com/office/drawing/2014/main" id="{3303EB3F-6CD0-42E7-A5B2-BF8F63D6C14C}"/>
                </a:ext>
              </a:extLst>
            </p:cNvPr>
            <p:cNvSpPr/>
            <p:nvPr/>
          </p:nvSpPr>
          <p:spPr>
            <a:xfrm>
              <a:off x="4259050" y="1430625"/>
              <a:ext cx="8350" cy="77375"/>
            </a:xfrm>
            <a:custGeom>
              <a:avLst/>
              <a:gdLst/>
              <a:ahLst/>
              <a:cxnLst/>
              <a:rect l="l" t="t" r="r" b="b"/>
              <a:pathLst>
                <a:path w="334" h="3095" extrusionOk="0">
                  <a:moveTo>
                    <a:pt x="267" y="1"/>
                  </a:moveTo>
                  <a:lnTo>
                    <a:pt x="67" y="134"/>
                  </a:lnTo>
                  <a:cubicBezTo>
                    <a:pt x="34" y="134"/>
                    <a:pt x="34" y="168"/>
                    <a:pt x="0" y="168"/>
                  </a:cubicBezTo>
                  <a:cubicBezTo>
                    <a:pt x="0" y="201"/>
                    <a:pt x="0" y="234"/>
                    <a:pt x="0" y="268"/>
                  </a:cubicBezTo>
                  <a:lnTo>
                    <a:pt x="0" y="3003"/>
                  </a:lnTo>
                  <a:cubicBezTo>
                    <a:pt x="0" y="3036"/>
                    <a:pt x="0" y="3070"/>
                    <a:pt x="0" y="3070"/>
                  </a:cubicBezTo>
                  <a:cubicBezTo>
                    <a:pt x="17" y="3086"/>
                    <a:pt x="25" y="3095"/>
                    <a:pt x="34" y="3095"/>
                  </a:cubicBezTo>
                  <a:cubicBezTo>
                    <a:pt x="42" y="3095"/>
                    <a:pt x="50" y="3086"/>
                    <a:pt x="67" y="3070"/>
                  </a:cubicBezTo>
                  <a:lnTo>
                    <a:pt x="267" y="2970"/>
                  </a:lnTo>
                  <a:cubicBezTo>
                    <a:pt x="301" y="2936"/>
                    <a:pt x="301" y="2936"/>
                    <a:pt x="334" y="2903"/>
                  </a:cubicBezTo>
                  <a:cubicBezTo>
                    <a:pt x="334" y="2870"/>
                    <a:pt x="334" y="2836"/>
                    <a:pt x="334" y="2803"/>
                  </a:cubicBezTo>
                  <a:lnTo>
                    <a:pt x="334" y="68"/>
                  </a:lnTo>
                  <a:cubicBezTo>
                    <a:pt x="334" y="34"/>
                    <a:pt x="334" y="34"/>
                    <a:pt x="3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121;p75">
              <a:extLst>
                <a:ext uri="{FF2B5EF4-FFF2-40B4-BE49-F238E27FC236}">
                  <a16:creationId xmlns:a16="http://schemas.microsoft.com/office/drawing/2014/main" id="{A9F71BA2-6BD2-43F2-B1F7-AC2A6E98A71D}"/>
                </a:ext>
              </a:extLst>
            </p:cNvPr>
            <p:cNvSpPr/>
            <p:nvPr/>
          </p:nvSpPr>
          <p:spPr>
            <a:xfrm>
              <a:off x="4292400" y="1423325"/>
              <a:ext cx="22550" cy="65700"/>
            </a:xfrm>
            <a:custGeom>
              <a:avLst/>
              <a:gdLst/>
              <a:ahLst/>
              <a:cxnLst/>
              <a:rect l="l" t="t" r="r" b="b"/>
              <a:pathLst>
                <a:path w="902" h="2628" extrusionOk="0">
                  <a:moveTo>
                    <a:pt x="855" y="1"/>
                  </a:moveTo>
                  <a:cubicBezTo>
                    <a:pt x="843" y="1"/>
                    <a:pt x="835" y="9"/>
                    <a:pt x="835" y="26"/>
                  </a:cubicBezTo>
                  <a:lnTo>
                    <a:pt x="701" y="93"/>
                  </a:lnTo>
                  <a:cubicBezTo>
                    <a:pt x="634" y="126"/>
                    <a:pt x="568" y="193"/>
                    <a:pt x="501" y="259"/>
                  </a:cubicBezTo>
                  <a:cubicBezTo>
                    <a:pt x="434" y="326"/>
                    <a:pt x="401" y="426"/>
                    <a:pt x="368" y="493"/>
                  </a:cubicBezTo>
                  <a:lnTo>
                    <a:pt x="368" y="393"/>
                  </a:lnTo>
                  <a:cubicBezTo>
                    <a:pt x="368" y="360"/>
                    <a:pt x="334" y="360"/>
                    <a:pt x="334" y="326"/>
                  </a:cubicBezTo>
                  <a:lnTo>
                    <a:pt x="267" y="326"/>
                  </a:lnTo>
                  <a:lnTo>
                    <a:pt x="67" y="460"/>
                  </a:lnTo>
                  <a:cubicBezTo>
                    <a:pt x="34" y="460"/>
                    <a:pt x="34" y="493"/>
                    <a:pt x="34" y="526"/>
                  </a:cubicBezTo>
                  <a:cubicBezTo>
                    <a:pt x="1" y="526"/>
                    <a:pt x="1" y="560"/>
                    <a:pt x="1" y="593"/>
                  </a:cubicBezTo>
                  <a:lnTo>
                    <a:pt x="1" y="2561"/>
                  </a:lnTo>
                  <a:cubicBezTo>
                    <a:pt x="1" y="2561"/>
                    <a:pt x="1" y="2594"/>
                    <a:pt x="34" y="2628"/>
                  </a:cubicBezTo>
                  <a:lnTo>
                    <a:pt x="67" y="2628"/>
                  </a:lnTo>
                  <a:lnTo>
                    <a:pt x="267" y="2494"/>
                  </a:lnTo>
                  <a:cubicBezTo>
                    <a:pt x="301" y="2494"/>
                    <a:pt x="334" y="2461"/>
                    <a:pt x="334" y="2428"/>
                  </a:cubicBezTo>
                  <a:cubicBezTo>
                    <a:pt x="334" y="2394"/>
                    <a:pt x="334" y="2361"/>
                    <a:pt x="368" y="2328"/>
                  </a:cubicBezTo>
                  <a:lnTo>
                    <a:pt x="368" y="1260"/>
                  </a:lnTo>
                  <a:cubicBezTo>
                    <a:pt x="334" y="1093"/>
                    <a:pt x="368" y="960"/>
                    <a:pt x="434" y="827"/>
                  </a:cubicBezTo>
                  <a:cubicBezTo>
                    <a:pt x="468" y="726"/>
                    <a:pt x="568" y="660"/>
                    <a:pt x="668" y="593"/>
                  </a:cubicBezTo>
                  <a:lnTo>
                    <a:pt x="835" y="493"/>
                  </a:lnTo>
                  <a:cubicBezTo>
                    <a:pt x="868" y="493"/>
                    <a:pt x="868" y="460"/>
                    <a:pt x="901" y="460"/>
                  </a:cubicBezTo>
                  <a:cubicBezTo>
                    <a:pt x="901" y="426"/>
                    <a:pt x="901" y="393"/>
                    <a:pt x="901" y="360"/>
                  </a:cubicBezTo>
                  <a:lnTo>
                    <a:pt x="901" y="93"/>
                  </a:lnTo>
                  <a:cubicBezTo>
                    <a:pt x="901" y="59"/>
                    <a:pt x="901" y="26"/>
                    <a:pt x="901" y="26"/>
                  </a:cubicBezTo>
                  <a:cubicBezTo>
                    <a:pt x="885" y="9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122;p75">
              <a:extLst>
                <a:ext uri="{FF2B5EF4-FFF2-40B4-BE49-F238E27FC236}">
                  <a16:creationId xmlns:a16="http://schemas.microsoft.com/office/drawing/2014/main" id="{222C9719-AF64-430D-8DE2-86DAF0577202}"/>
                </a:ext>
              </a:extLst>
            </p:cNvPr>
            <p:cNvSpPr/>
            <p:nvPr/>
          </p:nvSpPr>
          <p:spPr>
            <a:xfrm>
              <a:off x="4318250" y="1408125"/>
              <a:ext cx="33375" cy="60050"/>
            </a:xfrm>
            <a:custGeom>
              <a:avLst/>
              <a:gdLst/>
              <a:ahLst/>
              <a:cxnLst/>
              <a:rect l="l" t="t" r="r" b="b"/>
              <a:pathLst>
                <a:path w="1335" h="2402" extrusionOk="0">
                  <a:moveTo>
                    <a:pt x="835" y="501"/>
                  </a:moveTo>
                  <a:cubicBezTo>
                    <a:pt x="868" y="501"/>
                    <a:pt x="901" y="534"/>
                    <a:pt x="901" y="567"/>
                  </a:cubicBezTo>
                  <a:cubicBezTo>
                    <a:pt x="935" y="567"/>
                    <a:pt x="968" y="601"/>
                    <a:pt x="968" y="634"/>
                  </a:cubicBezTo>
                  <a:cubicBezTo>
                    <a:pt x="968" y="701"/>
                    <a:pt x="968" y="734"/>
                    <a:pt x="968" y="767"/>
                  </a:cubicBezTo>
                  <a:lnTo>
                    <a:pt x="368" y="1134"/>
                  </a:lnTo>
                  <a:cubicBezTo>
                    <a:pt x="368" y="1068"/>
                    <a:pt x="368" y="1034"/>
                    <a:pt x="368" y="968"/>
                  </a:cubicBezTo>
                  <a:cubicBezTo>
                    <a:pt x="401" y="934"/>
                    <a:pt x="401" y="867"/>
                    <a:pt x="434" y="801"/>
                  </a:cubicBezTo>
                  <a:cubicBezTo>
                    <a:pt x="468" y="767"/>
                    <a:pt x="501" y="701"/>
                    <a:pt x="534" y="667"/>
                  </a:cubicBezTo>
                  <a:cubicBezTo>
                    <a:pt x="568" y="634"/>
                    <a:pt x="634" y="601"/>
                    <a:pt x="668" y="567"/>
                  </a:cubicBezTo>
                  <a:cubicBezTo>
                    <a:pt x="701" y="534"/>
                    <a:pt x="768" y="501"/>
                    <a:pt x="835" y="501"/>
                  </a:cubicBezTo>
                  <a:close/>
                  <a:moveTo>
                    <a:pt x="935" y="0"/>
                  </a:moveTo>
                  <a:cubicBezTo>
                    <a:pt x="835" y="0"/>
                    <a:pt x="735" y="34"/>
                    <a:pt x="668" y="67"/>
                  </a:cubicBezTo>
                  <a:cubicBezTo>
                    <a:pt x="568" y="134"/>
                    <a:pt x="468" y="234"/>
                    <a:pt x="401" y="334"/>
                  </a:cubicBezTo>
                  <a:cubicBezTo>
                    <a:pt x="301" y="434"/>
                    <a:pt x="234" y="567"/>
                    <a:pt x="201" y="701"/>
                  </a:cubicBezTo>
                  <a:cubicBezTo>
                    <a:pt x="134" y="834"/>
                    <a:pt x="67" y="968"/>
                    <a:pt x="67" y="1101"/>
                  </a:cubicBezTo>
                  <a:cubicBezTo>
                    <a:pt x="34" y="1268"/>
                    <a:pt x="1" y="1401"/>
                    <a:pt x="1" y="1568"/>
                  </a:cubicBezTo>
                  <a:cubicBezTo>
                    <a:pt x="1" y="1701"/>
                    <a:pt x="34" y="1868"/>
                    <a:pt x="67" y="2002"/>
                  </a:cubicBezTo>
                  <a:cubicBezTo>
                    <a:pt x="101" y="2102"/>
                    <a:pt x="134" y="2202"/>
                    <a:pt x="201" y="2268"/>
                  </a:cubicBezTo>
                  <a:cubicBezTo>
                    <a:pt x="268" y="2335"/>
                    <a:pt x="334" y="2369"/>
                    <a:pt x="401" y="2402"/>
                  </a:cubicBezTo>
                  <a:cubicBezTo>
                    <a:pt x="501" y="2402"/>
                    <a:pt x="601" y="2369"/>
                    <a:pt x="701" y="2302"/>
                  </a:cubicBezTo>
                  <a:cubicBezTo>
                    <a:pt x="801" y="2268"/>
                    <a:pt x="868" y="2168"/>
                    <a:pt x="968" y="2102"/>
                  </a:cubicBezTo>
                  <a:cubicBezTo>
                    <a:pt x="1035" y="2002"/>
                    <a:pt x="1101" y="1935"/>
                    <a:pt x="1135" y="1835"/>
                  </a:cubicBezTo>
                  <a:cubicBezTo>
                    <a:pt x="1202" y="1768"/>
                    <a:pt x="1235" y="1668"/>
                    <a:pt x="1268" y="1601"/>
                  </a:cubicBezTo>
                  <a:cubicBezTo>
                    <a:pt x="1302" y="1535"/>
                    <a:pt x="1302" y="1468"/>
                    <a:pt x="1302" y="1401"/>
                  </a:cubicBezTo>
                  <a:cubicBezTo>
                    <a:pt x="1302" y="1401"/>
                    <a:pt x="1302" y="1368"/>
                    <a:pt x="1302" y="1334"/>
                  </a:cubicBezTo>
                  <a:lnTo>
                    <a:pt x="1235" y="1334"/>
                  </a:lnTo>
                  <a:lnTo>
                    <a:pt x="1035" y="1468"/>
                  </a:lnTo>
                  <a:cubicBezTo>
                    <a:pt x="1001" y="1468"/>
                    <a:pt x="968" y="1501"/>
                    <a:pt x="968" y="1501"/>
                  </a:cubicBezTo>
                  <a:lnTo>
                    <a:pt x="901" y="1568"/>
                  </a:lnTo>
                  <a:cubicBezTo>
                    <a:pt x="901" y="1635"/>
                    <a:pt x="868" y="1668"/>
                    <a:pt x="835" y="1701"/>
                  </a:cubicBezTo>
                  <a:cubicBezTo>
                    <a:pt x="801" y="1735"/>
                    <a:pt x="735" y="1768"/>
                    <a:pt x="701" y="1801"/>
                  </a:cubicBezTo>
                  <a:cubicBezTo>
                    <a:pt x="668" y="1835"/>
                    <a:pt x="601" y="1835"/>
                    <a:pt x="568" y="1868"/>
                  </a:cubicBezTo>
                  <a:lnTo>
                    <a:pt x="468" y="1868"/>
                  </a:lnTo>
                  <a:cubicBezTo>
                    <a:pt x="434" y="1835"/>
                    <a:pt x="401" y="1801"/>
                    <a:pt x="401" y="1768"/>
                  </a:cubicBezTo>
                  <a:cubicBezTo>
                    <a:pt x="368" y="1735"/>
                    <a:pt x="368" y="1668"/>
                    <a:pt x="368" y="1601"/>
                  </a:cubicBezTo>
                  <a:lnTo>
                    <a:pt x="1268" y="1101"/>
                  </a:lnTo>
                  <a:cubicBezTo>
                    <a:pt x="1302" y="1068"/>
                    <a:pt x="1335" y="1068"/>
                    <a:pt x="1335" y="1034"/>
                  </a:cubicBezTo>
                  <a:cubicBezTo>
                    <a:pt x="1335" y="1001"/>
                    <a:pt x="1335" y="968"/>
                    <a:pt x="1335" y="934"/>
                  </a:cubicBezTo>
                  <a:lnTo>
                    <a:pt x="1335" y="767"/>
                  </a:lnTo>
                  <a:cubicBezTo>
                    <a:pt x="1335" y="634"/>
                    <a:pt x="1335" y="501"/>
                    <a:pt x="1302" y="367"/>
                  </a:cubicBezTo>
                  <a:cubicBezTo>
                    <a:pt x="1268" y="267"/>
                    <a:pt x="1202" y="200"/>
                    <a:pt x="1168" y="100"/>
                  </a:cubicBezTo>
                  <a:cubicBezTo>
                    <a:pt x="1101" y="67"/>
                    <a:pt x="1035" y="0"/>
                    <a:pt x="93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123;p75">
              <a:extLst>
                <a:ext uri="{FF2B5EF4-FFF2-40B4-BE49-F238E27FC236}">
                  <a16:creationId xmlns:a16="http://schemas.microsoft.com/office/drawing/2014/main" id="{A9B962BB-E8FF-4D62-A378-3A041A569720}"/>
                </a:ext>
              </a:extLst>
            </p:cNvPr>
            <p:cNvSpPr/>
            <p:nvPr/>
          </p:nvSpPr>
          <p:spPr>
            <a:xfrm>
              <a:off x="4354950" y="1378925"/>
              <a:ext cx="36725" cy="65700"/>
            </a:xfrm>
            <a:custGeom>
              <a:avLst/>
              <a:gdLst/>
              <a:ahLst/>
              <a:cxnLst/>
              <a:rect l="l" t="t" r="r" b="b"/>
              <a:pathLst>
                <a:path w="1469" h="2628" extrusionOk="0">
                  <a:moveTo>
                    <a:pt x="1401" y="1"/>
                  </a:moveTo>
                  <a:lnTo>
                    <a:pt x="1201" y="134"/>
                  </a:lnTo>
                  <a:cubicBezTo>
                    <a:pt x="1168" y="134"/>
                    <a:pt x="1135" y="167"/>
                    <a:pt x="1135" y="201"/>
                  </a:cubicBezTo>
                  <a:cubicBezTo>
                    <a:pt x="1101" y="234"/>
                    <a:pt x="1101" y="268"/>
                    <a:pt x="1101" y="268"/>
                  </a:cubicBezTo>
                  <a:lnTo>
                    <a:pt x="734" y="1769"/>
                  </a:lnTo>
                  <a:lnTo>
                    <a:pt x="367" y="701"/>
                  </a:lnTo>
                  <a:cubicBezTo>
                    <a:pt x="367" y="668"/>
                    <a:pt x="367" y="668"/>
                    <a:pt x="334" y="634"/>
                  </a:cubicBezTo>
                  <a:lnTo>
                    <a:pt x="301" y="634"/>
                  </a:lnTo>
                  <a:lnTo>
                    <a:pt x="67" y="768"/>
                  </a:lnTo>
                  <a:cubicBezTo>
                    <a:pt x="67" y="768"/>
                    <a:pt x="34" y="801"/>
                    <a:pt x="34" y="835"/>
                  </a:cubicBezTo>
                  <a:cubicBezTo>
                    <a:pt x="0" y="868"/>
                    <a:pt x="0" y="901"/>
                    <a:pt x="0" y="935"/>
                  </a:cubicBezTo>
                  <a:lnTo>
                    <a:pt x="567" y="2569"/>
                  </a:lnTo>
                  <a:cubicBezTo>
                    <a:pt x="567" y="2569"/>
                    <a:pt x="567" y="2603"/>
                    <a:pt x="601" y="2603"/>
                  </a:cubicBezTo>
                  <a:cubicBezTo>
                    <a:pt x="601" y="2619"/>
                    <a:pt x="601" y="2628"/>
                    <a:pt x="605" y="2628"/>
                  </a:cubicBezTo>
                  <a:cubicBezTo>
                    <a:pt x="609" y="2628"/>
                    <a:pt x="618" y="2619"/>
                    <a:pt x="634" y="2603"/>
                  </a:cubicBezTo>
                  <a:lnTo>
                    <a:pt x="834" y="2502"/>
                  </a:lnTo>
                  <a:cubicBezTo>
                    <a:pt x="868" y="2502"/>
                    <a:pt x="868" y="2469"/>
                    <a:pt x="901" y="2436"/>
                  </a:cubicBezTo>
                  <a:cubicBezTo>
                    <a:pt x="901" y="2402"/>
                    <a:pt x="901" y="2369"/>
                    <a:pt x="934" y="2336"/>
                  </a:cubicBezTo>
                  <a:lnTo>
                    <a:pt x="1468" y="101"/>
                  </a:lnTo>
                  <a:cubicBezTo>
                    <a:pt x="1468" y="101"/>
                    <a:pt x="1468" y="101"/>
                    <a:pt x="1468" y="67"/>
                  </a:cubicBezTo>
                  <a:cubicBezTo>
                    <a:pt x="1468" y="67"/>
                    <a:pt x="1468" y="34"/>
                    <a:pt x="14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124;p75">
              <a:extLst>
                <a:ext uri="{FF2B5EF4-FFF2-40B4-BE49-F238E27FC236}">
                  <a16:creationId xmlns:a16="http://schemas.microsoft.com/office/drawing/2014/main" id="{A7104BA7-B3A6-40F7-912B-C24ACFBE16BE}"/>
                </a:ext>
              </a:extLst>
            </p:cNvPr>
            <p:cNvSpPr/>
            <p:nvPr/>
          </p:nvSpPr>
          <p:spPr>
            <a:xfrm>
              <a:off x="4394150" y="1363925"/>
              <a:ext cx="33375" cy="60050"/>
            </a:xfrm>
            <a:custGeom>
              <a:avLst/>
              <a:gdLst/>
              <a:ahLst/>
              <a:cxnLst/>
              <a:rect l="l" t="t" r="r" b="b"/>
              <a:pathLst>
                <a:path w="1335" h="2402" extrusionOk="0">
                  <a:moveTo>
                    <a:pt x="801" y="534"/>
                  </a:moveTo>
                  <a:cubicBezTo>
                    <a:pt x="834" y="534"/>
                    <a:pt x="867" y="534"/>
                    <a:pt x="901" y="567"/>
                  </a:cubicBezTo>
                  <a:cubicBezTo>
                    <a:pt x="934" y="601"/>
                    <a:pt x="934" y="634"/>
                    <a:pt x="934" y="667"/>
                  </a:cubicBezTo>
                  <a:cubicBezTo>
                    <a:pt x="968" y="701"/>
                    <a:pt x="968" y="734"/>
                    <a:pt x="968" y="767"/>
                  </a:cubicBezTo>
                  <a:lnTo>
                    <a:pt x="367" y="1134"/>
                  </a:lnTo>
                  <a:cubicBezTo>
                    <a:pt x="367" y="1068"/>
                    <a:pt x="367" y="1034"/>
                    <a:pt x="367" y="968"/>
                  </a:cubicBezTo>
                  <a:cubicBezTo>
                    <a:pt x="400" y="934"/>
                    <a:pt x="400" y="868"/>
                    <a:pt x="434" y="834"/>
                  </a:cubicBezTo>
                  <a:cubicBezTo>
                    <a:pt x="467" y="767"/>
                    <a:pt x="501" y="734"/>
                    <a:pt x="534" y="667"/>
                  </a:cubicBezTo>
                  <a:cubicBezTo>
                    <a:pt x="567" y="634"/>
                    <a:pt x="601" y="601"/>
                    <a:pt x="667" y="567"/>
                  </a:cubicBezTo>
                  <a:lnTo>
                    <a:pt x="701" y="567"/>
                  </a:lnTo>
                  <a:cubicBezTo>
                    <a:pt x="734" y="534"/>
                    <a:pt x="767" y="534"/>
                    <a:pt x="801" y="534"/>
                  </a:cubicBezTo>
                  <a:close/>
                  <a:moveTo>
                    <a:pt x="934" y="0"/>
                  </a:moveTo>
                  <a:cubicBezTo>
                    <a:pt x="834" y="0"/>
                    <a:pt x="734" y="34"/>
                    <a:pt x="667" y="67"/>
                  </a:cubicBezTo>
                  <a:cubicBezTo>
                    <a:pt x="567" y="134"/>
                    <a:pt x="467" y="234"/>
                    <a:pt x="400" y="334"/>
                  </a:cubicBezTo>
                  <a:cubicBezTo>
                    <a:pt x="300" y="434"/>
                    <a:pt x="234" y="567"/>
                    <a:pt x="200" y="701"/>
                  </a:cubicBezTo>
                  <a:cubicBezTo>
                    <a:pt x="134" y="834"/>
                    <a:pt x="67" y="968"/>
                    <a:pt x="67" y="1101"/>
                  </a:cubicBezTo>
                  <a:cubicBezTo>
                    <a:pt x="34" y="1268"/>
                    <a:pt x="0" y="1435"/>
                    <a:pt x="0" y="1568"/>
                  </a:cubicBezTo>
                  <a:cubicBezTo>
                    <a:pt x="0" y="1735"/>
                    <a:pt x="34" y="1868"/>
                    <a:pt x="34" y="2002"/>
                  </a:cubicBezTo>
                  <a:cubicBezTo>
                    <a:pt x="67" y="2102"/>
                    <a:pt x="134" y="2202"/>
                    <a:pt x="167" y="2269"/>
                  </a:cubicBezTo>
                  <a:cubicBezTo>
                    <a:pt x="234" y="2335"/>
                    <a:pt x="300" y="2402"/>
                    <a:pt x="400" y="2402"/>
                  </a:cubicBezTo>
                  <a:cubicBezTo>
                    <a:pt x="501" y="2402"/>
                    <a:pt x="601" y="2369"/>
                    <a:pt x="667" y="2302"/>
                  </a:cubicBezTo>
                  <a:cubicBezTo>
                    <a:pt x="767" y="2269"/>
                    <a:pt x="867" y="2168"/>
                    <a:pt x="934" y="2102"/>
                  </a:cubicBezTo>
                  <a:cubicBezTo>
                    <a:pt x="1001" y="2002"/>
                    <a:pt x="1068" y="1935"/>
                    <a:pt x="1134" y="1835"/>
                  </a:cubicBezTo>
                  <a:cubicBezTo>
                    <a:pt x="1168" y="1768"/>
                    <a:pt x="1201" y="1668"/>
                    <a:pt x="1234" y="1601"/>
                  </a:cubicBezTo>
                  <a:cubicBezTo>
                    <a:pt x="1268" y="1535"/>
                    <a:pt x="1268" y="1468"/>
                    <a:pt x="1301" y="1401"/>
                  </a:cubicBezTo>
                  <a:cubicBezTo>
                    <a:pt x="1301" y="1401"/>
                    <a:pt x="1301" y="1368"/>
                    <a:pt x="1268" y="1335"/>
                  </a:cubicBezTo>
                  <a:lnTo>
                    <a:pt x="1201" y="1335"/>
                  </a:lnTo>
                  <a:lnTo>
                    <a:pt x="1001" y="1468"/>
                  </a:lnTo>
                  <a:cubicBezTo>
                    <a:pt x="968" y="1468"/>
                    <a:pt x="968" y="1501"/>
                    <a:pt x="934" y="1501"/>
                  </a:cubicBezTo>
                  <a:lnTo>
                    <a:pt x="901" y="1601"/>
                  </a:lnTo>
                  <a:cubicBezTo>
                    <a:pt x="867" y="1635"/>
                    <a:pt x="834" y="1668"/>
                    <a:pt x="801" y="1701"/>
                  </a:cubicBezTo>
                  <a:cubicBezTo>
                    <a:pt x="767" y="1768"/>
                    <a:pt x="734" y="1802"/>
                    <a:pt x="667" y="1835"/>
                  </a:cubicBezTo>
                  <a:cubicBezTo>
                    <a:pt x="634" y="1835"/>
                    <a:pt x="601" y="1868"/>
                    <a:pt x="567" y="1868"/>
                  </a:cubicBezTo>
                  <a:lnTo>
                    <a:pt x="467" y="1868"/>
                  </a:lnTo>
                  <a:cubicBezTo>
                    <a:pt x="434" y="1835"/>
                    <a:pt x="400" y="1802"/>
                    <a:pt x="400" y="1768"/>
                  </a:cubicBezTo>
                  <a:cubicBezTo>
                    <a:pt x="367" y="1735"/>
                    <a:pt x="367" y="1668"/>
                    <a:pt x="367" y="1635"/>
                  </a:cubicBezTo>
                  <a:lnTo>
                    <a:pt x="1268" y="1101"/>
                  </a:lnTo>
                  <a:cubicBezTo>
                    <a:pt x="1268" y="1101"/>
                    <a:pt x="1301" y="1068"/>
                    <a:pt x="1301" y="1034"/>
                  </a:cubicBezTo>
                  <a:cubicBezTo>
                    <a:pt x="1334" y="1001"/>
                    <a:pt x="1334" y="968"/>
                    <a:pt x="1334" y="934"/>
                  </a:cubicBezTo>
                  <a:lnTo>
                    <a:pt x="1334" y="767"/>
                  </a:lnTo>
                  <a:cubicBezTo>
                    <a:pt x="1334" y="634"/>
                    <a:pt x="1334" y="501"/>
                    <a:pt x="1301" y="367"/>
                  </a:cubicBezTo>
                  <a:cubicBezTo>
                    <a:pt x="1268" y="267"/>
                    <a:pt x="1201" y="200"/>
                    <a:pt x="1168" y="100"/>
                  </a:cubicBezTo>
                  <a:cubicBezTo>
                    <a:pt x="1101" y="67"/>
                    <a:pt x="1034" y="34"/>
                    <a:pt x="9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125;p75">
              <a:extLst>
                <a:ext uri="{FF2B5EF4-FFF2-40B4-BE49-F238E27FC236}">
                  <a16:creationId xmlns:a16="http://schemas.microsoft.com/office/drawing/2014/main" id="{7FA83692-F5D9-4D00-8D78-E2E06C548FEE}"/>
                </a:ext>
              </a:extLst>
            </p:cNvPr>
            <p:cNvSpPr/>
            <p:nvPr/>
          </p:nvSpPr>
          <p:spPr>
            <a:xfrm>
              <a:off x="4435000" y="1338900"/>
              <a:ext cx="33375" cy="68200"/>
            </a:xfrm>
            <a:custGeom>
              <a:avLst/>
              <a:gdLst/>
              <a:ahLst/>
              <a:cxnLst/>
              <a:rect l="l" t="t" r="r" b="b"/>
              <a:pathLst>
                <a:path w="1335" h="2728" extrusionOk="0">
                  <a:moveTo>
                    <a:pt x="1001" y="1"/>
                  </a:moveTo>
                  <a:cubicBezTo>
                    <a:pt x="901" y="1"/>
                    <a:pt x="835" y="34"/>
                    <a:pt x="735" y="67"/>
                  </a:cubicBezTo>
                  <a:cubicBezTo>
                    <a:pt x="634" y="134"/>
                    <a:pt x="568" y="201"/>
                    <a:pt x="501" y="267"/>
                  </a:cubicBezTo>
                  <a:cubicBezTo>
                    <a:pt x="434" y="367"/>
                    <a:pt x="401" y="468"/>
                    <a:pt x="334" y="568"/>
                  </a:cubicBezTo>
                  <a:lnTo>
                    <a:pt x="334" y="468"/>
                  </a:lnTo>
                  <a:cubicBezTo>
                    <a:pt x="334" y="434"/>
                    <a:pt x="334" y="401"/>
                    <a:pt x="334" y="401"/>
                  </a:cubicBezTo>
                  <a:cubicBezTo>
                    <a:pt x="318" y="384"/>
                    <a:pt x="309" y="376"/>
                    <a:pt x="301" y="376"/>
                  </a:cubicBezTo>
                  <a:cubicBezTo>
                    <a:pt x="293" y="376"/>
                    <a:pt x="284" y="384"/>
                    <a:pt x="268" y="401"/>
                  </a:cubicBezTo>
                  <a:lnTo>
                    <a:pt x="67" y="501"/>
                  </a:lnTo>
                  <a:cubicBezTo>
                    <a:pt x="34" y="534"/>
                    <a:pt x="34" y="534"/>
                    <a:pt x="1" y="568"/>
                  </a:cubicBezTo>
                  <a:cubicBezTo>
                    <a:pt x="1" y="601"/>
                    <a:pt x="1" y="634"/>
                    <a:pt x="1" y="668"/>
                  </a:cubicBezTo>
                  <a:lnTo>
                    <a:pt x="1" y="2636"/>
                  </a:lnTo>
                  <a:cubicBezTo>
                    <a:pt x="1" y="2669"/>
                    <a:pt x="1" y="2702"/>
                    <a:pt x="1" y="2702"/>
                  </a:cubicBezTo>
                  <a:cubicBezTo>
                    <a:pt x="17" y="2719"/>
                    <a:pt x="34" y="2727"/>
                    <a:pt x="47" y="2727"/>
                  </a:cubicBezTo>
                  <a:cubicBezTo>
                    <a:pt x="59" y="2727"/>
                    <a:pt x="67" y="2719"/>
                    <a:pt x="67" y="2702"/>
                  </a:cubicBezTo>
                  <a:lnTo>
                    <a:pt x="268" y="2602"/>
                  </a:lnTo>
                  <a:cubicBezTo>
                    <a:pt x="301" y="2569"/>
                    <a:pt x="301" y="2536"/>
                    <a:pt x="334" y="2536"/>
                  </a:cubicBezTo>
                  <a:cubicBezTo>
                    <a:pt x="334" y="2502"/>
                    <a:pt x="334" y="2469"/>
                    <a:pt x="334" y="2436"/>
                  </a:cubicBezTo>
                  <a:lnTo>
                    <a:pt x="334" y="1368"/>
                  </a:lnTo>
                  <a:cubicBezTo>
                    <a:pt x="334" y="1235"/>
                    <a:pt x="368" y="1068"/>
                    <a:pt x="434" y="935"/>
                  </a:cubicBezTo>
                  <a:cubicBezTo>
                    <a:pt x="468" y="801"/>
                    <a:pt x="568" y="701"/>
                    <a:pt x="668" y="634"/>
                  </a:cubicBezTo>
                  <a:cubicBezTo>
                    <a:pt x="718" y="601"/>
                    <a:pt x="760" y="584"/>
                    <a:pt x="797" y="584"/>
                  </a:cubicBezTo>
                  <a:cubicBezTo>
                    <a:pt x="835" y="584"/>
                    <a:pt x="868" y="601"/>
                    <a:pt x="901" y="634"/>
                  </a:cubicBezTo>
                  <a:cubicBezTo>
                    <a:pt x="935" y="768"/>
                    <a:pt x="968" y="868"/>
                    <a:pt x="968" y="1001"/>
                  </a:cubicBezTo>
                  <a:lnTo>
                    <a:pt x="968" y="2035"/>
                  </a:lnTo>
                  <a:cubicBezTo>
                    <a:pt x="968" y="2069"/>
                    <a:pt x="968" y="2102"/>
                    <a:pt x="1001" y="2102"/>
                  </a:cubicBezTo>
                  <a:cubicBezTo>
                    <a:pt x="1001" y="2119"/>
                    <a:pt x="1010" y="2127"/>
                    <a:pt x="1018" y="2127"/>
                  </a:cubicBezTo>
                  <a:cubicBezTo>
                    <a:pt x="1026" y="2127"/>
                    <a:pt x="1035" y="2119"/>
                    <a:pt x="1035" y="2102"/>
                  </a:cubicBezTo>
                  <a:lnTo>
                    <a:pt x="1235" y="2002"/>
                  </a:lnTo>
                  <a:cubicBezTo>
                    <a:pt x="1268" y="1969"/>
                    <a:pt x="1268" y="1969"/>
                    <a:pt x="1302" y="1935"/>
                  </a:cubicBezTo>
                  <a:cubicBezTo>
                    <a:pt x="1302" y="1902"/>
                    <a:pt x="1302" y="1869"/>
                    <a:pt x="1335" y="1835"/>
                  </a:cubicBezTo>
                  <a:lnTo>
                    <a:pt x="1335" y="734"/>
                  </a:lnTo>
                  <a:cubicBezTo>
                    <a:pt x="1302" y="601"/>
                    <a:pt x="1302" y="468"/>
                    <a:pt x="1302" y="367"/>
                  </a:cubicBezTo>
                  <a:cubicBezTo>
                    <a:pt x="1268" y="267"/>
                    <a:pt x="1235" y="201"/>
                    <a:pt x="1202" y="101"/>
                  </a:cubicBezTo>
                  <a:cubicBezTo>
                    <a:pt x="1168" y="34"/>
                    <a:pt x="1101" y="1"/>
                    <a:pt x="100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126;p75">
              <a:extLst>
                <a:ext uri="{FF2B5EF4-FFF2-40B4-BE49-F238E27FC236}">
                  <a16:creationId xmlns:a16="http://schemas.microsoft.com/office/drawing/2014/main" id="{4CDCD19F-5463-4E1A-8A04-DF6DF6BFE679}"/>
                </a:ext>
              </a:extLst>
            </p:cNvPr>
            <p:cNvSpPr/>
            <p:nvPr/>
          </p:nvSpPr>
          <p:spPr>
            <a:xfrm>
              <a:off x="4476700" y="1310550"/>
              <a:ext cx="32550" cy="67075"/>
            </a:xfrm>
            <a:custGeom>
              <a:avLst/>
              <a:gdLst/>
              <a:ahLst/>
              <a:cxnLst/>
              <a:rect l="l" t="t" r="r" b="b"/>
              <a:pathLst>
                <a:path w="1302" h="2683" extrusionOk="0">
                  <a:moveTo>
                    <a:pt x="1235" y="0"/>
                  </a:moveTo>
                  <a:lnTo>
                    <a:pt x="1001" y="134"/>
                  </a:lnTo>
                  <a:cubicBezTo>
                    <a:pt x="1001" y="134"/>
                    <a:pt x="968" y="167"/>
                    <a:pt x="968" y="167"/>
                  </a:cubicBezTo>
                  <a:cubicBezTo>
                    <a:pt x="935" y="201"/>
                    <a:pt x="935" y="234"/>
                    <a:pt x="935" y="267"/>
                  </a:cubicBezTo>
                  <a:lnTo>
                    <a:pt x="935" y="1335"/>
                  </a:lnTo>
                  <a:cubicBezTo>
                    <a:pt x="935" y="1468"/>
                    <a:pt x="901" y="1635"/>
                    <a:pt x="868" y="1768"/>
                  </a:cubicBezTo>
                  <a:cubicBezTo>
                    <a:pt x="834" y="1902"/>
                    <a:pt x="734" y="2002"/>
                    <a:pt x="634" y="2069"/>
                  </a:cubicBezTo>
                  <a:cubicBezTo>
                    <a:pt x="584" y="2102"/>
                    <a:pt x="543" y="2119"/>
                    <a:pt x="509" y="2119"/>
                  </a:cubicBezTo>
                  <a:cubicBezTo>
                    <a:pt x="476" y="2119"/>
                    <a:pt x="451" y="2102"/>
                    <a:pt x="434" y="2069"/>
                  </a:cubicBezTo>
                  <a:cubicBezTo>
                    <a:pt x="367" y="1935"/>
                    <a:pt x="334" y="1802"/>
                    <a:pt x="334" y="1702"/>
                  </a:cubicBezTo>
                  <a:lnTo>
                    <a:pt x="334" y="634"/>
                  </a:lnTo>
                  <a:cubicBezTo>
                    <a:pt x="334" y="601"/>
                    <a:pt x="334" y="567"/>
                    <a:pt x="334" y="567"/>
                  </a:cubicBezTo>
                  <a:cubicBezTo>
                    <a:pt x="317" y="551"/>
                    <a:pt x="309" y="542"/>
                    <a:pt x="301" y="542"/>
                  </a:cubicBezTo>
                  <a:cubicBezTo>
                    <a:pt x="292" y="542"/>
                    <a:pt x="284" y="551"/>
                    <a:pt x="267" y="567"/>
                  </a:cubicBezTo>
                  <a:lnTo>
                    <a:pt x="67" y="701"/>
                  </a:lnTo>
                  <a:cubicBezTo>
                    <a:pt x="34" y="701"/>
                    <a:pt x="34" y="734"/>
                    <a:pt x="34" y="734"/>
                  </a:cubicBezTo>
                  <a:cubicBezTo>
                    <a:pt x="1" y="768"/>
                    <a:pt x="1" y="801"/>
                    <a:pt x="1" y="834"/>
                  </a:cubicBezTo>
                  <a:lnTo>
                    <a:pt x="1" y="1968"/>
                  </a:lnTo>
                  <a:cubicBezTo>
                    <a:pt x="1" y="2069"/>
                    <a:pt x="1" y="2202"/>
                    <a:pt x="34" y="2302"/>
                  </a:cubicBezTo>
                  <a:cubicBezTo>
                    <a:pt x="34" y="2402"/>
                    <a:pt x="67" y="2502"/>
                    <a:pt x="101" y="2569"/>
                  </a:cubicBezTo>
                  <a:cubicBezTo>
                    <a:pt x="167" y="2636"/>
                    <a:pt x="201" y="2669"/>
                    <a:pt x="301" y="2669"/>
                  </a:cubicBezTo>
                  <a:cubicBezTo>
                    <a:pt x="328" y="2678"/>
                    <a:pt x="352" y="2682"/>
                    <a:pt x="375" y="2682"/>
                  </a:cubicBezTo>
                  <a:cubicBezTo>
                    <a:pt x="439" y="2682"/>
                    <a:pt x="494" y="2651"/>
                    <a:pt x="568" y="2602"/>
                  </a:cubicBezTo>
                  <a:cubicBezTo>
                    <a:pt x="634" y="2536"/>
                    <a:pt x="734" y="2469"/>
                    <a:pt x="801" y="2402"/>
                  </a:cubicBezTo>
                  <a:cubicBezTo>
                    <a:pt x="834" y="2302"/>
                    <a:pt x="901" y="2235"/>
                    <a:pt x="935" y="2135"/>
                  </a:cubicBezTo>
                  <a:lnTo>
                    <a:pt x="935" y="2202"/>
                  </a:lnTo>
                  <a:cubicBezTo>
                    <a:pt x="935" y="2235"/>
                    <a:pt x="935" y="2269"/>
                    <a:pt x="968" y="2269"/>
                  </a:cubicBezTo>
                  <a:cubicBezTo>
                    <a:pt x="968" y="2285"/>
                    <a:pt x="976" y="2294"/>
                    <a:pt x="985" y="2294"/>
                  </a:cubicBezTo>
                  <a:cubicBezTo>
                    <a:pt x="993" y="2294"/>
                    <a:pt x="1001" y="2285"/>
                    <a:pt x="1001" y="2269"/>
                  </a:cubicBezTo>
                  <a:lnTo>
                    <a:pt x="1235" y="2169"/>
                  </a:lnTo>
                  <a:cubicBezTo>
                    <a:pt x="1235" y="2135"/>
                    <a:pt x="1268" y="2135"/>
                    <a:pt x="1268" y="2102"/>
                  </a:cubicBezTo>
                  <a:cubicBezTo>
                    <a:pt x="1268" y="2069"/>
                    <a:pt x="1301" y="2035"/>
                    <a:pt x="1301" y="2002"/>
                  </a:cubicBezTo>
                  <a:lnTo>
                    <a:pt x="1301" y="67"/>
                  </a:lnTo>
                  <a:cubicBezTo>
                    <a:pt x="1301" y="34"/>
                    <a:pt x="1268" y="0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127;p75">
              <a:extLst>
                <a:ext uri="{FF2B5EF4-FFF2-40B4-BE49-F238E27FC236}">
                  <a16:creationId xmlns:a16="http://schemas.microsoft.com/office/drawing/2014/main" id="{36095D5C-8A8D-4C9B-883E-D3245B97E537}"/>
                </a:ext>
              </a:extLst>
            </p:cNvPr>
            <p:cNvSpPr/>
            <p:nvPr/>
          </p:nvSpPr>
          <p:spPr>
            <a:xfrm>
              <a:off x="4516725" y="1293550"/>
              <a:ext cx="33375" cy="59550"/>
            </a:xfrm>
            <a:custGeom>
              <a:avLst/>
              <a:gdLst/>
              <a:ahLst/>
              <a:cxnLst/>
              <a:rect l="l" t="t" r="r" b="b"/>
              <a:pathLst>
                <a:path w="1335" h="2382" extrusionOk="0">
                  <a:moveTo>
                    <a:pt x="801" y="514"/>
                  </a:moveTo>
                  <a:cubicBezTo>
                    <a:pt x="835" y="514"/>
                    <a:pt x="868" y="514"/>
                    <a:pt x="901" y="547"/>
                  </a:cubicBezTo>
                  <a:cubicBezTo>
                    <a:pt x="901" y="580"/>
                    <a:pt x="935" y="614"/>
                    <a:pt x="935" y="647"/>
                  </a:cubicBezTo>
                  <a:cubicBezTo>
                    <a:pt x="935" y="680"/>
                    <a:pt x="968" y="714"/>
                    <a:pt x="968" y="747"/>
                  </a:cubicBezTo>
                  <a:lnTo>
                    <a:pt x="334" y="1114"/>
                  </a:lnTo>
                  <a:cubicBezTo>
                    <a:pt x="334" y="1081"/>
                    <a:pt x="368" y="1014"/>
                    <a:pt x="368" y="981"/>
                  </a:cubicBezTo>
                  <a:cubicBezTo>
                    <a:pt x="368" y="914"/>
                    <a:pt x="401" y="847"/>
                    <a:pt x="434" y="814"/>
                  </a:cubicBezTo>
                  <a:cubicBezTo>
                    <a:pt x="468" y="747"/>
                    <a:pt x="501" y="714"/>
                    <a:pt x="534" y="680"/>
                  </a:cubicBezTo>
                  <a:cubicBezTo>
                    <a:pt x="568" y="614"/>
                    <a:pt x="601" y="580"/>
                    <a:pt x="668" y="547"/>
                  </a:cubicBezTo>
                  <a:cubicBezTo>
                    <a:pt x="701" y="514"/>
                    <a:pt x="735" y="514"/>
                    <a:pt x="801" y="514"/>
                  </a:cubicBezTo>
                  <a:close/>
                  <a:moveTo>
                    <a:pt x="855" y="0"/>
                  </a:moveTo>
                  <a:cubicBezTo>
                    <a:pt x="783" y="0"/>
                    <a:pt x="717" y="31"/>
                    <a:pt x="668" y="80"/>
                  </a:cubicBezTo>
                  <a:cubicBezTo>
                    <a:pt x="534" y="147"/>
                    <a:pt x="468" y="213"/>
                    <a:pt x="368" y="313"/>
                  </a:cubicBezTo>
                  <a:cubicBezTo>
                    <a:pt x="301" y="447"/>
                    <a:pt x="234" y="547"/>
                    <a:pt x="167" y="680"/>
                  </a:cubicBezTo>
                  <a:cubicBezTo>
                    <a:pt x="101" y="814"/>
                    <a:pt x="67" y="947"/>
                    <a:pt x="34" y="1114"/>
                  </a:cubicBezTo>
                  <a:cubicBezTo>
                    <a:pt x="1" y="1247"/>
                    <a:pt x="1" y="1414"/>
                    <a:pt x="1" y="1581"/>
                  </a:cubicBezTo>
                  <a:cubicBezTo>
                    <a:pt x="1" y="1714"/>
                    <a:pt x="1" y="1848"/>
                    <a:pt x="34" y="1981"/>
                  </a:cubicBezTo>
                  <a:cubicBezTo>
                    <a:pt x="67" y="2081"/>
                    <a:pt x="101" y="2181"/>
                    <a:pt x="167" y="2282"/>
                  </a:cubicBezTo>
                  <a:cubicBezTo>
                    <a:pt x="234" y="2348"/>
                    <a:pt x="301" y="2382"/>
                    <a:pt x="368" y="2382"/>
                  </a:cubicBezTo>
                  <a:cubicBezTo>
                    <a:pt x="468" y="2382"/>
                    <a:pt x="568" y="2348"/>
                    <a:pt x="668" y="2315"/>
                  </a:cubicBezTo>
                  <a:cubicBezTo>
                    <a:pt x="768" y="2248"/>
                    <a:pt x="835" y="2181"/>
                    <a:pt x="935" y="2081"/>
                  </a:cubicBezTo>
                  <a:cubicBezTo>
                    <a:pt x="1001" y="2015"/>
                    <a:pt x="1068" y="1915"/>
                    <a:pt x="1101" y="1815"/>
                  </a:cubicBezTo>
                  <a:cubicBezTo>
                    <a:pt x="1168" y="1748"/>
                    <a:pt x="1202" y="1681"/>
                    <a:pt x="1235" y="1581"/>
                  </a:cubicBezTo>
                  <a:cubicBezTo>
                    <a:pt x="1268" y="1514"/>
                    <a:pt x="1268" y="1481"/>
                    <a:pt x="1268" y="1414"/>
                  </a:cubicBezTo>
                  <a:cubicBezTo>
                    <a:pt x="1268" y="1381"/>
                    <a:pt x="1268" y="1348"/>
                    <a:pt x="1268" y="1348"/>
                  </a:cubicBezTo>
                  <a:cubicBezTo>
                    <a:pt x="1252" y="1331"/>
                    <a:pt x="1235" y="1323"/>
                    <a:pt x="1222" y="1323"/>
                  </a:cubicBezTo>
                  <a:cubicBezTo>
                    <a:pt x="1210" y="1323"/>
                    <a:pt x="1202" y="1331"/>
                    <a:pt x="1202" y="1348"/>
                  </a:cubicBezTo>
                  <a:lnTo>
                    <a:pt x="1001" y="1448"/>
                  </a:lnTo>
                  <a:cubicBezTo>
                    <a:pt x="968" y="1481"/>
                    <a:pt x="935" y="1481"/>
                    <a:pt x="935" y="1514"/>
                  </a:cubicBezTo>
                  <a:lnTo>
                    <a:pt x="901" y="1581"/>
                  </a:lnTo>
                  <a:cubicBezTo>
                    <a:pt x="868" y="1614"/>
                    <a:pt x="835" y="1681"/>
                    <a:pt x="801" y="1714"/>
                  </a:cubicBezTo>
                  <a:cubicBezTo>
                    <a:pt x="768" y="1748"/>
                    <a:pt x="701" y="1781"/>
                    <a:pt x="668" y="1815"/>
                  </a:cubicBezTo>
                  <a:cubicBezTo>
                    <a:pt x="634" y="1848"/>
                    <a:pt x="568" y="1848"/>
                    <a:pt x="534" y="1848"/>
                  </a:cubicBezTo>
                  <a:lnTo>
                    <a:pt x="434" y="1848"/>
                  </a:lnTo>
                  <a:cubicBezTo>
                    <a:pt x="401" y="1848"/>
                    <a:pt x="401" y="1815"/>
                    <a:pt x="368" y="1781"/>
                  </a:cubicBezTo>
                  <a:cubicBezTo>
                    <a:pt x="334" y="1714"/>
                    <a:pt x="334" y="1681"/>
                    <a:pt x="334" y="1614"/>
                  </a:cubicBezTo>
                  <a:lnTo>
                    <a:pt x="1235" y="1081"/>
                  </a:lnTo>
                  <a:cubicBezTo>
                    <a:pt x="1268" y="1081"/>
                    <a:pt x="1302" y="1047"/>
                    <a:pt x="1302" y="1014"/>
                  </a:cubicBezTo>
                  <a:cubicBezTo>
                    <a:pt x="1302" y="1014"/>
                    <a:pt x="1335" y="981"/>
                    <a:pt x="1335" y="947"/>
                  </a:cubicBezTo>
                  <a:lnTo>
                    <a:pt x="1335" y="747"/>
                  </a:lnTo>
                  <a:cubicBezTo>
                    <a:pt x="1335" y="614"/>
                    <a:pt x="1302" y="480"/>
                    <a:pt x="1268" y="380"/>
                  </a:cubicBezTo>
                  <a:cubicBezTo>
                    <a:pt x="1235" y="280"/>
                    <a:pt x="1202" y="180"/>
                    <a:pt x="1135" y="113"/>
                  </a:cubicBezTo>
                  <a:cubicBezTo>
                    <a:pt x="1068" y="47"/>
                    <a:pt x="1001" y="13"/>
                    <a:pt x="935" y="13"/>
                  </a:cubicBezTo>
                  <a:cubicBezTo>
                    <a:pt x="908" y="4"/>
                    <a:pt x="881" y="0"/>
                    <a:pt x="8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128;p75">
              <a:extLst>
                <a:ext uri="{FF2B5EF4-FFF2-40B4-BE49-F238E27FC236}">
                  <a16:creationId xmlns:a16="http://schemas.microsoft.com/office/drawing/2014/main" id="{CD1EB5E3-D9A8-4D5D-9FD3-8AF27F8C0C7C}"/>
                </a:ext>
              </a:extLst>
            </p:cNvPr>
            <p:cNvSpPr/>
            <p:nvPr/>
          </p:nvSpPr>
          <p:spPr>
            <a:xfrm>
              <a:off x="4372450" y="1760875"/>
              <a:ext cx="28400" cy="46725"/>
            </a:xfrm>
            <a:custGeom>
              <a:avLst/>
              <a:gdLst/>
              <a:ahLst/>
              <a:cxnLst/>
              <a:rect l="l" t="t" r="r" b="b"/>
              <a:pathLst>
                <a:path w="1136" h="1869" extrusionOk="0">
                  <a:moveTo>
                    <a:pt x="668" y="0"/>
                  </a:moveTo>
                  <a:lnTo>
                    <a:pt x="501" y="100"/>
                  </a:lnTo>
                  <a:cubicBezTo>
                    <a:pt x="468" y="100"/>
                    <a:pt x="468" y="134"/>
                    <a:pt x="468" y="134"/>
                  </a:cubicBezTo>
                  <a:cubicBezTo>
                    <a:pt x="435" y="167"/>
                    <a:pt x="435" y="200"/>
                    <a:pt x="468" y="234"/>
                  </a:cubicBezTo>
                  <a:lnTo>
                    <a:pt x="468" y="834"/>
                  </a:lnTo>
                  <a:lnTo>
                    <a:pt x="68" y="1034"/>
                  </a:lnTo>
                  <a:cubicBezTo>
                    <a:pt x="34" y="1068"/>
                    <a:pt x="34" y="1068"/>
                    <a:pt x="34" y="1101"/>
                  </a:cubicBezTo>
                  <a:cubicBezTo>
                    <a:pt x="1" y="1134"/>
                    <a:pt x="1" y="1134"/>
                    <a:pt x="34" y="1168"/>
                  </a:cubicBezTo>
                  <a:lnTo>
                    <a:pt x="34" y="1401"/>
                  </a:lnTo>
                  <a:lnTo>
                    <a:pt x="34" y="1435"/>
                  </a:lnTo>
                  <a:cubicBezTo>
                    <a:pt x="34" y="1451"/>
                    <a:pt x="43" y="1460"/>
                    <a:pt x="51" y="1460"/>
                  </a:cubicBezTo>
                  <a:cubicBezTo>
                    <a:pt x="59" y="1460"/>
                    <a:pt x="68" y="1451"/>
                    <a:pt x="68" y="1435"/>
                  </a:cubicBezTo>
                  <a:lnTo>
                    <a:pt x="468" y="1234"/>
                  </a:lnTo>
                  <a:lnTo>
                    <a:pt x="468" y="1835"/>
                  </a:lnTo>
                  <a:cubicBezTo>
                    <a:pt x="435" y="1835"/>
                    <a:pt x="435" y="1868"/>
                    <a:pt x="468" y="1868"/>
                  </a:cubicBezTo>
                  <a:lnTo>
                    <a:pt x="501" y="1868"/>
                  </a:lnTo>
                  <a:lnTo>
                    <a:pt x="668" y="1768"/>
                  </a:lnTo>
                  <a:cubicBezTo>
                    <a:pt x="668" y="1768"/>
                    <a:pt x="701" y="1735"/>
                    <a:pt x="701" y="1735"/>
                  </a:cubicBezTo>
                  <a:cubicBezTo>
                    <a:pt x="701" y="1701"/>
                    <a:pt x="701" y="1668"/>
                    <a:pt x="735" y="1668"/>
                  </a:cubicBezTo>
                  <a:lnTo>
                    <a:pt x="735" y="1034"/>
                  </a:lnTo>
                  <a:lnTo>
                    <a:pt x="1102" y="834"/>
                  </a:lnTo>
                  <a:cubicBezTo>
                    <a:pt x="1135" y="834"/>
                    <a:pt x="1135" y="801"/>
                    <a:pt x="1135" y="801"/>
                  </a:cubicBezTo>
                  <a:cubicBezTo>
                    <a:pt x="1135" y="767"/>
                    <a:pt x="1135" y="734"/>
                    <a:pt x="1135" y="701"/>
                  </a:cubicBezTo>
                  <a:lnTo>
                    <a:pt x="1135" y="501"/>
                  </a:lnTo>
                  <a:cubicBezTo>
                    <a:pt x="1135" y="467"/>
                    <a:pt x="1135" y="467"/>
                    <a:pt x="1135" y="434"/>
                  </a:cubicBezTo>
                  <a:lnTo>
                    <a:pt x="1102" y="434"/>
                  </a:lnTo>
                  <a:lnTo>
                    <a:pt x="735" y="667"/>
                  </a:lnTo>
                  <a:lnTo>
                    <a:pt x="735" y="67"/>
                  </a:lnTo>
                  <a:cubicBezTo>
                    <a:pt x="735" y="34"/>
                    <a:pt x="701" y="0"/>
                    <a:pt x="7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129;p75">
              <a:extLst>
                <a:ext uri="{FF2B5EF4-FFF2-40B4-BE49-F238E27FC236}">
                  <a16:creationId xmlns:a16="http://schemas.microsoft.com/office/drawing/2014/main" id="{5CC488EA-DE2C-458F-9569-BA5D95C805FB}"/>
                </a:ext>
              </a:extLst>
            </p:cNvPr>
            <p:cNvSpPr/>
            <p:nvPr/>
          </p:nvSpPr>
          <p:spPr>
            <a:xfrm>
              <a:off x="4402475" y="1727500"/>
              <a:ext cx="25875" cy="69250"/>
            </a:xfrm>
            <a:custGeom>
              <a:avLst/>
              <a:gdLst/>
              <a:ahLst/>
              <a:cxnLst/>
              <a:rect l="l" t="t" r="r" b="b"/>
              <a:pathLst>
                <a:path w="1035" h="2770" extrusionOk="0">
                  <a:moveTo>
                    <a:pt x="968" y="1"/>
                  </a:moveTo>
                  <a:lnTo>
                    <a:pt x="34" y="568"/>
                  </a:lnTo>
                  <a:cubicBezTo>
                    <a:pt x="1" y="568"/>
                    <a:pt x="1" y="601"/>
                    <a:pt x="1" y="601"/>
                  </a:cubicBezTo>
                  <a:cubicBezTo>
                    <a:pt x="1" y="635"/>
                    <a:pt x="1" y="668"/>
                    <a:pt x="1" y="668"/>
                  </a:cubicBezTo>
                  <a:lnTo>
                    <a:pt x="1" y="902"/>
                  </a:lnTo>
                  <a:cubicBezTo>
                    <a:pt x="1" y="935"/>
                    <a:pt x="1" y="968"/>
                    <a:pt x="1" y="968"/>
                  </a:cubicBezTo>
                  <a:lnTo>
                    <a:pt x="34" y="968"/>
                  </a:lnTo>
                  <a:lnTo>
                    <a:pt x="701" y="568"/>
                  </a:lnTo>
                  <a:lnTo>
                    <a:pt x="201" y="2670"/>
                  </a:lnTo>
                  <a:cubicBezTo>
                    <a:pt x="201" y="2670"/>
                    <a:pt x="201" y="2703"/>
                    <a:pt x="201" y="2703"/>
                  </a:cubicBezTo>
                  <a:cubicBezTo>
                    <a:pt x="201" y="2736"/>
                    <a:pt x="201" y="2736"/>
                    <a:pt x="201" y="2770"/>
                  </a:cubicBezTo>
                  <a:lnTo>
                    <a:pt x="268" y="2770"/>
                  </a:lnTo>
                  <a:lnTo>
                    <a:pt x="434" y="2670"/>
                  </a:lnTo>
                  <a:cubicBezTo>
                    <a:pt x="434" y="2636"/>
                    <a:pt x="468" y="2636"/>
                    <a:pt x="468" y="2603"/>
                  </a:cubicBezTo>
                  <a:lnTo>
                    <a:pt x="501" y="2536"/>
                  </a:lnTo>
                  <a:lnTo>
                    <a:pt x="1001" y="468"/>
                  </a:lnTo>
                  <a:cubicBezTo>
                    <a:pt x="1035" y="401"/>
                    <a:pt x="1035" y="368"/>
                    <a:pt x="1035" y="335"/>
                  </a:cubicBezTo>
                  <a:cubicBezTo>
                    <a:pt x="1035" y="335"/>
                    <a:pt x="1035" y="301"/>
                    <a:pt x="1035" y="268"/>
                  </a:cubicBezTo>
                  <a:lnTo>
                    <a:pt x="1035" y="68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130;p75">
              <a:extLst>
                <a:ext uri="{FF2B5EF4-FFF2-40B4-BE49-F238E27FC236}">
                  <a16:creationId xmlns:a16="http://schemas.microsoft.com/office/drawing/2014/main" id="{C5228D28-DA55-4885-9D65-FCB963AF92B6}"/>
                </a:ext>
              </a:extLst>
            </p:cNvPr>
            <p:cNvSpPr/>
            <p:nvPr/>
          </p:nvSpPr>
          <p:spPr>
            <a:xfrm>
              <a:off x="4430000" y="1767550"/>
              <a:ext cx="7525" cy="15850"/>
            </a:xfrm>
            <a:custGeom>
              <a:avLst/>
              <a:gdLst/>
              <a:ahLst/>
              <a:cxnLst/>
              <a:rect l="l" t="t" r="r" b="b"/>
              <a:pathLst>
                <a:path w="301" h="634" extrusionOk="0">
                  <a:moveTo>
                    <a:pt x="234" y="0"/>
                  </a:moveTo>
                  <a:lnTo>
                    <a:pt x="34" y="134"/>
                  </a:lnTo>
                  <a:cubicBezTo>
                    <a:pt x="34" y="134"/>
                    <a:pt x="1" y="167"/>
                    <a:pt x="1" y="167"/>
                  </a:cubicBezTo>
                  <a:cubicBezTo>
                    <a:pt x="1" y="200"/>
                    <a:pt x="1" y="234"/>
                    <a:pt x="1" y="267"/>
                  </a:cubicBez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34" y="634"/>
                  </a:lnTo>
                  <a:lnTo>
                    <a:pt x="234" y="500"/>
                  </a:lnTo>
                  <a:cubicBezTo>
                    <a:pt x="267" y="500"/>
                    <a:pt x="267" y="500"/>
                    <a:pt x="301" y="467"/>
                  </a:cubicBezTo>
                  <a:cubicBezTo>
                    <a:pt x="301" y="434"/>
                    <a:pt x="301" y="434"/>
                    <a:pt x="301" y="400"/>
                  </a:cubicBezTo>
                  <a:lnTo>
                    <a:pt x="301" y="67"/>
                  </a:lnTo>
                  <a:cubicBezTo>
                    <a:pt x="301" y="33"/>
                    <a:pt x="301" y="33"/>
                    <a:pt x="3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131;p75">
              <a:extLst>
                <a:ext uri="{FF2B5EF4-FFF2-40B4-BE49-F238E27FC236}">
                  <a16:creationId xmlns:a16="http://schemas.microsoft.com/office/drawing/2014/main" id="{A313F727-D1EA-409E-9D6B-01AB80D1AB1E}"/>
                </a:ext>
              </a:extLst>
            </p:cNvPr>
            <p:cNvSpPr/>
            <p:nvPr/>
          </p:nvSpPr>
          <p:spPr>
            <a:xfrm>
              <a:off x="4443350" y="1706675"/>
              <a:ext cx="29200" cy="64225"/>
            </a:xfrm>
            <a:custGeom>
              <a:avLst/>
              <a:gdLst/>
              <a:ahLst/>
              <a:cxnLst/>
              <a:rect l="l" t="t" r="r" b="b"/>
              <a:pathLst>
                <a:path w="1168" h="2569" extrusionOk="0">
                  <a:moveTo>
                    <a:pt x="697" y="450"/>
                  </a:moveTo>
                  <a:cubicBezTo>
                    <a:pt x="734" y="450"/>
                    <a:pt x="767" y="467"/>
                    <a:pt x="801" y="500"/>
                  </a:cubicBezTo>
                  <a:cubicBezTo>
                    <a:pt x="834" y="600"/>
                    <a:pt x="868" y="734"/>
                    <a:pt x="868" y="834"/>
                  </a:cubicBezTo>
                  <a:lnTo>
                    <a:pt x="868" y="1101"/>
                  </a:lnTo>
                  <a:lnTo>
                    <a:pt x="868" y="1401"/>
                  </a:lnTo>
                  <a:cubicBezTo>
                    <a:pt x="868" y="1534"/>
                    <a:pt x="834" y="1668"/>
                    <a:pt x="801" y="1801"/>
                  </a:cubicBezTo>
                  <a:cubicBezTo>
                    <a:pt x="734" y="1935"/>
                    <a:pt x="667" y="2001"/>
                    <a:pt x="567" y="2068"/>
                  </a:cubicBezTo>
                  <a:cubicBezTo>
                    <a:pt x="517" y="2102"/>
                    <a:pt x="476" y="2118"/>
                    <a:pt x="442" y="2118"/>
                  </a:cubicBezTo>
                  <a:cubicBezTo>
                    <a:pt x="409" y="2118"/>
                    <a:pt x="384" y="2102"/>
                    <a:pt x="367" y="2068"/>
                  </a:cubicBezTo>
                  <a:cubicBezTo>
                    <a:pt x="300" y="1968"/>
                    <a:pt x="267" y="1868"/>
                    <a:pt x="300" y="1735"/>
                  </a:cubicBezTo>
                  <a:cubicBezTo>
                    <a:pt x="267" y="1668"/>
                    <a:pt x="300" y="1568"/>
                    <a:pt x="300" y="1468"/>
                  </a:cubicBezTo>
                  <a:lnTo>
                    <a:pt x="300" y="1201"/>
                  </a:lnTo>
                  <a:cubicBezTo>
                    <a:pt x="300" y="1034"/>
                    <a:pt x="300" y="901"/>
                    <a:pt x="367" y="767"/>
                  </a:cubicBezTo>
                  <a:cubicBezTo>
                    <a:pt x="401" y="667"/>
                    <a:pt x="467" y="567"/>
                    <a:pt x="567" y="500"/>
                  </a:cubicBezTo>
                  <a:cubicBezTo>
                    <a:pt x="617" y="467"/>
                    <a:pt x="659" y="450"/>
                    <a:pt x="697" y="450"/>
                  </a:cubicBezTo>
                  <a:close/>
                  <a:moveTo>
                    <a:pt x="834" y="0"/>
                  </a:moveTo>
                  <a:cubicBezTo>
                    <a:pt x="734" y="0"/>
                    <a:pt x="667" y="33"/>
                    <a:pt x="567" y="100"/>
                  </a:cubicBezTo>
                  <a:cubicBezTo>
                    <a:pt x="467" y="133"/>
                    <a:pt x="367" y="234"/>
                    <a:pt x="300" y="300"/>
                  </a:cubicBezTo>
                  <a:cubicBezTo>
                    <a:pt x="234" y="400"/>
                    <a:pt x="167" y="500"/>
                    <a:pt x="134" y="600"/>
                  </a:cubicBezTo>
                  <a:cubicBezTo>
                    <a:pt x="67" y="734"/>
                    <a:pt x="34" y="834"/>
                    <a:pt x="34" y="967"/>
                  </a:cubicBezTo>
                  <a:cubicBezTo>
                    <a:pt x="0" y="1101"/>
                    <a:pt x="0" y="1234"/>
                    <a:pt x="0" y="1334"/>
                  </a:cubicBezTo>
                  <a:lnTo>
                    <a:pt x="0" y="1635"/>
                  </a:lnTo>
                  <a:lnTo>
                    <a:pt x="0" y="1935"/>
                  </a:lnTo>
                  <a:cubicBezTo>
                    <a:pt x="0" y="2035"/>
                    <a:pt x="0" y="2135"/>
                    <a:pt x="34" y="2268"/>
                  </a:cubicBezTo>
                  <a:cubicBezTo>
                    <a:pt x="34" y="2335"/>
                    <a:pt x="67" y="2435"/>
                    <a:pt x="134" y="2502"/>
                  </a:cubicBezTo>
                  <a:cubicBezTo>
                    <a:pt x="167" y="2535"/>
                    <a:pt x="234" y="2569"/>
                    <a:pt x="300" y="2569"/>
                  </a:cubicBezTo>
                  <a:cubicBezTo>
                    <a:pt x="401" y="2569"/>
                    <a:pt x="501" y="2535"/>
                    <a:pt x="567" y="2502"/>
                  </a:cubicBezTo>
                  <a:cubicBezTo>
                    <a:pt x="667" y="2435"/>
                    <a:pt x="767" y="2368"/>
                    <a:pt x="834" y="2268"/>
                  </a:cubicBezTo>
                  <a:cubicBezTo>
                    <a:pt x="901" y="2168"/>
                    <a:pt x="968" y="2068"/>
                    <a:pt x="1034" y="1968"/>
                  </a:cubicBezTo>
                  <a:cubicBezTo>
                    <a:pt x="1068" y="1868"/>
                    <a:pt x="1101" y="1735"/>
                    <a:pt x="1134" y="1635"/>
                  </a:cubicBezTo>
                  <a:cubicBezTo>
                    <a:pt x="1134" y="1501"/>
                    <a:pt x="1168" y="1368"/>
                    <a:pt x="1168" y="1268"/>
                  </a:cubicBezTo>
                  <a:lnTo>
                    <a:pt x="1168" y="1101"/>
                  </a:lnTo>
                  <a:lnTo>
                    <a:pt x="1168" y="801"/>
                  </a:lnTo>
                  <a:lnTo>
                    <a:pt x="1168" y="667"/>
                  </a:lnTo>
                  <a:cubicBezTo>
                    <a:pt x="1168" y="534"/>
                    <a:pt x="1134" y="434"/>
                    <a:pt x="1134" y="334"/>
                  </a:cubicBezTo>
                  <a:cubicBezTo>
                    <a:pt x="1101" y="234"/>
                    <a:pt x="1068" y="167"/>
                    <a:pt x="1034" y="100"/>
                  </a:cubicBezTo>
                  <a:cubicBezTo>
                    <a:pt x="968" y="33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132;p75">
              <a:extLst>
                <a:ext uri="{FF2B5EF4-FFF2-40B4-BE49-F238E27FC236}">
                  <a16:creationId xmlns:a16="http://schemas.microsoft.com/office/drawing/2014/main" id="{6C2A7068-CDEE-4138-9848-B5A5AD88E025}"/>
                </a:ext>
              </a:extLst>
            </p:cNvPr>
            <p:cNvSpPr/>
            <p:nvPr/>
          </p:nvSpPr>
          <p:spPr>
            <a:xfrm>
              <a:off x="4477525" y="1683525"/>
              <a:ext cx="28400" cy="68200"/>
            </a:xfrm>
            <a:custGeom>
              <a:avLst/>
              <a:gdLst/>
              <a:ahLst/>
              <a:cxnLst/>
              <a:rect l="l" t="t" r="r" b="b"/>
              <a:pathLst>
                <a:path w="1136" h="2728" extrusionOk="0">
                  <a:moveTo>
                    <a:pt x="1018" y="0"/>
                  </a:moveTo>
                  <a:cubicBezTo>
                    <a:pt x="1010" y="0"/>
                    <a:pt x="1002" y="9"/>
                    <a:pt x="1002" y="25"/>
                  </a:cubicBezTo>
                  <a:lnTo>
                    <a:pt x="168" y="492"/>
                  </a:lnTo>
                  <a:cubicBezTo>
                    <a:pt x="134" y="492"/>
                    <a:pt x="134" y="526"/>
                    <a:pt x="134" y="526"/>
                  </a:cubicBezTo>
                  <a:cubicBezTo>
                    <a:pt x="134" y="559"/>
                    <a:pt x="134" y="592"/>
                    <a:pt x="134" y="592"/>
                  </a:cubicBezTo>
                  <a:lnTo>
                    <a:pt x="68" y="1760"/>
                  </a:lnTo>
                  <a:lnTo>
                    <a:pt x="68" y="1827"/>
                  </a:lnTo>
                  <a:lnTo>
                    <a:pt x="101" y="1827"/>
                  </a:lnTo>
                  <a:lnTo>
                    <a:pt x="301" y="1693"/>
                  </a:lnTo>
                  <a:lnTo>
                    <a:pt x="368" y="1660"/>
                  </a:lnTo>
                  <a:lnTo>
                    <a:pt x="401" y="1593"/>
                  </a:lnTo>
                  <a:cubicBezTo>
                    <a:pt x="401" y="1560"/>
                    <a:pt x="435" y="1560"/>
                    <a:pt x="468" y="1526"/>
                  </a:cubicBezTo>
                  <a:cubicBezTo>
                    <a:pt x="501" y="1493"/>
                    <a:pt x="535" y="1460"/>
                    <a:pt x="568" y="1460"/>
                  </a:cubicBezTo>
                  <a:cubicBezTo>
                    <a:pt x="601" y="1443"/>
                    <a:pt x="635" y="1435"/>
                    <a:pt x="668" y="1435"/>
                  </a:cubicBezTo>
                  <a:cubicBezTo>
                    <a:pt x="701" y="1435"/>
                    <a:pt x="735" y="1443"/>
                    <a:pt x="768" y="1460"/>
                  </a:cubicBezTo>
                  <a:cubicBezTo>
                    <a:pt x="801" y="1493"/>
                    <a:pt x="835" y="1593"/>
                    <a:pt x="835" y="1660"/>
                  </a:cubicBezTo>
                  <a:cubicBezTo>
                    <a:pt x="835" y="1760"/>
                    <a:pt x="801" y="1893"/>
                    <a:pt x="768" y="1993"/>
                  </a:cubicBezTo>
                  <a:cubicBezTo>
                    <a:pt x="701" y="2060"/>
                    <a:pt x="635" y="2160"/>
                    <a:pt x="568" y="2194"/>
                  </a:cubicBezTo>
                  <a:cubicBezTo>
                    <a:pt x="535" y="2227"/>
                    <a:pt x="501" y="2227"/>
                    <a:pt x="468" y="2260"/>
                  </a:cubicBezTo>
                  <a:cubicBezTo>
                    <a:pt x="401" y="2260"/>
                    <a:pt x="368" y="2260"/>
                    <a:pt x="334" y="2227"/>
                  </a:cubicBezTo>
                  <a:cubicBezTo>
                    <a:pt x="301" y="2194"/>
                    <a:pt x="268" y="2160"/>
                    <a:pt x="268" y="2127"/>
                  </a:cubicBezTo>
                  <a:cubicBezTo>
                    <a:pt x="268" y="2094"/>
                    <a:pt x="268" y="2094"/>
                    <a:pt x="268" y="2060"/>
                  </a:cubicBezTo>
                  <a:lnTo>
                    <a:pt x="201" y="2060"/>
                  </a:lnTo>
                  <a:lnTo>
                    <a:pt x="34" y="2194"/>
                  </a:lnTo>
                  <a:cubicBezTo>
                    <a:pt x="34" y="2194"/>
                    <a:pt x="1" y="2194"/>
                    <a:pt x="1" y="2227"/>
                  </a:cubicBezTo>
                  <a:cubicBezTo>
                    <a:pt x="1" y="2260"/>
                    <a:pt x="1" y="2260"/>
                    <a:pt x="1" y="2294"/>
                  </a:cubicBezTo>
                  <a:cubicBezTo>
                    <a:pt x="1" y="2360"/>
                    <a:pt x="1" y="2460"/>
                    <a:pt x="34" y="2527"/>
                  </a:cubicBezTo>
                  <a:cubicBezTo>
                    <a:pt x="68" y="2594"/>
                    <a:pt x="101" y="2627"/>
                    <a:pt x="134" y="2661"/>
                  </a:cubicBezTo>
                  <a:cubicBezTo>
                    <a:pt x="201" y="2694"/>
                    <a:pt x="268" y="2727"/>
                    <a:pt x="334" y="2727"/>
                  </a:cubicBezTo>
                  <a:cubicBezTo>
                    <a:pt x="401" y="2694"/>
                    <a:pt x="501" y="2661"/>
                    <a:pt x="568" y="2627"/>
                  </a:cubicBezTo>
                  <a:cubicBezTo>
                    <a:pt x="668" y="2561"/>
                    <a:pt x="735" y="2527"/>
                    <a:pt x="801" y="2460"/>
                  </a:cubicBezTo>
                  <a:cubicBezTo>
                    <a:pt x="868" y="2360"/>
                    <a:pt x="935" y="2294"/>
                    <a:pt x="968" y="2194"/>
                  </a:cubicBezTo>
                  <a:cubicBezTo>
                    <a:pt x="1035" y="2094"/>
                    <a:pt x="1068" y="1993"/>
                    <a:pt x="1102" y="1893"/>
                  </a:cubicBezTo>
                  <a:cubicBezTo>
                    <a:pt x="1135" y="1760"/>
                    <a:pt x="1135" y="1627"/>
                    <a:pt x="1135" y="1493"/>
                  </a:cubicBezTo>
                  <a:cubicBezTo>
                    <a:pt x="1135" y="1393"/>
                    <a:pt x="1135" y="1293"/>
                    <a:pt x="1102" y="1193"/>
                  </a:cubicBezTo>
                  <a:cubicBezTo>
                    <a:pt x="1068" y="1126"/>
                    <a:pt x="1035" y="1059"/>
                    <a:pt x="1002" y="1026"/>
                  </a:cubicBezTo>
                  <a:cubicBezTo>
                    <a:pt x="935" y="959"/>
                    <a:pt x="868" y="959"/>
                    <a:pt x="801" y="959"/>
                  </a:cubicBezTo>
                  <a:cubicBezTo>
                    <a:pt x="735" y="993"/>
                    <a:pt x="635" y="993"/>
                    <a:pt x="568" y="1059"/>
                  </a:cubicBezTo>
                  <a:lnTo>
                    <a:pt x="501" y="1126"/>
                  </a:lnTo>
                  <a:cubicBezTo>
                    <a:pt x="435" y="1126"/>
                    <a:pt x="401" y="1193"/>
                    <a:pt x="368" y="1226"/>
                  </a:cubicBezTo>
                  <a:lnTo>
                    <a:pt x="401" y="793"/>
                  </a:lnTo>
                  <a:lnTo>
                    <a:pt x="1002" y="426"/>
                  </a:lnTo>
                  <a:cubicBezTo>
                    <a:pt x="1035" y="426"/>
                    <a:pt x="1035" y="392"/>
                    <a:pt x="1035" y="392"/>
                  </a:cubicBezTo>
                  <a:cubicBezTo>
                    <a:pt x="1035" y="359"/>
                    <a:pt x="1035" y="326"/>
                    <a:pt x="1035" y="292"/>
                  </a:cubicBezTo>
                  <a:lnTo>
                    <a:pt x="1035" y="59"/>
                  </a:lnTo>
                  <a:cubicBezTo>
                    <a:pt x="1035" y="59"/>
                    <a:pt x="1035" y="25"/>
                    <a:pt x="1035" y="25"/>
                  </a:cubicBezTo>
                  <a:cubicBezTo>
                    <a:pt x="1035" y="9"/>
                    <a:pt x="1027" y="0"/>
                    <a:pt x="10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133;p75">
              <a:extLst>
                <a:ext uri="{FF2B5EF4-FFF2-40B4-BE49-F238E27FC236}">
                  <a16:creationId xmlns:a16="http://schemas.microsoft.com/office/drawing/2014/main" id="{FCE07EDE-C15A-48BB-B203-531A5D00FAEC}"/>
                </a:ext>
              </a:extLst>
            </p:cNvPr>
            <p:cNvSpPr/>
            <p:nvPr/>
          </p:nvSpPr>
          <p:spPr>
            <a:xfrm>
              <a:off x="4510900" y="1659125"/>
              <a:ext cx="39200" cy="75925"/>
            </a:xfrm>
            <a:custGeom>
              <a:avLst/>
              <a:gdLst/>
              <a:ahLst/>
              <a:cxnLst/>
              <a:rect l="l" t="t" r="r" b="b"/>
              <a:pathLst>
                <a:path w="1568" h="3037" extrusionOk="0">
                  <a:moveTo>
                    <a:pt x="375" y="876"/>
                  </a:moveTo>
                  <a:cubicBezTo>
                    <a:pt x="392" y="876"/>
                    <a:pt x="400" y="885"/>
                    <a:pt x="400" y="901"/>
                  </a:cubicBezTo>
                  <a:cubicBezTo>
                    <a:pt x="434" y="901"/>
                    <a:pt x="434" y="935"/>
                    <a:pt x="434" y="968"/>
                  </a:cubicBezTo>
                  <a:lnTo>
                    <a:pt x="434" y="1302"/>
                  </a:lnTo>
                  <a:cubicBezTo>
                    <a:pt x="434" y="1335"/>
                    <a:pt x="434" y="1368"/>
                    <a:pt x="400" y="1435"/>
                  </a:cubicBezTo>
                  <a:cubicBezTo>
                    <a:pt x="400" y="1468"/>
                    <a:pt x="367" y="1502"/>
                    <a:pt x="300" y="1502"/>
                  </a:cubicBezTo>
                  <a:cubicBezTo>
                    <a:pt x="284" y="1518"/>
                    <a:pt x="267" y="1527"/>
                    <a:pt x="255" y="1527"/>
                  </a:cubicBezTo>
                  <a:cubicBezTo>
                    <a:pt x="242" y="1527"/>
                    <a:pt x="234" y="1518"/>
                    <a:pt x="234" y="1502"/>
                  </a:cubicBezTo>
                  <a:cubicBezTo>
                    <a:pt x="200" y="1502"/>
                    <a:pt x="200" y="1468"/>
                    <a:pt x="200" y="1435"/>
                  </a:cubicBezTo>
                  <a:cubicBezTo>
                    <a:pt x="200" y="1402"/>
                    <a:pt x="200" y="1368"/>
                    <a:pt x="200" y="1368"/>
                  </a:cubicBezTo>
                  <a:lnTo>
                    <a:pt x="200" y="1168"/>
                  </a:lnTo>
                  <a:cubicBezTo>
                    <a:pt x="200" y="1168"/>
                    <a:pt x="200" y="1135"/>
                    <a:pt x="200" y="1101"/>
                  </a:cubicBezTo>
                  <a:cubicBezTo>
                    <a:pt x="200" y="1068"/>
                    <a:pt x="200" y="1035"/>
                    <a:pt x="234" y="968"/>
                  </a:cubicBezTo>
                  <a:cubicBezTo>
                    <a:pt x="234" y="935"/>
                    <a:pt x="267" y="901"/>
                    <a:pt x="300" y="901"/>
                  </a:cubicBezTo>
                  <a:cubicBezTo>
                    <a:pt x="334" y="885"/>
                    <a:pt x="359" y="876"/>
                    <a:pt x="375" y="876"/>
                  </a:cubicBezTo>
                  <a:close/>
                  <a:moveTo>
                    <a:pt x="467" y="568"/>
                  </a:moveTo>
                  <a:cubicBezTo>
                    <a:pt x="400" y="568"/>
                    <a:pt x="367" y="568"/>
                    <a:pt x="300" y="601"/>
                  </a:cubicBezTo>
                  <a:cubicBezTo>
                    <a:pt x="267" y="634"/>
                    <a:pt x="234" y="668"/>
                    <a:pt x="200" y="701"/>
                  </a:cubicBezTo>
                  <a:cubicBezTo>
                    <a:pt x="134" y="768"/>
                    <a:pt x="100" y="801"/>
                    <a:pt x="67" y="868"/>
                  </a:cubicBezTo>
                  <a:cubicBezTo>
                    <a:pt x="34" y="935"/>
                    <a:pt x="34" y="968"/>
                    <a:pt x="34" y="1035"/>
                  </a:cubicBezTo>
                  <a:cubicBezTo>
                    <a:pt x="0" y="1101"/>
                    <a:pt x="0" y="1135"/>
                    <a:pt x="0" y="1202"/>
                  </a:cubicBezTo>
                  <a:lnTo>
                    <a:pt x="0" y="1402"/>
                  </a:lnTo>
                  <a:lnTo>
                    <a:pt x="0" y="1568"/>
                  </a:lnTo>
                  <a:cubicBezTo>
                    <a:pt x="0" y="1635"/>
                    <a:pt x="0" y="1669"/>
                    <a:pt x="34" y="1702"/>
                  </a:cubicBezTo>
                  <a:cubicBezTo>
                    <a:pt x="34" y="1735"/>
                    <a:pt x="34" y="1769"/>
                    <a:pt x="67" y="1802"/>
                  </a:cubicBezTo>
                  <a:cubicBezTo>
                    <a:pt x="100" y="1835"/>
                    <a:pt x="134" y="1835"/>
                    <a:pt x="167" y="1835"/>
                  </a:cubicBezTo>
                  <a:cubicBezTo>
                    <a:pt x="234" y="1835"/>
                    <a:pt x="267" y="1835"/>
                    <a:pt x="300" y="1802"/>
                  </a:cubicBezTo>
                  <a:cubicBezTo>
                    <a:pt x="367" y="1769"/>
                    <a:pt x="400" y="1735"/>
                    <a:pt x="467" y="1702"/>
                  </a:cubicBezTo>
                  <a:cubicBezTo>
                    <a:pt x="501" y="1635"/>
                    <a:pt x="534" y="1602"/>
                    <a:pt x="567" y="1535"/>
                  </a:cubicBezTo>
                  <a:cubicBezTo>
                    <a:pt x="567" y="1468"/>
                    <a:pt x="601" y="1435"/>
                    <a:pt x="601" y="1368"/>
                  </a:cubicBezTo>
                  <a:cubicBezTo>
                    <a:pt x="634" y="1302"/>
                    <a:pt x="634" y="1268"/>
                    <a:pt x="634" y="1202"/>
                  </a:cubicBezTo>
                  <a:lnTo>
                    <a:pt x="634" y="1001"/>
                  </a:lnTo>
                  <a:lnTo>
                    <a:pt x="634" y="835"/>
                  </a:lnTo>
                  <a:cubicBezTo>
                    <a:pt x="634" y="768"/>
                    <a:pt x="634" y="735"/>
                    <a:pt x="601" y="701"/>
                  </a:cubicBezTo>
                  <a:cubicBezTo>
                    <a:pt x="601" y="668"/>
                    <a:pt x="567" y="634"/>
                    <a:pt x="567" y="601"/>
                  </a:cubicBezTo>
                  <a:cubicBezTo>
                    <a:pt x="534" y="568"/>
                    <a:pt x="501" y="568"/>
                    <a:pt x="467" y="568"/>
                  </a:cubicBezTo>
                  <a:close/>
                  <a:moveTo>
                    <a:pt x="1334" y="1502"/>
                  </a:moveTo>
                  <a:cubicBezTo>
                    <a:pt x="1368" y="1535"/>
                    <a:pt x="1368" y="1568"/>
                    <a:pt x="1368" y="1602"/>
                  </a:cubicBezTo>
                  <a:lnTo>
                    <a:pt x="1368" y="1902"/>
                  </a:lnTo>
                  <a:cubicBezTo>
                    <a:pt x="1368" y="1969"/>
                    <a:pt x="1368" y="2002"/>
                    <a:pt x="1334" y="2035"/>
                  </a:cubicBezTo>
                  <a:cubicBezTo>
                    <a:pt x="1334" y="2102"/>
                    <a:pt x="1301" y="2136"/>
                    <a:pt x="1268" y="2136"/>
                  </a:cubicBezTo>
                  <a:lnTo>
                    <a:pt x="1168" y="2136"/>
                  </a:lnTo>
                  <a:cubicBezTo>
                    <a:pt x="1168" y="2102"/>
                    <a:pt x="1134" y="2069"/>
                    <a:pt x="1168" y="2035"/>
                  </a:cubicBezTo>
                  <a:cubicBezTo>
                    <a:pt x="1134" y="2035"/>
                    <a:pt x="1134" y="2002"/>
                    <a:pt x="1168" y="2002"/>
                  </a:cubicBezTo>
                  <a:lnTo>
                    <a:pt x="1168" y="1802"/>
                  </a:lnTo>
                  <a:cubicBezTo>
                    <a:pt x="1134" y="1769"/>
                    <a:pt x="1134" y="1769"/>
                    <a:pt x="1168" y="1735"/>
                  </a:cubicBezTo>
                  <a:cubicBezTo>
                    <a:pt x="1168" y="1702"/>
                    <a:pt x="1168" y="1635"/>
                    <a:pt x="1168" y="1602"/>
                  </a:cubicBezTo>
                  <a:cubicBezTo>
                    <a:pt x="1201" y="1568"/>
                    <a:pt x="1234" y="1535"/>
                    <a:pt x="1268" y="1502"/>
                  </a:cubicBezTo>
                  <a:close/>
                  <a:moveTo>
                    <a:pt x="1401" y="1202"/>
                  </a:moveTo>
                  <a:cubicBezTo>
                    <a:pt x="1368" y="1202"/>
                    <a:pt x="1301" y="1202"/>
                    <a:pt x="1268" y="1235"/>
                  </a:cubicBezTo>
                  <a:cubicBezTo>
                    <a:pt x="1201" y="1268"/>
                    <a:pt x="1168" y="1302"/>
                    <a:pt x="1134" y="1335"/>
                  </a:cubicBezTo>
                  <a:cubicBezTo>
                    <a:pt x="1101" y="1402"/>
                    <a:pt x="1068" y="1435"/>
                    <a:pt x="1034" y="1502"/>
                  </a:cubicBezTo>
                  <a:cubicBezTo>
                    <a:pt x="1001" y="1568"/>
                    <a:pt x="968" y="1602"/>
                    <a:pt x="968" y="1669"/>
                  </a:cubicBezTo>
                  <a:cubicBezTo>
                    <a:pt x="968" y="1735"/>
                    <a:pt x="934" y="1769"/>
                    <a:pt x="934" y="1835"/>
                  </a:cubicBezTo>
                  <a:lnTo>
                    <a:pt x="934" y="2035"/>
                  </a:lnTo>
                  <a:lnTo>
                    <a:pt x="934" y="2202"/>
                  </a:lnTo>
                  <a:cubicBezTo>
                    <a:pt x="934" y="2269"/>
                    <a:pt x="968" y="2302"/>
                    <a:pt x="968" y="2336"/>
                  </a:cubicBezTo>
                  <a:cubicBezTo>
                    <a:pt x="968" y="2369"/>
                    <a:pt x="1001" y="2402"/>
                    <a:pt x="1034" y="2436"/>
                  </a:cubicBezTo>
                  <a:cubicBezTo>
                    <a:pt x="1068" y="2469"/>
                    <a:pt x="1101" y="2469"/>
                    <a:pt x="1134" y="2469"/>
                  </a:cubicBezTo>
                  <a:cubicBezTo>
                    <a:pt x="1168" y="2469"/>
                    <a:pt x="1234" y="2469"/>
                    <a:pt x="1268" y="2436"/>
                  </a:cubicBezTo>
                  <a:cubicBezTo>
                    <a:pt x="1301" y="2402"/>
                    <a:pt x="1368" y="2369"/>
                    <a:pt x="1401" y="2336"/>
                  </a:cubicBezTo>
                  <a:cubicBezTo>
                    <a:pt x="1435" y="2269"/>
                    <a:pt x="1468" y="2236"/>
                    <a:pt x="1501" y="2169"/>
                  </a:cubicBezTo>
                  <a:cubicBezTo>
                    <a:pt x="1535" y="2102"/>
                    <a:pt x="1535" y="2069"/>
                    <a:pt x="1568" y="2002"/>
                  </a:cubicBezTo>
                  <a:cubicBezTo>
                    <a:pt x="1568" y="1935"/>
                    <a:pt x="1568" y="1902"/>
                    <a:pt x="1568" y="1835"/>
                  </a:cubicBezTo>
                  <a:lnTo>
                    <a:pt x="1568" y="1635"/>
                  </a:lnTo>
                  <a:lnTo>
                    <a:pt x="1568" y="1468"/>
                  </a:lnTo>
                  <a:cubicBezTo>
                    <a:pt x="1568" y="1402"/>
                    <a:pt x="1568" y="1368"/>
                    <a:pt x="1568" y="1335"/>
                  </a:cubicBezTo>
                  <a:cubicBezTo>
                    <a:pt x="1535" y="1302"/>
                    <a:pt x="1535" y="1268"/>
                    <a:pt x="1501" y="1235"/>
                  </a:cubicBezTo>
                  <a:cubicBezTo>
                    <a:pt x="1468" y="1202"/>
                    <a:pt x="1435" y="1202"/>
                    <a:pt x="1401" y="1202"/>
                  </a:cubicBezTo>
                  <a:close/>
                  <a:moveTo>
                    <a:pt x="1401" y="1"/>
                  </a:moveTo>
                  <a:lnTo>
                    <a:pt x="1268" y="67"/>
                  </a:lnTo>
                  <a:cubicBezTo>
                    <a:pt x="1234" y="67"/>
                    <a:pt x="1234" y="101"/>
                    <a:pt x="1201" y="134"/>
                  </a:cubicBezTo>
                  <a:cubicBezTo>
                    <a:pt x="1201" y="134"/>
                    <a:pt x="1201" y="167"/>
                    <a:pt x="1168" y="167"/>
                  </a:cubicBezTo>
                  <a:lnTo>
                    <a:pt x="100" y="2969"/>
                  </a:lnTo>
                  <a:lnTo>
                    <a:pt x="100" y="3003"/>
                  </a:lnTo>
                  <a:cubicBezTo>
                    <a:pt x="100" y="3003"/>
                    <a:pt x="100" y="3003"/>
                    <a:pt x="100" y="3036"/>
                  </a:cubicBezTo>
                  <a:lnTo>
                    <a:pt x="167" y="3036"/>
                  </a:lnTo>
                  <a:lnTo>
                    <a:pt x="267" y="2969"/>
                  </a:lnTo>
                  <a:cubicBezTo>
                    <a:pt x="300" y="2936"/>
                    <a:pt x="300" y="2936"/>
                    <a:pt x="334" y="2903"/>
                  </a:cubicBezTo>
                  <a:cubicBezTo>
                    <a:pt x="334" y="2903"/>
                    <a:pt x="367" y="2869"/>
                    <a:pt x="367" y="2836"/>
                  </a:cubicBezTo>
                  <a:lnTo>
                    <a:pt x="1435" y="67"/>
                  </a:lnTo>
                  <a:lnTo>
                    <a:pt x="1435" y="34"/>
                  </a:lnTo>
                  <a:cubicBezTo>
                    <a:pt x="1435" y="34"/>
                    <a:pt x="1435" y="1"/>
                    <a:pt x="14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134;p75">
              <a:extLst>
                <a:ext uri="{FF2B5EF4-FFF2-40B4-BE49-F238E27FC236}">
                  <a16:creationId xmlns:a16="http://schemas.microsoft.com/office/drawing/2014/main" id="{64BC29EE-B8DB-4C79-B794-0D88EDA3E3C6}"/>
                </a:ext>
              </a:extLst>
            </p:cNvPr>
            <p:cNvSpPr/>
            <p:nvPr/>
          </p:nvSpPr>
          <p:spPr>
            <a:xfrm>
              <a:off x="4065575" y="1664125"/>
              <a:ext cx="75075" cy="179125"/>
            </a:xfrm>
            <a:custGeom>
              <a:avLst/>
              <a:gdLst/>
              <a:ahLst/>
              <a:cxnLst/>
              <a:rect l="l" t="t" r="r" b="b"/>
              <a:pathLst>
                <a:path w="3003" h="7165" extrusionOk="0">
                  <a:moveTo>
                    <a:pt x="1768" y="1"/>
                  </a:moveTo>
                  <a:lnTo>
                    <a:pt x="1135" y="368"/>
                  </a:lnTo>
                  <a:cubicBezTo>
                    <a:pt x="1101" y="401"/>
                    <a:pt x="1068" y="434"/>
                    <a:pt x="1035" y="501"/>
                  </a:cubicBezTo>
                  <a:cubicBezTo>
                    <a:pt x="1001" y="535"/>
                    <a:pt x="1001" y="601"/>
                    <a:pt x="1001" y="668"/>
                  </a:cubicBezTo>
                  <a:lnTo>
                    <a:pt x="1001" y="1202"/>
                  </a:lnTo>
                  <a:cubicBezTo>
                    <a:pt x="868" y="1368"/>
                    <a:pt x="734" y="1502"/>
                    <a:pt x="601" y="1669"/>
                  </a:cubicBezTo>
                  <a:cubicBezTo>
                    <a:pt x="367" y="2002"/>
                    <a:pt x="234" y="2369"/>
                    <a:pt x="134" y="2736"/>
                  </a:cubicBezTo>
                  <a:cubicBezTo>
                    <a:pt x="101" y="2936"/>
                    <a:pt x="67" y="3103"/>
                    <a:pt x="67" y="3303"/>
                  </a:cubicBezTo>
                  <a:cubicBezTo>
                    <a:pt x="34" y="3603"/>
                    <a:pt x="134" y="3937"/>
                    <a:pt x="301" y="4204"/>
                  </a:cubicBezTo>
                  <a:cubicBezTo>
                    <a:pt x="426" y="4308"/>
                    <a:pt x="590" y="4360"/>
                    <a:pt x="753" y="4360"/>
                  </a:cubicBezTo>
                  <a:cubicBezTo>
                    <a:pt x="850" y="4360"/>
                    <a:pt x="947" y="4341"/>
                    <a:pt x="1035" y="4304"/>
                  </a:cubicBezTo>
                  <a:lnTo>
                    <a:pt x="1502" y="4204"/>
                  </a:lnTo>
                  <a:cubicBezTo>
                    <a:pt x="1602" y="4170"/>
                    <a:pt x="1702" y="4137"/>
                    <a:pt x="1835" y="4137"/>
                  </a:cubicBezTo>
                  <a:cubicBezTo>
                    <a:pt x="1902" y="4137"/>
                    <a:pt x="1969" y="4137"/>
                    <a:pt x="2002" y="4170"/>
                  </a:cubicBezTo>
                  <a:cubicBezTo>
                    <a:pt x="2069" y="4204"/>
                    <a:pt x="2069" y="4271"/>
                    <a:pt x="2069" y="4304"/>
                  </a:cubicBezTo>
                  <a:cubicBezTo>
                    <a:pt x="2069" y="4471"/>
                    <a:pt x="2002" y="4637"/>
                    <a:pt x="1902" y="4738"/>
                  </a:cubicBezTo>
                  <a:cubicBezTo>
                    <a:pt x="1768" y="4871"/>
                    <a:pt x="1635" y="4971"/>
                    <a:pt x="1502" y="5071"/>
                  </a:cubicBezTo>
                  <a:cubicBezTo>
                    <a:pt x="1401" y="5104"/>
                    <a:pt x="1335" y="5138"/>
                    <a:pt x="1235" y="5171"/>
                  </a:cubicBezTo>
                  <a:cubicBezTo>
                    <a:pt x="1168" y="5171"/>
                    <a:pt x="1135" y="5171"/>
                    <a:pt x="1068" y="5138"/>
                  </a:cubicBezTo>
                  <a:cubicBezTo>
                    <a:pt x="1035" y="5104"/>
                    <a:pt x="1001" y="5071"/>
                    <a:pt x="968" y="5071"/>
                  </a:cubicBezTo>
                  <a:cubicBezTo>
                    <a:pt x="934" y="5038"/>
                    <a:pt x="934" y="5004"/>
                    <a:pt x="901" y="5004"/>
                  </a:cubicBezTo>
                  <a:cubicBezTo>
                    <a:pt x="901" y="4971"/>
                    <a:pt x="868" y="4971"/>
                    <a:pt x="834" y="4971"/>
                  </a:cubicBezTo>
                  <a:cubicBezTo>
                    <a:pt x="801" y="4971"/>
                    <a:pt x="768" y="4971"/>
                    <a:pt x="734" y="5004"/>
                  </a:cubicBezTo>
                  <a:lnTo>
                    <a:pt x="101" y="5371"/>
                  </a:lnTo>
                  <a:cubicBezTo>
                    <a:pt x="67" y="5371"/>
                    <a:pt x="34" y="5405"/>
                    <a:pt x="34" y="5438"/>
                  </a:cubicBezTo>
                  <a:cubicBezTo>
                    <a:pt x="0" y="5505"/>
                    <a:pt x="0" y="5538"/>
                    <a:pt x="0" y="5571"/>
                  </a:cubicBezTo>
                  <a:cubicBezTo>
                    <a:pt x="0" y="5738"/>
                    <a:pt x="0" y="5872"/>
                    <a:pt x="67" y="6005"/>
                  </a:cubicBezTo>
                  <a:cubicBezTo>
                    <a:pt x="101" y="6105"/>
                    <a:pt x="167" y="6239"/>
                    <a:pt x="267" y="6305"/>
                  </a:cubicBezTo>
                  <a:cubicBezTo>
                    <a:pt x="367" y="6372"/>
                    <a:pt x="467" y="6439"/>
                    <a:pt x="601" y="6472"/>
                  </a:cubicBezTo>
                  <a:cubicBezTo>
                    <a:pt x="668" y="6489"/>
                    <a:pt x="734" y="6497"/>
                    <a:pt x="801" y="6497"/>
                  </a:cubicBezTo>
                  <a:cubicBezTo>
                    <a:pt x="868" y="6497"/>
                    <a:pt x="934" y="6489"/>
                    <a:pt x="1001" y="6472"/>
                  </a:cubicBezTo>
                  <a:lnTo>
                    <a:pt x="1001" y="7039"/>
                  </a:lnTo>
                  <a:cubicBezTo>
                    <a:pt x="1001" y="7073"/>
                    <a:pt x="1035" y="7106"/>
                    <a:pt x="1068" y="7139"/>
                  </a:cubicBezTo>
                  <a:cubicBezTo>
                    <a:pt x="1068" y="7156"/>
                    <a:pt x="1076" y="7164"/>
                    <a:pt x="1089" y="7164"/>
                  </a:cubicBezTo>
                  <a:cubicBezTo>
                    <a:pt x="1101" y="7164"/>
                    <a:pt x="1118" y="7156"/>
                    <a:pt x="1135" y="7139"/>
                  </a:cubicBezTo>
                  <a:lnTo>
                    <a:pt x="1768" y="6772"/>
                  </a:lnTo>
                  <a:cubicBezTo>
                    <a:pt x="1835" y="6739"/>
                    <a:pt x="1868" y="6706"/>
                    <a:pt x="1868" y="6672"/>
                  </a:cubicBezTo>
                  <a:cubicBezTo>
                    <a:pt x="1902" y="6606"/>
                    <a:pt x="1902" y="6539"/>
                    <a:pt x="1902" y="6505"/>
                  </a:cubicBezTo>
                  <a:lnTo>
                    <a:pt x="1902" y="5972"/>
                  </a:lnTo>
                  <a:cubicBezTo>
                    <a:pt x="2235" y="5705"/>
                    <a:pt x="2502" y="5371"/>
                    <a:pt x="2702" y="4971"/>
                  </a:cubicBezTo>
                  <a:cubicBezTo>
                    <a:pt x="2802" y="4804"/>
                    <a:pt x="2869" y="4604"/>
                    <a:pt x="2903" y="4404"/>
                  </a:cubicBezTo>
                  <a:cubicBezTo>
                    <a:pt x="2969" y="4170"/>
                    <a:pt x="3003" y="3970"/>
                    <a:pt x="3003" y="3770"/>
                  </a:cubicBezTo>
                  <a:cubicBezTo>
                    <a:pt x="3003" y="3570"/>
                    <a:pt x="2969" y="3370"/>
                    <a:pt x="2936" y="3203"/>
                  </a:cubicBezTo>
                  <a:cubicBezTo>
                    <a:pt x="2903" y="3070"/>
                    <a:pt x="2836" y="2936"/>
                    <a:pt x="2736" y="2870"/>
                  </a:cubicBezTo>
                  <a:cubicBezTo>
                    <a:pt x="2636" y="2769"/>
                    <a:pt x="2502" y="2736"/>
                    <a:pt x="2402" y="2736"/>
                  </a:cubicBezTo>
                  <a:cubicBezTo>
                    <a:pt x="2235" y="2736"/>
                    <a:pt x="2069" y="2736"/>
                    <a:pt x="1935" y="2803"/>
                  </a:cubicBezTo>
                  <a:lnTo>
                    <a:pt x="1468" y="2903"/>
                  </a:lnTo>
                  <a:cubicBezTo>
                    <a:pt x="1368" y="2936"/>
                    <a:pt x="1268" y="2936"/>
                    <a:pt x="1201" y="2970"/>
                  </a:cubicBezTo>
                  <a:cubicBezTo>
                    <a:pt x="1135" y="2970"/>
                    <a:pt x="1068" y="2936"/>
                    <a:pt x="1035" y="2903"/>
                  </a:cubicBezTo>
                  <a:cubicBezTo>
                    <a:pt x="1001" y="2870"/>
                    <a:pt x="968" y="2803"/>
                    <a:pt x="968" y="2736"/>
                  </a:cubicBezTo>
                  <a:cubicBezTo>
                    <a:pt x="968" y="2669"/>
                    <a:pt x="1001" y="2603"/>
                    <a:pt x="1035" y="2536"/>
                  </a:cubicBezTo>
                  <a:cubicBezTo>
                    <a:pt x="1035" y="2469"/>
                    <a:pt x="1101" y="2403"/>
                    <a:pt x="1135" y="2369"/>
                  </a:cubicBezTo>
                  <a:cubicBezTo>
                    <a:pt x="1168" y="2302"/>
                    <a:pt x="1235" y="2236"/>
                    <a:pt x="1268" y="2202"/>
                  </a:cubicBezTo>
                  <a:cubicBezTo>
                    <a:pt x="1335" y="2169"/>
                    <a:pt x="1401" y="2136"/>
                    <a:pt x="1468" y="2069"/>
                  </a:cubicBezTo>
                  <a:cubicBezTo>
                    <a:pt x="1535" y="2036"/>
                    <a:pt x="1602" y="2002"/>
                    <a:pt x="1668" y="2002"/>
                  </a:cubicBezTo>
                  <a:lnTo>
                    <a:pt x="1835" y="2002"/>
                  </a:lnTo>
                  <a:cubicBezTo>
                    <a:pt x="1868" y="2002"/>
                    <a:pt x="1868" y="2036"/>
                    <a:pt x="1902" y="2069"/>
                  </a:cubicBezTo>
                  <a:lnTo>
                    <a:pt x="1969" y="2102"/>
                  </a:lnTo>
                  <a:cubicBezTo>
                    <a:pt x="1969" y="2136"/>
                    <a:pt x="2002" y="2136"/>
                    <a:pt x="2035" y="2136"/>
                  </a:cubicBezTo>
                  <a:cubicBezTo>
                    <a:pt x="2069" y="2136"/>
                    <a:pt x="2135" y="2136"/>
                    <a:pt x="2169" y="2102"/>
                  </a:cubicBezTo>
                  <a:lnTo>
                    <a:pt x="2802" y="1735"/>
                  </a:lnTo>
                  <a:cubicBezTo>
                    <a:pt x="2836" y="1735"/>
                    <a:pt x="2836" y="1702"/>
                    <a:pt x="2869" y="1669"/>
                  </a:cubicBezTo>
                  <a:cubicBezTo>
                    <a:pt x="2869" y="1602"/>
                    <a:pt x="2903" y="1569"/>
                    <a:pt x="2903" y="1535"/>
                  </a:cubicBezTo>
                  <a:cubicBezTo>
                    <a:pt x="2903" y="1402"/>
                    <a:pt x="2869" y="1268"/>
                    <a:pt x="2802" y="1168"/>
                  </a:cubicBezTo>
                  <a:cubicBezTo>
                    <a:pt x="2769" y="1068"/>
                    <a:pt x="2702" y="968"/>
                    <a:pt x="2602" y="868"/>
                  </a:cubicBezTo>
                  <a:cubicBezTo>
                    <a:pt x="2536" y="801"/>
                    <a:pt x="2436" y="735"/>
                    <a:pt x="2302" y="701"/>
                  </a:cubicBezTo>
                  <a:cubicBezTo>
                    <a:pt x="2235" y="685"/>
                    <a:pt x="2169" y="676"/>
                    <a:pt x="2102" y="676"/>
                  </a:cubicBezTo>
                  <a:cubicBezTo>
                    <a:pt x="2035" y="676"/>
                    <a:pt x="1969" y="685"/>
                    <a:pt x="1902" y="701"/>
                  </a:cubicBezTo>
                  <a:lnTo>
                    <a:pt x="1902" y="134"/>
                  </a:lnTo>
                  <a:cubicBezTo>
                    <a:pt x="1902" y="101"/>
                    <a:pt x="1902" y="34"/>
                    <a:pt x="1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135;p75">
              <a:extLst>
                <a:ext uri="{FF2B5EF4-FFF2-40B4-BE49-F238E27FC236}">
                  <a16:creationId xmlns:a16="http://schemas.microsoft.com/office/drawing/2014/main" id="{D6C7F0DA-33C0-4B69-807A-2AA0CBFE2C64}"/>
                </a:ext>
              </a:extLst>
            </p:cNvPr>
            <p:cNvSpPr/>
            <p:nvPr/>
          </p:nvSpPr>
          <p:spPr>
            <a:xfrm>
              <a:off x="4145625" y="1634325"/>
              <a:ext cx="51725" cy="141375"/>
            </a:xfrm>
            <a:custGeom>
              <a:avLst/>
              <a:gdLst/>
              <a:ahLst/>
              <a:cxnLst/>
              <a:rect l="l" t="t" r="r" b="b"/>
              <a:pathLst>
                <a:path w="2069" h="5655" extrusionOk="0">
                  <a:moveTo>
                    <a:pt x="1952" y="0"/>
                  </a:moveTo>
                  <a:cubicBezTo>
                    <a:pt x="1935" y="0"/>
                    <a:pt x="1919" y="9"/>
                    <a:pt x="1902" y="25"/>
                  </a:cubicBezTo>
                  <a:lnTo>
                    <a:pt x="1335" y="359"/>
                  </a:lnTo>
                  <a:cubicBezTo>
                    <a:pt x="1268" y="392"/>
                    <a:pt x="1235" y="459"/>
                    <a:pt x="1202" y="492"/>
                  </a:cubicBezTo>
                  <a:cubicBezTo>
                    <a:pt x="1168" y="559"/>
                    <a:pt x="1135" y="626"/>
                    <a:pt x="1102" y="659"/>
                  </a:cubicBezTo>
                  <a:lnTo>
                    <a:pt x="34" y="2494"/>
                  </a:lnTo>
                  <a:cubicBezTo>
                    <a:pt x="34" y="2560"/>
                    <a:pt x="1" y="2594"/>
                    <a:pt x="1" y="2661"/>
                  </a:cubicBezTo>
                  <a:cubicBezTo>
                    <a:pt x="1" y="2727"/>
                    <a:pt x="1" y="2761"/>
                    <a:pt x="34" y="2794"/>
                  </a:cubicBezTo>
                  <a:lnTo>
                    <a:pt x="368" y="3328"/>
                  </a:lnTo>
                  <a:cubicBezTo>
                    <a:pt x="384" y="3344"/>
                    <a:pt x="401" y="3353"/>
                    <a:pt x="418" y="3353"/>
                  </a:cubicBezTo>
                  <a:cubicBezTo>
                    <a:pt x="434" y="3353"/>
                    <a:pt x="451" y="3344"/>
                    <a:pt x="468" y="3328"/>
                  </a:cubicBezTo>
                  <a:cubicBezTo>
                    <a:pt x="501" y="3328"/>
                    <a:pt x="534" y="3294"/>
                    <a:pt x="568" y="3261"/>
                  </a:cubicBezTo>
                  <a:lnTo>
                    <a:pt x="1135" y="2227"/>
                  </a:lnTo>
                  <a:lnTo>
                    <a:pt x="1135" y="5529"/>
                  </a:lnTo>
                  <a:cubicBezTo>
                    <a:pt x="1135" y="5563"/>
                    <a:pt x="1168" y="5596"/>
                    <a:pt x="1202" y="5629"/>
                  </a:cubicBezTo>
                  <a:cubicBezTo>
                    <a:pt x="1202" y="5646"/>
                    <a:pt x="1210" y="5654"/>
                    <a:pt x="1222" y="5654"/>
                  </a:cubicBezTo>
                  <a:cubicBezTo>
                    <a:pt x="1235" y="5654"/>
                    <a:pt x="1252" y="5646"/>
                    <a:pt x="1268" y="5629"/>
                  </a:cubicBezTo>
                  <a:lnTo>
                    <a:pt x="1902" y="5262"/>
                  </a:lnTo>
                  <a:cubicBezTo>
                    <a:pt x="1969" y="5229"/>
                    <a:pt x="2002" y="5196"/>
                    <a:pt x="2002" y="5162"/>
                  </a:cubicBezTo>
                  <a:cubicBezTo>
                    <a:pt x="2036" y="5096"/>
                    <a:pt x="2036" y="5029"/>
                    <a:pt x="2036" y="4996"/>
                  </a:cubicBezTo>
                  <a:lnTo>
                    <a:pt x="2036" y="125"/>
                  </a:lnTo>
                  <a:cubicBezTo>
                    <a:pt x="2069" y="92"/>
                    <a:pt x="2036" y="59"/>
                    <a:pt x="2002" y="25"/>
                  </a:cubicBezTo>
                  <a:cubicBezTo>
                    <a:pt x="1986" y="9"/>
                    <a:pt x="1969" y="0"/>
                    <a:pt x="195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136;p75">
              <a:extLst>
                <a:ext uri="{FF2B5EF4-FFF2-40B4-BE49-F238E27FC236}">
                  <a16:creationId xmlns:a16="http://schemas.microsoft.com/office/drawing/2014/main" id="{47D1C6FD-F154-4223-AAC7-5ACA6E10B54F}"/>
                </a:ext>
              </a:extLst>
            </p:cNvPr>
            <p:cNvSpPr/>
            <p:nvPr/>
          </p:nvSpPr>
          <p:spPr>
            <a:xfrm>
              <a:off x="4208175" y="1590125"/>
              <a:ext cx="65075" cy="158875"/>
            </a:xfrm>
            <a:custGeom>
              <a:avLst/>
              <a:gdLst/>
              <a:ahLst/>
              <a:cxnLst/>
              <a:rect l="l" t="t" r="r" b="b"/>
              <a:pathLst>
                <a:path w="2603" h="6355" extrusionOk="0">
                  <a:moveTo>
                    <a:pt x="2502" y="0"/>
                  </a:moveTo>
                  <a:cubicBezTo>
                    <a:pt x="2486" y="0"/>
                    <a:pt x="2469" y="9"/>
                    <a:pt x="2469" y="25"/>
                  </a:cubicBezTo>
                  <a:lnTo>
                    <a:pt x="134" y="1393"/>
                  </a:lnTo>
                  <a:cubicBezTo>
                    <a:pt x="101" y="1393"/>
                    <a:pt x="67" y="1460"/>
                    <a:pt x="34" y="1493"/>
                  </a:cubicBezTo>
                  <a:cubicBezTo>
                    <a:pt x="1" y="1526"/>
                    <a:pt x="1" y="1593"/>
                    <a:pt x="1" y="1660"/>
                  </a:cubicBezTo>
                  <a:lnTo>
                    <a:pt x="1" y="2460"/>
                  </a:lnTo>
                  <a:cubicBezTo>
                    <a:pt x="1" y="2494"/>
                    <a:pt x="1" y="2527"/>
                    <a:pt x="34" y="2561"/>
                  </a:cubicBezTo>
                  <a:cubicBezTo>
                    <a:pt x="51" y="2577"/>
                    <a:pt x="67" y="2586"/>
                    <a:pt x="84" y="2586"/>
                  </a:cubicBezTo>
                  <a:cubicBezTo>
                    <a:pt x="101" y="2586"/>
                    <a:pt x="117" y="2577"/>
                    <a:pt x="134" y="2561"/>
                  </a:cubicBezTo>
                  <a:lnTo>
                    <a:pt x="1568" y="1727"/>
                  </a:lnTo>
                  <a:lnTo>
                    <a:pt x="534" y="6130"/>
                  </a:lnTo>
                  <a:cubicBezTo>
                    <a:pt x="534" y="6163"/>
                    <a:pt x="534" y="6196"/>
                    <a:pt x="534" y="6230"/>
                  </a:cubicBezTo>
                  <a:cubicBezTo>
                    <a:pt x="501" y="6263"/>
                    <a:pt x="534" y="6297"/>
                    <a:pt x="534" y="6330"/>
                  </a:cubicBezTo>
                  <a:cubicBezTo>
                    <a:pt x="551" y="6347"/>
                    <a:pt x="568" y="6355"/>
                    <a:pt x="584" y="6355"/>
                  </a:cubicBezTo>
                  <a:cubicBezTo>
                    <a:pt x="601" y="6355"/>
                    <a:pt x="618" y="6347"/>
                    <a:pt x="634" y="6330"/>
                  </a:cubicBezTo>
                  <a:lnTo>
                    <a:pt x="1301" y="5930"/>
                  </a:lnTo>
                  <a:cubicBezTo>
                    <a:pt x="1368" y="5930"/>
                    <a:pt x="1368" y="5863"/>
                    <a:pt x="1402" y="5830"/>
                  </a:cubicBezTo>
                  <a:cubicBezTo>
                    <a:pt x="1435" y="5796"/>
                    <a:pt x="1435" y="5729"/>
                    <a:pt x="1468" y="5696"/>
                  </a:cubicBezTo>
                  <a:lnTo>
                    <a:pt x="2502" y="1260"/>
                  </a:lnTo>
                  <a:cubicBezTo>
                    <a:pt x="2536" y="1126"/>
                    <a:pt x="2569" y="993"/>
                    <a:pt x="2602" y="859"/>
                  </a:cubicBezTo>
                  <a:lnTo>
                    <a:pt x="2602" y="159"/>
                  </a:lnTo>
                  <a:cubicBezTo>
                    <a:pt x="2602" y="92"/>
                    <a:pt x="2569" y="59"/>
                    <a:pt x="2536" y="25"/>
                  </a:cubicBezTo>
                  <a:cubicBezTo>
                    <a:pt x="2536" y="9"/>
                    <a:pt x="2519" y="0"/>
                    <a:pt x="25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137;p75">
              <a:extLst>
                <a:ext uri="{FF2B5EF4-FFF2-40B4-BE49-F238E27FC236}">
                  <a16:creationId xmlns:a16="http://schemas.microsoft.com/office/drawing/2014/main" id="{1810ECE8-9909-456D-954D-B287B4601117}"/>
                </a:ext>
              </a:extLst>
            </p:cNvPr>
            <p:cNvSpPr/>
            <p:nvPr/>
          </p:nvSpPr>
          <p:spPr>
            <a:xfrm>
              <a:off x="4273225" y="1671025"/>
              <a:ext cx="26700" cy="61525"/>
            </a:xfrm>
            <a:custGeom>
              <a:avLst/>
              <a:gdLst/>
              <a:ahLst/>
              <a:cxnLst/>
              <a:rect l="l" t="t" r="r" b="b"/>
              <a:pathLst>
                <a:path w="1068" h="2461" extrusionOk="0">
                  <a:moveTo>
                    <a:pt x="1014" y="0"/>
                  </a:moveTo>
                  <a:cubicBezTo>
                    <a:pt x="1001" y="0"/>
                    <a:pt x="984" y="8"/>
                    <a:pt x="968" y="25"/>
                  </a:cubicBezTo>
                  <a:lnTo>
                    <a:pt x="367" y="359"/>
                  </a:lnTo>
                  <a:cubicBezTo>
                    <a:pt x="301" y="392"/>
                    <a:pt x="234" y="459"/>
                    <a:pt x="234" y="559"/>
                  </a:cubicBezTo>
                  <a:cubicBezTo>
                    <a:pt x="201" y="625"/>
                    <a:pt x="167" y="692"/>
                    <a:pt x="167" y="792"/>
                  </a:cubicBezTo>
                  <a:lnTo>
                    <a:pt x="0" y="2360"/>
                  </a:lnTo>
                  <a:cubicBezTo>
                    <a:pt x="0" y="2393"/>
                    <a:pt x="34" y="2427"/>
                    <a:pt x="34" y="2460"/>
                  </a:cubicBezTo>
                  <a:lnTo>
                    <a:pt x="134" y="2460"/>
                  </a:lnTo>
                  <a:lnTo>
                    <a:pt x="501" y="2260"/>
                  </a:lnTo>
                  <a:cubicBezTo>
                    <a:pt x="567" y="2193"/>
                    <a:pt x="601" y="2160"/>
                    <a:pt x="634" y="2093"/>
                  </a:cubicBezTo>
                  <a:cubicBezTo>
                    <a:pt x="668" y="2026"/>
                    <a:pt x="668" y="1960"/>
                    <a:pt x="701" y="1893"/>
                  </a:cubicBezTo>
                  <a:lnTo>
                    <a:pt x="1068" y="158"/>
                  </a:lnTo>
                  <a:cubicBezTo>
                    <a:pt x="1068" y="158"/>
                    <a:pt x="1068" y="125"/>
                    <a:pt x="1068" y="125"/>
                  </a:cubicBezTo>
                  <a:cubicBezTo>
                    <a:pt x="1068" y="92"/>
                    <a:pt x="1068" y="58"/>
                    <a:pt x="1034" y="25"/>
                  </a:cubicBezTo>
                  <a:cubicBezTo>
                    <a:pt x="1034" y="8"/>
                    <a:pt x="1026" y="0"/>
                    <a:pt x="101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138;p75">
              <a:extLst>
                <a:ext uri="{FF2B5EF4-FFF2-40B4-BE49-F238E27FC236}">
                  <a16:creationId xmlns:a16="http://schemas.microsoft.com/office/drawing/2014/main" id="{91898EFA-5642-481F-AFEA-61F2563170BE}"/>
                </a:ext>
              </a:extLst>
            </p:cNvPr>
            <p:cNvSpPr/>
            <p:nvPr/>
          </p:nvSpPr>
          <p:spPr>
            <a:xfrm>
              <a:off x="4309075" y="1530925"/>
              <a:ext cx="70925" cy="155225"/>
            </a:xfrm>
            <a:custGeom>
              <a:avLst/>
              <a:gdLst/>
              <a:ahLst/>
              <a:cxnLst/>
              <a:rect l="l" t="t" r="r" b="b"/>
              <a:pathLst>
                <a:path w="2837" h="6209" extrusionOk="0">
                  <a:moveTo>
                    <a:pt x="2553" y="0"/>
                  </a:moveTo>
                  <a:cubicBezTo>
                    <a:pt x="2536" y="0"/>
                    <a:pt x="2519" y="8"/>
                    <a:pt x="2503" y="25"/>
                  </a:cubicBezTo>
                  <a:lnTo>
                    <a:pt x="434" y="1226"/>
                  </a:lnTo>
                  <a:cubicBezTo>
                    <a:pt x="401" y="1259"/>
                    <a:pt x="368" y="1293"/>
                    <a:pt x="334" y="1326"/>
                  </a:cubicBezTo>
                  <a:cubicBezTo>
                    <a:pt x="301" y="1393"/>
                    <a:pt x="301" y="1459"/>
                    <a:pt x="301" y="1493"/>
                  </a:cubicBezTo>
                  <a:lnTo>
                    <a:pt x="168" y="4261"/>
                  </a:lnTo>
                  <a:cubicBezTo>
                    <a:pt x="134" y="4328"/>
                    <a:pt x="168" y="4361"/>
                    <a:pt x="201" y="4395"/>
                  </a:cubicBezTo>
                  <a:cubicBezTo>
                    <a:pt x="201" y="4412"/>
                    <a:pt x="218" y="4420"/>
                    <a:pt x="234" y="4420"/>
                  </a:cubicBezTo>
                  <a:cubicBezTo>
                    <a:pt x="251" y="4420"/>
                    <a:pt x="268" y="4412"/>
                    <a:pt x="268" y="4395"/>
                  </a:cubicBezTo>
                  <a:lnTo>
                    <a:pt x="1035" y="3961"/>
                  </a:lnTo>
                  <a:cubicBezTo>
                    <a:pt x="1068" y="3961"/>
                    <a:pt x="1102" y="3928"/>
                    <a:pt x="1102" y="3894"/>
                  </a:cubicBezTo>
                  <a:lnTo>
                    <a:pt x="1202" y="3794"/>
                  </a:lnTo>
                  <a:lnTo>
                    <a:pt x="1335" y="3661"/>
                  </a:lnTo>
                  <a:cubicBezTo>
                    <a:pt x="1368" y="3628"/>
                    <a:pt x="1402" y="3561"/>
                    <a:pt x="1468" y="3561"/>
                  </a:cubicBezTo>
                  <a:cubicBezTo>
                    <a:pt x="1553" y="3497"/>
                    <a:pt x="1638" y="3474"/>
                    <a:pt x="1705" y="3474"/>
                  </a:cubicBezTo>
                  <a:cubicBezTo>
                    <a:pt x="1744" y="3474"/>
                    <a:pt x="1778" y="3482"/>
                    <a:pt x="1802" y="3494"/>
                  </a:cubicBezTo>
                  <a:cubicBezTo>
                    <a:pt x="1902" y="3594"/>
                    <a:pt x="1935" y="3728"/>
                    <a:pt x="1935" y="3861"/>
                  </a:cubicBezTo>
                  <a:cubicBezTo>
                    <a:pt x="1935" y="3961"/>
                    <a:pt x="1935" y="4061"/>
                    <a:pt x="1902" y="4161"/>
                  </a:cubicBezTo>
                  <a:cubicBezTo>
                    <a:pt x="1869" y="4261"/>
                    <a:pt x="1835" y="4328"/>
                    <a:pt x="1769" y="4428"/>
                  </a:cubicBezTo>
                  <a:cubicBezTo>
                    <a:pt x="1735" y="4495"/>
                    <a:pt x="1669" y="4562"/>
                    <a:pt x="1602" y="4628"/>
                  </a:cubicBezTo>
                  <a:cubicBezTo>
                    <a:pt x="1569" y="4695"/>
                    <a:pt x="1502" y="4762"/>
                    <a:pt x="1435" y="4795"/>
                  </a:cubicBezTo>
                  <a:cubicBezTo>
                    <a:pt x="1368" y="4828"/>
                    <a:pt x="1302" y="4862"/>
                    <a:pt x="1235" y="4862"/>
                  </a:cubicBezTo>
                  <a:cubicBezTo>
                    <a:pt x="1168" y="4862"/>
                    <a:pt x="1135" y="4862"/>
                    <a:pt x="1068" y="4828"/>
                  </a:cubicBezTo>
                  <a:cubicBezTo>
                    <a:pt x="1035" y="4828"/>
                    <a:pt x="1001" y="4795"/>
                    <a:pt x="968" y="4762"/>
                  </a:cubicBezTo>
                  <a:lnTo>
                    <a:pt x="901" y="4662"/>
                  </a:lnTo>
                  <a:cubicBezTo>
                    <a:pt x="901" y="4628"/>
                    <a:pt x="868" y="4628"/>
                    <a:pt x="835" y="4628"/>
                  </a:cubicBezTo>
                  <a:cubicBezTo>
                    <a:pt x="824" y="4617"/>
                    <a:pt x="812" y="4614"/>
                    <a:pt x="801" y="4614"/>
                  </a:cubicBezTo>
                  <a:cubicBezTo>
                    <a:pt x="779" y="4614"/>
                    <a:pt x="757" y="4628"/>
                    <a:pt x="735" y="4628"/>
                  </a:cubicBezTo>
                  <a:lnTo>
                    <a:pt x="101" y="4995"/>
                  </a:lnTo>
                  <a:cubicBezTo>
                    <a:pt x="67" y="5029"/>
                    <a:pt x="34" y="5062"/>
                    <a:pt x="34" y="5095"/>
                  </a:cubicBezTo>
                  <a:cubicBezTo>
                    <a:pt x="1" y="5129"/>
                    <a:pt x="1" y="5162"/>
                    <a:pt x="1" y="5229"/>
                  </a:cubicBezTo>
                  <a:cubicBezTo>
                    <a:pt x="1" y="5396"/>
                    <a:pt x="34" y="5596"/>
                    <a:pt x="101" y="5762"/>
                  </a:cubicBezTo>
                  <a:cubicBezTo>
                    <a:pt x="168" y="5896"/>
                    <a:pt x="268" y="6029"/>
                    <a:pt x="368" y="6096"/>
                  </a:cubicBezTo>
                  <a:cubicBezTo>
                    <a:pt x="468" y="6171"/>
                    <a:pt x="587" y="6209"/>
                    <a:pt x="710" y="6209"/>
                  </a:cubicBezTo>
                  <a:cubicBezTo>
                    <a:pt x="751" y="6209"/>
                    <a:pt x="793" y="6204"/>
                    <a:pt x="835" y="6196"/>
                  </a:cubicBezTo>
                  <a:cubicBezTo>
                    <a:pt x="1035" y="6196"/>
                    <a:pt x="1235" y="6096"/>
                    <a:pt x="1402" y="5996"/>
                  </a:cubicBezTo>
                  <a:cubicBezTo>
                    <a:pt x="1602" y="5863"/>
                    <a:pt x="1802" y="5729"/>
                    <a:pt x="1969" y="5562"/>
                  </a:cubicBezTo>
                  <a:cubicBezTo>
                    <a:pt x="2136" y="5362"/>
                    <a:pt x="2302" y="5162"/>
                    <a:pt x="2436" y="4929"/>
                  </a:cubicBezTo>
                  <a:cubicBezTo>
                    <a:pt x="2703" y="4462"/>
                    <a:pt x="2836" y="3894"/>
                    <a:pt x="2836" y="3327"/>
                  </a:cubicBezTo>
                  <a:cubicBezTo>
                    <a:pt x="2836" y="3094"/>
                    <a:pt x="2803" y="2860"/>
                    <a:pt x="2736" y="2627"/>
                  </a:cubicBezTo>
                  <a:cubicBezTo>
                    <a:pt x="2669" y="2460"/>
                    <a:pt x="2569" y="2327"/>
                    <a:pt x="2469" y="2227"/>
                  </a:cubicBezTo>
                  <a:cubicBezTo>
                    <a:pt x="2369" y="2152"/>
                    <a:pt x="2250" y="2114"/>
                    <a:pt x="2141" y="2114"/>
                  </a:cubicBezTo>
                  <a:cubicBezTo>
                    <a:pt x="2104" y="2114"/>
                    <a:pt x="2069" y="2118"/>
                    <a:pt x="2036" y="2127"/>
                  </a:cubicBezTo>
                  <a:cubicBezTo>
                    <a:pt x="1835" y="2127"/>
                    <a:pt x="1669" y="2193"/>
                    <a:pt x="1502" y="2293"/>
                  </a:cubicBezTo>
                  <a:cubicBezTo>
                    <a:pt x="1402" y="2360"/>
                    <a:pt x="1335" y="2427"/>
                    <a:pt x="1268" y="2493"/>
                  </a:cubicBezTo>
                  <a:cubicBezTo>
                    <a:pt x="1202" y="2560"/>
                    <a:pt x="1102" y="2660"/>
                    <a:pt x="1068" y="2727"/>
                  </a:cubicBezTo>
                  <a:lnTo>
                    <a:pt x="1102" y="2060"/>
                  </a:lnTo>
                  <a:lnTo>
                    <a:pt x="2503" y="1226"/>
                  </a:lnTo>
                  <a:cubicBezTo>
                    <a:pt x="2536" y="1193"/>
                    <a:pt x="2569" y="1159"/>
                    <a:pt x="2603" y="1092"/>
                  </a:cubicBezTo>
                  <a:cubicBezTo>
                    <a:pt x="2636" y="1059"/>
                    <a:pt x="2636" y="992"/>
                    <a:pt x="2636" y="926"/>
                  </a:cubicBezTo>
                  <a:lnTo>
                    <a:pt x="2636" y="125"/>
                  </a:lnTo>
                  <a:cubicBezTo>
                    <a:pt x="2636" y="92"/>
                    <a:pt x="2636" y="58"/>
                    <a:pt x="2603" y="25"/>
                  </a:cubicBezTo>
                  <a:cubicBezTo>
                    <a:pt x="2586" y="8"/>
                    <a:pt x="2569" y="0"/>
                    <a:pt x="255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139;p75">
              <a:extLst>
                <a:ext uri="{FF2B5EF4-FFF2-40B4-BE49-F238E27FC236}">
                  <a16:creationId xmlns:a16="http://schemas.microsoft.com/office/drawing/2014/main" id="{0B5F86BE-80B3-4636-B648-2B258F0A2C81}"/>
                </a:ext>
              </a:extLst>
            </p:cNvPr>
            <p:cNvSpPr/>
            <p:nvPr/>
          </p:nvSpPr>
          <p:spPr>
            <a:xfrm>
              <a:off x="4391650" y="1493175"/>
              <a:ext cx="70075" cy="145125"/>
            </a:xfrm>
            <a:custGeom>
              <a:avLst/>
              <a:gdLst/>
              <a:ahLst/>
              <a:cxnLst/>
              <a:rect l="l" t="t" r="r" b="b"/>
              <a:pathLst>
                <a:path w="2803" h="5805" extrusionOk="0">
                  <a:moveTo>
                    <a:pt x="1561" y="1355"/>
                  </a:moveTo>
                  <a:cubicBezTo>
                    <a:pt x="1583" y="1355"/>
                    <a:pt x="1608" y="1359"/>
                    <a:pt x="1635" y="1368"/>
                  </a:cubicBezTo>
                  <a:cubicBezTo>
                    <a:pt x="1701" y="1368"/>
                    <a:pt x="1768" y="1402"/>
                    <a:pt x="1801" y="1435"/>
                  </a:cubicBezTo>
                  <a:cubicBezTo>
                    <a:pt x="1835" y="1502"/>
                    <a:pt x="1868" y="1602"/>
                    <a:pt x="1868" y="1668"/>
                  </a:cubicBezTo>
                  <a:cubicBezTo>
                    <a:pt x="1901" y="1769"/>
                    <a:pt x="1901" y="1902"/>
                    <a:pt x="1901" y="2002"/>
                  </a:cubicBezTo>
                  <a:lnTo>
                    <a:pt x="1901" y="3236"/>
                  </a:lnTo>
                  <a:cubicBezTo>
                    <a:pt x="1901" y="3370"/>
                    <a:pt x="1901" y="3503"/>
                    <a:pt x="1901" y="3603"/>
                  </a:cubicBezTo>
                  <a:cubicBezTo>
                    <a:pt x="1868" y="3737"/>
                    <a:pt x="1835" y="3837"/>
                    <a:pt x="1801" y="3937"/>
                  </a:cubicBezTo>
                  <a:cubicBezTo>
                    <a:pt x="1768" y="4037"/>
                    <a:pt x="1701" y="4137"/>
                    <a:pt x="1635" y="4204"/>
                  </a:cubicBezTo>
                  <a:cubicBezTo>
                    <a:pt x="1568" y="4304"/>
                    <a:pt x="1501" y="4370"/>
                    <a:pt x="1401" y="4437"/>
                  </a:cubicBezTo>
                  <a:cubicBezTo>
                    <a:pt x="1334" y="4470"/>
                    <a:pt x="1234" y="4504"/>
                    <a:pt x="1168" y="4504"/>
                  </a:cubicBezTo>
                  <a:cubicBezTo>
                    <a:pt x="1101" y="4470"/>
                    <a:pt x="1034" y="4437"/>
                    <a:pt x="1001" y="4404"/>
                  </a:cubicBezTo>
                  <a:cubicBezTo>
                    <a:pt x="934" y="4337"/>
                    <a:pt x="901" y="4270"/>
                    <a:pt x="901" y="4170"/>
                  </a:cubicBezTo>
                  <a:cubicBezTo>
                    <a:pt x="901" y="4070"/>
                    <a:pt x="867" y="3970"/>
                    <a:pt x="867" y="3837"/>
                  </a:cubicBezTo>
                  <a:lnTo>
                    <a:pt x="867" y="2602"/>
                  </a:lnTo>
                  <a:cubicBezTo>
                    <a:pt x="867" y="2469"/>
                    <a:pt x="901" y="2369"/>
                    <a:pt x="901" y="2236"/>
                  </a:cubicBezTo>
                  <a:cubicBezTo>
                    <a:pt x="934" y="2135"/>
                    <a:pt x="967" y="2002"/>
                    <a:pt x="1001" y="1902"/>
                  </a:cubicBezTo>
                  <a:cubicBezTo>
                    <a:pt x="1034" y="1802"/>
                    <a:pt x="1101" y="1702"/>
                    <a:pt x="1168" y="1635"/>
                  </a:cubicBezTo>
                  <a:cubicBezTo>
                    <a:pt x="1201" y="1535"/>
                    <a:pt x="1301" y="1468"/>
                    <a:pt x="1401" y="1435"/>
                  </a:cubicBezTo>
                  <a:cubicBezTo>
                    <a:pt x="1450" y="1386"/>
                    <a:pt x="1499" y="1355"/>
                    <a:pt x="1561" y="1355"/>
                  </a:cubicBezTo>
                  <a:close/>
                  <a:moveTo>
                    <a:pt x="2035" y="1"/>
                  </a:moveTo>
                  <a:cubicBezTo>
                    <a:pt x="1801" y="34"/>
                    <a:pt x="1568" y="101"/>
                    <a:pt x="1401" y="201"/>
                  </a:cubicBezTo>
                  <a:cubicBezTo>
                    <a:pt x="1168" y="368"/>
                    <a:pt x="934" y="534"/>
                    <a:pt x="767" y="734"/>
                  </a:cubicBezTo>
                  <a:cubicBezTo>
                    <a:pt x="601" y="968"/>
                    <a:pt x="467" y="1201"/>
                    <a:pt x="334" y="1435"/>
                  </a:cubicBezTo>
                  <a:cubicBezTo>
                    <a:pt x="234" y="1702"/>
                    <a:pt x="134" y="1969"/>
                    <a:pt x="100" y="2236"/>
                  </a:cubicBezTo>
                  <a:cubicBezTo>
                    <a:pt x="33" y="2502"/>
                    <a:pt x="0" y="2803"/>
                    <a:pt x="0" y="3069"/>
                  </a:cubicBezTo>
                  <a:lnTo>
                    <a:pt x="0" y="3737"/>
                  </a:lnTo>
                  <a:lnTo>
                    <a:pt x="0" y="4404"/>
                  </a:lnTo>
                  <a:cubicBezTo>
                    <a:pt x="0" y="4637"/>
                    <a:pt x="33" y="4904"/>
                    <a:pt x="100" y="5138"/>
                  </a:cubicBezTo>
                  <a:cubicBezTo>
                    <a:pt x="134" y="5304"/>
                    <a:pt x="234" y="5471"/>
                    <a:pt x="334" y="5605"/>
                  </a:cubicBezTo>
                  <a:cubicBezTo>
                    <a:pt x="467" y="5738"/>
                    <a:pt x="601" y="5805"/>
                    <a:pt x="767" y="5805"/>
                  </a:cubicBezTo>
                  <a:cubicBezTo>
                    <a:pt x="1001" y="5805"/>
                    <a:pt x="1201" y="5738"/>
                    <a:pt x="1401" y="5605"/>
                  </a:cubicBezTo>
                  <a:cubicBezTo>
                    <a:pt x="1635" y="5471"/>
                    <a:pt x="1835" y="5304"/>
                    <a:pt x="2035" y="5071"/>
                  </a:cubicBezTo>
                  <a:cubicBezTo>
                    <a:pt x="2202" y="4871"/>
                    <a:pt x="2335" y="4637"/>
                    <a:pt x="2435" y="4404"/>
                  </a:cubicBezTo>
                  <a:cubicBezTo>
                    <a:pt x="2569" y="4137"/>
                    <a:pt x="2635" y="3870"/>
                    <a:pt x="2702" y="3603"/>
                  </a:cubicBezTo>
                  <a:cubicBezTo>
                    <a:pt x="2769" y="3336"/>
                    <a:pt x="2802" y="3036"/>
                    <a:pt x="2802" y="2769"/>
                  </a:cubicBezTo>
                  <a:lnTo>
                    <a:pt x="2802" y="2102"/>
                  </a:lnTo>
                  <a:lnTo>
                    <a:pt x="2802" y="1435"/>
                  </a:lnTo>
                  <a:cubicBezTo>
                    <a:pt x="2802" y="1168"/>
                    <a:pt x="2769" y="935"/>
                    <a:pt x="2702" y="701"/>
                  </a:cubicBezTo>
                  <a:cubicBezTo>
                    <a:pt x="2669" y="534"/>
                    <a:pt x="2569" y="334"/>
                    <a:pt x="2435" y="201"/>
                  </a:cubicBezTo>
                  <a:cubicBezTo>
                    <a:pt x="2335" y="101"/>
                    <a:pt x="2168" y="34"/>
                    <a:pt x="20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140;p75">
              <a:extLst>
                <a:ext uri="{FF2B5EF4-FFF2-40B4-BE49-F238E27FC236}">
                  <a16:creationId xmlns:a16="http://schemas.microsoft.com/office/drawing/2014/main" id="{C220FD94-6D58-47FE-ACAC-B728592B4D62}"/>
                </a:ext>
              </a:extLst>
            </p:cNvPr>
            <p:cNvSpPr/>
            <p:nvPr/>
          </p:nvSpPr>
          <p:spPr>
            <a:xfrm>
              <a:off x="4475025" y="1444800"/>
              <a:ext cx="70925" cy="145150"/>
            </a:xfrm>
            <a:custGeom>
              <a:avLst/>
              <a:gdLst/>
              <a:ahLst/>
              <a:cxnLst/>
              <a:rect l="l" t="t" r="r" b="b"/>
              <a:pathLst>
                <a:path w="2837" h="5806" extrusionOk="0">
                  <a:moveTo>
                    <a:pt x="1669" y="1335"/>
                  </a:moveTo>
                  <a:cubicBezTo>
                    <a:pt x="1735" y="1369"/>
                    <a:pt x="1769" y="1402"/>
                    <a:pt x="1802" y="1435"/>
                  </a:cubicBezTo>
                  <a:cubicBezTo>
                    <a:pt x="1869" y="1502"/>
                    <a:pt x="1869" y="1569"/>
                    <a:pt x="1902" y="1669"/>
                  </a:cubicBezTo>
                  <a:cubicBezTo>
                    <a:pt x="1902" y="1769"/>
                    <a:pt x="1936" y="1869"/>
                    <a:pt x="1936" y="2002"/>
                  </a:cubicBezTo>
                  <a:lnTo>
                    <a:pt x="1936" y="3237"/>
                  </a:lnTo>
                  <a:cubicBezTo>
                    <a:pt x="1936" y="3370"/>
                    <a:pt x="1936" y="3470"/>
                    <a:pt x="1902" y="3603"/>
                  </a:cubicBezTo>
                  <a:cubicBezTo>
                    <a:pt x="1902" y="3704"/>
                    <a:pt x="1869" y="3837"/>
                    <a:pt x="1802" y="3937"/>
                  </a:cubicBezTo>
                  <a:cubicBezTo>
                    <a:pt x="1769" y="4037"/>
                    <a:pt x="1735" y="4137"/>
                    <a:pt x="1669" y="4204"/>
                  </a:cubicBezTo>
                  <a:cubicBezTo>
                    <a:pt x="1602" y="4304"/>
                    <a:pt x="1502" y="4371"/>
                    <a:pt x="1402" y="4404"/>
                  </a:cubicBezTo>
                  <a:cubicBezTo>
                    <a:pt x="1335" y="4471"/>
                    <a:pt x="1268" y="4504"/>
                    <a:pt x="1168" y="4504"/>
                  </a:cubicBezTo>
                  <a:cubicBezTo>
                    <a:pt x="1102" y="4471"/>
                    <a:pt x="1035" y="4437"/>
                    <a:pt x="1002" y="4404"/>
                  </a:cubicBezTo>
                  <a:cubicBezTo>
                    <a:pt x="968" y="4337"/>
                    <a:pt x="935" y="4237"/>
                    <a:pt x="935" y="4171"/>
                  </a:cubicBezTo>
                  <a:cubicBezTo>
                    <a:pt x="901" y="4070"/>
                    <a:pt x="901" y="3970"/>
                    <a:pt x="901" y="3837"/>
                  </a:cubicBezTo>
                  <a:lnTo>
                    <a:pt x="901" y="2603"/>
                  </a:lnTo>
                  <a:cubicBezTo>
                    <a:pt x="901" y="2469"/>
                    <a:pt x="901" y="2336"/>
                    <a:pt x="935" y="2236"/>
                  </a:cubicBezTo>
                  <a:cubicBezTo>
                    <a:pt x="935" y="2102"/>
                    <a:pt x="968" y="2002"/>
                    <a:pt x="1002" y="1902"/>
                  </a:cubicBezTo>
                  <a:cubicBezTo>
                    <a:pt x="1068" y="1802"/>
                    <a:pt x="1102" y="1702"/>
                    <a:pt x="1168" y="1635"/>
                  </a:cubicBezTo>
                  <a:cubicBezTo>
                    <a:pt x="1235" y="1535"/>
                    <a:pt x="1335" y="1469"/>
                    <a:pt x="1402" y="1435"/>
                  </a:cubicBezTo>
                  <a:cubicBezTo>
                    <a:pt x="1502" y="1369"/>
                    <a:pt x="1569" y="1335"/>
                    <a:pt x="1669" y="1335"/>
                  </a:cubicBezTo>
                  <a:close/>
                  <a:moveTo>
                    <a:pt x="2036" y="1"/>
                  </a:moveTo>
                  <a:cubicBezTo>
                    <a:pt x="1835" y="34"/>
                    <a:pt x="1602" y="101"/>
                    <a:pt x="1402" y="201"/>
                  </a:cubicBezTo>
                  <a:cubicBezTo>
                    <a:pt x="1168" y="334"/>
                    <a:pt x="968" y="535"/>
                    <a:pt x="801" y="735"/>
                  </a:cubicBezTo>
                  <a:cubicBezTo>
                    <a:pt x="601" y="935"/>
                    <a:pt x="468" y="1168"/>
                    <a:pt x="334" y="1435"/>
                  </a:cubicBezTo>
                  <a:cubicBezTo>
                    <a:pt x="234" y="1702"/>
                    <a:pt x="134" y="1969"/>
                    <a:pt x="101" y="2236"/>
                  </a:cubicBezTo>
                  <a:cubicBezTo>
                    <a:pt x="34" y="2503"/>
                    <a:pt x="1" y="2770"/>
                    <a:pt x="1" y="3070"/>
                  </a:cubicBezTo>
                  <a:lnTo>
                    <a:pt x="1" y="3737"/>
                  </a:lnTo>
                  <a:lnTo>
                    <a:pt x="1" y="4404"/>
                  </a:lnTo>
                  <a:cubicBezTo>
                    <a:pt x="1" y="4638"/>
                    <a:pt x="34" y="4871"/>
                    <a:pt x="101" y="5138"/>
                  </a:cubicBezTo>
                  <a:cubicBezTo>
                    <a:pt x="134" y="5305"/>
                    <a:pt x="234" y="5471"/>
                    <a:pt x="334" y="5605"/>
                  </a:cubicBezTo>
                  <a:cubicBezTo>
                    <a:pt x="468" y="5738"/>
                    <a:pt x="635" y="5805"/>
                    <a:pt x="801" y="5805"/>
                  </a:cubicBezTo>
                  <a:cubicBezTo>
                    <a:pt x="1002" y="5805"/>
                    <a:pt x="1235" y="5738"/>
                    <a:pt x="1402" y="5605"/>
                  </a:cubicBezTo>
                  <a:cubicBezTo>
                    <a:pt x="1669" y="5471"/>
                    <a:pt x="1869" y="5305"/>
                    <a:pt x="2036" y="5105"/>
                  </a:cubicBezTo>
                  <a:cubicBezTo>
                    <a:pt x="2202" y="4871"/>
                    <a:pt x="2369" y="4638"/>
                    <a:pt x="2469" y="4404"/>
                  </a:cubicBezTo>
                  <a:cubicBezTo>
                    <a:pt x="2569" y="4137"/>
                    <a:pt x="2669" y="3870"/>
                    <a:pt x="2736" y="3603"/>
                  </a:cubicBezTo>
                  <a:cubicBezTo>
                    <a:pt x="2769" y="3337"/>
                    <a:pt x="2803" y="3036"/>
                    <a:pt x="2836" y="2770"/>
                  </a:cubicBezTo>
                  <a:lnTo>
                    <a:pt x="2836" y="2102"/>
                  </a:lnTo>
                  <a:lnTo>
                    <a:pt x="2836" y="1435"/>
                  </a:lnTo>
                  <a:cubicBezTo>
                    <a:pt x="2803" y="1168"/>
                    <a:pt x="2769" y="935"/>
                    <a:pt x="2736" y="701"/>
                  </a:cubicBezTo>
                  <a:cubicBezTo>
                    <a:pt x="2669" y="535"/>
                    <a:pt x="2603" y="334"/>
                    <a:pt x="2469" y="201"/>
                  </a:cubicBezTo>
                  <a:cubicBezTo>
                    <a:pt x="2336" y="101"/>
                    <a:pt x="2202" y="34"/>
                    <a:pt x="203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141;p75">
              <a:extLst>
                <a:ext uri="{FF2B5EF4-FFF2-40B4-BE49-F238E27FC236}">
                  <a16:creationId xmlns:a16="http://schemas.microsoft.com/office/drawing/2014/main" id="{84913E79-A567-49D1-BFE4-06D42C0AD659}"/>
                </a:ext>
              </a:extLst>
            </p:cNvPr>
            <p:cNvSpPr/>
            <p:nvPr/>
          </p:nvSpPr>
          <p:spPr>
            <a:xfrm>
              <a:off x="4315750" y="1785050"/>
              <a:ext cx="42550" cy="60900"/>
            </a:xfrm>
            <a:custGeom>
              <a:avLst/>
              <a:gdLst/>
              <a:ahLst/>
              <a:cxnLst/>
              <a:rect l="l" t="t" r="r" b="b"/>
              <a:pathLst>
                <a:path w="1702" h="2436" extrusionOk="0">
                  <a:moveTo>
                    <a:pt x="868" y="1"/>
                  </a:moveTo>
                  <a:lnTo>
                    <a:pt x="1" y="2436"/>
                  </a:lnTo>
                  <a:lnTo>
                    <a:pt x="1" y="2436"/>
                  </a:lnTo>
                  <a:lnTo>
                    <a:pt x="1702" y="1468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142;p75">
              <a:extLst>
                <a:ext uri="{FF2B5EF4-FFF2-40B4-BE49-F238E27FC236}">
                  <a16:creationId xmlns:a16="http://schemas.microsoft.com/office/drawing/2014/main" id="{7603681A-0962-464A-9F90-427409021FFE}"/>
                </a:ext>
              </a:extLst>
            </p:cNvPr>
            <p:cNvSpPr/>
            <p:nvPr/>
          </p:nvSpPr>
          <p:spPr>
            <a:xfrm>
              <a:off x="2191725" y="1730600"/>
              <a:ext cx="1194225" cy="1474925"/>
            </a:xfrm>
            <a:custGeom>
              <a:avLst/>
              <a:gdLst/>
              <a:ahLst/>
              <a:cxnLst/>
              <a:rect l="l" t="t" r="r" b="b"/>
              <a:pathLst>
                <a:path w="47769" h="58997" extrusionOk="0">
                  <a:moveTo>
                    <a:pt x="47196" y="0"/>
                  </a:moveTo>
                  <a:cubicBezTo>
                    <a:pt x="47057" y="0"/>
                    <a:pt x="46900" y="46"/>
                    <a:pt x="46734" y="144"/>
                  </a:cubicBezTo>
                  <a:lnTo>
                    <a:pt x="1035" y="26496"/>
                  </a:lnTo>
                  <a:cubicBezTo>
                    <a:pt x="435" y="26896"/>
                    <a:pt x="34" y="27563"/>
                    <a:pt x="1" y="28331"/>
                  </a:cubicBezTo>
                  <a:lnTo>
                    <a:pt x="1" y="58252"/>
                  </a:lnTo>
                  <a:cubicBezTo>
                    <a:pt x="1" y="58724"/>
                    <a:pt x="235" y="58996"/>
                    <a:pt x="573" y="58996"/>
                  </a:cubicBezTo>
                  <a:cubicBezTo>
                    <a:pt x="712" y="58996"/>
                    <a:pt x="869" y="58950"/>
                    <a:pt x="1035" y="58853"/>
                  </a:cubicBezTo>
                  <a:lnTo>
                    <a:pt x="46734" y="32500"/>
                  </a:lnTo>
                  <a:cubicBezTo>
                    <a:pt x="47335" y="32100"/>
                    <a:pt x="47735" y="31400"/>
                    <a:pt x="47768" y="30666"/>
                  </a:cubicBezTo>
                  <a:lnTo>
                    <a:pt x="47768" y="744"/>
                  </a:lnTo>
                  <a:cubicBezTo>
                    <a:pt x="47768" y="272"/>
                    <a:pt x="47534" y="0"/>
                    <a:pt x="4719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143;p75">
              <a:extLst>
                <a:ext uri="{FF2B5EF4-FFF2-40B4-BE49-F238E27FC236}">
                  <a16:creationId xmlns:a16="http://schemas.microsoft.com/office/drawing/2014/main" id="{27E0A320-7A3A-46B6-8CC8-55DBFA024ECC}"/>
                </a:ext>
              </a:extLst>
            </p:cNvPr>
            <p:cNvSpPr/>
            <p:nvPr/>
          </p:nvSpPr>
          <p:spPr>
            <a:xfrm>
              <a:off x="2318500" y="2379875"/>
              <a:ext cx="381125" cy="507775"/>
            </a:xfrm>
            <a:custGeom>
              <a:avLst/>
              <a:gdLst/>
              <a:ahLst/>
              <a:cxnLst/>
              <a:rect l="l" t="t" r="r" b="b"/>
              <a:pathLst>
                <a:path w="15245" h="20311" extrusionOk="0">
                  <a:moveTo>
                    <a:pt x="14960" y="1"/>
                  </a:moveTo>
                  <a:cubicBezTo>
                    <a:pt x="14894" y="1"/>
                    <a:pt x="14820" y="20"/>
                    <a:pt x="14744" y="58"/>
                  </a:cubicBezTo>
                  <a:lnTo>
                    <a:pt x="501" y="8297"/>
                  </a:lnTo>
                  <a:cubicBezTo>
                    <a:pt x="200" y="8464"/>
                    <a:pt x="34" y="8798"/>
                    <a:pt x="0" y="9165"/>
                  </a:cubicBezTo>
                  <a:lnTo>
                    <a:pt x="0" y="19939"/>
                  </a:lnTo>
                  <a:cubicBezTo>
                    <a:pt x="0" y="20175"/>
                    <a:pt x="117" y="20311"/>
                    <a:pt x="280" y="20311"/>
                  </a:cubicBezTo>
                  <a:cubicBezTo>
                    <a:pt x="348" y="20311"/>
                    <a:pt x="423" y="20288"/>
                    <a:pt x="501" y="20239"/>
                  </a:cubicBezTo>
                  <a:lnTo>
                    <a:pt x="14744" y="12000"/>
                  </a:lnTo>
                  <a:cubicBezTo>
                    <a:pt x="15044" y="11800"/>
                    <a:pt x="15211" y="11500"/>
                    <a:pt x="15244" y="11133"/>
                  </a:cubicBezTo>
                  <a:lnTo>
                    <a:pt x="15244" y="358"/>
                  </a:lnTo>
                  <a:cubicBezTo>
                    <a:pt x="15244" y="120"/>
                    <a:pt x="15125" y="1"/>
                    <a:pt x="149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144;p75">
              <a:extLst>
                <a:ext uri="{FF2B5EF4-FFF2-40B4-BE49-F238E27FC236}">
                  <a16:creationId xmlns:a16="http://schemas.microsoft.com/office/drawing/2014/main" id="{77D527A6-3B9D-45E5-9DB4-48B7A65F1751}"/>
                </a:ext>
              </a:extLst>
            </p:cNvPr>
            <p:cNvSpPr/>
            <p:nvPr/>
          </p:nvSpPr>
          <p:spPr>
            <a:xfrm>
              <a:off x="2318500" y="2417175"/>
              <a:ext cx="381125" cy="306900"/>
            </a:xfrm>
            <a:custGeom>
              <a:avLst/>
              <a:gdLst/>
              <a:ahLst/>
              <a:cxnLst/>
              <a:rect l="l" t="t" r="r" b="b"/>
              <a:pathLst>
                <a:path w="15245" h="12276" extrusionOk="0">
                  <a:moveTo>
                    <a:pt x="15244" y="0"/>
                  </a:moveTo>
                  <a:lnTo>
                    <a:pt x="0" y="8807"/>
                  </a:lnTo>
                  <a:lnTo>
                    <a:pt x="0" y="12276"/>
                  </a:lnTo>
                  <a:lnTo>
                    <a:pt x="15244" y="3470"/>
                  </a:lnTo>
                  <a:lnTo>
                    <a:pt x="152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145;p75">
              <a:extLst>
                <a:ext uri="{FF2B5EF4-FFF2-40B4-BE49-F238E27FC236}">
                  <a16:creationId xmlns:a16="http://schemas.microsoft.com/office/drawing/2014/main" id="{926E2D56-479F-4B0A-8964-5B3198775DFF}"/>
                </a:ext>
              </a:extLst>
            </p:cNvPr>
            <p:cNvSpPr/>
            <p:nvPr/>
          </p:nvSpPr>
          <p:spPr>
            <a:xfrm>
              <a:off x="2628725" y="2612000"/>
              <a:ext cx="45050" cy="66900"/>
            </a:xfrm>
            <a:custGeom>
              <a:avLst/>
              <a:gdLst/>
              <a:ahLst/>
              <a:cxnLst/>
              <a:rect l="l" t="t" r="r" b="b"/>
              <a:pathLst>
                <a:path w="1802" h="2676" extrusionOk="0">
                  <a:moveTo>
                    <a:pt x="1703" y="0"/>
                  </a:moveTo>
                  <a:cubicBezTo>
                    <a:pt x="1683" y="0"/>
                    <a:pt x="1660" y="5"/>
                    <a:pt x="1635" y="13"/>
                  </a:cubicBezTo>
                  <a:lnTo>
                    <a:pt x="167" y="880"/>
                  </a:lnTo>
                  <a:cubicBezTo>
                    <a:pt x="67" y="947"/>
                    <a:pt x="0" y="1047"/>
                    <a:pt x="0" y="1147"/>
                  </a:cubicBezTo>
                  <a:lnTo>
                    <a:pt x="0" y="2548"/>
                  </a:lnTo>
                  <a:cubicBezTo>
                    <a:pt x="0" y="2620"/>
                    <a:pt x="35" y="2675"/>
                    <a:pt x="92" y="2675"/>
                  </a:cubicBezTo>
                  <a:cubicBezTo>
                    <a:pt x="114" y="2675"/>
                    <a:pt x="139" y="2667"/>
                    <a:pt x="167" y="2648"/>
                  </a:cubicBezTo>
                  <a:lnTo>
                    <a:pt x="1635" y="1781"/>
                  </a:lnTo>
                  <a:cubicBezTo>
                    <a:pt x="1735" y="1748"/>
                    <a:pt x="1801" y="1614"/>
                    <a:pt x="1801" y="1514"/>
                  </a:cubicBezTo>
                  <a:lnTo>
                    <a:pt x="1801" y="113"/>
                  </a:lnTo>
                  <a:cubicBezTo>
                    <a:pt x="1801" y="38"/>
                    <a:pt x="1764" y="0"/>
                    <a:pt x="17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146;p75">
              <a:extLst>
                <a:ext uri="{FF2B5EF4-FFF2-40B4-BE49-F238E27FC236}">
                  <a16:creationId xmlns:a16="http://schemas.microsoft.com/office/drawing/2014/main" id="{248A63A5-A8BC-4261-A9E4-2F2A0454901B}"/>
                </a:ext>
              </a:extLst>
            </p:cNvPr>
            <p:cNvSpPr/>
            <p:nvPr/>
          </p:nvSpPr>
          <p:spPr>
            <a:xfrm>
              <a:off x="2620375" y="2618150"/>
              <a:ext cx="61725" cy="37550"/>
            </a:xfrm>
            <a:custGeom>
              <a:avLst/>
              <a:gdLst/>
              <a:ahLst/>
              <a:cxnLst/>
              <a:rect l="l" t="t" r="r" b="b"/>
              <a:pathLst>
                <a:path w="2469" h="1502" extrusionOk="0">
                  <a:moveTo>
                    <a:pt x="2469" y="0"/>
                  </a:moveTo>
                  <a:lnTo>
                    <a:pt x="34" y="1401"/>
                  </a:lnTo>
                  <a:lnTo>
                    <a:pt x="1" y="1502"/>
                  </a:lnTo>
                  <a:lnTo>
                    <a:pt x="2436" y="101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147;p75">
              <a:extLst>
                <a:ext uri="{FF2B5EF4-FFF2-40B4-BE49-F238E27FC236}">
                  <a16:creationId xmlns:a16="http://schemas.microsoft.com/office/drawing/2014/main" id="{FB554A9C-4C8A-4532-8C4A-93121946FFFB}"/>
                </a:ext>
              </a:extLst>
            </p:cNvPr>
            <p:cNvSpPr/>
            <p:nvPr/>
          </p:nvSpPr>
          <p:spPr>
            <a:xfrm>
              <a:off x="2657075" y="2631500"/>
              <a:ext cx="2525" cy="20025"/>
            </a:xfrm>
            <a:custGeom>
              <a:avLst/>
              <a:gdLst/>
              <a:ahLst/>
              <a:cxnLst/>
              <a:rect l="l" t="t" r="r" b="b"/>
              <a:pathLst>
                <a:path w="101" h="801" extrusionOk="0">
                  <a:moveTo>
                    <a:pt x="100" y="0"/>
                  </a:moveTo>
                  <a:lnTo>
                    <a:pt x="0" y="100"/>
                  </a:lnTo>
                  <a:lnTo>
                    <a:pt x="0" y="801"/>
                  </a:lnTo>
                  <a:lnTo>
                    <a:pt x="100" y="7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148;p75">
              <a:extLst>
                <a:ext uri="{FF2B5EF4-FFF2-40B4-BE49-F238E27FC236}">
                  <a16:creationId xmlns:a16="http://schemas.microsoft.com/office/drawing/2014/main" id="{30BD3FCC-562B-46AE-A2FC-5CCBEFC262CF}"/>
                </a:ext>
              </a:extLst>
            </p:cNvPr>
            <p:cNvSpPr/>
            <p:nvPr/>
          </p:nvSpPr>
          <p:spPr>
            <a:xfrm>
              <a:off x="2643725" y="2639825"/>
              <a:ext cx="1700" cy="20050"/>
            </a:xfrm>
            <a:custGeom>
              <a:avLst/>
              <a:gdLst/>
              <a:ahLst/>
              <a:cxnLst/>
              <a:rect l="l" t="t" r="r" b="b"/>
              <a:pathLst>
                <a:path w="68" h="802" extrusionOk="0">
                  <a:moveTo>
                    <a:pt x="67" y="1"/>
                  </a:moveTo>
                  <a:lnTo>
                    <a:pt x="1" y="101"/>
                  </a:lnTo>
                  <a:lnTo>
                    <a:pt x="1" y="801"/>
                  </a:lnTo>
                  <a:lnTo>
                    <a:pt x="67" y="73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149;p75">
              <a:extLst>
                <a:ext uri="{FF2B5EF4-FFF2-40B4-BE49-F238E27FC236}">
                  <a16:creationId xmlns:a16="http://schemas.microsoft.com/office/drawing/2014/main" id="{79334AAD-9AE2-4E81-8B68-EABE0F5B098F}"/>
                </a:ext>
              </a:extLst>
            </p:cNvPr>
            <p:cNvSpPr/>
            <p:nvPr/>
          </p:nvSpPr>
          <p:spPr>
            <a:xfrm>
              <a:off x="2620375" y="2635650"/>
              <a:ext cx="61725" cy="38400"/>
            </a:xfrm>
            <a:custGeom>
              <a:avLst/>
              <a:gdLst/>
              <a:ahLst/>
              <a:cxnLst/>
              <a:rect l="l" t="t" r="r" b="b"/>
              <a:pathLst>
                <a:path w="2469" h="1536" extrusionOk="0">
                  <a:moveTo>
                    <a:pt x="2469" y="1"/>
                  </a:moveTo>
                  <a:lnTo>
                    <a:pt x="34" y="1402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436" y="1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150;p75">
              <a:extLst>
                <a:ext uri="{FF2B5EF4-FFF2-40B4-BE49-F238E27FC236}">
                  <a16:creationId xmlns:a16="http://schemas.microsoft.com/office/drawing/2014/main" id="{1A55D0E2-FFDE-43EF-9D49-839DCDDC16CE}"/>
                </a:ext>
              </a:extLst>
            </p:cNvPr>
            <p:cNvSpPr/>
            <p:nvPr/>
          </p:nvSpPr>
          <p:spPr>
            <a:xfrm>
              <a:off x="2354350" y="2573825"/>
              <a:ext cx="122625" cy="93825"/>
            </a:xfrm>
            <a:custGeom>
              <a:avLst/>
              <a:gdLst/>
              <a:ahLst/>
              <a:cxnLst/>
              <a:rect l="l" t="t" r="r" b="b"/>
              <a:pathLst>
                <a:path w="4905" h="3753" extrusionOk="0">
                  <a:moveTo>
                    <a:pt x="4671" y="0"/>
                  </a:moveTo>
                  <a:cubicBezTo>
                    <a:pt x="4621" y="0"/>
                    <a:pt x="4565" y="13"/>
                    <a:pt x="4504" y="39"/>
                  </a:cubicBezTo>
                  <a:lnTo>
                    <a:pt x="401" y="2407"/>
                  </a:lnTo>
                  <a:cubicBezTo>
                    <a:pt x="167" y="2574"/>
                    <a:pt x="34" y="2841"/>
                    <a:pt x="1" y="3108"/>
                  </a:cubicBezTo>
                  <a:lnTo>
                    <a:pt x="1" y="3475"/>
                  </a:lnTo>
                  <a:cubicBezTo>
                    <a:pt x="1" y="3664"/>
                    <a:pt x="101" y="3752"/>
                    <a:pt x="231" y="3752"/>
                  </a:cubicBezTo>
                  <a:cubicBezTo>
                    <a:pt x="284" y="3752"/>
                    <a:pt x="343" y="3737"/>
                    <a:pt x="401" y="3708"/>
                  </a:cubicBezTo>
                  <a:lnTo>
                    <a:pt x="4504" y="1340"/>
                  </a:lnTo>
                  <a:cubicBezTo>
                    <a:pt x="4737" y="1173"/>
                    <a:pt x="4871" y="940"/>
                    <a:pt x="4904" y="639"/>
                  </a:cubicBezTo>
                  <a:lnTo>
                    <a:pt x="4904" y="272"/>
                  </a:lnTo>
                  <a:cubicBezTo>
                    <a:pt x="4904" y="100"/>
                    <a:pt x="4813" y="0"/>
                    <a:pt x="467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151;p75">
              <a:extLst>
                <a:ext uri="{FF2B5EF4-FFF2-40B4-BE49-F238E27FC236}">
                  <a16:creationId xmlns:a16="http://schemas.microsoft.com/office/drawing/2014/main" id="{9C24915D-BC2B-45BB-ADC1-EDC262CFD513}"/>
                </a:ext>
              </a:extLst>
            </p:cNvPr>
            <p:cNvSpPr/>
            <p:nvPr/>
          </p:nvSpPr>
          <p:spPr>
            <a:xfrm>
              <a:off x="2350175" y="2729600"/>
              <a:ext cx="7550" cy="24350"/>
            </a:xfrm>
            <a:custGeom>
              <a:avLst/>
              <a:gdLst/>
              <a:ahLst/>
              <a:cxnLst/>
              <a:rect l="l" t="t" r="r" b="b"/>
              <a:pathLst>
                <a:path w="302" h="974" extrusionOk="0">
                  <a:moveTo>
                    <a:pt x="214" y="0"/>
                  </a:moveTo>
                  <a:cubicBezTo>
                    <a:pt x="199" y="0"/>
                    <a:pt x="183" y="4"/>
                    <a:pt x="168" y="12"/>
                  </a:cubicBezTo>
                  <a:lnTo>
                    <a:pt x="134" y="12"/>
                  </a:lnTo>
                  <a:cubicBezTo>
                    <a:pt x="34" y="79"/>
                    <a:pt x="1" y="179"/>
                    <a:pt x="1" y="279"/>
                  </a:cubicBezTo>
                  <a:lnTo>
                    <a:pt x="1" y="846"/>
                  </a:lnTo>
                  <a:cubicBezTo>
                    <a:pt x="1" y="918"/>
                    <a:pt x="35" y="973"/>
                    <a:pt x="80" y="973"/>
                  </a:cubicBezTo>
                  <a:cubicBezTo>
                    <a:pt x="97" y="973"/>
                    <a:pt x="116" y="965"/>
                    <a:pt x="134" y="946"/>
                  </a:cubicBezTo>
                  <a:lnTo>
                    <a:pt x="168" y="946"/>
                  </a:lnTo>
                  <a:cubicBezTo>
                    <a:pt x="234" y="913"/>
                    <a:pt x="301" y="780"/>
                    <a:pt x="301" y="679"/>
                  </a:cubicBezTo>
                  <a:lnTo>
                    <a:pt x="301" y="146"/>
                  </a:lnTo>
                  <a:cubicBezTo>
                    <a:pt x="301" y="44"/>
                    <a:pt x="262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152;p75">
              <a:extLst>
                <a:ext uri="{FF2B5EF4-FFF2-40B4-BE49-F238E27FC236}">
                  <a16:creationId xmlns:a16="http://schemas.microsoft.com/office/drawing/2014/main" id="{2DE78142-2175-41E0-B1A2-AE49CA4AAE45}"/>
                </a:ext>
              </a:extLst>
            </p:cNvPr>
            <p:cNvSpPr/>
            <p:nvPr/>
          </p:nvSpPr>
          <p:spPr>
            <a:xfrm>
              <a:off x="2368525" y="2719225"/>
              <a:ext cx="7525" cy="24350"/>
            </a:xfrm>
            <a:custGeom>
              <a:avLst/>
              <a:gdLst/>
              <a:ahLst/>
              <a:cxnLst/>
              <a:rect l="l" t="t" r="r" b="b"/>
              <a:pathLst>
                <a:path w="301" h="974" extrusionOk="0">
                  <a:moveTo>
                    <a:pt x="222" y="0"/>
                  </a:moveTo>
                  <a:cubicBezTo>
                    <a:pt x="205" y="0"/>
                    <a:pt x="186" y="8"/>
                    <a:pt x="167" y="27"/>
                  </a:cubicBezTo>
                  <a:lnTo>
                    <a:pt x="134" y="27"/>
                  </a:lnTo>
                  <a:cubicBezTo>
                    <a:pt x="67" y="94"/>
                    <a:pt x="1" y="194"/>
                    <a:pt x="1" y="294"/>
                  </a:cubicBezTo>
                  <a:lnTo>
                    <a:pt x="1" y="861"/>
                  </a:lnTo>
                  <a:cubicBezTo>
                    <a:pt x="1" y="936"/>
                    <a:pt x="38" y="974"/>
                    <a:pt x="99" y="974"/>
                  </a:cubicBezTo>
                  <a:cubicBezTo>
                    <a:pt x="119" y="974"/>
                    <a:pt x="142" y="969"/>
                    <a:pt x="167" y="961"/>
                  </a:cubicBezTo>
                  <a:cubicBezTo>
                    <a:pt x="234" y="894"/>
                    <a:pt x="301" y="794"/>
                    <a:pt x="301" y="694"/>
                  </a:cubicBezTo>
                  <a:lnTo>
                    <a:pt x="301" y="127"/>
                  </a:lnTo>
                  <a:cubicBezTo>
                    <a:pt x="301" y="55"/>
                    <a:pt x="266" y="0"/>
                    <a:pt x="2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153;p75">
              <a:extLst>
                <a:ext uri="{FF2B5EF4-FFF2-40B4-BE49-F238E27FC236}">
                  <a16:creationId xmlns:a16="http://schemas.microsoft.com/office/drawing/2014/main" id="{FE6BF41A-3F48-4AA1-AAAD-48A7FF033DAD}"/>
                </a:ext>
              </a:extLst>
            </p:cNvPr>
            <p:cNvSpPr/>
            <p:nvPr/>
          </p:nvSpPr>
          <p:spPr>
            <a:xfrm>
              <a:off x="2386875" y="2708375"/>
              <a:ext cx="7525" cy="24350"/>
            </a:xfrm>
            <a:custGeom>
              <a:avLst/>
              <a:gdLst/>
              <a:ahLst/>
              <a:cxnLst/>
              <a:rect l="l" t="t" r="r" b="b"/>
              <a:pathLst>
                <a:path w="301" h="974" extrusionOk="0">
                  <a:moveTo>
                    <a:pt x="222" y="1"/>
                  </a:moveTo>
                  <a:cubicBezTo>
                    <a:pt x="205" y="1"/>
                    <a:pt x="186" y="9"/>
                    <a:pt x="167" y="27"/>
                  </a:cubicBezTo>
                  <a:lnTo>
                    <a:pt x="134" y="27"/>
                  </a:lnTo>
                  <a:cubicBezTo>
                    <a:pt x="67" y="94"/>
                    <a:pt x="1" y="194"/>
                    <a:pt x="34" y="294"/>
                  </a:cubicBezTo>
                  <a:lnTo>
                    <a:pt x="34" y="861"/>
                  </a:lnTo>
                  <a:cubicBezTo>
                    <a:pt x="34" y="936"/>
                    <a:pt x="71" y="974"/>
                    <a:pt x="118" y="974"/>
                  </a:cubicBezTo>
                  <a:cubicBezTo>
                    <a:pt x="134" y="974"/>
                    <a:pt x="151" y="970"/>
                    <a:pt x="167" y="961"/>
                  </a:cubicBezTo>
                  <a:cubicBezTo>
                    <a:pt x="267" y="895"/>
                    <a:pt x="301" y="795"/>
                    <a:pt x="301" y="661"/>
                  </a:cubicBezTo>
                  <a:lnTo>
                    <a:pt x="301" y="127"/>
                  </a:lnTo>
                  <a:cubicBezTo>
                    <a:pt x="301" y="55"/>
                    <a:pt x="266" y="1"/>
                    <a:pt x="2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154;p75">
              <a:extLst>
                <a:ext uri="{FF2B5EF4-FFF2-40B4-BE49-F238E27FC236}">
                  <a16:creationId xmlns:a16="http://schemas.microsoft.com/office/drawing/2014/main" id="{03C8B79C-B04A-44FB-86C6-B960A7726807}"/>
                </a:ext>
              </a:extLst>
            </p:cNvPr>
            <p:cNvSpPr/>
            <p:nvPr/>
          </p:nvSpPr>
          <p:spPr>
            <a:xfrm>
              <a:off x="2406050" y="2697900"/>
              <a:ext cx="6700" cy="24350"/>
            </a:xfrm>
            <a:custGeom>
              <a:avLst/>
              <a:gdLst/>
              <a:ahLst/>
              <a:cxnLst/>
              <a:rect l="l" t="t" r="r" b="b"/>
              <a:pathLst>
                <a:path w="268" h="974" extrusionOk="0">
                  <a:moveTo>
                    <a:pt x="197" y="0"/>
                  </a:moveTo>
                  <a:cubicBezTo>
                    <a:pt x="180" y="0"/>
                    <a:pt x="159" y="4"/>
                    <a:pt x="134" y="13"/>
                  </a:cubicBezTo>
                  <a:lnTo>
                    <a:pt x="101" y="13"/>
                  </a:lnTo>
                  <a:cubicBezTo>
                    <a:pt x="34" y="79"/>
                    <a:pt x="1" y="180"/>
                    <a:pt x="1" y="280"/>
                  </a:cubicBezTo>
                  <a:lnTo>
                    <a:pt x="1" y="847"/>
                  </a:lnTo>
                  <a:cubicBezTo>
                    <a:pt x="1" y="919"/>
                    <a:pt x="35" y="974"/>
                    <a:pt x="80" y="974"/>
                  </a:cubicBezTo>
                  <a:cubicBezTo>
                    <a:pt x="97" y="974"/>
                    <a:pt x="116" y="965"/>
                    <a:pt x="134" y="947"/>
                  </a:cubicBezTo>
                  <a:cubicBezTo>
                    <a:pt x="234" y="880"/>
                    <a:pt x="268" y="780"/>
                    <a:pt x="268" y="680"/>
                  </a:cubicBezTo>
                  <a:lnTo>
                    <a:pt x="268" y="113"/>
                  </a:lnTo>
                  <a:cubicBezTo>
                    <a:pt x="268" y="38"/>
                    <a:pt x="249" y="0"/>
                    <a:pt x="1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155;p75">
              <a:extLst>
                <a:ext uri="{FF2B5EF4-FFF2-40B4-BE49-F238E27FC236}">
                  <a16:creationId xmlns:a16="http://schemas.microsoft.com/office/drawing/2014/main" id="{89725997-A2EE-4D33-A000-EF428012D42A}"/>
                </a:ext>
              </a:extLst>
            </p:cNvPr>
            <p:cNvSpPr/>
            <p:nvPr/>
          </p:nvSpPr>
          <p:spPr>
            <a:xfrm>
              <a:off x="2436075" y="2680025"/>
              <a:ext cx="8375" cy="24350"/>
            </a:xfrm>
            <a:custGeom>
              <a:avLst/>
              <a:gdLst/>
              <a:ahLst/>
              <a:cxnLst/>
              <a:rect l="l" t="t" r="r" b="b"/>
              <a:pathLst>
                <a:path w="335" h="974" extrusionOk="0">
                  <a:moveTo>
                    <a:pt x="243" y="0"/>
                  </a:moveTo>
                  <a:cubicBezTo>
                    <a:pt x="221" y="0"/>
                    <a:pt x="195" y="9"/>
                    <a:pt x="167" y="27"/>
                  </a:cubicBezTo>
                  <a:cubicBezTo>
                    <a:pt x="67" y="61"/>
                    <a:pt x="1" y="194"/>
                    <a:pt x="1" y="294"/>
                  </a:cubicBezTo>
                  <a:lnTo>
                    <a:pt x="1" y="861"/>
                  </a:lnTo>
                  <a:cubicBezTo>
                    <a:pt x="1" y="936"/>
                    <a:pt x="38" y="974"/>
                    <a:pt x="99" y="974"/>
                  </a:cubicBezTo>
                  <a:cubicBezTo>
                    <a:pt x="119" y="974"/>
                    <a:pt x="142" y="970"/>
                    <a:pt x="167" y="961"/>
                  </a:cubicBezTo>
                  <a:cubicBezTo>
                    <a:pt x="267" y="895"/>
                    <a:pt x="334" y="794"/>
                    <a:pt x="334" y="661"/>
                  </a:cubicBezTo>
                  <a:lnTo>
                    <a:pt x="334" y="127"/>
                  </a:lnTo>
                  <a:cubicBezTo>
                    <a:pt x="334" y="55"/>
                    <a:pt x="300" y="0"/>
                    <a:pt x="2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156;p75">
              <a:extLst>
                <a:ext uri="{FF2B5EF4-FFF2-40B4-BE49-F238E27FC236}">
                  <a16:creationId xmlns:a16="http://schemas.microsoft.com/office/drawing/2014/main" id="{DCEA8049-3D4F-4061-A1E5-29CABDB85028}"/>
                </a:ext>
              </a:extLst>
            </p:cNvPr>
            <p:cNvSpPr/>
            <p:nvPr/>
          </p:nvSpPr>
          <p:spPr>
            <a:xfrm>
              <a:off x="2455250" y="2669175"/>
              <a:ext cx="7550" cy="24375"/>
            </a:xfrm>
            <a:custGeom>
              <a:avLst/>
              <a:gdLst/>
              <a:ahLst/>
              <a:cxnLst/>
              <a:rect l="l" t="t" r="r" b="b"/>
              <a:pathLst>
                <a:path w="302" h="975" extrusionOk="0">
                  <a:moveTo>
                    <a:pt x="210" y="1"/>
                  </a:moveTo>
                  <a:cubicBezTo>
                    <a:pt x="188" y="1"/>
                    <a:pt x="162" y="9"/>
                    <a:pt x="134" y="28"/>
                  </a:cubicBezTo>
                  <a:cubicBezTo>
                    <a:pt x="34" y="94"/>
                    <a:pt x="1" y="194"/>
                    <a:pt x="1" y="294"/>
                  </a:cubicBezTo>
                  <a:lnTo>
                    <a:pt x="1" y="862"/>
                  </a:lnTo>
                  <a:cubicBezTo>
                    <a:pt x="1" y="937"/>
                    <a:pt x="38" y="974"/>
                    <a:pt x="85" y="974"/>
                  </a:cubicBezTo>
                  <a:cubicBezTo>
                    <a:pt x="101" y="974"/>
                    <a:pt x="118" y="970"/>
                    <a:pt x="134" y="962"/>
                  </a:cubicBezTo>
                  <a:cubicBezTo>
                    <a:pt x="234" y="895"/>
                    <a:pt x="301" y="795"/>
                    <a:pt x="301" y="661"/>
                  </a:cubicBezTo>
                  <a:lnTo>
                    <a:pt x="301" y="128"/>
                  </a:lnTo>
                  <a:cubicBezTo>
                    <a:pt x="301" y="56"/>
                    <a:pt x="266" y="1"/>
                    <a:pt x="2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157;p75">
              <a:extLst>
                <a:ext uri="{FF2B5EF4-FFF2-40B4-BE49-F238E27FC236}">
                  <a16:creationId xmlns:a16="http://schemas.microsoft.com/office/drawing/2014/main" id="{C1110594-FA69-43CD-B4A8-FA72E066C6F0}"/>
                </a:ext>
              </a:extLst>
            </p:cNvPr>
            <p:cNvSpPr/>
            <p:nvPr/>
          </p:nvSpPr>
          <p:spPr>
            <a:xfrm>
              <a:off x="2473600" y="2658700"/>
              <a:ext cx="7525" cy="24350"/>
            </a:xfrm>
            <a:custGeom>
              <a:avLst/>
              <a:gdLst/>
              <a:ahLst/>
              <a:cxnLst/>
              <a:rect l="l" t="t" r="r" b="b"/>
              <a:pathLst>
                <a:path w="301" h="974" extrusionOk="0">
                  <a:moveTo>
                    <a:pt x="216" y="0"/>
                  </a:moveTo>
                  <a:cubicBezTo>
                    <a:pt x="201" y="0"/>
                    <a:pt x="184" y="5"/>
                    <a:pt x="167" y="13"/>
                  </a:cubicBezTo>
                  <a:lnTo>
                    <a:pt x="134" y="13"/>
                  </a:lnTo>
                  <a:cubicBezTo>
                    <a:pt x="34" y="80"/>
                    <a:pt x="1" y="180"/>
                    <a:pt x="1" y="280"/>
                  </a:cubicBezTo>
                  <a:lnTo>
                    <a:pt x="1" y="847"/>
                  </a:lnTo>
                  <a:cubicBezTo>
                    <a:pt x="1" y="919"/>
                    <a:pt x="35" y="974"/>
                    <a:pt x="92" y="974"/>
                  </a:cubicBezTo>
                  <a:cubicBezTo>
                    <a:pt x="114" y="974"/>
                    <a:pt x="140" y="966"/>
                    <a:pt x="167" y="947"/>
                  </a:cubicBezTo>
                  <a:cubicBezTo>
                    <a:pt x="234" y="880"/>
                    <a:pt x="301" y="780"/>
                    <a:pt x="301" y="680"/>
                  </a:cubicBezTo>
                  <a:lnTo>
                    <a:pt x="301" y="113"/>
                  </a:lnTo>
                  <a:cubicBezTo>
                    <a:pt x="301" y="38"/>
                    <a:pt x="263" y="0"/>
                    <a:pt x="2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158;p75">
              <a:extLst>
                <a:ext uri="{FF2B5EF4-FFF2-40B4-BE49-F238E27FC236}">
                  <a16:creationId xmlns:a16="http://schemas.microsoft.com/office/drawing/2014/main" id="{5640F62A-7636-4C9D-BF90-DE97669834A8}"/>
                </a:ext>
              </a:extLst>
            </p:cNvPr>
            <p:cNvSpPr/>
            <p:nvPr/>
          </p:nvSpPr>
          <p:spPr>
            <a:xfrm>
              <a:off x="2491950" y="2647875"/>
              <a:ext cx="7525" cy="24800"/>
            </a:xfrm>
            <a:custGeom>
              <a:avLst/>
              <a:gdLst/>
              <a:ahLst/>
              <a:cxnLst/>
              <a:rect l="l" t="t" r="r" b="b"/>
              <a:pathLst>
                <a:path w="301" h="992" extrusionOk="0">
                  <a:moveTo>
                    <a:pt x="214" y="0"/>
                  </a:moveTo>
                  <a:cubicBezTo>
                    <a:pt x="199" y="0"/>
                    <a:pt x="183" y="4"/>
                    <a:pt x="167" y="12"/>
                  </a:cubicBezTo>
                  <a:lnTo>
                    <a:pt x="134" y="12"/>
                  </a:lnTo>
                  <a:cubicBezTo>
                    <a:pt x="34" y="79"/>
                    <a:pt x="1" y="179"/>
                    <a:pt x="1" y="313"/>
                  </a:cubicBezTo>
                  <a:lnTo>
                    <a:pt x="1" y="846"/>
                  </a:lnTo>
                  <a:cubicBezTo>
                    <a:pt x="1" y="948"/>
                    <a:pt x="39" y="992"/>
                    <a:pt x="88" y="992"/>
                  </a:cubicBezTo>
                  <a:cubicBezTo>
                    <a:pt x="102" y="992"/>
                    <a:pt x="118" y="988"/>
                    <a:pt x="134" y="980"/>
                  </a:cubicBezTo>
                  <a:lnTo>
                    <a:pt x="167" y="980"/>
                  </a:lnTo>
                  <a:cubicBezTo>
                    <a:pt x="234" y="913"/>
                    <a:pt x="301" y="780"/>
                    <a:pt x="301" y="679"/>
                  </a:cubicBezTo>
                  <a:lnTo>
                    <a:pt x="301" y="146"/>
                  </a:lnTo>
                  <a:cubicBezTo>
                    <a:pt x="301" y="44"/>
                    <a:pt x="262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159;p75">
              <a:extLst>
                <a:ext uri="{FF2B5EF4-FFF2-40B4-BE49-F238E27FC236}">
                  <a16:creationId xmlns:a16="http://schemas.microsoft.com/office/drawing/2014/main" id="{CADDD968-6171-4360-9FBB-506DA6112810}"/>
                </a:ext>
              </a:extLst>
            </p:cNvPr>
            <p:cNvSpPr/>
            <p:nvPr/>
          </p:nvSpPr>
          <p:spPr>
            <a:xfrm>
              <a:off x="2523650" y="2629975"/>
              <a:ext cx="6675" cy="23525"/>
            </a:xfrm>
            <a:custGeom>
              <a:avLst/>
              <a:gdLst/>
              <a:ahLst/>
              <a:cxnLst/>
              <a:rect l="l" t="t" r="r" b="b"/>
              <a:pathLst>
                <a:path w="267" h="941" extrusionOk="0">
                  <a:moveTo>
                    <a:pt x="188" y="1"/>
                  </a:moveTo>
                  <a:cubicBezTo>
                    <a:pt x="171" y="1"/>
                    <a:pt x="152" y="9"/>
                    <a:pt x="134" y="28"/>
                  </a:cubicBezTo>
                  <a:lnTo>
                    <a:pt x="100" y="28"/>
                  </a:lnTo>
                  <a:cubicBezTo>
                    <a:pt x="33" y="61"/>
                    <a:pt x="0" y="161"/>
                    <a:pt x="0" y="261"/>
                  </a:cubicBezTo>
                  <a:lnTo>
                    <a:pt x="0" y="828"/>
                  </a:lnTo>
                  <a:cubicBezTo>
                    <a:pt x="0" y="903"/>
                    <a:pt x="19" y="941"/>
                    <a:pt x="70" y="941"/>
                  </a:cubicBezTo>
                  <a:cubicBezTo>
                    <a:pt x="88" y="941"/>
                    <a:pt x="109" y="937"/>
                    <a:pt x="134" y="928"/>
                  </a:cubicBezTo>
                  <a:cubicBezTo>
                    <a:pt x="234" y="862"/>
                    <a:pt x="267" y="762"/>
                    <a:pt x="267" y="662"/>
                  </a:cubicBezTo>
                  <a:lnTo>
                    <a:pt x="267" y="128"/>
                  </a:lnTo>
                  <a:cubicBezTo>
                    <a:pt x="267" y="56"/>
                    <a:pt x="232" y="1"/>
                    <a:pt x="1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160;p75">
              <a:extLst>
                <a:ext uri="{FF2B5EF4-FFF2-40B4-BE49-F238E27FC236}">
                  <a16:creationId xmlns:a16="http://schemas.microsoft.com/office/drawing/2014/main" id="{E9AD3668-658C-4846-8F66-D6CEA24E4A80}"/>
                </a:ext>
              </a:extLst>
            </p:cNvPr>
            <p:cNvSpPr/>
            <p:nvPr/>
          </p:nvSpPr>
          <p:spPr>
            <a:xfrm>
              <a:off x="2541150" y="2619500"/>
              <a:ext cx="7525" cy="23525"/>
            </a:xfrm>
            <a:custGeom>
              <a:avLst/>
              <a:gdLst/>
              <a:ahLst/>
              <a:cxnLst/>
              <a:rect l="l" t="t" r="r" b="b"/>
              <a:pathLst>
                <a:path w="301" h="941" extrusionOk="0">
                  <a:moveTo>
                    <a:pt x="216" y="1"/>
                  </a:moveTo>
                  <a:cubicBezTo>
                    <a:pt x="201" y="1"/>
                    <a:pt x="184" y="5"/>
                    <a:pt x="167" y="13"/>
                  </a:cubicBezTo>
                  <a:lnTo>
                    <a:pt x="134" y="13"/>
                  </a:lnTo>
                  <a:cubicBezTo>
                    <a:pt x="67" y="80"/>
                    <a:pt x="1" y="147"/>
                    <a:pt x="1" y="280"/>
                  </a:cubicBezTo>
                  <a:lnTo>
                    <a:pt x="1" y="814"/>
                  </a:lnTo>
                  <a:cubicBezTo>
                    <a:pt x="1" y="886"/>
                    <a:pt x="35" y="941"/>
                    <a:pt x="80" y="941"/>
                  </a:cubicBezTo>
                  <a:cubicBezTo>
                    <a:pt x="97" y="941"/>
                    <a:pt x="115" y="932"/>
                    <a:pt x="134" y="914"/>
                  </a:cubicBezTo>
                  <a:lnTo>
                    <a:pt x="167" y="914"/>
                  </a:lnTo>
                  <a:cubicBezTo>
                    <a:pt x="267" y="847"/>
                    <a:pt x="301" y="747"/>
                    <a:pt x="301" y="647"/>
                  </a:cubicBezTo>
                  <a:lnTo>
                    <a:pt x="301" y="113"/>
                  </a:lnTo>
                  <a:cubicBezTo>
                    <a:pt x="301" y="38"/>
                    <a:pt x="263" y="1"/>
                    <a:pt x="2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161;p75">
              <a:extLst>
                <a:ext uri="{FF2B5EF4-FFF2-40B4-BE49-F238E27FC236}">
                  <a16:creationId xmlns:a16="http://schemas.microsoft.com/office/drawing/2014/main" id="{51DBE476-D50A-4271-A7CD-ACB0F0AA8A1E}"/>
                </a:ext>
              </a:extLst>
            </p:cNvPr>
            <p:cNvSpPr/>
            <p:nvPr/>
          </p:nvSpPr>
          <p:spPr>
            <a:xfrm>
              <a:off x="2559500" y="2608675"/>
              <a:ext cx="8375" cy="24000"/>
            </a:xfrm>
            <a:custGeom>
              <a:avLst/>
              <a:gdLst/>
              <a:ahLst/>
              <a:cxnLst/>
              <a:rect l="l" t="t" r="r" b="b"/>
              <a:pathLst>
                <a:path w="335" h="960" extrusionOk="0">
                  <a:moveTo>
                    <a:pt x="232" y="1"/>
                  </a:moveTo>
                  <a:cubicBezTo>
                    <a:pt x="213" y="1"/>
                    <a:pt x="191" y="5"/>
                    <a:pt x="167" y="13"/>
                  </a:cubicBezTo>
                  <a:cubicBezTo>
                    <a:pt x="67" y="79"/>
                    <a:pt x="0" y="179"/>
                    <a:pt x="0" y="279"/>
                  </a:cubicBezTo>
                  <a:lnTo>
                    <a:pt x="0" y="846"/>
                  </a:lnTo>
                  <a:cubicBezTo>
                    <a:pt x="0" y="922"/>
                    <a:pt x="38" y="959"/>
                    <a:pt x="99" y="959"/>
                  </a:cubicBezTo>
                  <a:cubicBezTo>
                    <a:pt x="119" y="959"/>
                    <a:pt x="142" y="955"/>
                    <a:pt x="167" y="947"/>
                  </a:cubicBezTo>
                  <a:cubicBezTo>
                    <a:pt x="267" y="880"/>
                    <a:pt x="301" y="780"/>
                    <a:pt x="334" y="680"/>
                  </a:cubicBezTo>
                  <a:lnTo>
                    <a:pt x="334" y="146"/>
                  </a:lnTo>
                  <a:cubicBezTo>
                    <a:pt x="334" y="44"/>
                    <a:pt x="295" y="1"/>
                    <a:pt x="2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162;p75">
              <a:extLst>
                <a:ext uri="{FF2B5EF4-FFF2-40B4-BE49-F238E27FC236}">
                  <a16:creationId xmlns:a16="http://schemas.microsoft.com/office/drawing/2014/main" id="{1365E1FD-A9E5-4CC9-B093-AE9DA3F66F1E}"/>
                </a:ext>
              </a:extLst>
            </p:cNvPr>
            <p:cNvSpPr/>
            <p:nvPr/>
          </p:nvSpPr>
          <p:spPr>
            <a:xfrm>
              <a:off x="2577850" y="2598300"/>
              <a:ext cx="8350" cy="23875"/>
            </a:xfrm>
            <a:custGeom>
              <a:avLst/>
              <a:gdLst/>
              <a:ahLst/>
              <a:cxnLst/>
              <a:rect l="l" t="t" r="r" b="b"/>
              <a:pathLst>
                <a:path w="334" h="955" extrusionOk="0">
                  <a:moveTo>
                    <a:pt x="242" y="0"/>
                  </a:moveTo>
                  <a:cubicBezTo>
                    <a:pt x="220" y="0"/>
                    <a:pt x="195" y="9"/>
                    <a:pt x="167" y="27"/>
                  </a:cubicBezTo>
                  <a:cubicBezTo>
                    <a:pt x="67" y="61"/>
                    <a:pt x="0" y="161"/>
                    <a:pt x="0" y="294"/>
                  </a:cubicBezTo>
                  <a:lnTo>
                    <a:pt x="0" y="828"/>
                  </a:lnTo>
                  <a:cubicBezTo>
                    <a:pt x="0" y="900"/>
                    <a:pt x="35" y="955"/>
                    <a:pt x="92" y="955"/>
                  </a:cubicBezTo>
                  <a:cubicBezTo>
                    <a:pt x="114" y="955"/>
                    <a:pt x="139" y="947"/>
                    <a:pt x="167" y="928"/>
                  </a:cubicBezTo>
                  <a:cubicBezTo>
                    <a:pt x="267" y="861"/>
                    <a:pt x="334" y="761"/>
                    <a:pt x="334" y="661"/>
                  </a:cubicBezTo>
                  <a:lnTo>
                    <a:pt x="334" y="127"/>
                  </a:lnTo>
                  <a:cubicBezTo>
                    <a:pt x="334" y="55"/>
                    <a:pt x="299" y="0"/>
                    <a:pt x="24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163;p75">
              <a:extLst>
                <a:ext uri="{FF2B5EF4-FFF2-40B4-BE49-F238E27FC236}">
                  <a16:creationId xmlns:a16="http://schemas.microsoft.com/office/drawing/2014/main" id="{C44E1E7B-C082-4C7B-83BC-933FD7C9C065}"/>
                </a:ext>
              </a:extLst>
            </p:cNvPr>
            <p:cNvSpPr/>
            <p:nvPr/>
          </p:nvSpPr>
          <p:spPr>
            <a:xfrm>
              <a:off x="2609525" y="2579950"/>
              <a:ext cx="7550" cy="24350"/>
            </a:xfrm>
            <a:custGeom>
              <a:avLst/>
              <a:gdLst/>
              <a:ahLst/>
              <a:cxnLst/>
              <a:rect l="l" t="t" r="r" b="b"/>
              <a:pathLst>
                <a:path w="302" h="974" extrusionOk="0">
                  <a:moveTo>
                    <a:pt x="222" y="1"/>
                  </a:moveTo>
                  <a:cubicBezTo>
                    <a:pt x="205" y="1"/>
                    <a:pt x="186" y="9"/>
                    <a:pt x="168" y="27"/>
                  </a:cubicBezTo>
                  <a:lnTo>
                    <a:pt x="134" y="27"/>
                  </a:lnTo>
                  <a:cubicBezTo>
                    <a:pt x="34" y="94"/>
                    <a:pt x="1" y="194"/>
                    <a:pt x="1" y="294"/>
                  </a:cubicBezTo>
                  <a:lnTo>
                    <a:pt x="1" y="861"/>
                  </a:lnTo>
                  <a:cubicBezTo>
                    <a:pt x="1" y="936"/>
                    <a:pt x="20" y="974"/>
                    <a:pt x="71" y="974"/>
                  </a:cubicBezTo>
                  <a:cubicBezTo>
                    <a:pt x="88" y="974"/>
                    <a:pt x="109" y="970"/>
                    <a:pt x="134" y="961"/>
                  </a:cubicBezTo>
                  <a:lnTo>
                    <a:pt x="168" y="961"/>
                  </a:lnTo>
                  <a:cubicBezTo>
                    <a:pt x="234" y="895"/>
                    <a:pt x="301" y="795"/>
                    <a:pt x="301" y="661"/>
                  </a:cubicBezTo>
                  <a:lnTo>
                    <a:pt x="301" y="127"/>
                  </a:lnTo>
                  <a:cubicBezTo>
                    <a:pt x="301" y="55"/>
                    <a:pt x="266" y="1"/>
                    <a:pt x="2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164;p75">
              <a:extLst>
                <a:ext uri="{FF2B5EF4-FFF2-40B4-BE49-F238E27FC236}">
                  <a16:creationId xmlns:a16="http://schemas.microsoft.com/office/drawing/2014/main" id="{F68FBF2F-86AF-403D-9EE4-6E7FA74CBCE4}"/>
                </a:ext>
              </a:extLst>
            </p:cNvPr>
            <p:cNvSpPr/>
            <p:nvPr/>
          </p:nvSpPr>
          <p:spPr>
            <a:xfrm>
              <a:off x="2627875" y="2569475"/>
              <a:ext cx="7525" cy="24350"/>
            </a:xfrm>
            <a:custGeom>
              <a:avLst/>
              <a:gdLst/>
              <a:ahLst/>
              <a:cxnLst/>
              <a:rect l="l" t="t" r="r" b="b"/>
              <a:pathLst>
                <a:path w="301" h="974" extrusionOk="0">
                  <a:moveTo>
                    <a:pt x="217" y="0"/>
                  </a:moveTo>
                  <a:cubicBezTo>
                    <a:pt x="201" y="0"/>
                    <a:pt x="184" y="4"/>
                    <a:pt x="168" y="13"/>
                  </a:cubicBezTo>
                  <a:lnTo>
                    <a:pt x="134" y="13"/>
                  </a:lnTo>
                  <a:cubicBezTo>
                    <a:pt x="34" y="79"/>
                    <a:pt x="1" y="180"/>
                    <a:pt x="1" y="280"/>
                  </a:cubicBezTo>
                  <a:lnTo>
                    <a:pt x="1" y="847"/>
                  </a:lnTo>
                  <a:cubicBezTo>
                    <a:pt x="1" y="919"/>
                    <a:pt x="35" y="974"/>
                    <a:pt x="92" y="974"/>
                  </a:cubicBezTo>
                  <a:cubicBezTo>
                    <a:pt x="114" y="974"/>
                    <a:pt x="140" y="965"/>
                    <a:pt x="168" y="947"/>
                  </a:cubicBezTo>
                  <a:cubicBezTo>
                    <a:pt x="234" y="880"/>
                    <a:pt x="301" y="780"/>
                    <a:pt x="301" y="680"/>
                  </a:cubicBezTo>
                  <a:lnTo>
                    <a:pt x="301" y="113"/>
                  </a:lnTo>
                  <a:cubicBezTo>
                    <a:pt x="301" y="38"/>
                    <a:pt x="263" y="0"/>
                    <a:pt x="2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165;p75">
              <a:extLst>
                <a:ext uri="{FF2B5EF4-FFF2-40B4-BE49-F238E27FC236}">
                  <a16:creationId xmlns:a16="http://schemas.microsoft.com/office/drawing/2014/main" id="{38C2940A-2136-443A-B05E-77CDDBE29D62}"/>
                </a:ext>
              </a:extLst>
            </p:cNvPr>
            <p:cNvSpPr/>
            <p:nvPr/>
          </p:nvSpPr>
          <p:spPr>
            <a:xfrm>
              <a:off x="2646225" y="2558650"/>
              <a:ext cx="7525" cy="24800"/>
            </a:xfrm>
            <a:custGeom>
              <a:avLst/>
              <a:gdLst/>
              <a:ahLst/>
              <a:cxnLst/>
              <a:rect l="l" t="t" r="r" b="b"/>
              <a:pathLst>
                <a:path w="301" h="992" extrusionOk="0">
                  <a:moveTo>
                    <a:pt x="214" y="0"/>
                  </a:moveTo>
                  <a:cubicBezTo>
                    <a:pt x="199" y="0"/>
                    <a:pt x="183" y="4"/>
                    <a:pt x="167" y="12"/>
                  </a:cubicBezTo>
                  <a:lnTo>
                    <a:pt x="134" y="12"/>
                  </a:lnTo>
                  <a:cubicBezTo>
                    <a:pt x="34" y="79"/>
                    <a:pt x="1" y="179"/>
                    <a:pt x="1" y="312"/>
                  </a:cubicBezTo>
                  <a:lnTo>
                    <a:pt x="1" y="846"/>
                  </a:lnTo>
                  <a:cubicBezTo>
                    <a:pt x="1" y="948"/>
                    <a:pt x="40" y="992"/>
                    <a:pt x="88" y="992"/>
                  </a:cubicBezTo>
                  <a:cubicBezTo>
                    <a:pt x="103" y="992"/>
                    <a:pt x="118" y="987"/>
                    <a:pt x="134" y="979"/>
                  </a:cubicBezTo>
                  <a:lnTo>
                    <a:pt x="167" y="979"/>
                  </a:lnTo>
                  <a:cubicBezTo>
                    <a:pt x="234" y="913"/>
                    <a:pt x="301" y="779"/>
                    <a:pt x="301" y="679"/>
                  </a:cubicBezTo>
                  <a:lnTo>
                    <a:pt x="301" y="146"/>
                  </a:lnTo>
                  <a:cubicBezTo>
                    <a:pt x="301" y="44"/>
                    <a:pt x="262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166;p75">
              <a:extLst>
                <a:ext uri="{FF2B5EF4-FFF2-40B4-BE49-F238E27FC236}">
                  <a16:creationId xmlns:a16="http://schemas.microsoft.com/office/drawing/2014/main" id="{BC71D7CA-B116-4E18-A17B-D7203FEDBBA9}"/>
                </a:ext>
              </a:extLst>
            </p:cNvPr>
            <p:cNvSpPr/>
            <p:nvPr/>
          </p:nvSpPr>
          <p:spPr>
            <a:xfrm>
              <a:off x="2664575" y="2548250"/>
              <a:ext cx="7525" cy="24375"/>
            </a:xfrm>
            <a:custGeom>
              <a:avLst/>
              <a:gdLst/>
              <a:ahLst/>
              <a:cxnLst/>
              <a:rect l="l" t="t" r="r" b="b"/>
              <a:pathLst>
                <a:path w="301" h="975" extrusionOk="0">
                  <a:moveTo>
                    <a:pt x="222" y="1"/>
                  </a:moveTo>
                  <a:cubicBezTo>
                    <a:pt x="204" y="1"/>
                    <a:pt x="186" y="9"/>
                    <a:pt x="167" y="28"/>
                  </a:cubicBezTo>
                  <a:lnTo>
                    <a:pt x="134" y="28"/>
                  </a:lnTo>
                  <a:cubicBezTo>
                    <a:pt x="67" y="95"/>
                    <a:pt x="0" y="195"/>
                    <a:pt x="0" y="295"/>
                  </a:cubicBezTo>
                  <a:lnTo>
                    <a:pt x="0" y="862"/>
                  </a:lnTo>
                  <a:cubicBezTo>
                    <a:pt x="0" y="937"/>
                    <a:pt x="38" y="974"/>
                    <a:pt x="85" y="974"/>
                  </a:cubicBezTo>
                  <a:cubicBezTo>
                    <a:pt x="101" y="974"/>
                    <a:pt x="117" y="970"/>
                    <a:pt x="134" y="962"/>
                  </a:cubicBezTo>
                  <a:lnTo>
                    <a:pt x="167" y="962"/>
                  </a:lnTo>
                  <a:cubicBezTo>
                    <a:pt x="267" y="895"/>
                    <a:pt x="301" y="795"/>
                    <a:pt x="301" y="662"/>
                  </a:cubicBezTo>
                  <a:lnTo>
                    <a:pt x="301" y="128"/>
                  </a:lnTo>
                  <a:cubicBezTo>
                    <a:pt x="301" y="56"/>
                    <a:pt x="266" y="1"/>
                    <a:pt x="2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167;p75">
              <a:extLst>
                <a:ext uri="{FF2B5EF4-FFF2-40B4-BE49-F238E27FC236}">
                  <a16:creationId xmlns:a16="http://schemas.microsoft.com/office/drawing/2014/main" id="{08F36D96-4088-4113-8C34-30EEE362A09F}"/>
                </a:ext>
              </a:extLst>
            </p:cNvPr>
            <p:cNvSpPr/>
            <p:nvPr/>
          </p:nvSpPr>
          <p:spPr>
            <a:xfrm>
              <a:off x="2381875" y="2756725"/>
              <a:ext cx="21700" cy="21425"/>
            </a:xfrm>
            <a:custGeom>
              <a:avLst/>
              <a:gdLst/>
              <a:ahLst/>
              <a:cxnLst/>
              <a:rect l="l" t="t" r="r" b="b"/>
              <a:pathLst>
                <a:path w="868" h="857" extrusionOk="0">
                  <a:moveTo>
                    <a:pt x="791" y="1"/>
                  </a:moveTo>
                  <a:cubicBezTo>
                    <a:pt x="773" y="1"/>
                    <a:pt x="754" y="9"/>
                    <a:pt x="734" y="28"/>
                  </a:cubicBezTo>
                  <a:lnTo>
                    <a:pt x="134" y="362"/>
                  </a:lnTo>
                  <a:cubicBezTo>
                    <a:pt x="67" y="395"/>
                    <a:pt x="0" y="495"/>
                    <a:pt x="0" y="595"/>
                  </a:cubicBezTo>
                  <a:lnTo>
                    <a:pt x="0" y="762"/>
                  </a:lnTo>
                  <a:cubicBezTo>
                    <a:pt x="0" y="809"/>
                    <a:pt x="34" y="856"/>
                    <a:pt x="77" y="856"/>
                  </a:cubicBezTo>
                  <a:cubicBezTo>
                    <a:pt x="95" y="856"/>
                    <a:pt x="114" y="848"/>
                    <a:pt x="134" y="829"/>
                  </a:cubicBezTo>
                  <a:lnTo>
                    <a:pt x="734" y="495"/>
                  </a:lnTo>
                  <a:cubicBezTo>
                    <a:pt x="801" y="462"/>
                    <a:pt x="834" y="362"/>
                    <a:pt x="868" y="262"/>
                  </a:cubicBezTo>
                  <a:lnTo>
                    <a:pt x="868" y="95"/>
                  </a:lnTo>
                  <a:cubicBezTo>
                    <a:pt x="868" y="48"/>
                    <a:pt x="834" y="1"/>
                    <a:pt x="7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168;p75">
              <a:extLst>
                <a:ext uri="{FF2B5EF4-FFF2-40B4-BE49-F238E27FC236}">
                  <a16:creationId xmlns:a16="http://schemas.microsoft.com/office/drawing/2014/main" id="{2E2F911E-961E-4778-BBC3-6EEB97F3A5DD}"/>
                </a:ext>
              </a:extLst>
            </p:cNvPr>
            <p:cNvSpPr/>
            <p:nvPr/>
          </p:nvSpPr>
          <p:spPr>
            <a:xfrm>
              <a:off x="2350175" y="2775075"/>
              <a:ext cx="20875" cy="21050"/>
            </a:xfrm>
            <a:custGeom>
              <a:avLst/>
              <a:gdLst/>
              <a:ahLst/>
              <a:cxnLst/>
              <a:rect l="l" t="t" r="r" b="b"/>
              <a:pathLst>
                <a:path w="835" h="842" extrusionOk="0">
                  <a:moveTo>
                    <a:pt x="773" y="0"/>
                  </a:moveTo>
                  <a:cubicBezTo>
                    <a:pt x="754" y="0"/>
                    <a:pt x="731" y="8"/>
                    <a:pt x="701" y="28"/>
                  </a:cubicBezTo>
                  <a:lnTo>
                    <a:pt x="134" y="362"/>
                  </a:lnTo>
                  <a:cubicBezTo>
                    <a:pt x="68" y="395"/>
                    <a:pt x="1" y="495"/>
                    <a:pt x="1" y="562"/>
                  </a:cubicBezTo>
                  <a:lnTo>
                    <a:pt x="1" y="762"/>
                  </a:lnTo>
                  <a:cubicBezTo>
                    <a:pt x="1" y="811"/>
                    <a:pt x="37" y="842"/>
                    <a:pt x="82" y="842"/>
                  </a:cubicBezTo>
                  <a:cubicBezTo>
                    <a:pt x="98" y="842"/>
                    <a:pt x="116" y="838"/>
                    <a:pt x="134" y="829"/>
                  </a:cubicBezTo>
                  <a:lnTo>
                    <a:pt x="701" y="495"/>
                  </a:lnTo>
                  <a:cubicBezTo>
                    <a:pt x="801" y="428"/>
                    <a:pt x="835" y="362"/>
                    <a:pt x="835" y="261"/>
                  </a:cubicBezTo>
                  <a:lnTo>
                    <a:pt x="835" y="95"/>
                  </a:lnTo>
                  <a:cubicBezTo>
                    <a:pt x="835" y="48"/>
                    <a:pt x="818" y="0"/>
                    <a:pt x="7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169;p75">
              <a:extLst>
                <a:ext uri="{FF2B5EF4-FFF2-40B4-BE49-F238E27FC236}">
                  <a16:creationId xmlns:a16="http://schemas.microsoft.com/office/drawing/2014/main" id="{42673DCC-81BC-42FD-BAF3-2B98FCB72001}"/>
                </a:ext>
              </a:extLst>
            </p:cNvPr>
            <p:cNvSpPr/>
            <p:nvPr/>
          </p:nvSpPr>
          <p:spPr>
            <a:xfrm>
              <a:off x="2350175" y="2708375"/>
              <a:ext cx="191825" cy="123950"/>
            </a:xfrm>
            <a:custGeom>
              <a:avLst/>
              <a:gdLst/>
              <a:ahLst/>
              <a:cxnLst/>
              <a:rect l="l" t="t" r="r" b="b"/>
              <a:pathLst>
                <a:path w="7673" h="4958" extrusionOk="0">
                  <a:moveTo>
                    <a:pt x="7542" y="1"/>
                  </a:moveTo>
                  <a:cubicBezTo>
                    <a:pt x="7511" y="1"/>
                    <a:pt x="7477" y="9"/>
                    <a:pt x="7439" y="27"/>
                  </a:cubicBezTo>
                  <a:lnTo>
                    <a:pt x="234" y="4197"/>
                  </a:lnTo>
                  <a:cubicBezTo>
                    <a:pt x="101" y="4264"/>
                    <a:pt x="34" y="4397"/>
                    <a:pt x="1" y="4564"/>
                  </a:cubicBezTo>
                  <a:lnTo>
                    <a:pt x="1" y="4798"/>
                  </a:lnTo>
                  <a:cubicBezTo>
                    <a:pt x="1" y="4895"/>
                    <a:pt x="54" y="4957"/>
                    <a:pt x="136" y="4957"/>
                  </a:cubicBezTo>
                  <a:cubicBezTo>
                    <a:pt x="165" y="4957"/>
                    <a:pt x="199" y="4949"/>
                    <a:pt x="234" y="4931"/>
                  </a:cubicBezTo>
                  <a:lnTo>
                    <a:pt x="7439" y="761"/>
                  </a:lnTo>
                  <a:cubicBezTo>
                    <a:pt x="7573" y="661"/>
                    <a:pt x="7673" y="528"/>
                    <a:pt x="7673" y="361"/>
                  </a:cubicBezTo>
                  <a:lnTo>
                    <a:pt x="7673" y="127"/>
                  </a:lnTo>
                  <a:cubicBezTo>
                    <a:pt x="7673" y="55"/>
                    <a:pt x="7621" y="1"/>
                    <a:pt x="75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170;p75">
              <a:extLst>
                <a:ext uri="{FF2B5EF4-FFF2-40B4-BE49-F238E27FC236}">
                  <a16:creationId xmlns:a16="http://schemas.microsoft.com/office/drawing/2014/main" id="{8172383D-52AD-4DBC-AB98-0DB8E017D8FE}"/>
                </a:ext>
              </a:extLst>
            </p:cNvPr>
            <p:cNvSpPr/>
            <p:nvPr/>
          </p:nvSpPr>
          <p:spPr>
            <a:xfrm>
              <a:off x="2784650" y="2227025"/>
              <a:ext cx="33400" cy="83225"/>
            </a:xfrm>
            <a:custGeom>
              <a:avLst/>
              <a:gdLst/>
              <a:ahLst/>
              <a:cxnLst/>
              <a:rect l="l" t="t" r="r" b="b"/>
              <a:pathLst>
                <a:path w="1336" h="3329" extrusionOk="0">
                  <a:moveTo>
                    <a:pt x="1268" y="1"/>
                  </a:moveTo>
                  <a:lnTo>
                    <a:pt x="1068" y="101"/>
                  </a:lnTo>
                  <a:cubicBezTo>
                    <a:pt x="1068" y="134"/>
                    <a:pt x="1035" y="134"/>
                    <a:pt x="1035" y="168"/>
                  </a:cubicBezTo>
                  <a:cubicBezTo>
                    <a:pt x="1035" y="201"/>
                    <a:pt x="1035" y="234"/>
                    <a:pt x="1035" y="268"/>
                  </a:cubicBezTo>
                  <a:lnTo>
                    <a:pt x="1035" y="1802"/>
                  </a:lnTo>
                  <a:lnTo>
                    <a:pt x="334" y="635"/>
                  </a:lnTo>
                  <a:lnTo>
                    <a:pt x="301" y="601"/>
                  </a:lnTo>
                  <a:lnTo>
                    <a:pt x="268" y="601"/>
                  </a:lnTo>
                  <a:lnTo>
                    <a:pt x="68" y="701"/>
                  </a:lnTo>
                  <a:cubicBezTo>
                    <a:pt x="68" y="701"/>
                    <a:pt x="34" y="735"/>
                    <a:pt x="34" y="735"/>
                  </a:cubicBezTo>
                  <a:cubicBezTo>
                    <a:pt x="34" y="768"/>
                    <a:pt x="1" y="802"/>
                    <a:pt x="1" y="835"/>
                  </a:cubicBezTo>
                  <a:lnTo>
                    <a:pt x="1" y="3237"/>
                  </a:lnTo>
                  <a:cubicBezTo>
                    <a:pt x="1" y="3270"/>
                    <a:pt x="34" y="3303"/>
                    <a:pt x="34" y="3303"/>
                  </a:cubicBezTo>
                  <a:cubicBezTo>
                    <a:pt x="34" y="3320"/>
                    <a:pt x="43" y="3328"/>
                    <a:pt x="51" y="3328"/>
                  </a:cubicBezTo>
                  <a:cubicBezTo>
                    <a:pt x="59" y="3328"/>
                    <a:pt x="68" y="3320"/>
                    <a:pt x="68" y="3303"/>
                  </a:cubicBezTo>
                  <a:lnTo>
                    <a:pt x="268" y="3203"/>
                  </a:lnTo>
                  <a:cubicBezTo>
                    <a:pt x="301" y="3203"/>
                    <a:pt x="301" y="3170"/>
                    <a:pt x="334" y="3137"/>
                  </a:cubicBezTo>
                  <a:cubicBezTo>
                    <a:pt x="334" y="3103"/>
                    <a:pt x="334" y="3103"/>
                    <a:pt x="334" y="3070"/>
                  </a:cubicBezTo>
                  <a:lnTo>
                    <a:pt x="334" y="1502"/>
                  </a:lnTo>
                  <a:lnTo>
                    <a:pt x="1002" y="2670"/>
                  </a:lnTo>
                  <a:lnTo>
                    <a:pt x="1035" y="2703"/>
                  </a:lnTo>
                  <a:lnTo>
                    <a:pt x="1102" y="2703"/>
                  </a:lnTo>
                  <a:lnTo>
                    <a:pt x="1268" y="2636"/>
                  </a:lnTo>
                  <a:cubicBezTo>
                    <a:pt x="1302" y="2603"/>
                    <a:pt x="1302" y="2569"/>
                    <a:pt x="1335" y="2569"/>
                  </a:cubicBezTo>
                  <a:cubicBezTo>
                    <a:pt x="1335" y="2536"/>
                    <a:pt x="1335" y="2503"/>
                    <a:pt x="1335" y="2469"/>
                  </a:cubicBezTo>
                  <a:lnTo>
                    <a:pt x="1335" y="68"/>
                  </a:lnTo>
                  <a:cubicBezTo>
                    <a:pt x="1335" y="34"/>
                    <a:pt x="1335" y="1"/>
                    <a:pt x="1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171;p75">
              <a:extLst>
                <a:ext uri="{FF2B5EF4-FFF2-40B4-BE49-F238E27FC236}">
                  <a16:creationId xmlns:a16="http://schemas.microsoft.com/office/drawing/2014/main" id="{F9A205AB-2D78-4750-A4BC-D0A583C5DEB2}"/>
                </a:ext>
              </a:extLst>
            </p:cNvPr>
            <p:cNvSpPr/>
            <p:nvPr/>
          </p:nvSpPr>
          <p:spPr>
            <a:xfrm>
              <a:off x="2825525" y="2222025"/>
              <a:ext cx="28375" cy="60075"/>
            </a:xfrm>
            <a:custGeom>
              <a:avLst/>
              <a:gdLst/>
              <a:ahLst/>
              <a:cxnLst/>
              <a:rect l="l" t="t" r="r" b="b"/>
              <a:pathLst>
                <a:path w="1135" h="2403" extrusionOk="0">
                  <a:moveTo>
                    <a:pt x="1101" y="1"/>
                  </a:moveTo>
                  <a:lnTo>
                    <a:pt x="901" y="101"/>
                  </a:lnTo>
                  <a:cubicBezTo>
                    <a:pt x="901" y="101"/>
                    <a:pt x="868" y="134"/>
                    <a:pt x="868" y="168"/>
                  </a:cubicBezTo>
                  <a:cubicBezTo>
                    <a:pt x="868" y="201"/>
                    <a:pt x="868" y="201"/>
                    <a:pt x="868" y="234"/>
                  </a:cubicBezTo>
                  <a:lnTo>
                    <a:pt x="868" y="1168"/>
                  </a:lnTo>
                  <a:cubicBezTo>
                    <a:pt x="868" y="1302"/>
                    <a:pt x="834" y="1435"/>
                    <a:pt x="801" y="1569"/>
                  </a:cubicBezTo>
                  <a:cubicBezTo>
                    <a:pt x="768" y="1669"/>
                    <a:pt x="701" y="1769"/>
                    <a:pt x="601" y="1835"/>
                  </a:cubicBezTo>
                  <a:cubicBezTo>
                    <a:pt x="551" y="1869"/>
                    <a:pt x="509" y="1885"/>
                    <a:pt x="476" y="1885"/>
                  </a:cubicBezTo>
                  <a:cubicBezTo>
                    <a:pt x="442" y="1885"/>
                    <a:pt x="417" y="1869"/>
                    <a:pt x="401" y="1835"/>
                  </a:cubicBezTo>
                  <a:cubicBezTo>
                    <a:pt x="334" y="1735"/>
                    <a:pt x="334" y="1602"/>
                    <a:pt x="334" y="1502"/>
                  </a:cubicBezTo>
                  <a:lnTo>
                    <a:pt x="334" y="535"/>
                  </a:lnTo>
                  <a:cubicBezTo>
                    <a:pt x="334" y="535"/>
                    <a:pt x="334" y="501"/>
                    <a:pt x="334" y="501"/>
                  </a:cubicBezTo>
                  <a:cubicBezTo>
                    <a:pt x="317" y="484"/>
                    <a:pt x="309" y="476"/>
                    <a:pt x="305" y="476"/>
                  </a:cubicBezTo>
                  <a:cubicBezTo>
                    <a:pt x="301" y="476"/>
                    <a:pt x="301" y="484"/>
                    <a:pt x="301" y="501"/>
                  </a:cubicBezTo>
                  <a:lnTo>
                    <a:pt x="100" y="601"/>
                  </a:lnTo>
                  <a:cubicBezTo>
                    <a:pt x="67" y="601"/>
                    <a:pt x="67" y="635"/>
                    <a:pt x="67" y="635"/>
                  </a:cubicBezTo>
                  <a:cubicBezTo>
                    <a:pt x="34" y="668"/>
                    <a:pt x="34" y="701"/>
                    <a:pt x="67" y="735"/>
                  </a:cubicBezTo>
                  <a:lnTo>
                    <a:pt x="0" y="1735"/>
                  </a:lnTo>
                  <a:cubicBezTo>
                    <a:pt x="0" y="1835"/>
                    <a:pt x="34" y="1969"/>
                    <a:pt x="34" y="2069"/>
                  </a:cubicBezTo>
                  <a:cubicBezTo>
                    <a:pt x="34" y="2136"/>
                    <a:pt x="67" y="2236"/>
                    <a:pt x="134" y="2302"/>
                  </a:cubicBezTo>
                  <a:cubicBezTo>
                    <a:pt x="167" y="2369"/>
                    <a:pt x="201" y="2403"/>
                    <a:pt x="267" y="2403"/>
                  </a:cubicBezTo>
                  <a:cubicBezTo>
                    <a:pt x="367" y="2403"/>
                    <a:pt x="467" y="2369"/>
                    <a:pt x="534" y="2336"/>
                  </a:cubicBezTo>
                  <a:cubicBezTo>
                    <a:pt x="601" y="2269"/>
                    <a:pt x="668" y="2202"/>
                    <a:pt x="734" y="2136"/>
                  </a:cubicBezTo>
                  <a:cubicBezTo>
                    <a:pt x="768" y="2069"/>
                    <a:pt x="834" y="2002"/>
                    <a:pt x="868" y="1902"/>
                  </a:cubicBezTo>
                  <a:lnTo>
                    <a:pt x="868" y="2002"/>
                  </a:lnTo>
                  <a:cubicBezTo>
                    <a:pt x="868" y="2002"/>
                    <a:pt x="868" y="2036"/>
                    <a:pt x="868" y="2069"/>
                  </a:cubicBezTo>
                  <a:lnTo>
                    <a:pt x="901" y="2069"/>
                  </a:lnTo>
                  <a:lnTo>
                    <a:pt x="1101" y="1936"/>
                  </a:lnTo>
                  <a:cubicBezTo>
                    <a:pt x="1101" y="1936"/>
                    <a:pt x="1135" y="1902"/>
                    <a:pt x="1135" y="1902"/>
                  </a:cubicBezTo>
                  <a:cubicBezTo>
                    <a:pt x="1135" y="1869"/>
                    <a:pt x="1135" y="1835"/>
                    <a:pt x="1135" y="1802"/>
                  </a:cubicBezTo>
                  <a:lnTo>
                    <a:pt x="1135" y="68"/>
                  </a:lnTo>
                  <a:cubicBezTo>
                    <a:pt x="1135" y="34"/>
                    <a:pt x="1135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72;p75">
              <a:extLst>
                <a:ext uri="{FF2B5EF4-FFF2-40B4-BE49-F238E27FC236}">
                  <a16:creationId xmlns:a16="http://schemas.microsoft.com/office/drawing/2014/main" id="{63417715-012A-425C-BD79-54B648EA555D}"/>
                </a:ext>
              </a:extLst>
            </p:cNvPr>
            <p:cNvSpPr/>
            <p:nvPr/>
          </p:nvSpPr>
          <p:spPr>
            <a:xfrm>
              <a:off x="2865550" y="2192850"/>
              <a:ext cx="46725" cy="71750"/>
            </a:xfrm>
            <a:custGeom>
              <a:avLst/>
              <a:gdLst/>
              <a:ahLst/>
              <a:cxnLst/>
              <a:rect l="l" t="t" r="r" b="b"/>
              <a:pathLst>
                <a:path w="1869" h="2870" extrusionOk="0">
                  <a:moveTo>
                    <a:pt x="1602" y="0"/>
                  </a:moveTo>
                  <a:cubicBezTo>
                    <a:pt x="1535" y="0"/>
                    <a:pt x="1435" y="34"/>
                    <a:pt x="1368" y="67"/>
                  </a:cubicBezTo>
                  <a:cubicBezTo>
                    <a:pt x="1335" y="100"/>
                    <a:pt x="1301" y="134"/>
                    <a:pt x="1268" y="167"/>
                  </a:cubicBezTo>
                  <a:cubicBezTo>
                    <a:pt x="1235" y="200"/>
                    <a:pt x="1201" y="234"/>
                    <a:pt x="1168" y="267"/>
                  </a:cubicBezTo>
                  <a:cubicBezTo>
                    <a:pt x="1135" y="334"/>
                    <a:pt x="1101" y="367"/>
                    <a:pt x="1068" y="434"/>
                  </a:cubicBezTo>
                  <a:cubicBezTo>
                    <a:pt x="1035" y="501"/>
                    <a:pt x="1001" y="567"/>
                    <a:pt x="968" y="601"/>
                  </a:cubicBezTo>
                  <a:cubicBezTo>
                    <a:pt x="968" y="534"/>
                    <a:pt x="901" y="501"/>
                    <a:pt x="834" y="467"/>
                  </a:cubicBezTo>
                  <a:cubicBezTo>
                    <a:pt x="734" y="467"/>
                    <a:pt x="634" y="467"/>
                    <a:pt x="568" y="534"/>
                  </a:cubicBezTo>
                  <a:cubicBezTo>
                    <a:pt x="501" y="567"/>
                    <a:pt x="468" y="634"/>
                    <a:pt x="401" y="701"/>
                  </a:cubicBezTo>
                  <a:cubicBezTo>
                    <a:pt x="334" y="768"/>
                    <a:pt x="301" y="834"/>
                    <a:pt x="267" y="934"/>
                  </a:cubicBezTo>
                  <a:lnTo>
                    <a:pt x="267" y="834"/>
                  </a:lnTo>
                  <a:cubicBezTo>
                    <a:pt x="301" y="834"/>
                    <a:pt x="301" y="801"/>
                    <a:pt x="267" y="801"/>
                  </a:cubicBezTo>
                  <a:cubicBezTo>
                    <a:pt x="267" y="784"/>
                    <a:pt x="267" y="776"/>
                    <a:pt x="263" y="776"/>
                  </a:cubicBezTo>
                  <a:cubicBezTo>
                    <a:pt x="259" y="776"/>
                    <a:pt x="251" y="784"/>
                    <a:pt x="234" y="801"/>
                  </a:cubicBezTo>
                  <a:lnTo>
                    <a:pt x="34" y="901"/>
                  </a:lnTo>
                  <a:cubicBezTo>
                    <a:pt x="34" y="901"/>
                    <a:pt x="1" y="934"/>
                    <a:pt x="1" y="968"/>
                  </a:cubicBezTo>
                  <a:cubicBezTo>
                    <a:pt x="1" y="968"/>
                    <a:pt x="1" y="1001"/>
                    <a:pt x="1" y="1034"/>
                  </a:cubicBezTo>
                  <a:lnTo>
                    <a:pt x="1" y="2802"/>
                  </a:lnTo>
                  <a:cubicBezTo>
                    <a:pt x="1" y="2836"/>
                    <a:pt x="1" y="2836"/>
                    <a:pt x="1" y="2869"/>
                  </a:cubicBezTo>
                  <a:lnTo>
                    <a:pt x="34" y="2869"/>
                  </a:lnTo>
                  <a:lnTo>
                    <a:pt x="234" y="2769"/>
                  </a:lnTo>
                  <a:cubicBezTo>
                    <a:pt x="267" y="2736"/>
                    <a:pt x="267" y="2736"/>
                    <a:pt x="267" y="2702"/>
                  </a:cubicBezTo>
                  <a:cubicBezTo>
                    <a:pt x="301" y="2669"/>
                    <a:pt x="301" y="2636"/>
                    <a:pt x="267" y="2636"/>
                  </a:cubicBezTo>
                  <a:lnTo>
                    <a:pt x="267" y="1635"/>
                  </a:lnTo>
                  <a:cubicBezTo>
                    <a:pt x="267" y="1468"/>
                    <a:pt x="301" y="1335"/>
                    <a:pt x="367" y="1201"/>
                  </a:cubicBezTo>
                  <a:cubicBezTo>
                    <a:pt x="401" y="1134"/>
                    <a:pt x="434" y="1068"/>
                    <a:pt x="534" y="1001"/>
                  </a:cubicBezTo>
                  <a:cubicBezTo>
                    <a:pt x="568" y="984"/>
                    <a:pt x="601" y="976"/>
                    <a:pt x="630" y="976"/>
                  </a:cubicBezTo>
                  <a:cubicBezTo>
                    <a:pt x="659" y="976"/>
                    <a:pt x="684" y="984"/>
                    <a:pt x="701" y="1001"/>
                  </a:cubicBezTo>
                  <a:cubicBezTo>
                    <a:pt x="768" y="1101"/>
                    <a:pt x="768" y="1201"/>
                    <a:pt x="768" y="1335"/>
                  </a:cubicBezTo>
                  <a:lnTo>
                    <a:pt x="768" y="2335"/>
                  </a:lnTo>
                  <a:cubicBezTo>
                    <a:pt x="768" y="2335"/>
                    <a:pt x="768" y="2369"/>
                    <a:pt x="801" y="2369"/>
                  </a:cubicBezTo>
                  <a:cubicBezTo>
                    <a:pt x="801" y="2385"/>
                    <a:pt x="809" y="2394"/>
                    <a:pt x="818" y="2394"/>
                  </a:cubicBezTo>
                  <a:cubicBezTo>
                    <a:pt x="826" y="2394"/>
                    <a:pt x="834" y="2385"/>
                    <a:pt x="834" y="2369"/>
                  </a:cubicBezTo>
                  <a:lnTo>
                    <a:pt x="1001" y="2269"/>
                  </a:lnTo>
                  <a:cubicBezTo>
                    <a:pt x="1035" y="2269"/>
                    <a:pt x="1068" y="2235"/>
                    <a:pt x="1068" y="2202"/>
                  </a:cubicBezTo>
                  <a:cubicBezTo>
                    <a:pt x="1068" y="2202"/>
                    <a:pt x="1101" y="2169"/>
                    <a:pt x="1068" y="2135"/>
                  </a:cubicBezTo>
                  <a:lnTo>
                    <a:pt x="1068" y="1134"/>
                  </a:lnTo>
                  <a:cubicBezTo>
                    <a:pt x="1068" y="1001"/>
                    <a:pt x="1101" y="868"/>
                    <a:pt x="1168" y="734"/>
                  </a:cubicBezTo>
                  <a:cubicBezTo>
                    <a:pt x="1201" y="667"/>
                    <a:pt x="1268" y="601"/>
                    <a:pt x="1335" y="534"/>
                  </a:cubicBezTo>
                  <a:cubicBezTo>
                    <a:pt x="1368" y="517"/>
                    <a:pt x="1402" y="509"/>
                    <a:pt x="1431" y="509"/>
                  </a:cubicBezTo>
                  <a:cubicBezTo>
                    <a:pt x="1460" y="509"/>
                    <a:pt x="1485" y="517"/>
                    <a:pt x="1502" y="534"/>
                  </a:cubicBezTo>
                  <a:cubicBezTo>
                    <a:pt x="1568" y="634"/>
                    <a:pt x="1568" y="768"/>
                    <a:pt x="1568" y="868"/>
                  </a:cubicBezTo>
                  <a:lnTo>
                    <a:pt x="1568" y="1868"/>
                  </a:lnTo>
                  <a:cubicBezTo>
                    <a:pt x="1568" y="1868"/>
                    <a:pt x="1568" y="1902"/>
                    <a:pt x="1568" y="1902"/>
                  </a:cubicBezTo>
                  <a:lnTo>
                    <a:pt x="1602" y="1902"/>
                  </a:lnTo>
                  <a:lnTo>
                    <a:pt x="1802" y="1802"/>
                  </a:lnTo>
                  <a:cubicBezTo>
                    <a:pt x="1802" y="1802"/>
                    <a:pt x="1835" y="1768"/>
                    <a:pt x="1835" y="1768"/>
                  </a:cubicBezTo>
                  <a:cubicBezTo>
                    <a:pt x="1869" y="1735"/>
                    <a:pt x="1869" y="1702"/>
                    <a:pt x="1869" y="1668"/>
                  </a:cubicBezTo>
                  <a:lnTo>
                    <a:pt x="1869" y="667"/>
                  </a:lnTo>
                  <a:cubicBezTo>
                    <a:pt x="1869" y="567"/>
                    <a:pt x="1869" y="434"/>
                    <a:pt x="1835" y="334"/>
                  </a:cubicBezTo>
                  <a:cubicBezTo>
                    <a:pt x="1835" y="267"/>
                    <a:pt x="1802" y="167"/>
                    <a:pt x="1768" y="100"/>
                  </a:cubicBezTo>
                  <a:cubicBezTo>
                    <a:pt x="1735" y="67"/>
                    <a:pt x="1668" y="0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73;p75">
              <a:extLst>
                <a:ext uri="{FF2B5EF4-FFF2-40B4-BE49-F238E27FC236}">
                  <a16:creationId xmlns:a16="http://schemas.microsoft.com/office/drawing/2014/main" id="{D013557A-F044-47A8-9D5B-8D0A722F25F1}"/>
                </a:ext>
              </a:extLst>
            </p:cNvPr>
            <p:cNvSpPr/>
            <p:nvPr/>
          </p:nvSpPr>
          <p:spPr>
            <a:xfrm>
              <a:off x="2921425" y="2162000"/>
              <a:ext cx="29200" cy="69850"/>
            </a:xfrm>
            <a:custGeom>
              <a:avLst/>
              <a:gdLst/>
              <a:ahLst/>
              <a:cxnLst/>
              <a:rect l="l" t="t" r="r" b="b"/>
              <a:pathLst>
                <a:path w="1168" h="2794" extrusionOk="0">
                  <a:moveTo>
                    <a:pt x="668" y="884"/>
                  </a:moveTo>
                  <a:cubicBezTo>
                    <a:pt x="701" y="884"/>
                    <a:pt x="734" y="901"/>
                    <a:pt x="768" y="934"/>
                  </a:cubicBezTo>
                  <a:cubicBezTo>
                    <a:pt x="834" y="967"/>
                    <a:pt x="868" y="1068"/>
                    <a:pt x="868" y="1201"/>
                  </a:cubicBezTo>
                  <a:cubicBezTo>
                    <a:pt x="868" y="1268"/>
                    <a:pt x="868" y="1334"/>
                    <a:pt x="868" y="1401"/>
                  </a:cubicBezTo>
                  <a:cubicBezTo>
                    <a:pt x="868" y="1568"/>
                    <a:pt x="834" y="1701"/>
                    <a:pt x="768" y="1835"/>
                  </a:cubicBezTo>
                  <a:cubicBezTo>
                    <a:pt x="734" y="1935"/>
                    <a:pt x="668" y="2002"/>
                    <a:pt x="568" y="2068"/>
                  </a:cubicBezTo>
                  <a:cubicBezTo>
                    <a:pt x="534" y="2085"/>
                    <a:pt x="501" y="2093"/>
                    <a:pt x="467" y="2093"/>
                  </a:cubicBezTo>
                  <a:cubicBezTo>
                    <a:pt x="434" y="2093"/>
                    <a:pt x="401" y="2085"/>
                    <a:pt x="367" y="2068"/>
                  </a:cubicBezTo>
                  <a:cubicBezTo>
                    <a:pt x="301" y="2002"/>
                    <a:pt x="267" y="1901"/>
                    <a:pt x="267" y="1801"/>
                  </a:cubicBezTo>
                  <a:cubicBezTo>
                    <a:pt x="267" y="1768"/>
                    <a:pt x="267" y="1701"/>
                    <a:pt x="267" y="1668"/>
                  </a:cubicBezTo>
                  <a:cubicBezTo>
                    <a:pt x="267" y="1601"/>
                    <a:pt x="267" y="1568"/>
                    <a:pt x="267" y="1501"/>
                  </a:cubicBezTo>
                  <a:cubicBezTo>
                    <a:pt x="267" y="1401"/>
                    <a:pt x="301" y="1268"/>
                    <a:pt x="367" y="1168"/>
                  </a:cubicBezTo>
                  <a:cubicBezTo>
                    <a:pt x="401" y="1068"/>
                    <a:pt x="467" y="967"/>
                    <a:pt x="568" y="934"/>
                  </a:cubicBezTo>
                  <a:cubicBezTo>
                    <a:pt x="601" y="901"/>
                    <a:pt x="634" y="884"/>
                    <a:pt x="668" y="884"/>
                  </a:cubicBezTo>
                  <a:close/>
                  <a:moveTo>
                    <a:pt x="234" y="0"/>
                  </a:moveTo>
                  <a:lnTo>
                    <a:pt x="34" y="134"/>
                  </a:lnTo>
                  <a:cubicBezTo>
                    <a:pt x="34" y="134"/>
                    <a:pt x="0" y="167"/>
                    <a:pt x="0" y="167"/>
                  </a:cubicBezTo>
                  <a:cubicBezTo>
                    <a:pt x="0" y="200"/>
                    <a:pt x="0" y="234"/>
                    <a:pt x="0" y="267"/>
                  </a:cubicBezTo>
                  <a:lnTo>
                    <a:pt x="0" y="2735"/>
                  </a:lnTo>
                  <a:cubicBezTo>
                    <a:pt x="0" y="2735"/>
                    <a:pt x="0" y="2769"/>
                    <a:pt x="0" y="2769"/>
                  </a:cubicBezTo>
                  <a:cubicBezTo>
                    <a:pt x="0" y="2785"/>
                    <a:pt x="9" y="2794"/>
                    <a:pt x="17" y="2794"/>
                  </a:cubicBezTo>
                  <a:cubicBezTo>
                    <a:pt x="25" y="2794"/>
                    <a:pt x="34" y="2785"/>
                    <a:pt x="34" y="2769"/>
                  </a:cubicBezTo>
                  <a:lnTo>
                    <a:pt x="234" y="2669"/>
                  </a:lnTo>
                  <a:cubicBezTo>
                    <a:pt x="234" y="2669"/>
                    <a:pt x="267" y="2635"/>
                    <a:pt x="267" y="2602"/>
                  </a:cubicBezTo>
                  <a:cubicBezTo>
                    <a:pt x="267" y="2602"/>
                    <a:pt x="267" y="2569"/>
                    <a:pt x="267" y="2535"/>
                  </a:cubicBezTo>
                  <a:lnTo>
                    <a:pt x="267" y="2435"/>
                  </a:lnTo>
                  <a:cubicBezTo>
                    <a:pt x="301" y="2469"/>
                    <a:pt x="301" y="2469"/>
                    <a:pt x="334" y="2502"/>
                  </a:cubicBezTo>
                  <a:cubicBezTo>
                    <a:pt x="334" y="2502"/>
                    <a:pt x="367" y="2502"/>
                    <a:pt x="401" y="2535"/>
                  </a:cubicBezTo>
                  <a:lnTo>
                    <a:pt x="501" y="2535"/>
                  </a:lnTo>
                  <a:cubicBezTo>
                    <a:pt x="534" y="2502"/>
                    <a:pt x="601" y="2502"/>
                    <a:pt x="634" y="2469"/>
                  </a:cubicBezTo>
                  <a:cubicBezTo>
                    <a:pt x="734" y="2402"/>
                    <a:pt x="801" y="2335"/>
                    <a:pt x="868" y="2268"/>
                  </a:cubicBezTo>
                  <a:cubicBezTo>
                    <a:pt x="934" y="2168"/>
                    <a:pt x="968" y="2068"/>
                    <a:pt x="1035" y="1968"/>
                  </a:cubicBezTo>
                  <a:cubicBezTo>
                    <a:pt x="1068" y="1868"/>
                    <a:pt x="1101" y="1735"/>
                    <a:pt x="1135" y="1635"/>
                  </a:cubicBezTo>
                  <a:cubicBezTo>
                    <a:pt x="1168" y="1501"/>
                    <a:pt x="1168" y="1401"/>
                    <a:pt x="1168" y="1268"/>
                  </a:cubicBezTo>
                  <a:cubicBezTo>
                    <a:pt x="1168" y="1234"/>
                    <a:pt x="1168" y="1168"/>
                    <a:pt x="1168" y="1134"/>
                  </a:cubicBezTo>
                  <a:cubicBezTo>
                    <a:pt x="1168" y="1101"/>
                    <a:pt x="1168" y="1034"/>
                    <a:pt x="1168" y="1001"/>
                  </a:cubicBezTo>
                  <a:cubicBezTo>
                    <a:pt x="1168" y="901"/>
                    <a:pt x="1168" y="801"/>
                    <a:pt x="1135" y="701"/>
                  </a:cubicBezTo>
                  <a:cubicBezTo>
                    <a:pt x="1101" y="634"/>
                    <a:pt x="1068" y="534"/>
                    <a:pt x="1035" y="467"/>
                  </a:cubicBezTo>
                  <a:cubicBezTo>
                    <a:pt x="1001" y="434"/>
                    <a:pt x="934" y="400"/>
                    <a:pt x="868" y="400"/>
                  </a:cubicBezTo>
                  <a:cubicBezTo>
                    <a:pt x="838" y="391"/>
                    <a:pt x="812" y="387"/>
                    <a:pt x="788" y="387"/>
                  </a:cubicBezTo>
                  <a:cubicBezTo>
                    <a:pt x="729" y="387"/>
                    <a:pt x="681" y="410"/>
                    <a:pt x="634" y="434"/>
                  </a:cubicBezTo>
                  <a:cubicBezTo>
                    <a:pt x="601" y="467"/>
                    <a:pt x="534" y="500"/>
                    <a:pt x="501" y="534"/>
                  </a:cubicBezTo>
                  <a:cubicBezTo>
                    <a:pt x="467" y="567"/>
                    <a:pt x="434" y="601"/>
                    <a:pt x="401" y="634"/>
                  </a:cubicBezTo>
                  <a:cubicBezTo>
                    <a:pt x="367" y="701"/>
                    <a:pt x="334" y="734"/>
                    <a:pt x="334" y="767"/>
                  </a:cubicBezTo>
                  <a:cubicBezTo>
                    <a:pt x="301" y="801"/>
                    <a:pt x="301" y="834"/>
                    <a:pt x="267" y="867"/>
                  </a:cubicBezTo>
                  <a:lnTo>
                    <a:pt x="267" y="67"/>
                  </a:lnTo>
                  <a:cubicBezTo>
                    <a:pt x="267" y="67"/>
                    <a:pt x="267" y="33"/>
                    <a:pt x="2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74;p75">
              <a:extLst>
                <a:ext uri="{FF2B5EF4-FFF2-40B4-BE49-F238E27FC236}">
                  <a16:creationId xmlns:a16="http://schemas.microsoft.com/office/drawing/2014/main" id="{AE4D389D-C143-4A7E-991C-ECE12C868A28}"/>
                </a:ext>
              </a:extLst>
            </p:cNvPr>
            <p:cNvSpPr/>
            <p:nvPr/>
          </p:nvSpPr>
          <p:spPr>
            <a:xfrm>
              <a:off x="2956450" y="2151975"/>
              <a:ext cx="30050" cy="53400"/>
            </a:xfrm>
            <a:custGeom>
              <a:avLst/>
              <a:gdLst/>
              <a:ahLst/>
              <a:cxnLst/>
              <a:rect l="l" t="t" r="r" b="b"/>
              <a:pathLst>
                <a:path w="1202" h="2136" extrusionOk="0">
                  <a:moveTo>
                    <a:pt x="734" y="468"/>
                  </a:moveTo>
                  <a:cubicBezTo>
                    <a:pt x="768" y="468"/>
                    <a:pt x="801" y="468"/>
                    <a:pt x="801" y="501"/>
                  </a:cubicBezTo>
                  <a:cubicBezTo>
                    <a:pt x="834" y="535"/>
                    <a:pt x="868" y="568"/>
                    <a:pt x="868" y="601"/>
                  </a:cubicBezTo>
                  <a:cubicBezTo>
                    <a:pt x="868" y="635"/>
                    <a:pt x="868" y="668"/>
                    <a:pt x="868" y="701"/>
                  </a:cubicBezTo>
                  <a:lnTo>
                    <a:pt x="301" y="1002"/>
                  </a:lnTo>
                  <a:cubicBezTo>
                    <a:pt x="334" y="968"/>
                    <a:pt x="334" y="935"/>
                    <a:pt x="334" y="901"/>
                  </a:cubicBezTo>
                  <a:cubicBezTo>
                    <a:pt x="334" y="835"/>
                    <a:pt x="367" y="801"/>
                    <a:pt x="401" y="735"/>
                  </a:cubicBezTo>
                  <a:cubicBezTo>
                    <a:pt x="401" y="701"/>
                    <a:pt x="434" y="635"/>
                    <a:pt x="467" y="601"/>
                  </a:cubicBezTo>
                  <a:cubicBezTo>
                    <a:pt x="501" y="568"/>
                    <a:pt x="534" y="535"/>
                    <a:pt x="601" y="501"/>
                  </a:cubicBezTo>
                  <a:cubicBezTo>
                    <a:pt x="634" y="468"/>
                    <a:pt x="701" y="468"/>
                    <a:pt x="734" y="468"/>
                  </a:cubicBezTo>
                  <a:close/>
                  <a:moveTo>
                    <a:pt x="834" y="1"/>
                  </a:moveTo>
                  <a:cubicBezTo>
                    <a:pt x="768" y="1"/>
                    <a:pt x="668" y="1"/>
                    <a:pt x="601" y="68"/>
                  </a:cubicBezTo>
                  <a:cubicBezTo>
                    <a:pt x="501" y="134"/>
                    <a:pt x="401" y="201"/>
                    <a:pt x="334" y="301"/>
                  </a:cubicBezTo>
                  <a:cubicBezTo>
                    <a:pt x="267" y="368"/>
                    <a:pt x="201" y="501"/>
                    <a:pt x="167" y="601"/>
                  </a:cubicBezTo>
                  <a:cubicBezTo>
                    <a:pt x="101" y="735"/>
                    <a:pt x="67" y="868"/>
                    <a:pt x="34" y="1002"/>
                  </a:cubicBezTo>
                  <a:cubicBezTo>
                    <a:pt x="0" y="1135"/>
                    <a:pt x="0" y="1268"/>
                    <a:pt x="0" y="1435"/>
                  </a:cubicBezTo>
                  <a:cubicBezTo>
                    <a:pt x="0" y="1535"/>
                    <a:pt x="0" y="1669"/>
                    <a:pt x="34" y="1769"/>
                  </a:cubicBezTo>
                  <a:cubicBezTo>
                    <a:pt x="67" y="1869"/>
                    <a:pt x="101" y="1969"/>
                    <a:pt x="167" y="2036"/>
                  </a:cubicBezTo>
                  <a:cubicBezTo>
                    <a:pt x="201" y="2102"/>
                    <a:pt x="267" y="2136"/>
                    <a:pt x="334" y="2136"/>
                  </a:cubicBezTo>
                  <a:cubicBezTo>
                    <a:pt x="434" y="2136"/>
                    <a:pt x="534" y="2102"/>
                    <a:pt x="601" y="2069"/>
                  </a:cubicBezTo>
                  <a:cubicBezTo>
                    <a:pt x="668" y="2002"/>
                    <a:pt x="768" y="1936"/>
                    <a:pt x="834" y="1869"/>
                  </a:cubicBezTo>
                  <a:cubicBezTo>
                    <a:pt x="901" y="1802"/>
                    <a:pt x="968" y="1735"/>
                    <a:pt x="1001" y="1635"/>
                  </a:cubicBezTo>
                  <a:cubicBezTo>
                    <a:pt x="1068" y="1569"/>
                    <a:pt x="1101" y="1502"/>
                    <a:pt x="1101" y="1402"/>
                  </a:cubicBezTo>
                  <a:cubicBezTo>
                    <a:pt x="1135" y="1368"/>
                    <a:pt x="1135" y="1302"/>
                    <a:pt x="1168" y="1268"/>
                  </a:cubicBezTo>
                  <a:cubicBezTo>
                    <a:pt x="1168" y="1235"/>
                    <a:pt x="1168" y="1202"/>
                    <a:pt x="1168" y="1202"/>
                  </a:cubicBezTo>
                  <a:lnTo>
                    <a:pt x="1101" y="1202"/>
                  </a:lnTo>
                  <a:lnTo>
                    <a:pt x="901" y="1302"/>
                  </a:lnTo>
                  <a:cubicBezTo>
                    <a:pt x="901" y="1335"/>
                    <a:pt x="868" y="1335"/>
                    <a:pt x="868" y="1335"/>
                  </a:cubicBezTo>
                  <a:cubicBezTo>
                    <a:pt x="834" y="1368"/>
                    <a:pt x="834" y="1402"/>
                    <a:pt x="801" y="1402"/>
                  </a:cubicBezTo>
                  <a:cubicBezTo>
                    <a:pt x="801" y="1469"/>
                    <a:pt x="768" y="1502"/>
                    <a:pt x="734" y="1535"/>
                  </a:cubicBezTo>
                  <a:cubicBezTo>
                    <a:pt x="701" y="1569"/>
                    <a:pt x="668" y="1602"/>
                    <a:pt x="601" y="1635"/>
                  </a:cubicBezTo>
                  <a:cubicBezTo>
                    <a:pt x="568" y="1635"/>
                    <a:pt x="534" y="1669"/>
                    <a:pt x="501" y="1669"/>
                  </a:cubicBezTo>
                  <a:lnTo>
                    <a:pt x="401" y="1669"/>
                  </a:lnTo>
                  <a:cubicBezTo>
                    <a:pt x="401" y="1635"/>
                    <a:pt x="367" y="1602"/>
                    <a:pt x="367" y="1569"/>
                  </a:cubicBezTo>
                  <a:cubicBezTo>
                    <a:pt x="334" y="1535"/>
                    <a:pt x="334" y="1502"/>
                    <a:pt x="334" y="1435"/>
                  </a:cubicBezTo>
                  <a:lnTo>
                    <a:pt x="1135" y="968"/>
                  </a:lnTo>
                  <a:cubicBezTo>
                    <a:pt x="1168" y="968"/>
                    <a:pt x="1168" y="935"/>
                    <a:pt x="1201" y="935"/>
                  </a:cubicBezTo>
                  <a:cubicBezTo>
                    <a:pt x="1201" y="901"/>
                    <a:pt x="1201" y="868"/>
                    <a:pt x="1201" y="835"/>
                  </a:cubicBezTo>
                  <a:lnTo>
                    <a:pt x="1201" y="668"/>
                  </a:lnTo>
                  <a:cubicBezTo>
                    <a:pt x="1201" y="568"/>
                    <a:pt x="1168" y="434"/>
                    <a:pt x="1135" y="334"/>
                  </a:cubicBezTo>
                  <a:cubicBezTo>
                    <a:pt x="1135" y="234"/>
                    <a:pt x="1101" y="168"/>
                    <a:pt x="1035" y="101"/>
                  </a:cubicBezTo>
                  <a:cubicBezTo>
                    <a:pt x="968" y="34"/>
                    <a:pt x="901" y="1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75;p75">
              <a:extLst>
                <a:ext uri="{FF2B5EF4-FFF2-40B4-BE49-F238E27FC236}">
                  <a16:creationId xmlns:a16="http://schemas.microsoft.com/office/drawing/2014/main" id="{BD7B6F32-7D3F-4358-9ABA-01451D9BDD06}"/>
                </a:ext>
              </a:extLst>
            </p:cNvPr>
            <p:cNvSpPr/>
            <p:nvPr/>
          </p:nvSpPr>
          <p:spPr>
            <a:xfrm>
              <a:off x="2993150" y="2130500"/>
              <a:ext cx="20025" cy="59025"/>
            </a:xfrm>
            <a:custGeom>
              <a:avLst/>
              <a:gdLst/>
              <a:ahLst/>
              <a:cxnLst/>
              <a:rect l="l" t="t" r="r" b="b"/>
              <a:pathLst>
                <a:path w="801" h="2361" extrusionOk="0">
                  <a:moveTo>
                    <a:pt x="767" y="1"/>
                  </a:moveTo>
                  <a:cubicBezTo>
                    <a:pt x="759" y="1"/>
                    <a:pt x="751" y="9"/>
                    <a:pt x="734" y="26"/>
                  </a:cubicBezTo>
                  <a:lnTo>
                    <a:pt x="634" y="93"/>
                  </a:lnTo>
                  <a:cubicBezTo>
                    <a:pt x="567" y="126"/>
                    <a:pt x="501" y="159"/>
                    <a:pt x="434" y="226"/>
                  </a:cubicBezTo>
                  <a:cubicBezTo>
                    <a:pt x="400" y="293"/>
                    <a:pt x="334" y="393"/>
                    <a:pt x="300" y="460"/>
                  </a:cubicBezTo>
                  <a:lnTo>
                    <a:pt x="300" y="359"/>
                  </a:lnTo>
                  <a:cubicBezTo>
                    <a:pt x="300" y="359"/>
                    <a:pt x="300" y="326"/>
                    <a:pt x="300" y="326"/>
                  </a:cubicBezTo>
                  <a:lnTo>
                    <a:pt x="267" y="326"/>
                  </a:lnTo>
                  <a:lnTo>
                    <a:pt x="67" y="426"/>
                  </a:lnTo>
                  <a:cubicBezTo>
                    <a:pt x="67" y="426"/>
                    <a:pt x="34" y="460"/>
                    <a:pt x="34" y="493"/>
                  </a:cubicBezTo>
                  <a:cubicBezTo>
                    <a:pt x="34" y="493"/>
                    <a:pt x="0" y="526"/>
                    <a:pt x="0" y="560"/>
                  </a:cubicBezTo>
                  <a:lnTo>
                    <a:pt x="0" y="2294"/>
                  </a:lnTo>
                  <a:cubicBezTo>
                    <a:pt x="0" y="2328"/>
                    <a:pt x="34" y="2361"/>
                    <a:pt x="34" y="2361"/>
                  </a:cubicBezTo>
                  <a:lnTo>
                    <a:pt x="67" y="2361"/>
                  </a:lnTo>
                  <a:lnTo>
                    <a:pt x="267" y="2261"/>
                  </a:lnTo>
                  <a:cubicBezTo>
                    <a:pt x="300" y="2261"/>
                    <a:pt x="300" y="2227"/>
                    <a:pt x="300" y="2194"/>
                  </a:cubicBezTo>
                  <a:cubicBezTo>
                    <a:pt x="300" y="2161"/>
                    <a:pt x="300" y="2161"/>
                    <a:pt x="300" y="2127"/>
                  </a:cubicBezTo>
                  <a:lnTo>
                    <a:pt x="300" y="1160"/>
                  </a:lnTo>
                  <a:cubicBezTo>
                    <a:pt x="300" y="1027"/>
                    <a:pt x="334" y="893"/>
                    <a:pt x="367" y="793"/>
                  </a:cubicBezTo>
                  <a:cubicBezTo>
                    <a:pt x="434" y="693"/>
                    <a:pt x="501" y="626"/>
                    <a:pt x="601" y="560"/>
                  </a:cubicBezTo>
                  <a:lnTo>
                    <a:pt x="734" y="460"/>
                  </a:lnTo>
                  <a:cubicBezTo>
                    <a:pt x="767" y="460"/>
                    <a:pt x="767" y="426"/>
                    <a:pt x="801" y="426"/>
                  </a:cubicBezTo>
                  <a:cubicBezTo>
                    <a:pt x="801" y="393"/>
                    <a:pt x="801" y="359"/>
                    <a:pt x="801" y="326"/>
                  </a:cubicBezTo>
                  <a:lnTo>
                    <a:pt x="801" y="93"/>
                  </a:lnTo>
                  <a:cubicBezTo>
                    <a:pt x="801" y="59"/>
                    <a:pt x="801" y="26"/>
                    <a:pt x="801" y="26"/>
                  </a:cubicBezTo>
                  <a:cubicBezTo>
                    <a:pt x="784" y="9"/>
                    <a:pt x="776" y="1"/>
                    <a:pt x="7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76;p75">
              <a:extLst>
                <a:ext uri="{FF2B5EF4-FFF2-40B4-BE49-F238E27FC236}">
                  <a16:creationId xmlns:a16="http://schemas.microsoft.com/office/drawing/2014/main" id="{E0240BBC-44B4-4AD5-862B-750AE9CDCD1C}"/>
                </a:ext>
              </a:extLst>
            </p:cNvPr>
            <p:cNvSpPr/>
            <p:nvPr/>
          </p:nvSpPr>
          <p:spPr>
            <a:xfrm>
              <a:off x="3029825" y="2108625"/>
              <a:ext cx="30050" cy="55050"/>
            </a:xfrm>
            <a:custGeom>
              <a:avLst/>
              <a:gdLst/>
              <a:ahLst/>
              <a:cxnLst/>
              <a:rect l="l" t="t" r="r" b="b"/>
              <a:pathLst>
                <a:path w="1202" h="2202" extrusionOk="0">
                  <a:moveTo>
                    <a:pt x="801" y="501"/>
                  </a:moveTo>
                  <a:cubicBezTo>
                    <a:pt x="835" y="534"/>
                    <a:pt x="835" y="567"/>
                    <a:pt x="868" y="601"/>
                  </a:cubicBezTo>
                  <a:cubicBezTo>
                    <a:pt x="868" y="634"/>
                    <a:pt x="902" y="701"/>
                    <a:pt x="902" y="767"/>
                  </a:cubicBezTo>
                  <a:cubicBezTo>
                    <a:pt x="902" y="801"/>
                    <a:pt x="902" y="801"/>
                    <a:pt x="902" y="834"/>
                  </a:cubicBezTo>
                  <a:lnTo>
                    <a:pt x="902" y="1034"/>
                  </a:lnTo>
                  <a:cubicBezTo>
                    <a:pt x="902" y="1068"/>
                    <a:pt x="902" y="1068"/>
                    <a:pt x="902" y="1101"/>
                  </a:cubicBezTo>
                  <a:cubicBezTo>
                    <a:pt x="902" y="1168"/>
                    <a:pt x="868" y="1234"/>
                    <a:pt x="868" y="1335"/>
                  </a:cubicBezTo>
                  <a:cubicBezTo>
                    <a:pt x="835" y="1368"/>
                    <a:pt x="835" y="1435"/>
                    <a:pt x="801" y="1468"/>
                  </a:cubicBezTo>
                  <a:cubicBezTo>
                    <a:pt x="768" y="1535"/>
                    <a:pt x="735" y="1568"/>
                    <a:pt x="701" y="1601"/>
                  </a:cubicBezTo>
                  <a:lnTo>
                    <a:pt x="601" y="1668"/>
                  </a:lnTo>
                  <a:cubicBezTo>
                    <a:pt x="568" y="1701"/>
                    <a:pt x="535" y="1701"/>
                    <a:pt x="501" y="1701"/>
                  </a:cubicBezTo>
                  <a:cubicBezTo>
                    <a:pt x="485" y="1718"/>
                    <a:pt x="468" y="1726"/>
                    <a:pt x="451" y="1726"/>
                  </a:cubicBezTo>
                  <a:cubicBezTo>
                    <a:pt x="435" y="1726"/>
                    <a:pt x="418" y="1718"/>
                    <a:pt x="401" y="1701"/>
                  </a:cubicBezTo>
                  <a:cubicBezTo>
                    <a:pt x="368" y="1701"/>
                    <a:pt x="368" y="1668"/>
                    <a:pt x="334" y="1635"/>
                  </a:cubicBezTo>
                  <a:cubicBezTo>
                    <a:pt x="334" y="1568"/>
                    <a:pt x="301" y="1501"/>
                    <a:pt x="301" y="1468"/>
                  </a:cubicBezTo>
                  <a:lnTo>
                    <a:pt x="301" y="1401"/>
                  </a:lnTo>
                  <a:lnTo>
                    <a:pt x="301" y="1201"/>
                  </a:lnTo>
                  <a:lnTo>
                    <a:pt x="301" y="1134"/>
                  </a:lnTo>
                  <a:cubicBezTo>
                    <a:pt x="301" y="1034"/>
                    <a:pt x="334" y="968"/>
                    <a:pt x="334" y="901"/>
                  </a:cubicBezTo>
                  <a:cubicBezTo>
                    <a:pt x="368" y="834"/>
                    <a:pt x="368" y="801"/>
                    <a:pt x="401" y="734"/>
                  </a:cubicBezTo>
                  <a:cubicBezTo>
                    <a:pt x="435" y="701"/>
                    <a:pt x="468" y="667"/>
                    <a:pt x="501" y="634"/>
                  </a:cubicBezTo>
                  <a:cubicBezTo>
                    <a:pt x="535" y="601"/>
                    <a:pt x="568" y="567"/>
                    <a:pt x="601" y="567"/>
                  </a:cubicBezTo>
                  <a:cubicBezTo>
                    <a:pt x="635" y="534"/>
                    <a:pt x="668" y="534"/>
                    <a:pt x="701" y="501"/>
                  </a:cubicBezTo>
                  <a:close/>
                  <a:moveTo>
                    <a:pt x="835" y="0"/>
                  </a:moveTo>
                  <a:cubicBezTo>
                    <a:pt x="768" y="0"/>
                    <a:pt x="668" y="34"/>
                    <a:pt x="601" y="100"/>
                  </a:cubicBezTo>
                  <a:cubicBezTo>
                    <a:pt x="501" y="134"/>
                    <a:pt x="435" y="200"/>
                    <a:pt x="368" y="300"/>
                  </a:cubicBezTo>
                  <a:cubicBezTo>
                    <a:pt x="301" y="367"/>
                    <a:pt x="234" y="467"/>
                    <a:pt x="168" y="567"/>
                  </a:cubicBezTo>
                  <a:cubicBezTo>
                    <a:pt x="134" y="667"/>
                    <a:pt x="68" y="801"/>
                    <a:pt x="34" y="901"/>
                  </a:cubicBezTo>
                  <a:cubicBezTo>
                    <a:pt x="1" y="1034"/>
                    <a:pt x="1" y="1134"/>
                    <a:pt x="1" y="1268"/>
                  </a:cubicBezTo>
                  <a:cubicBezTo>
                    <a:pt x="1" y="1301"/>
                    <a:pt x="1" y="1335"/>
                    <a:pt x="1" y="1368"/>
                  </a:cubicBezTo>
                  <a:lnTo>
                    <a:pt x="1" y="1568"/>
                  </a:lnTo>
                  <a:cubicBezTo>
                    <a:pt x="1" y="1601"/>
                    <a:pt x="1" y="1635"/>
                    <a:pt x="1" y="1635"/>
                  </a:cubicBezTo>
                  <a:cubicBezTo>
                    <a:pt x="1" y="1735"/>
                    <a:pt x="1" y="1835"/>
                    <a:pt x="34" y="1935"/>
                  </a:cubicBezTo>
                  <a:cubicBezTo>
                    <a:pt x="68" y="2002"/>
                    <a:pt x="134" y="2068"/>
                    <a:pt x="168" y="2135"/>
                  </a:cubicBezTo>
                  <a:cubicBezTo>
                    <a:pt x="234" y="2168"/>
                    <a:pt x="301" y="2202"/>
                    <a:pt x="368" y="2202"/>
                  </a:cubicBezTo>
                  <a:cubicBezTo>
                    <a:pt x="435" y="2202"/>
                    <a:pt x="535" y="2168"/>
                    <a:pt x="601" y="2102"/>
                  </a:cubicBezTo>
                  <a:cubicBezTo>
                    <a:pt x="701" y="2068"/>
                    <a:pt x="768" y="2002"/>
                    <a:pt x="835" y="1902"/>
                  </a:cubicBezTo>
                  <a:cubicBezTo>
                    <a:pt x="935" y="1835"/>
                    <a:pt x="968" y="1735"/>
                    <a:pt x="1035" y="1635"/>
                  </a:cubicBezTo>
                  <a:cubicBezTo>
                    <a:pt x="1102" y="1535"/>
                    <a:pt x="1135" y="1401"/>
                    <a:pt x="1168" y="1301"/>
                  </a:cubicBezTo>
                  <a:cubicBezTo>
                    <a:pt x="1202" y="1168"/>
                    <a:pt x="1202" y="1068"/>
                    <a:pt x="1202" y="934"/>
                  </a:cubicBezTo>
                  <a:cubicBezTo>
                    <a:pt x="1202" y="901"/>
                    <a:pt x="1202" y="868"/>
                    <a:pt x="1202" y="868"/>
                  </a:cubicBezTo>
                  <a:lnTo>
                    <a:pt x="1202" y="634"/>
                  </a:lnTo>
                  <a:cubicBezTo>
                    <a:pt x="1202" y="634"/>
                    <a:pt x="1202" y="601"/>
                    <a:pt x="1202" y="567"/>
                  </a:cubicBezTo>
                  <a:cubicBezTo>
                    <a:pt x="1202" y="467"/>
                    <a:pt x="1202" y="367"/>
                    <a:pt x="1168" y="267"/>
                  </a:cubicBezTo>
                  <a:cubicBezTo>
                    <a:pt x="1135" y="200"/>
                    <a:pt x="1102" y="134"/>
                    <a:pt x="1035" y="67"/>
                  </a:cubicBezTo>
                  <a:cubicBezTo>
                    <a:pt x="968" y="34"/>
                    <a:pt x="902" y="0"/>
                    <a:pt x="8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77;p75">
              <a:extLst>
                <a:ext uri="{FF2B5EF4-FFF2-40B4-BE49-F238E27FC236}">
                  <a16:creationId xmlns:a16="http://schemas.microsoft.com/office/drawing/2014/main" id="{BDF1353A-FE23-4D20-8569-38A2D4BE54DA}"/>
                </a:ext>
              </a:extLst>
            </p:cNvPr>
            <p:cNvSpPr/>
            <p:nvPr/>
          </p:nvSpPr>
          <p:spPr>
            <a:xfrm>
              <a:off x="3064850" y="2067125"/>
              <a:ext cx="24225" cy="78200"/>
            </a:xfrm>
            <a:custGeom>
              <a:avLst/>
              <a:gdLst/>
              <a:ahLst/>
              <a:cxnLst/>
              <a:rect l="l" t="t" r="r" b="b"/>
              <a:pathLst>
                <a:path w="969" h="3128" extrusionOk="0">
                  <a:moveTo>
                    <a:pt x="918" y="1"/>
                  </a:moveTo>
                  <a:cubicBezTo>
                    <a:pt x="910" y="1"/>
                    <a:pt x="902" y="9"/>
                    <a:pt x="902" y="26"/>
                  </a:cubicBezTo>
                  <a:lnTo>
                    <a:pt x="701" y="126"/>
                  </a:lnTo>
                  <a:cubicBezTo>
                    <a:pt x="635" y="159"/>
                    <a:pt x="568" y="226"/>
                    <a:pt x="501" y="259"/>
                  </a:cubicBezTo>
                  <a:cubicBezTo>
                    <a:pt x="435" y="326"/>
                    <a:pt x="401" y="393"/>
                    <a:pt x="334" y="459"/>
                  </a:cubicBezTo>
                  <a:cubicBezTo>
                    <a:pt x="301" y="559"/>
                    <a:pt x="268" y="660"/>
                    <a:pt x="234" y="726"/>
                  </a:cubicBezTo>
                  <a:cubicBezTo>
                    <a:pt x="234" y="826"/>
                    <a:pt x="201" y="960"/>
                    <a:pt x="201" y="1060"/>
                  </a:cubicBezTo>
                  <a:lnTo>
                    <a:pt x="201" y="1227"/>
                  </a:lnTo>
                  <a:lnTo>
                    <a:pt x="34" y="1293"/>
                  </a:lnTo>
                  <a:cubicBezTo>
                    <a:pt x="34" y="1327"/>
                    <a:pt x="1" y="1327"/>
                    <a:pt x="1" y="1360"/>
                  </a:cubicBezTo>
                  <a:cubicBezTo>
                    <a:pt x="1" y="1393"/>
                    <a:pt x="1" y="1427"/>
                    <a:pt x="1" y="1460"/>
                  </a:cubicBezTo>
                  <a:lnTo>
                    <a:pt x="1" y="1694"/>
                  </a:lnTo>
                  <a:cubicBezTo>
                    <a:pt x="1" y="1727"/>
                    <a:pt x="1" y="1727"/>
                    <a:pt x="1" y="1760"/>
                  </a:cubicBezTo>
                  <a:lnTo>
                    <a:pt x="34" y="1760"/>
                  </a:lnTo>
                  <a:lnTo>
                    <a:pt x="201" y="1660"/>
                  </a:lnTo>
                  <a:lnTo>
                    <a:pt x="201" y="3061"/>
                  </a:lnTo>
                  <a:lnTo>
                    <a:pt x="201" y="3128"/>
                  </a:lnTo>
                  <a:lnTo>
                    <a:pt x="268" y="3128"/>
                  </a:lnTo>
                  <a:lnTo>
                    <a:pt x="435" y="3028"/>
                  </a:lnTo>
                  <a:cubicBezTo>
                    <a:pt x="468" y="2995"/>
                    <a:pt x="468" y="2995"/>
                    <a:pt x="501" y="2961"/>
                  </a:cubicBezTo>
                  <a:cubicBezTo>
                    <a:pt x="501" y="2928"/>
                    <a:pt x="501" y="2894"/>
                    <a:pt x="501" y="2894"/>
                  </a:cubicBezTo>
                  <a:lnTo>
                    <a:pt x="501" y="1493"/>
                  </a:lnTo>
                  <a:lnTo>
                    <a:pt x="835" y="1293"/>
                  </a:lnTo>
                  <a:cubicBezTo>
                    <a:pt x="868" y="1260"/>
                    <a:pt x="868" y="1260"/>
                    <a:pt x="902" y="1227"/>
                  </a:cubicBezTo>
                  <a:cubicBezTo>
                    <a:pt x="902" y="1193"/>
                    <a:pt x="902" y="1160"/>
                    <a:pt x="902" y="1160"/>
                  </a:cubicBezTo>
                  <a:lnTo>
                    <a:pt x="902" y="893"/>
                  </a:lnTo>
                  <a:cubicBezTo>
                    <a:pt x="902" y="860"/>
                    <a:pt x="902" y="860"/>
                    <a:pt x="902" y="826"/>
                  </a:cubicBezTo>
                  <a:lnTo>
                    <a:pt x="835" y="826"/>
                  </a:lnTo>
                  <a:lnTo>
                    <a:pt x="501" y="1026"/>
                  </a:lnTo>
                  <a:lnTo>
                    <a:pt x="535" y="893"/>
                  </a:lnTo>
                  <a:cubicBezTo>
                    <a:pt x="535" y="826"/>
                    <a:pt x="535" y="760"/>
                    <a:pt x="568" y="693"/>
                  </a:cubicBezTo>
                  <a:cubicBezTo>
                    <a:pt x="601" y="626"/>
                    <a:pt x="668" y="593"/>
                    <a:pt x="735" y="559"/>
                  </a:cubicBezTo>
                  <a:lnTo>
                    <a:pt x="902" y="459"/>
                  </a:lnTo>
                  <a:cubicBezTo>
                    <a:pt x="902" y="426"/>
                    <a:pt x="935" y="426"/>
                    <a:pt x="935" y="393"/>
                  </a:cubicBezTo>
                  <a:cubicBezTo>
                    <a:pt x="968" y="359"/>
                    <a:pt x="968" y="359"/>
                    <a:pt x="968" y="326"/>
                  </a:cubicBezTo>
                  <a:lnTo>
                    <a:pt x="968" y="59"/>
                  </a:lnTo>
                  <a:cubicBezTo>
                    <a:pt x="968" y="59"/>
                    <a:pt x="968" y="26"/>
                    <a:pt x="935" y="26"/>
                  </a:cubicBezTo>
                  <a:cubicBezTo>
                    <a:pt x="935" y="9"/>
                    <a:pt x="927" y="1"/>
                    <a:pt x="9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78;p75">
              <a:extLst>
                <a:ext uri="{FF2B5EF4-FFF2-40B4-BE49-F238E27FC236}">
                  <a16:creationId xmlns:a16="http://schemas.microsoft.com/office/drawing/2014/main" id="{D66BA234-358D-4ABE-9687-4D0C9D45630C}"/>
                </a:ext>
              </a:extLst>
            </p:cNvPr>
            <p:cNvSpPr/>
            <p:nvPr/>
          </p:nvSpPr>
          <p:spPr>
            <a:xfrm>
              <a:off x="3104050" y="2067125"/>
              <a:ext cx="27550" cy="54400"/>
            </a:xfrm>
            <a:custGeom>
              <a:avLst/>
              <a:gdLst/>
              <a:ahLst/>
              <a:cxnLst/>
              <a:rect l="l" t="t" r="r" b="b"/>
              <a:pathLst>
                <a:path w="1102" h="2176" extrusionOk="0">
                  <a:moveTo>
                    <a:pt x="839" y="1"/>
                  </a:moveTo>
                  <a:cubicBezTo>
                    <a:pt x="810" y="1"/>
                    <a:pt x="785" y="9"/>
                    <a:pt x="768" y="26"/>
                  </a:cubicBezTo>
                  <a:cubicBezTo>
                    <a:pt x="668" y="26"/>
                    <a:pt x="601" y="59"/>
                    <a:pt x="534" y="92"/>
                  </a:cubicBezTo>
                  <a:cubicBezTo>
                    <a:pt x="468" y="126"/>
                    <a:pt x="401" y="193"/>
                    <a:pt x="334" y="259"/>
                  </a:cubicBezTo>
                  <a:cubicBezTo>
                    <a:pt x="268" y="326"/>
                    <a:pt x="234" y="426"/>
                    <a:pt x="167" y="493"/>
                  </a:cubicBezTo>
                  <a:cubicBezTo>
                    <a:pt x="134" y="559"/>
                    <a:pt x="101" y="660"/>
                    <a:pt x="67" y="760"/>
                  </a:cubicBezTo>
                  <a:cubicBezTo>
                    <a:pt x="67" y="826"/>
                    <a:pt x="34" y="893"/>
                    <a:pt x="34" y="993"/>
                  </a:cubicBezTo>
                  <a:cubicBezTo>
                    <a:pt x="34" y="1060"/>
                    <a:pt x="34" y="1127"/>
                    <a:pt x="34" y="1193"/>
                  </a:cubicBezTo>
                  <a:cubicBezTo>
                    <a:pt x="67" y="1227"/>
                    <a:pt x="67" y="1293"/>
                    <a:pt x="101" y="1327"/>
                  </a:cubicBezTo>
                  <a:cubicBezTo>
                    <a:pt x="134" y="1360"/>
                    <a:pt x="167" y="1393"/>
                    <a:pt x="234" y="1393"/>
                  </a:cubicBezTo>
                  <a:lnTo>
                    <a:pt x="401" y="1393"/>
                  </a:lnTo>
                  <a:lnTo>
                    <a:pt x="568" y="1360"/>
                  </a:lnTo>
                  <a:cubicBezTo>
                    <a:pt x="601" y="1327"/>
                    <a:pt x="634" y="1327"/>
                    <a:pt x="701" y="1327"/>
                  </a:cubicBezTo>
                  <a:lnTo>
                    <a:pt x="735" y="1327"/>
                  </a:lnTo>
                  <a:cubicBezTo>
                    <a:pt x="768" y="1327"/>
                    <a:pt x="768" y="1360"/>
                    <a:pt x="735" y="1393"/>
                  </a:cubicBezTo>
                  <a:cubicBezTo>
                    <a:pt x="735" y="1393"/>
                    <a:pt x="735" y="1427"/>
                    <a:pt x="735" y="1427"/>
                  </a:cubicBezTo>
                  <a:lnTo>
                    <a:pt x="701" y="1493"/>
                  </a:lnTo>
                  <a:cubicBezTo>
                    <a:pt x="668" y="1527"/>
                    <a:pt x="634" y="1560"/>
                    <a:pt x="634" y="1560"/>
                  </a:cubicBezTo>
                  <a:cubicBezTo>
                    <a:pt x="601" y="1594"/>
                    <a:pt x="568" y="1594"/>
                    <a:pt x="534" y="1627"/>
                  </a:cubicBezTo>
                  <a:cubicBezTo>
                    <a:pt x="501" y="1660"/>
                    <a:pt x="468" y="1660"/>
                    <a:pt x="434" y="1660"/>
                  </a:cubicBezTo>
                  <a:lnTo>
                    <a:pt x="368" y="1660"/>
                  </a:lnTo>
                  <a:lnTo>
                    <a:pt x="301" y="1627"/>
                  </a:lnTo>
                  <a:lnTo>
                    <a:pt x="268" y="1627"/>
                  </a:lnTo>
                  <a:lnTo>
                    <a:pt x="67" y="1727"/>
                  </a:lnTo>
                  <a:cubicBezTo>
                    <a:pt x="67" y="1760"/>
                    <a:pt x="34" y="1760"/>
                    <a:pt x="34" y="1794"/>
                  </a:cubicBezTo>
                  <a:cubicBezTo>
                    <a:pt x="1" y="1827"/>
                    <a:pt x="1" y="1860"/>
                    <a:pt x="34" y="1894"/>
                  </a:cubicBezTo>
                  <a:cubicBezTo>
                    <a:pt x="34" y="1927"/>
                    <a:pt x="34" y="1994"/>
                    <a:pt x="67" y="2027"/>
                  </a:cubicBezTo>
                  <a:cubicBezTo>
                    <a:pt x="67" y="2094"/>
                    <a:pt x="134" y="2127"/>
                    <a:pt x="167" y="2161"/>
                  </a:cubicBezTo>
                  <a:cubicBezTo>
                    <a:pt x="212" y="2161"/>
                    <a:pt x="242" y="2175"/>
                    <a:pt x="276" y="2175"/>
                  </a:cubicBezTo>
                  <a:cubicBezTo>
                    <a:pt x="293" y="2175"/>
                    <a:pt x="312" y="2172"/>
                    <a:pt x="334" y="2161"/>
                  </a:cubicBezTo>
                  <a:cubicBezTo>
                    <a:pt x="401" y="2161"/>
                    <a:pt x="501" y="2127"/>
                    <a:pt x="568" y="2094"/>
                  </a:cubicBezTo>
                  <a:cubicBezTo>
                    <a:pt x="634" y="2027"/>
                    <a:pt x="735" y="1994"/>
                    <a:pt x="801" y="1894"/>
                  </a:cubicBezTo>
                  <a:cubicBezTo>
                    <a:pt x="868" y="1827"/>
                    <a:pt x="901" y="1760"/>
                    <a:pt x="968" y="1660"/>
                  </a:cubicBezTo>
                  <a:cubicBezTo>
                    <a:pt x="1001" y="1594"/>
                    <a:pt x="1035" y="1493"/>
                    <a:pt x="1068" y="1427"/>
                  </a:cubicBezTo>
                  <a:cubicBezTo>
                    <a:pt x="1101" y="1327"/>
                    <a:pt x="1101" y="1260"/>
                    <a:pt x="1101" y="1193"/>
                  </a:cubicBezTo>
                  <a:cubicBezTo>
                    <a:pt x="1101" y="1060"/>
                    <a:pt x="1068" y="960"/>
                    <a:pt x="1001" y="860"/>
                  </a:cubicBezTo>
                  <a:cubicBezTo>
                    <a:pt x="977" y="811"/>
                    <a:pt x="917" y="780"/>
                    <a:pt x="821" y="780"/>
                  </a:cubicBezTo>
                  <a:cubicBezTo>
                    <a:pt x="786" y="780"/>
                    <a:pt x="746" y="784"/>
                    <a:pt x="701" y="793"/>
                  </a:cubicBezTo>
                  <a:lnTo>
                    <a:pt x="534" y="860"/>
                  </a:lnTo>
                  <a:lnTo>
                    <a:pt x="368" y="860"/>
                  </a:lnTo>
                  <a:cubicBezTo>
                    <a:pt x="368" y="826"/>
                    <a:pt x="368" y="793"/>
                    <a:pt x="368" y="793"/>
                  </a:cubicBezTo>
                  <a:cubicBezTo>
                    <a:pt x="368" y="726"/>
                    <a:pt x="401" y="693"/>
                    <a:pt x="434" y="626"/>
                  </a:cubicBezTo>
                  <a:cubicBezTo>
                    <a:pt x="468" y="593"/>
                    <a:pt x="501" y="559"/>
                    <a:pt x="568" y="526"/>
                  </a:cubicBezTo>
                  <a:cubicBezTo>
                    <a:pt x="601" y="493"/>
                    <a:pt x="634" y="493"/>
                    <a:pt x="668" y="493"/>
                  </a:cubicBezTo>
                  <a:lnTo>
                    <a:pt x="735" y="493"/>
                  </a:lnTo>
                  <a:lnTo>
                    <a:pt x="768" y="526"/>
                  </a:lnTo>
                  <a:lnTo>
                    <a:pt x="835" y="526"/>
                  </a:lnTo>
                  <a:lnTo>
                    <a:pt x="1001" y="393"/>
                  </a:lnTo>
                  <a:cubicBezTo>
                    <a:pt x="1035" y="393"/>
                    <a:pt x="1035" y="359"/>
                    <a:pt x="1068" y="359"/>
                  </a:cubicBezTo>
                  <a:cubicBezTo>
                    <a:pt x="1068" y="326"/>
                    <a:pt x="1068" y="293"/>
                    <a:pt x="1068" y="259"/>
                  </a:cubicBezTo>
                  <a:cubicBezTo>
                    <a:pt x="1068" y="193"/>
                    <a:pt x="1035" y="159"/>
                    <a:pt x="1035" y="126"/>
                  </a:cubicBezTo>
                  <a:cubicBezTo>
                    <a:pt x="1001" y="59"/>
                    <a:pt x="968" y="26"/>
                    <a:pt x="935" y="26"/>
                  </a:cubicBezTo>
                  <a:cubicBezTo>
                    <a:pt x="901" y="9"/>
                    <a:pt x="868" y="1"/>
                    <a:pt x="8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9;p75">
              <a:extLst>
                <a:ext uri="{FF2B5EF4-FFF2-40B4-BE49-F238E27FC236}">
                  <a16:creationId xmlns:a16="http://schemas.microsoft.com/office/drawing/2014/main" id="{4FAF1630-3C65-4D49-B4B1-89976FB879A5}"/>
                </a:ext>
              </a:extLst>
            </p:cNvPr>
            <p:cNvSpPr/>
            <p:nvPr/>
          </p:nvSpPr>
          <p:spPr>
            <a:xfrm>
              <a:off x="3135750" y="2047750"/>
              <a:ext cx="28375" cy="57075"/>
            </a:xfrm>
            <a:custGeom>
              <a:avLst/>
              <a:gdLst/>
              <a:ahLst/>
              <a:cxnLst/>
              <a:rect l="l" t="t" r="r" b="b"/>
              <a:pathLst>
                <a:path w="1135" h="2283" extrusionOk="0">
                  <a:moveTo>
                    <a:pt x="834" y="1101"/>
                  </a:moveTo>
                  <a:lnTo>
                    <a:pt x="834" y="1134"/>
                  </a:lnTo>
                  <a:cubicBezTo>
                    <a:pt x="834" y="1168"/>
                    <a:pt x="801" y="1234"/>
                    <a:pt x="801" y="1301"/>
                  </a:cubicBezTo>
                  <a:cubicBezTo>
                    <a:pt x="767" y="1334"/>
                    <a:pt x="767" y="1401"/>
                    <a:pt x="734" y="1468"/>
                  </a:cubicBezTo>
                  <a:cubicBezTo>
                    <a:pt x="701" y="1535"/>
                    <a:pt x="667" y="1568"/>
                    <a:pt x="634" y="1635"/>
                  </a:cubicBezTo>
                  <a:cubicBezTo>
                    <a:pt x="567" y="1668"/>
                    <a:pt x="534" y="1701"/>
                    <a:pt x="467" y="1735"/>
                  </a:cubicBezTo>
                  <a:cubicBezTo>
                    <a:pt x="434" y="1768"/>
                    <a:pt x="401" y="1768"/>
                    <a:pt x="367" y="1768"/>
                  </a:cubicBezTo>
                  <a:cubicBezTo>
                    <a:pt x="300" y="1768"/>
                    <a:pt x="300" y="1735"/>
                    <a:pt x="300" y="1701"/>
                  </a:cubicBezTo>
                  <a:cubicBezTo>
                    <a:pt x="300" y="1635"/>
                    <a:pt x="334" y="1568"/>
                    <a:pt x="334" y="1535"/>
                  </a:cubicBezTo>
                  <a:cubicBezTo>
                    <a:pt x="367" y="1468"/>
                    <a:pt x="434" y="1401"/>
                    <a:pt x="501" y="1368"/>
                  </a:cubicBezTo>
                  <a:lnTo>
                    <a:pt x="834" y="1101"/>
                  </a:lnTo>
                  <a:close/>
                  <a:moveTo>
                    <a:pt x="801" y="0"/>
                  </a:moveTo>
                  <a:cubicBezTo>
                    <a:pt x="734" y="34"/>
                    <a:pt x="634" y="34"/>
                    <a:pt x="567" y="100"/>
                  </a:cubicBezTo>
                  <a:cubicBezTo>
                    <a:pt x="501" y="134"/>
                    <a:pt x="434" y="200"/>
                    <a:pt x="367" y="267"/>
                  </a:cubicBezTo>
                  <a:cubicBezTo>
                    <a:pt x="234" y="400"/>
                    <a:pt x="167" y="567"/>
                    <a:pt x="100" y="734"/>
                  </a:cubicBezTo>
                  <a:cubicBezTo>
                    <a:pt x="67" y="767"/>
                    <a:pt x="67" y="834"/>
                    <a:pt x="67" y="901"/>
                  </a:cubicBezTo>
                  <a:cubicBezTo>
                    <a:pt x="67" y="934"/>
                    <a:pt x="100" y="968"/>
                    <a:pt x="100" y="968"/>
                  </a:cubicBezTo>
                  <a:lnTo>
                    <a:pt x="134" y="968"/>
                  </a:lnTo>
                  <a:lnTo>
                    <a:pt x="367" y="834"/>
                  </a:lnTo>
                  <a:cubicBezTo>
                    <a:pt x="401" y="834"/>
                    <a:pt x="401" y="801"/>
                    <a:pt x="401" y="801"/>
                  </a:cubicBezTo>
                  <a:cubicBezTo>
                    <a:pt x="434" y="767"/>
                    <a:pt x="434" y="767"/>
                    <a:pt x="434" y="734"/>
                  </a:cubicBezTo>
                  <a:cubicBezTo>
                    <a:pt x="467" y="701"/>
                    <a:pt x="501" y="667"/>
                    <a:pt x="501" y="634"/>
                  </a:cubicBezTo>
                  <a:cubicBezTo>
                    <a:pt x="534" y="601"/>
                    <a:pt x="567" y="567"/>
                    <a:pt x="601" y="534"/>
                  </a:cubicBezTo>
                  <a:cubicBezTo>
                    <a:pt x="667" y="501"/>
                    <a:pt x="734" y="501"/>
                    <a:pt x="767" y="501"/>
                  </a:cubicBezTo>
                  <a:cubicBezTo>
                    <a:pt x="801" y="534"/>
                    <a:pt x="834" y="601"/>
                    <a:pt x="834" y="701"/>
                  </a:cubicBezTo>
                  <a:lnTo>
                    <a:pt x="434" y="1034"/>
                  </a:lnTo>
                  <a:cubicBezTo>
                    <a:pt x="300" y="1134"/>
                    <a:pt x="200" y="1268"/>
                    <a:pt x="100" y="1401"/>
                  </a:cubicBezTo>
                  <a:cubicBezTo>
                    <a:pt x="34" y="1568"/>
                    <a:pt x="0" y="1735"/>
                    <a:pt x="0" y="1902"/>
                  </a:cubicBezTo>
                  <a:cubicBezTo>
                    <a:pt x="0" y="1968"/>
                    <a:pt x="0" y="2035"/>
                    <a:pt x="0" y="2102"/>
                  </a:cubicBezTo>
                  <a:cubicBezTo>
                    <a:pt x="34" y="2168"/>
                    <a:pt x="67" y="2202"/>
                    <a:pt x="100" y="2235"/>
                  </a:cubicBezTo>
                  <a:cubicBezTo>
                    <a:pt x="124" y="2259"/>
                    <a:pt x="164" y="2282"/>
                    <a:pt x="198" y="2282"/>
                  </a:cubicBezTo>
                  <a:cubicBezTo>
                    <a:pt x="211" y="2282"/>
                    <a:pt x="224" y="2278"/>
                    <a:pt x="234" y="2268"/>
                  </a:cubicBezTo>
                  <a:cubicBezTo>
                    <a:pt x="300" y="2268"/>
                    <a:pt x="367" y="2268"/>
                    <a:pt x="434" y="2202"/>
                  </a:cubicBezTo>
                  <a:cubicBezTo>
                    <a:pt x="534" y="2168"/>
                    <a:pt x="601" y="2102"/>
                    <a:pt x="667" y="2002"/>
                  </a:cubicBezTo>
                  <a:cubicBezTo>
                    <a:pt x="734" y="1902"/>
                    <a:pt x="801" y="1835"/>
                    <a:pt x="834" y="1735"/>
                  </a:cubicBezTo>
                  <a:lnTo>
                    <a:pt x="834" y="1835"/>
                  </a:lnTo>
                  <a:cubicBezTo>
                    <a:pt x="834" y="1868"/>
                    <a:pt x="834" y="1902"/>
                    <a:pt x="834" y="1902"/>
                  </a:cubicBezTo>
                  <a:cubicBezTo>
                    <a:pt x="834" y="1918"/>
                    <a:pt x="843" y="1927"/>
                    <a:pt x="851" y="1927"/>
                  </a:cubicBezTo>
                  <a:cubicBezTo>
                    <a:pt x="859" y="1927"/>
                    <a:pt x="868" y="1918"/>
                    <a:pt x="868" y="1902"/>
                  </a:cubicBezTo>
                  <a:lnTo>
                    <a:pt x="1068" y="1801"/>
                  </a:lnTo>
                  <a:cubicBezTo>
                    <a:pt x="1068" y="1801"/>
                    <a:pt x="1101" y="1768"/>
                    <a:pt x="1101" y="1735"/>
                  </a:cubicBezTo>
                  <a:cubicBezTo>
                    <a:pt x="1134" y="1735"/>
                    <a:pt x="1134" y="1701"/>
                    <a:pt x="1134" y="1668"/>
                  </a:cubicBezTo>
                  <a:lnTo>
                    <a:pt x="1134" y="567"/>
                  </a:lnTo>
                  <a:cubicBezTo>
                    <a:pt x="1134" y="467"/>
                    <a:pt x="1101" y="334"/>
                    <a:pt x="1068" y="234"/>
                  </a:cubicBezTo>
                  <a:cubicBezTo>
                    <a:pt x="1068" y="167"/>
                    <a:pt x="1034" y="100"/>
                    <a:pt x="968" y="67"/>
                  </a:cubicBezTo>
                  <a:cubicBezTo>
                    <a:pt x="934" y="34"/>
                    <a:pt x="868" y="0"/>
                    <a:pt x="8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0;p75">
              <a:extLst>
                <a:ext uri="{FF2B5EF4-FFF2-40B4-BE49-F238E27FC236}">
                  <a16:creationId xmlns:a16="http://schemas.microsoft.com/office/drawing/2014/main" id="{F5F6CF95-C8F5-48E6-9F56-1F6CCF9E2694}"/>
                </a:ext>
              </a:extLst>
            </p:cNvPr>
            <p:cNvSpPr/>
            <p:nvPr/>
          </p:nvSpPr>
          <p:spPr>
            <a:xfrm>
              <a:off x="3172425" y="2016875"/>
              <a:ext cx="7550" cy="69250"/>
            </a:xfrm>
            <a:custGeom>
              <a:avLst/>
              <a:gdLst/>
              <a:ahLst/>
              <a:cxnLst/>
              <a:rect l="l" t="t" r="r" b="b"/>
              <a:pathLst>
                <a:path w="302" h="2770" extrusionOk="0">
                  <a:moveTo>
                    <a:pt x="268" y="1"/>
                  </a:moveTo>
                  <a:lnTo>
                    <a:pt x="68" y="101"/>
                  </a:lnTo>
                  <a:cubicBezTo>
                    <a:pt x="34" y="134"/>
                    <a:pt x="34" y="134"/>
                    <a:pt x="34" y="168"/>
                  </a:cubicBezTo>
                  <a:cubicBezTo>
                    <a:pt x="1" y="201"/>
                    <a:pt x="1" y="234"/>
                    <a:pt x="34" y="234"/>
                  </a:cubicBezTo>
                  <a:lnTo>
                    <a:pt x="34" y="2703"/>
                  </a:lnTo>
                  <a:cubicBezTo>
                    <a:pt x="1" y="2736"/>
                    <a:pt x="1" y="2770"/>
                    <a:pt x="34" y="2770"/>
                  </a:cubicBezTo>
                  <a:lnTo>
                    <a:pt x="68" y="2770"/>
                  </a:lnTo>
                  <a:lnTo>
                    <a:pt x="268" y="2670"/>
                  </a:lnTo>
                  <a:cubicBezTo>
                    <a:pt x="268" y="2670"/>
                    <a:pt x="301" y="2636"/>
                    <a:pt x="301" y="2603"/>
                  </a:cubicBezTo>
                  <a:cubicBezTo>
                    <a:pt x="301" y="2569"/>
                    <a:pt x="301" y="2569"/>
                    <a:pt x="301" y="2536"/>
                  </a:cubicBezTo>
                  <a:lnTo>
                    <a:pt x="301" y="68"/>
                  </a:lnTo>
                  <a:cubicBezTo>
                    <a:pt x="301" y="34"/>
                    <a:pt x="301" y="34"/>
                    <a:pt x="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81;p75">
              <a:extLst>
                <a:ext uri="{FF2B5EF4-FFF2-40B4-BE49-F238E27FC236}">
                  <a16:creationId xmlns:a16="http://schemas.microsoft.com/office/drawing/2014/main" id="{D1D4358C-3C15-4EB9-8DE3-9668BFCA5B6F}"/>
                </a:ext>
              </a:extLst>
            </p:cNvPr>
            <p:cNvSpPr/>
            <p:nvPr/>
          </p:nvSpPr>
          <p:spPr>
            <a:xfrm>
              <a:off x="3186625" y="2019050"/>
              <a:ext cx="30875" cy="53725"/>
            </a:xfrm>
            <a:custGeom>
              <a:avLst/>
              <a:gdLst/>
              <a:ahLst/>
              <a:cxnLst/>
              <a:rect l="l" t="t" r="r" b="b"/>
              <a:pathLst>
                <a:path w="1235" h="2149" extrusionOk="0">
                  <a:moveTo>
                    <a:pt x="734" y="448"/>
                  </a:moveTo>
                  <a:cubicBezTo>
                    <a:pt x="767" y="448"/>
                    <a:pt x="801" y="481"/>
                    <a:pt x="834" y="481"/>
                  </a:cubicBezTo>
                  <a:cubicBezTo>
                    <a:pt x="834" y="514"/>
                    <a:pt x="867" y="548"/>
                    <a:pt x="867" y="581"/>
                  </a:cubicBezTo>
                  <a:cubicBezTo>
                    <a:pt x="867" y="614"/>
                    <a:pt x="867" y="648"/>
                    <a:pt x="867" y="681"/>
                  </a:cubicBezTo>
                  <a:lnTo>
                    <a:pt x="334" y="1015"/>
                  </a:lnTo>
                  <a:cubicBezTo>
                    <a:pt x="334" y="981"/>
                    <a:pt x="334" y="915"/>
                    <a:pt x="334" y="881"/>
                  </a:cubicBezTo>
                  <a:cubicBezTo>
                    <a:pt x="367" y="815"/>
                    <a:pt x="367" y="781"/>
                    <a:pt x="400" y="748"/>
                  </a:cubicBezTo>
                  <a:cubicBezTo>
                    <a:pt x="434" y="681"/>
                    <a:pt x="434" y="648"/>
                    <a:pt x="467" y="614"/>
                  </a:cubicBezTo>
                  <a:cubicBezTo>
                    <a:pt x="500" y="581"/>
                    <a:pt x="567" y="514"/>
                    <a:pt x="600" y="514"/>
                  </a:cubicBezTo>
                  <a:lnTo>
                    <a:pt x="634" y="514"/>
                  </a:lnTo>
                  <a:cubicBezTo>
                    <a:pt x="667" y="481"/>
                    <a:pt x="701" y="448"/>
                    <a:pt x="734" y="448"/>
                  </a:cubicBezTo>
                  <a:close/>
                  <a:moveTo>
                    <a:pt x="793" y="1"/>
                  </a:moveTo>
                  <a:cubicBezTo>
                    <a:pt x="731" y="1"/>
                    <a:pt x="683" y="32"/>
                    <a:pt x="634" y="81"/>
                  </a:cubicBezTo>
                  <a:cubicBezTo>
                    <a:pt x="500" y="114"/>
                    <a:pt x="434" y="181"/>
                    <a:pt x="367" y="281"/>
                  </a:cubicBezTo>
                  <a:cubicBezTo>
                    <a:pt x="267" y="381"/>
                    <a:pt x="200" y="481"/>
                    <a:pt x="167" y="614"/>
                  </a:cubicBezTo>
                  <a:cubicBezTo>
                    <a:pt x="100" y="715"/>
                    <a:pt x="67" y="848"/>
                    <a:pt x="33" y="981"/>
                  </a:cubicBezTo>
                  <a:cubicBezTo>
                    <a:pt x="33" y="1115"/>
                    <a:pt x="0" y="1282"/>
                    <a:pt x="0" y="1415"/>
                  </a:cubicBezTo>
                  <a:cubicBezTo>
                    <a:pt x="0" y="1548"/>
                    <a:pt x="0" y="1682"/>
                    <a:pt x="33" y="1815"/>
                  </a:cubicBezTo>
                  <a:cubicBezTo>
                    <a:pt x="33" y="1882"/>
                    <a:pt x="100" y="1982"/>
                    <a:pt x="133" y="2049"/>
                  </a:cubicBezTo>
                  <a:cubicBezTo>
                    <a:pt x="200" y="2116"/>
                    <a:pt x="267" y="2149"/>
                    <a:pt x="334" y="2149"/>
                  </a:cubicBezTo>
                  <a:cubicBezTo>
                    <a:pt x="434" y="2149"/>
                    <a:pt x="500" y="2116"/>
                    <a:pt x="567" y="2082"/>
                  </a:cubicBezTo>
                  <a:cubicBezTo>
                    <a:pt x="667" y="2015"/>
                    <a:pt x="767" y="1949"/>
                    <a:pt x="834" y="1882"/>
                  </a:cubicBezTo>
                  <a:cubicBezTo>
                    <a:pt x="901" y="1815"/>
                    <a:pt x="934" y="1715"/>
                    <a:pt x="1001" y="1649"/>
                  </a:cubicBezTo>
                  <a:cubicBezTo>
                    <a:pt x="1034" y="1582"/>
                    <a:pt x="1067" y="1515"/>
                    <a:pt x="1101" y="1415"/>
                  </a:cubicBezTo>
                  <a:cubicBezTo>
                    <a:pt x="1134" y="1382"/>
                    <a:pt x="1134" y="1315"/>
                    <a:pt x="1134" y="1282"/>
                  </a:cubicBezTo>
                  <a:cubicBezTo>
                    <a:pt x="1134" y="1248"/>
                    <a:pt x="1134" y="1215"/>
                    <a:pt x="1134" y="1215"/>
                  </a:cubicBezTo>
                  <a:cubicBezTo>
                    <a:pt x="1134" y="1198"/>
                    <a:pt x="1126" y="1190"/>
                    <a:pt x="1117" y="1190"/>
                  </a:cubicBezTo>
                  <a:cubicBezTo>
                    <a:pt x="1109" y="1190"/>
                    <a:pt x="1101" y="1198"/>
                    <a:pt x="1101" y="1215"/>
                  </a:cubicBezTo>
                  <a:lnTo>
                    <a:pt x="901" y="1315"/>
                  </a:lnTo>
                  <a:cubicBezTo>
                    <a:pt x="867" y="1315"/>
                    <a:pt x="867" y="1348"/>
                    <a:pt x="834" y="1348"/>
                  </a:cubicBezTo>
                  <a:lnTo>
                    <a:pt x="801" y="1415"/>
                  </a:lnTo>
                  <a:cubicBezTo>
                    <a:pt x="767" y="1448"/>
                    <a:pt x="767" y="1482"/>
                    <a:pt x="734" y="1548"/>
                  </a:cubicBezTo>
                  <a:cubicBezTo>
                    <a:pt x="701" y="1582"/>
                    <a:pt x="634" y="1615"/>
                    <a:pt x="600" y="1615"/>
                  </a:cubicBezTo>
                  <a:cubicBezTo>
                    <a:pt x="567" y="1649"/>
                    <a:pt x="534" y="1649"/>
                    <a:pt x="500" y="1682"/>
                  </a:cubicBezTo>
                  <a:lnTo>
                    <a:pt x="400" y="1682"/>
                  </a:lnTo>
                  <a:cubicBezTo>
                    <a:pt x="367" y="1649"/>
                    <a:pt x="367" y="1615"/>
                    <a:pt x="334" y="1582"/>
                  </a:cubicBezTo>
                  <a:cubicBezTo>
                    <a:pt x="334" y="1548"/>
                    <a:pt x="300" y="1482"/>
                    <a:pt x="300" y="1448"/>
                  </a:cubicBezTo>
                  <a:lnTo>
                    <a:pt x="1134" y="981"/>
                  </a:lnTo>
                  <a:cubicBezTo>
                    <a:pt x="1168" y="981"/>
                    <a:pt x="1201" y="948"/>
                    <a:pt x="1201" y="915"/>
                  </a:cubicBezTo>
                  <a:cubicBezTo>
                    <a:pt x="1201" y="881"/>
                    <a:pt x="1201" y="881"/>
                    <a:pt x="1234" y="848"/>
                  </a:cubicBezTo>
                  <a:lnTo>
                    <a:pt x="1234" y="681"/>
                  </a:lnTo>
                  <a:cubicBezTo>
                    <a:pt x="1234" y="548"/>
                    <a:pt x="1201" y="448"/>
                    <a:pt x="1168" y="348"/>
                  </a:cubicBezTo>
                  <a:cubicBezTo>
                    <a:pt x="1168" y="248"/>
                    <a:pt x="1101" y="181"/>
                    <a:pt x="1067" y="114"/>
                  </a:cubicBezTo>
                  <a:cubicBezTo>
                    <a:pt x="1001" y="47"/>
                    <a:pt x="934" y="14"/>
                    <a:pt x="867" y="14"/>
                  </a:cubicBezTo>
                  <a:cubicBezTo>
                    <a:pt x="841" y="5"/>
                    <a:pt x="816" y="1"/>
                    <a:pt x="7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182;p75">
              <a:extLst>
                <a:ext uri="{FF2B5EF4-FFF2-40B4-BE49-F238E27FC236}">
                  <a16:creationId xmlns:a16="http://schemas.microsoft.com/office/drawing/2014/main" id="{56DAE6BE-E6CD-4035-A5E7-974A71C5CB44}"/>
                </a:ext>
              </a:extLst>
            </p:cNvPr>
            <p:cNvSpPr/>
            <p:nvPr/>
          </p:nvSpPr>
          <p:spPr>
            <a:xfrm>
              <a:off x="3222475" y="1999375"/>
              <a:ext cx="27550" cy="55075"/>
            </a:xfrm>
            <a:custGeom>
              <a:avLst/>
              <a:gdLst/>
              <a:ahLst/>
              <a:cxnLst/>
              <a:rect l="l" t="t" r="r" b="b"/>
              <a:pathLst>
                <a:path w="1102" h="2203" extrusionOk="0">
                  <a:moveTo>
                    <a:pt x="734" y="0"/>
                  </a:moveTo>
                  <a:cubicBezTo>
                    <a:pt x="668" y="34"/>
                    <a:pt x="567" y="34"/>
                    <a:pt x="534" y="101"/>
                  </a:cubicBezTo>
                  <a:cubicBezTo>
                    <a:pt x="434" y="134"/>
                    <a:pt x="367" y="201"/>
                    <a:pt x="301" y="267"/>
                  </a:cubicBezTo>
                  <a:cubicBezTo>
                    <a:pt x="234" y="334"/>
                    <a:pt x="201" y="401"/>
                    <a:pt x="167" y="501"/>
                  </a:cubicBezTo>
                  <a:cubicBezTo>
                    <a:pt x="100" y="568"/>
                    <a:pt x="67" y="668"/>
                    <a:pt x="67" y="734"/>
                  </a:cubicBezTo>
                  <a:cubicBezTo>
                    <a:pt x="34" y="801"/>
                    <a:pt x="34" y="901"/>
                    <a:pt x="34" y="968"/>
                  </a:cubicBezTo>
                  <a:cubicBezTo>
                    <a:pt x="0" y="1035"/>
                    <a:pt x="0" y="1101"/>
                    <a:pt x="34" y="1168"/>
                  </a:cubicBezTo>
                  <a:cubicBezTo>
                    <a:pt x="34" y="1235"/>
                    <a:pt x="34" y="1268"/>
                    <a:pt x="67" y="1301"/>
                  </a:cubicBezTo>
                  <a:cubicBezTo>
                    <a:pt x="100" y="1335"/>
                    <a:pt x="134" y="1368"/>
                    <a:pt x="201" y="1368"/>
                  </a:cubicBezTo>
                  <a:cubicBezTo>
                    <a:pt x="217" y="1385"/>
                    <a:pt x="242" y="1393"/>
                    <a:pt x="271" y="1393"/>
                  </a:cubicBezTo>
                  <a:cubicBezTo>
                    <a:pt x="301" y="1393"/>
                    <a:pt x="334" y="1385"/>
                    <a:pt x="367" y="1368"/>
                  </a:cubicBezTo>
                  <a:lnTo>
                    <a:pt x="534" y="1335"/>
                  </a:lnTo>
                  <a:lnTo>
                    <a:pt x="668" y="1301"/>
                  </a:lnTo>
                  <a:lnTo>
                    <a:pt x="734" y="1301"/>
                  </a:lnTo>
                  <a:cubicBezTo>
                    <a:pt x="734" y="1335"/>
                    <a:pt x="734" y="1368"/>
                    <a:pt x="734" y="1368"/>
                  </a:cubicBezTo>
                  <a:cubicBezTo>
                    <a:pt x="734" y="1401"/>
                    <a:pt x="734" y="1435"/>
                    <a:pt x="734" y="1468"/>
                  </a:cubicBezTo>
                  <a:cubicBezTo>
                    <a:pt x="701" y="1502"/>
                    <a:pt x="701" y="1535"/>
                    <a:pt x="668" y="1535"/>
                  </a:cubicBezTo>
                  <a:cubicBezTo>
                    <a:pt x="634" y="1568"/>
                    <a:pt x="634" y="1602"/>
                    <a:pt x="601" y="1602"/>
                  </a:cubicBezTo>
                  <a:lnTo>
                    <a:pt x="534" y="1668"/>
                  </a:lnTo>
                  <a:cubicBezTo>
                    <a:pt x="467" y="1702"/>
                    <a:pt x="434" y="1702"/>
                    <a:pt x="401" y="1702"/>
                  </a:cubicBezTo>
                  <a:cubicBezTo>
                    <a:pt x="367" y="1702"/>
                    <a:pt x="334" y="1702"/>
                    <a:pt x="334" y="1668"/>
                  </a:cubicBezTo>
                  <a:lnTo>
                    <a:pt x="301" y="1635"/>
                  </a:lnTo>
                  <a:lnTo>
                    <a:pt x="234" y="1635"/>
                  </a:lnTo>
                  <a:lnTo>
                    <a:pt x="34" y="1768"/>
                  </a:lnTo>
                  <a:cubicBezTo>
                    <a:pt x="34" y="1768"/>
                    <a:pt x="0" y="1802"/>
                    <a:pt x="0" y="1802"/>
                  </a:cubicBezTo>
                  <a:cubicBezTo>
                    <a:pt x="0" y="1835"/>
                    <a:pt x="0" y="1868"/>
                    <a:pt x="0" y="1902"/>
                  </a:cubicBezTo>
                  <a:cubicBezTo>
                    <a:pt x="0" y="1935"/>
                    <a:pt x="0" y="2002"/>
                    <a:pt x="34" y="2069"/>
                  </a:cubicBezTo>
                  <a:cubicBezTo>
                    <a:pt x="67" y="2102"/>
                    <a:pt x="100" y="2135"/>
                    <a:pt x="134" y="2169"/>
                  </a:cubicBezTo>
                  <a:cubicBezTo>
                    <a:pt x="201" y="2202"/>
                    <a:pt x="267" y="2202"/>
                    <a:pt x="301" y="2202"/>
                  </a:cubicBezTo>
                  <a:cubicBezTo>
                    <a:pt x="401" y="2169"/>
                    <a:pt x="467" y="2135"/>
                    <a:pt x="534" y="2102"/>
                  </a:cubicBezTo>
                  <a:cubicBezTo>
                    <a:pt x="634" y="2069"/>
                    <a:pt x="701" y="2002"/>
                    <a:pt x="768" y="1935"/>
                  </a:cubicBezTo>
                  <a:cubicBezTo>
                    <a:pt x="834" y="1868"/>
                    <a:pt x="901" y="1768"/>
                    <a:pt x="934" y="1702"/>
                  </a:cubicBezTo>
                  <a:cubicBezTo>
                    <a:pt x="968" y="1602"/>
                    <a:pt x="1001" y="1535"/>
                    <a:pt x="1034" y="1435"/>
                  </a:cubicBezTo>
                  <a:cubicBezTo>
                    <a:pt x="1068" y="1368"/>
                    <a:pt x="1068" y="1268"/>
                    <a:pt x="1068" y="1201"/>
                  </a:cubicBezTo>
                  <a:cubicBezTo>
                    <a:pt x="1101" y="1068"/>
                    <a:pt x="1068" y="968"/>
                    <a:pt x="1001" y="868"/>
                  </a:cubicBezTo>
                  <a:cubicBezTo>
                    <a:pt x="954" y="844"/>
                    <a:pt x="890" y="821"/>
                    <a:pt x="798" y="821"/>
                  </a:cubicBezTo>
                  <a:cubicBezTo>
                    <a:pt x="760" y="821"/>
                    <a:pt x="716" y="825"/>
                    <a:pt x="668" y="834"/>
                  </a:cubicBezTo>
                  <a:lnTo>
                    <a:pt x="501" y="868"/>
                  </a:lnTo>
                  <a:lnTo>
                    <a:pt x="401" y="868"/>
                  </a:lnTo>
                  <a:cubicBezTo>
                    <a:pt x="367" y="868"/>
                    <a:pt x="367" y="868"/>
                    <a:pt x="367" y="834"/>
                  </a:cubicBezTo>
                  <a:cubicBezTo>
                    <a:pt x="334" y="834"/>
                    <a:pt x="334" y="801"/>
                    <a:pt x="367" y="801"/>
                  </a:cubicBezTo>
                  <a:cubicBezTo>
                    <a:pt x="334" y="734"/>
                    <a:pt x="367" y="668"/>
                    <a:pt x="401" y="634"/>
                  </a:cubicBezTo>
                  <a:cubicBezTo>
                    <a:pt x="434" y="601"/>
                    <a:pt x="501" y="568"/>
                    <a:pt x="534" y="534"/>
                  </a:cubicBezTo>
                  <a:cubicBezTo>
                    <a:pt x="567" y="501"/>
                    <a:pt x="601" y="501"/>
                    <a:pt x="634" y="467"/>
                  </a:cubicBezTo>
                  <a:lnTo>
                    <a:pt x="701" y="467"/>
                  </a:lnTo>
                  <a:lnTo>
                    <a:pt x="734" y="501"/>
                  </a:lnTo>
                  <a:lnTo>
                    <a:pt x="801" y="501"/>
                  </a:lnTo>
                  <a:lnTo>
                    <a:pt x="1001" y="401"/>
                  </a:lnTo>
                  <a:cubicBezTo>
                    <a:pt x="1001" y="367"/>
                    <a:pt x="1034" y="367"/>
                    <a:pt x="1034" y="334"/>
                  </a:cubicBezTo>
                  <a:cubicBezTo>
                    <a:pt x="1034" y="301"/>
                    <a:pt x="1034" y="267"/>
                    <a:pt x="1034" y="267"/>
                  </a:cubicBezTo>
                  <a:cubicBezTo>
                    <a:pt x="1034" y="201"/>
                    <a:pt x="1034" y="134"/>
                    <a:pt x="1001" y="101"/>
                  </a:cubicBezTo>
                  <a:cubicBezTo>
                    <a:pt x="968" y="67"/>
                    <a:pt x="934" y="34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183;p75">
              <a:extLst>
                <a:ext uri="{FF2B5EF4-FFF2-40B4-BE49-F238E27FC236}">
                  <a16:creationId xmlns:a16="http://schemas.microsoft.com/office/drawing/2014/main" id="{01D714C2-7081-4C5A-836A-FCC73DE9841A}"/>
                </a:ext>
              </a:extLst>
            </p:cNvPr>
            <p:cNvSpPr/>
            <p:nvPr/>
          </p:nvSpPr>
          <p:spPr>
            <a:xfrm>
              <a:off x="3054850" y="2491400"/>
              <a:ext cx="27550" cy="47550"/>
            </a:xfrm>
            <a:custGeom>
              <a:avLst/>
              <a:gdLst/>
              <a:ahLst/>
              <a:cxnLst/>
              <a:rect l="l" t="t" r="r" b="b"/>
              <a:pathLst>
                <a:path w="1102" h="1902" extrusionOk="0">
                  <a:moveTo>
                    <a:pt x="634" y="0"/>
                  </a:moveTo>
                  <a:lnTo>
                    <a:pt x="468" y="100"/>
                  </a:lnTo>
                  <a:cubicBezTo>
                    <a:pt x="468" y="134"/>
                    <a:pt x="434" y="134"/>
                    <a:pt x="434" y="167"/>
                  </a:cubicBezTo>
                  <a:cubicBezTo>
                    <a:pt x="434" y="167"/>
                    <a:pt x="434" y="200"/>
                    <a:pt x="434" y="234"/>
                  </a:cubicBezTo>
                  <a:lnTo>
                    <a:pt x="434" y="834"/>
                  </a:lnTo>
                  <a:lnTo>
                    <a:pt x="34" y="1068"/>
                  </a:lnTo>
                  <a:cubicBezTo>
                    <a:pt x="34" y="1068"/>
                    <a:pt x="1" y="1101"/>
                    <a:pt x="1" y="1101"/>
                  </a:cubicBezTo>
                  <a:cubicBezTo>
                    <a:pt x="1" y="1134"/>
                    <a:pt x="1" y="1168"/>
                    <a:pt x="1" y="1201"/>
                  </a:cubicBezTo>
                  <a:lnTo>
                    <a:pt x="1" y="1435"/>
                  </a:lnTo>
                  <a:lnTo>
                    <a:pt x="1" y="1468"/>
                  </a:lnTo>
                  <a:lnTo>
                    <a:pt x="34" y="1468"/>
                  </a:lnTo>
                  <a:lnTo>
                    <a:pt x="434" y="1234"/>
                  </a:lnTo>
                  <a:lnTo>
                    <a:pt x="434" y="1868"/>
                  </a:lnTo>
                  <a:cubicBezTo>
                    <a:pt x="434" y="1868"/>
                    <a:pt x="434" y="1902"/>
                    <a:pt x="434" y="1902"/>
                  </a:cubicBezTo>
                  <a:lnTo>
                    <a:pt x="468" y="1902"/>
                  </a:lnTo>
                  <a:lnTo>
                    <a:pt x="634" y="1801"/>
                  </a:lnTo>
                  <a:cubicBezTo>
                    <a:pt x="668" y="1801"/>
                    <a:pt x="668" y="1768"/>
                    <a:pt x="668" y="1768"/>
                  </a:cubicBezTo>
                  <a:cubicBezTo>
                    <a:pt x="701" y="1735"/>
                    <a:pt x="701" y="1701"/>
                    <a:pt x="668" y="1701"/>
                  </a:cubicBezTo>
                  <a:lnTo>
                    <a:pt x="668" y="1068"/>
                  </a:lnTo>
                  <a:lnTo>
                    <a:pt x="1068" y="834"/>
                  </a:lnTo>
                  <a:cubicBezTo>
                    <a:pt x="1068" y="834"/>
                    <a:pt x="1101" y="801"/>
                    <a:pt x="1101" y="801"/>
                  </a:cubicBezTo>
                  <a:cubicBezTo>
                    <a:pt x="1101" y="767"/>
                    <a:pt x="1101" y="734"/>
                    <a:pt x="1101" y="734"/>
                  </a:cubicBezTo>
                  <a:lnTo>
                    <a:pt x="1101" y="501"/>
                  </a:lnTo>
                  <a:lnTo>
                    <a:pt x="1101" y="434"/>
                  </a:lnTo>
                  <a:lnTo>
                    <a:pt x="1068" y="434"/>
                  </a:lnTo>
                  <a:lnTo>
                    <a:pt x="668" y="667"/>
                  </a:lnTo>
                  <a:lnTo>
                    <a:pt x="668" y="67"/>
                  </a:lnTo>
                  <a:cubicBezTo>
                    <a:pt x="701" y="34"/>
                    <a:pt x="701" y="34"/>
                    <a:pt x="6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184;p75">
              <a:extLst>
                <a:ext uri="{FF2B5EF4-FFF2-40B4-BE49-F238E27FC236}">
                  <a16:creationId xmlns:a16="http://schemas.microsoft.com/office/drawing/2014/main" id="{1005EA2F-2E59-4112-80C2-A633D3E07026}"/>
                </a:ext>
              </a:extLst>
            </p:cNvPr>
            <p:cNvSpPr/>
            <p:nvPr/>
          </p:nvSpPr>
          <p:spPr>
            <a:xfrm>
              <a:off x="3084875" y="2462200"/>
              <a:ext cx="20050" cy="60900"/>
            </a:xfrm>
            <a:custGeom>
              <a:avLst/>
              <a:gdLst/>
              <a:ahLst/>
              <a:cxnLst/>
              <a:rect l="l" t="t" r="r" b="b"/>
              <a:pathLst>
                <a:path w="802" h="2436" extrusionOk="0">
                  <a:moveTo>
                    <a:pt x="768" y="1"/>
                  </a:moveTo>
                  <a:lnTo>
                    <a:pt x="568" y="101"/>
                  </a:lnTo>
                  <a:cubicBezTo>
                    <a:pt x="568" y="101"/>
                    <a:pt x="568" y="134"/>
                    <a:pt x="534" y="134"/>
                  </a:cubicBezTo>
                  <a:lnTo>
                    <a:pt x="501" y="201"/>
                  </a:lnTo>
                  <a:lnTo>
                    <a:pt x="34" y="1035"/>
                  </a:lnTo>
                  <a:cubicBezTo>
                    <a:pt x="34" y="1035"/>
                    <a:pt x="0" y="1068"/>
                    <a:pt x="0" y="1101"/>
                  </a:cubicBezTo>
                  <a:cubicBezTo>
                    <a:pt x="0" y="1135"/>
                    <a:pt x="0" y="1135"/>
                    <a:pt x="0" y="1168"/>
                  </a:cubicBezTo>
                  <a:lnTo>
                    <a:pt x="134" y="1335"/>
                  </a:lnTo>
                  <a:lnTo>
                    <a:pt x="201" y="1335"/>
                  </a:lnTo>
                  <a:cubicBezTo>
                    <a:pt x="201" y="1302"/>
                    <a:pt x="201" y="1302"/>
                    <a:pt x="234" y="1268"/>
                  </a:cubicBezTo>
                  <a:lnTo>
                    <a:pt x="534" y="735"/>
                  </a:lnTo>
                  <a:lnTo>
                    <a:pt x="534" y="2369"/>
                  </a:lnTo>
                  <a:lnTo>
                    <a:pt x="534" y="2436"/>
                  </a:lnTo>
                  <a:lnTo>
                    <a:pt x="568" y="2436"/>
                  </a:lnTo>
                  <a:lnTo>
                    <a:pt x="768" y="2336"/>
                  </a:lnTo>
                  <a:cubicBezTo>
                    <a:pt x="768" y="2302"/>
                    <a:pt x="768" y="2302"/>
                    <a:pt x="801" y="2269"/>
                  </a:cubicBezTo>
                  <a:cubicBezTo>
                    <a:pt x="801" y="2269"/>
                    <a:pt x="801" y="2236"/>
                    <a:pt x="801" y="2202"/>
                  </a:cubicBezTo>
                  <a:lnTo>
                    <a:pt x="801" y="67"/>
                  </a:lnTo>
                  <a:cubicBezTo>
                    <a:pt x="801" y="34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185;p75">
              <a:extLst>
                <a:ext uri="{FF2B5EF4-FFF2-40B4-BE49-F238E27FC236}">
                  <a16:creationId xmlns:a16="http://schemas.microsoft.com/office/drawing/2014/main" id="{195F30B7-6DE1-4C7D-BC3F-7F49CD6111D0}"/>
                </a:ext>
              </a:extLst>
            </p:cNvPr>
            <p:cNvSpPr/>
            <p:nvPr/>
          </p:nvSpPr>
          <p:spPr>
            <a:xfrm>
              <a:off x="3109900" y="2447400"/>
              <a:ext cx="20025" cy="61525"/>
            </a:xfrm>
            <a:custGeom>
              <a:avLst/>
              <a:gdLst/>
              <a:ahLst/>
              <a:cxnLst/>
              <a:rect l="l" t="t" r="r" b="b"/>
              <a:pathLst>
                <a:path w="801" h="2461" extrusionOk="0">
                  <a:moveTo>
                    <a:pt x="763" y="1"/>
                  </a:moveTo>
                  <a:cubicBezTo>
                    <a:pt x="759" y="1"/>
                    <a:pt x="751" y="9"/>
                    <a:pt x="734" y="26"/>
                  </a:cubicBezTo>
                  <a:lnTo>
                    <a:pt x="567" y="126"/>
                  </a:lnTo>
                  <a:cubicBezTo>
                    <a:pt x="567" y="126"/>
                    <a:pt x="534" y="126"/>
                    <a:pt x="534" y="159"/>
                  </a:cubicBezTo>
                  <a:lnTo>
                    <a:pt x="501" y="226"/>
                  </a:lnTo>
                  <a:lnTo>
                    <a:pt x="34" y="1060"/>
                  </a:lnTo>
                  <a:cubicBezTo>
                    <a:pt x="0" y="1060"/>
                    <a:pt x="0" y="1093"/>
                    <a:pt x="0" y="1126"/>
                  </a:cubicBezTo>
                  <a:lnTo>
                    <a:pt x="0" y="1193"/>
                  </a:lnTo>
                  <a:lnTo>
                    <a:pt x="100" y="1327"/>
                  </a:lnTo>
                  <a:lnTo>
                    <a:pt x="134" y="1327"/>
                  </a:lnTo>
                  <a:cubicBezTo>
                    <a:pt x="167" y="1327"/>
                    <a:pt x="200" y="1293"/>
                    <a:pt x="200" y="1293"/>
                  </a:cubicBezTo>
                  <a:lnTo>
                    <a:pt x="534" y="726"/>
                  </a:lnTo>
                  <a:lnTo>
                    <a:pt x="534" y="2394"/>
                  </a:lnTo>
                  <a:lnTo>
                    <a:pt x="534" y="2461"/>
                  </a:lnTo>
                  <a:lnTo>
                    <a:pt x="567" y="2461"/>
                  </a:lnTo>
                  <a:lnTo>
                    <a:pt x="734" y="2361"/>
                  </a:lnTo>
                  <a:cubicBezTo>
                    <a:pt x="767" y="2327"/>
                    <a:pt x="767" y="2327"/>
                    <a:pt x="767" y="2294"/>
                  </a:cubicBezTo>
                  <a:cubicBezTo>
                    <a:pt x="801" y="2294"/>
                    <a:pt x="801" y="2261"/>
                    <a:pt x="767" y="2227"/>
                  </a:cubicBezTo>
                  <a:lnTo>
                    <a:pt x="767" y="59"/>
                  </a:lnTo>
                  <a:cubicBezTo>
                    <a:pt x="801" y="59"/>
                    <a:pt x="801" y="26"/>
                    <a:pt x="767" y="26"/>
                  </a:cubicBezTo>
                  <a:cubicBezTo>
                    <a:pt x="767" y="9"/>
                    <a:pt x="767" y="1"/>
                    <a:pt x="76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186;p75">
              <a:extLst>
                <a:ext uri="{FF2B5EF4-FFF2-40B4-BE49-F238E27FC236}">
                  <a16:creationId xmlns:a16="http://schemas.microsoft.com/office/drawing/2014/main" id="{E50E31BE-525D-4FF7-9614-21DE29ED8C57}"/>
                </a:ext>
              </a:extLst>
            </p:cNvPr>
            <p:cNvSpPr/>
            <p:nvPr/>
          </p:nvSpPr>
          <p:spPr>
            <a:xfrm>
              <a:off x="3136575" y="2484725"/>
              <a:ext cx="7525" cy="15875"/>
            </a:xfrm>
            <a:custGeom>
              <a:avLst/>
              <a:gdLst/>
              <a:ahLst/>
              <a:cxnLst/>
              <a:rect l="l" t="t" r="r" b="b"/>
              <a:pathLst>
                <a:path w="301" h="635" extrusionOk="0">
                  <a:moveTo>
                    <a:pt x="267" y="0"/>
                  </a:moveTo>
                  <a:lnTo>
                    <a:pt x="34" y="134"/>
                  </a:lnTo>
                  <a:cubicBezTo>
                    <a:pt x="34" y="134"/>
                    <a:pt x="1" y="134"/>
                    <a:pt x="1" y="167"/>
                  </a:cubicBezTo>
                  <a:cubicBezTo>
                    <a:pt x="1" y="200"/>
                    <a:pt x="1" y="200"/>
                    <a:pt x="1" y="234"/>
                  </a:cubicBezTo>
                  <a:lnTo>
                    <a:pt x="1" y="567"/>
                  </a:lnTo>
                  <a:cubicBezTo>
                    <a:pt x="1" y="601"/>
                    <a:pt x="1" y="601"/>
                    <a:pt x="1" y="634"/>
                  </a:cubicBezTo>
                  <a:lnTo>
                    <a:pt x="34" y="634"/>
                  </a:lnTo>
                  <a:lnTo>
                    <a:pt x="267" y="501"/>
                  </a:lnTo>
                  <a:cubicBezTo>
                    <a:pt x="267" y="501"/>
                    <a:pt x="301" y="467"/>
                    <a:pt x="301" y="467"/>
                  </a:cubicBezTo>
                  <a:cubicBezTo>
                    <a:pt x="301" y="434"/>
                    <a:pt x="301" y="401"/>
                    <a:pt x="301" y="367"/>
                  </a:cubicBezTo>
                  <a:lnTo>
                    <a:pt x="301" y="67"/>
                  </a:lnTo>
                  <a:cubicBezTo>
                    <a:pt x="301" y="34"/>
                    <a:pt x="301" y="34"/>
                    <a:pt x="3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187;p75">
              <a:extLst>
                <a:ext uri="{FF2B5EF4-FFF2-40B4-BE49-F238E27FC236}">
                  <a16:creationId xmlns:a16="http://schemas.microsoft.com/office/drawing/2014/main" id="{95E9AC3C-7189-4EFD-A970-B3B8BA459FA7}"/>
                </a:ext>
              </a:extLst>
            </p:cNvPr>
            <p:cNvSpPr/>
            <p:nvPr/>
          </p:nvSpPr>
          <p:spPr>
            <a:xfrm>
              <a:off x="3149925" y="2423850"/>
              <a:ext cx="29200" cy="64225"/>
            </a:xfrm>
            <a:custGeom>
              <a:avLst/>
              <a:gdLst/>
              <a:ahLst/>
              <a:cxnLst/>
              <a:rect l="l" t="t" r="r" b="b"/>
              <a:pathLst>
                <a:path w="1168" h="2569" extrusionOk="0">
                  <a:moveTo>
                    <a:pt x="697" y="451"/>
                  </a:moveTo>
                  <a:cubicBezTo>
                    <a:pt x="734" y="451"/>
                    <a:pt x="768" y="467"/>
                    <a:pt x="801" y="501"/>
                  </a:cubicBezTo>
                  <a:cubicBezTo>
                    <a:pt x="834" y="601"/>
                    <a:pt x="868" y="701"/>
                    <a:pt x="868" y="834"/>
                  </a:cubicBezTo>
                  <a:lnTo>
                    <a:pt x="868" y="1101"/>
                  </a:lnTo>
                  <a:lnTo>
                    <a:pt x="868" y="1368"/>
                  </a:lnTo>
                  <a:cubicBezTo>
                    <a:pt x="868" y="1535"/>
                    <a:pt x="834" y="1668"/>
                    <a:pt x="801" y="1802"/>
                  </a:cubicBezTo>
                  <a:cubicBezTo>
                    <a:pt x="768" y="1902"/>
                    <a:pt x="667" y="2002"/>
                    <a:pt x="567" y="2068"/>
                  </a:cubicBezTo>
                  <a:cubicBezTo>
                    <a:pt x="517" y="2102"/>
                    <a:pt x="476" y="2118"/>
                    <a:pt x="442" y="2118"/>
                  </a:cubicBezTo>
                  <a:cubicBezTo>
                    <a:pt x="409" y="2118"/>
                    <a:pt x="384" y="2102"/>
                    <a:pt x="367" y="2068"/>
                  </a:cubicBezTo>
                  <a:cubicBezTo>
                    <a:pt x="301" y="1968"/>
                    <a:pt x="267" y="1835"/>
                    <a:pt x="301" y="1735"/>
                  </a:cubicBezTo>
                  <a:lnTo>
                    <a:pt x="301" y="1435"/>
                  </a:lnTo>
                  <a:lnTo>
                    <a:pt x="301" y="1168"/>
                  </a:lnTo>
                  <a:cubicBezTo>
                    <a:pt x="301" y="1034"/>
                    <a:pt x="301" y="868"/>
                    <a:pt x="367" y="734"/>
                  </a:cubicBezTo>
                  <a:cubicBezTo>
                    <a:pt x="401" y="634"/>
                    <a:pt x="467" y="534"/>
                    <a:pt x="567" y="501"/>
                  </a:cubicBezTo>
                  <a:cubicBezTo>
                    <a:pt x="617" y="467"/>
                    <a:pt x="659" y="451"/>
                    <a:pt x="697" y="451"/>
                  </a:cubicBezTo>
                  <a:close/>
                  <a:moveTo>
                    <a:pt x="834" y="0"/>
                  </a:moveTo>
                  <a:cubicBezTo>
                    <a:pt x="734" y="0"/>
                    <a:pt x="667" y="34"/>
                    <a:pt x="567" y="67"/>
                  </a:cubicBezTo>
                  <a:cubicBezTo>
                    <a:pt x="467" y="134"/>
                    <a:pt x="367" y="200"/>
                    <a:pt x="301" y="300"/>
                  </a:cubicBezTo>
                  <a:cubicBezTo>
                    <a:pt x="234" y="401"/>
                    <a:pt x="167" y="501"/>
                    <a:pt x="134" y="601"/>
                  </a:cubicBezTo>
                  <a:cubicBezTo>
                    <a:pt x="67" y="701"/>
                    <a:pt x="34" y="834"/>
                    <a:pt x="34" y="934"/>
                  </a:cubicBezTo>
                  <a:cubicBezTo>
                    <a:pt x="0" y="1068"/>
                    <a:pt x="0" y="1201"/>
                    <a:pt x="0" y="1335"/>
                  </a:cubicBezTo>
                  <a:lnTo>
                    <a:pt x="0" y="1635"/>
                  </a:lnTo>
                  <a:lnTo>
                    <a:pt x="0" y="1902"/>
                  </a:lnTo>
                  <a:cubicBezTo>
                    <a:pt x="0" y="2035"/>
                    <a:pt x="0" y="2135"/>
                    <a:pt x="34" y="2235"/>
                  </a:cubicBezTo>
                  <a:cubicBezTo>
                    <a:pt x="34" y="2335"/>
                    <a:pt x="67" y="2402"/>
                    <a:pt x="134" y="2469"/>
                  </a:cubicBezTo>
                  <a:cubicBezTo>
                    <a:pt x="167" y="2535"/>
                    <a:pt x="234" y="2569"/>
                    <a:pt x="301" y="2569"/>
                  </a:cubicBezTo>
                  <a:cubicBezTo>
                    <a:pt x="401" y="2569"/>
                    <a:pt x="501" y="2535"/>
                    <a:pt x="567" y="2469"/>
                  </a:cubicBezTo>
                  <a:cubicBezTo>
                    <a:pt x="667" y="2435"/>
                    <a:pt x="768" y="2335"/>
                    <a:pt x="834" y="2269"/>
                  </a:cubicBezTo>
                  <a:cubicBezTo>
                    <a:pt x="901" y="2168"/>
                    <a:pt x="968" y="2068"/>
                    <a:pt x="1034" y="1968"/>
                  </a:cubicBezTo>
                  <a:cubicBezTo>
                    <a:pt x="1068" y="1868"/>
                    <a:pt x="1101" y="1735"/>
                    <a:pt x="1134" y="1635"/>
                  </a:cubicBezTo>
                  <a:cubicBezTo>
                    <a:pt x="1134" y="1501"/>
                    <a:pt x="1168" y="1368"/>
                    <a:pt x="1168" y="1234"/>
                  </a:cubicBezTo>
                  <a:lnTo>
                    <a:pt x="1168" y="634"/>
                  </a:lnTo>
                  <a:cubicBezTo>
                    <a:pt x="1168" y="534"/>
                    <a:pt x="1134" y="434"/>
                    <a:pt x="1134" y="300"/>
                  </a:cubicBezTo>
                  <a:cubicBezTo>
                    <a:pt x="1101" y="234"/>
                    <a:pt x="1068" y="134"/>
                    <a:pt x="1034" y="67"/>
                  </a:cubicBezTo>
                  <a:cubicBezTo>
                    <a:pt x="968" y="34"/>
                    <a:pt x="901" y="0"/>
                    <a:pt x="8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188;p75">
              <a:extLst>
                <a:ext uri="{FF2B5EF4-FFF2-40B4-BE49-F238E27FC236}">
                  <a16:creationId xmlns:a16="http://schemas.microsoft.com/office/drawing/2014/main" id="{A93975F6-ADE4-44BB-AA28-925D24656AC6}"/>
                </a:ext>
              </a:extLst>
            </p:cNvPr>
            <p:cNvSpPr/>
            <p:nvPr/>
          </p:nvSpPr>
          <p:spPr>
            <a:xfrm>
              <a:off x="3183275" y="2405500"/>
              <a:ext cx="19200" cy="60900"/>
            </a:xfrm>
            <a:custGeom>
              <a:avLst/>
              <a:gdLst/>
              <a:ahLst/>
              <a:cxnLst/>
              <a:rect l="l" t="t" r="r" b="b"/>
              <a:pathLst>
                <a:path w="768" h="2436" extrusionOk="0">
                  <a:moveTo>
                    <a:pt x="701" y="0"/>
                  </a:moveTo>
                  <a:lnTo>
                    <a:pt x="534" y="100"/>
                  </a:lnTo>
                  <a:cubicBezTo>
                    <a:pt x="534" y="100"/>
                    <a:pt x="501" y="100"/>
                    <a:pt x="501" y="134"/>
                  </a:cubicBezTo>
                  <a:cubicBezTo>
                    <a:pt x="501" y="134"/>
                    <a:pt x="468" y="167"/>
                    <a:pt x="468" y="201"/>
                  </a:cubicBezTo>
                  <a:lnTo>
                    <a:pt x="1" y="1034"/>
                  </a:lnTo>
                  <a:cubicBezTo>
                    <a:pt x="1" y="1034"/>
                    <a:pt x="1" y="1068"/>
                    <a:pt x="1" y="1101"/>
                  </a:cubicBezTo>
                  <a:cubicBezTo>
                    <a:pt x="1" y="1135"/>
                    <a:pt x="1" y="1135"/>
                    <a:pt x="1" y="1168"/>
                  </a:cubicBezTo>
                  <a:lnTo>
                    <a:pt x="101" y="1301"/>
                  </a:lnTo>
                  <a:lnTo>
                    <a:pt x="134" y="1301"/>
                  </a:lnTo>
                  <a:cubicBezTo>
                    <a:pt x="167" y="1301"/>
                    <a:pt x="201" y="1301"/>
                    <a:pt x="201" y="1268"/>
                  </a:cubicBezTo>
                  <a:lnTo>
                    <a:pt x="501" y="734"/>
                  </a:lnTo>
                  <a:lnTo>
                    <a:pt x="501" y="2369"/>
                  </a:lnTo>
                  <a:cubicBezTo>
                    <a:pt x="501" y="2402"/>
                    <a:pt x="501" y="2402"/>
                    <a:pt x="501" y="2435"/>
                  </a:cubicBezTo>
                  <a:lnTo>
                    <a:pt x="534" y="2435"/>
                  </a:lnTo>
                  <a:lnTo>
                    <a:pt x="701" y="2335"/>
                  </a:lnTo>
                  <a:cubicBezTo>
                    <a:pt x="734" y="2302"/>
                    <a:pt x="734" y="2302"/>
                    <a:pt x="768" y="2269"/>
                  </a:cubicBezTo>
                  <a:cubicBezTo>
                    <a:pt x="768" y="2235"/>
                    <a:pt x="768" y="2235"/>
                    <a:pt x="768" y="2202"/>
                  </a:cubicBezTo>
                  <a:lnTo>
                    <a:pt x="768" y="34"/>
                  </a:lnTo>
                  <a:cubicBezTo>
                    <a:pt x="768" y="34"/>
                    <a:pt x="768" y="0"/>
                    <a:pt x="7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189;p75">
              <a:extLst>
                <a:ext uri="{FF2B5EF4-FFF2-40B4-BE49-F238E27FC236}">
                  <a16:creationId xmlns:a16="http://schemas.microsoft.com/office/drawing/2014/main" id="{9D233249-85A4-4D9C-987E-608758A7D0E6}"/>
                </a:ext>
              </a:extLst>
            </p:cNvPr>
            <p:cNvSpPr/>
            <p:nvPr/>
          </p:nvSpPr>
          <p:spPr>
            <a:xfrm>
              <a:off x="3209125" y="2381325"/>
              <a:ext cx="40050" cy="75900"/>
            </a:xfrm>
            <a:custGeom>
              <a:avLst/>
              <a:gdLst/>
              <a:ahLst/>
              <a:cxnLst/>
              <a:rect l="l" t="t" r="r" b="b"/>
              <a:pathLst>
                <a:path w="1602" h="3036" extrusionOk="0">
                  <a:moveTo>
                    <a:pt x="401" y="867"/>
                  </a:moveTo>
                  <a:cubicBezTo>
                    <a:pt x="434" y="901"/>
                    <a:pt x="434" y="934"/>
                    <a:pt x="434" y="967"/>
                  </a:cubicBezTo>
                  <a:lnTo>
                    <a:pt x="434" y="1034"/>
                  </a:lnTo>
                  <a:lnTo>
                    <a:pt x="434" y="1201"/>
                  </a:lnTo>
                  <a:lnTo>
                    <a:pt x="434" y="1268"/>
                  </a:lnTo>
                  <a:cubicBezTo>
                    <a:pt x="434" y="1301"/>
                    <a:pt x="434" y="1368"/>
                    <a:pt x="401" y="1401"/>
                  </a:cubicBezTo>
                  <a:cubicBezTo>
                    <a:pt x="401" y="1434"/>
                    <a:pt x="368" y="1468"/>
                    <a:pt x="334" y="1501"/>
                  </a:cubicBezTo>
                  <a:cubicBezTo>
                    <a:pt x="301" y="1518"/>
                    <a:pt x="276" y="1526"/>
                    <a:pt x="259" y="1526"/>
                  </a:cubicBezTo>
                  <a:cubicBezTo>
                    <a:pt x="243" y="1526"/>
                    <a:pt x="234" y="1518"/>
                    <a:pt x="234" y="1501"/>
                  </a:cubicBezTo>
                  <a:cubicBezTo>
                    <a:pt x="201" y="1468"/>
                    <a:pt x="201" y="1434"/>
                    <a:pt x="201" y="1401"/>
                  </a:cubicBezTo>
                  <a:cubicBezTo>
                    <a:pt x="201" y="1401"/>
                    <a:pt x="201" y="1368"/>
                    <a:pt x="201" y="1334"/>
                  </a:cubicBezTo>
                  <a:lnTo>
                    <a:pt x="201" y="1168"/>
                  </a:lnTo>
                  <a:cubicBezTo>
                    <a:pt x="201" y="1134"/>
                    <a:pt x="201" y="1134"/>
                    <a:pt x="201" y="1101"/>
                  </a:cubicBezTo>
                  <a:cubicBezTo>
                    <a:pt x="201" y="1067"/>
                    <a:pt x="201" y="1001"/>
                    <a:pt x="234" y="967"/>
                  </a:cubicBezTo>
                  <a:cubicBezTo>
                    <a:pt x="234" y="934"/>
                    <a:pt x="268" y="901"/>
                    <a:pt x="334" y="867"/>
                  </a:cubicBezTo>
                  <a:close/>
                  <a:moveTo>
                    <a:pt x="468" y="534"/>
                  </a:moveTo>
                  <a:cubicBezTo>
                    <a:pt x="401" y="534"/>
                    <a:pt x="368" y="567"/>
                    <a:pt x="334" y="600"/>
                  </a:cubicBezTo>
                  <a:cubicBezTo>
                    <a:pt x="268" y="600"/>
                    <a:pt x="201" y="667"/>
                    <a:pt x="167" y="701"/>
                  </a:cubicBezTo>
                  <a:cubicBezTo>
                    <a:pt x="134" y="734"/>
                    <a:pt x="101" y="801"/>
                    <a:pt x="67" y="867"/>
                  </a:cubicBezTo>
                  <a:cubicBezTo>
                    <a:pt x="67" y="901"/>
                    <a:pt x="34" y="967"/>
                    <a:pt x="34" y="1034"/>
                  </a:cubicBezTo>
                  <a:cubicBezTo>
                    <a:pt x="1" y="1067"/>
                    <a:pt x="1" y="1134"/>
                    <a:pt x="1" y="1201"/>
                  </a:cubicBezTo>
                  <a:lnTo>
                    <a:pt x="1" y="1368"/>
                  </a:lnTo>
                  <a:lnTo>
                    <a:pt x="1" y="1568"/>
                  </a:lnTo>
                  <a:cubicBezTo>
                    <a:pt x="1" y="1601"/>
                    <a:pt x="1" y="1635"/>
                    <a:pt x="34" y="1701"/>
                  </a:cubicBezTo>
                  <a:cubicBezTo>
                    <a:pt x="34" y="1735"/>
                    <a:pt x="34" y="1768"/>
                    <a:pt x="67" y="1801"/>
                  </a:cubicBezTo>
                  <a:cubicBezTo>
                    <a:pt x="101" y="1801"/>
                    <a:pt x="134" y="1835"/>
                    <a:pt x="167" y="1835"/>
                  </a:cubicBezTo>
                  <a:cubicBezTo>
                    <a:pt x="234" y="1835"/>
                    <a:pt x="268" y="1801"/>
                    <a:pt x="334" y="1801"/>
                  </a:cubicBezTo>
                  <a:cubicBezTo>
                    <a:pt x="368" y="1768"/>
                    <a:pt x="401" y="1701"/>
                    <a:pt x="468" y="1668"/>
                  </a:cubicBezTo>
                  <a:cubicBezTo>
                    <a:pt x="501" y="1635"/>
                    <a:pt x="534" y="1568"/>
                    <a:pt x="568" y="1534"/>
                  </a:cubicBezTo>
                  <a:cubicBezTo>
                    <a:pt x="568" y="1468"/>
                    <a:pt x="601" y="1401"/>
                    <a:pt x="601" y="1368"/>
                  </a:cubicBezTo>
                  <a:cubicBezTo>
                    <a:pt x="634" y="1301"/>
                    <a:pt x="634" y="1234"/>
                    <a:pt x="634" y="1201"/>
                  </a:cubicBezTo>
                  <a:lnTo>
                    <a:pt x="634" y="1001"/>
                  </a:lnTo>
                  <a:lnTo>
                    <a:pt x="634" y="801"/>
                  </a:lnTo>
                  <a:cubicBezTo>
                    <a:pt x="634" y="767"/>
                    <a:pt x="634" y="734"/>
                    <a:pt x="601" y="667"/>
                  </a:cubicBezTo>
                  <a:cubicBezTo>
                    <a:pt x="601" y="634"/>
                    <a:pt x="568" y="600"/>
                    <a:pt x="568" y="567"/>
                  </a:cubicBezTo>
                  <a:cubicBezTo>
                    <a:pt x="534" y="567"/>
                    <a:pt x="501" y="534"/>
                    <a:pt x="468" y="534"/>
                  </a:cubicBezTo>
                  <a:close/>
                  <a:moveTo>
                    <a:pt x="1314" y="1476"/>
                  </a:moveTo>
                  <a:cubicBezTo>
                    <a:pt x="1327" y="1476"/>
                    <a:pt x="1335" y="1484"/>
                    <a:pt x="1335" y="1501"/>
                  </a:cubicBezTo>
                  <a:cubicBezTo>
                    <a:pt x="1368" y="1534"/>
                    <a:pt x="1368" y="1568"/>
                    <a:pt x="1368" y="1601"/>
                  </a:cubicBezTo>
                  <a:lnTo>
                    <a:pt x="1368" y="1668"/>
                  </a:lnTo>
                  <a:lnTo>
                    <a:pt x="1368" y="1835"/>
                  </a:lnTo>
                  <a:lnTo>
                    <a:pt x="1368" y="1901"/>
                  </a:lnTo>
                  <a:lnTo>
                    <a:pt x="1402" y="1901"/>
                  </a:lnTo>
                  <a:cubicBezTo>
                    <a:pt x="1368" y="1935"/>
                    <a:pt x="1368" y="2001"/>
                    <a:pt x="1335" y="2035"/>
                  </a:cubicBezTo>
                  <a:cubicBezTo>
                    <a:pt x="1335" y="2068"/>
                    <a:pt x="1302" y="2102"/>
                    <a:pt x="1268" y="2135"/>
                  </a:cubicBezTo>
                  <a:cubicBezTo>
                    <a:pt x="1252" y="2152"/>
                    <a:pt x="1227" y="2160"/>
                    <a:pt x="1206" y="2160"/>
                  </a:cubicBezTo>
                  <a:cubicBezTo>
                    <a:pt x="1185" y="2160"/>
                    <a:pt x="1168" y="2152"/>
                    <a:pt x="1168" y="2135"/>
                  </a:cubicBezTo>
                  <a:cubicBezTo>
                    <a:pt x="1168" y="2102"/>
                    <a:pt x="1135" y="2068"/>
                    <a:pt x="1135" y="2035"/>
                  </a:cubicBezTo>
                  <a:lnTo>
                    <a:pt x="1135" y="1968"/>
                  </a:lnTo>
                  <a:lnTo>
                    <a:pt x="1135" y="1801"/>
                  </a:lnTo>
                  <a:lnTo>
                    <a:pt x="1135" y="1735"/>
                  </a:lnTo>
                  <a:cubicBezTo>
                    <a:pt x="1135" y="1668"/>
                    <a:pt x="1168" y="1635"/>
                    <a:pt x="1168" y="1601"/>
                  </a:cubicBezTo>
                  <a:cubicBezTo>
                    <a:pt x="1202" y="1568"/>
                    <a:pt x="1235" y="1534"/>
                    <a:pt x="1268" y="1501"/>
                  </a:cubicBezTo>
                  <a:cubicBezTo>
                    <a:pt x="1285" y="1484"/>
                    <a:pt x="1302" y="1476"/>
                    <a:pt x="1314" y="1476"/>
                  </a:cubicBezTo>
                  <a:close/>
                  <a:moveTo>
                    <a:pt x="1402" y="1168"/>
                  </a:moveTo>
                  <a:cubicBezTo>
                    <a:pt x="1368" y="1168"/>
                    <a:pt x="1302" y="1201"/>
                    <a:pt x="1268" y="1234"/>
                  </a:cubicBezTo>
                  <a:lnTo>
                    <a:pt x="1268" y="1201"/>
                  </a:lnTo>
                  <a:cubicBezTo>
                    <a:pt x="1202" y="1234"/>
                    <a:pt x="1168" y="1301"/>
                    <a:pt x="1135" y="1334"/>
                  </a:cubicBezTo>
                  <a:cubicBezTo>
                    <a:pt x="1068" y="1368"/>
                    <a:pt x="1068" y="1434"/>
                    <a:pt x="1035" y="1501"/>
                  </a:cubicBezTo>
                  <a:cubicBezTo>
                    <a:pt x="1001" y="1534"/>
                    <a:pt x="968" y="1601"/>
                    <a:pt x="968" y="1668"/>
                  </a:cubicBezTo>
                  <a:cubicBezTo>
                    <a:pt x="968" y="1701"/>
                    <a:pt x="935" y="1768"/>
                    <a:pt x="935" y="1835"/>
                  </a:cubicBezTo>
                  <a:lnTo>
                    <a:pt x="935" y="2001"/>
                  </a:lnTo>
                  <a:lnTo>
                    <a:pt x="935" y="2202"/>
                  </a:lnTo>
                  <a:cubicBezTo>
                    <a:pt x="935" y="2235"/>
                    <a:pt x="935" y="2268"/>
                    <a:pt x="968" y="2335"/>
                  </a:cubicBezTo>
                  <a:cubicBezTo>
                    <a:pt x="968" y="2368"/>
                    <a:pt x="1001" y="2402"/>
                    <a:pt x="1035" y="2435"/>
                  </a:cubicBezTo>
                  <a:cubicBezTo>
                    <a:pt x="1068" y="2435"/>
                    <a:pt x="1101" y="2468"/>
                    <a:pt x="1135" y="2468"/>
                  </a:cubicBezTo>
                  <a:cubicBezTo>
                    <a:pt x="1168" y="2468"/>
                    <a:pt x="1235" y="2435"/>
                    <a:pt x="1268" y="2435"/>
                  </a:cubicBezTo>
                  <a:cubicBezTo>
                    <a:pt x="1302" y="2402"/>
                    <a:pt x="1368" y="2335"/>
                    <a:pt x="1402" y="2302"/>
                  </a:cubicBezTo>
                  <a:cubicBezTo>
                    <a:pt x="1435" y="2268"/>
                    <a:pt x="1468" y="2202"/>
                    <a:pt x="1502" y="2168"/>
                  </a:cubicBezTo>
                  <a:cubicBezTo>
                    <a:pt x="1535" y="2102"/>
                    <a:pt x="1535" y="2035"/>
                    <a:pt x="1568" y="2001"/>
                  </a:cubicBezTo>
                  <a:cubicBezTo>
                    <a:pt x="1568" y="1935"/>
                    <a:pt x="1568" y="1868"/>
                    <a:pt x="1602" y="1801"/>
                  </a:cubicBezTo>
                  <a:lnTo>
                    <a:pt x="1602" y="1635"/>
                  </a:lnTo>
                  <a:lnTo>
                    <a:pt x="1602" y="1434"/>
                  </a:lnTo>
                  <a:cubicBezTo>
                    <a:pt x="1568" y="1401"/>
                    <a:pt x="1568" y="1368"/>
                    <a:pt x="1568" y="1301"/>
                  </a:cubicBezTo>
                  <a:cubicBezTo>
                    <a:pt x="1535" y="1268"/>
                    <a:pt x="1535" y="1234"/>
                    <a:pt x="1502" y="1201"/>
                  </a:cubicBezTo>
                  <a:cubicBezTo>
                    <a:pt x="1468" y="1201"/>
                    <a:pt x="1435" y="1168"/>
                    <a:pt x="1402" y="1168"/>
                  </a:cubicBezTo>
                  <a:close/>
                  <a:moveTo>
                    <a:pt x="1402" y="0"/>
                  </a:moveTo>
                  <a:lnTo>
                    <a:pt x="1268" y="67"/>
                  </a:lnTo>
                  <a:cubicBezTo>
                    <a:pt x="1235" y="67"/>
                    <a:pt x="1235" y="67"/>
                    <a:pt x="1202" y="100"/>
                  </a:cubicBezTo>
                  <a:cubicBezTo>
                    <a:pt x="1202" y="133"/>
                    <a:pt x="1202" y="133"/>
                    <a:pt x="1202" y="167"/>
                  </a:cubicBezTo>
                  <a:lnTo>
                    <a:pt x="101" y="2969"/>
                  </a:lnTo>
                  <a:cubicBezTo>
                    <a:pt x="101" y="3002"/>
                    <a:pt x="101" y="3002"/>
                    <a:pt x="101" y="3036"/>
                  </a:cubicBezTo>
                  <a:lnTo>
                    <a:pt x="167" y="3036"/>
                  </a:lnTo>
                  <a:lnTo>
                    <a:pt x="301" y="2935"/>
                  </a:lnTo>
                  <a:cubicBezTo>
                    <a:pt x="301" y="2935"/>
                    <a:pt x="334" y="2902"/>
                    <a:pt x="334" y="2902"/>
                  </a:cubicBezTo>
                  <a:cubicBezTo>
                    <a:pt x="334" y="2869"/>
                    <a:pt x="368" y="2869"/>
                    <a:pt x="368" y="2835"/>
                  </a:cubicBezTo>
                  <a:lnTo>
                    <a:pt x="1435" y="67"/>
                  </a:lnTo>
                  <a:lnTo>
                    <a:pt x="1435" y="33"/>
                  </a:lnTo>
                  <a:cubicBezTo>
                    <a:pt x="1435" y="0"/>
                    <a:pt x="1435" y="0"/>
                    <a:pt x="14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190;p75">
              <a:extLst>
                <a:ext uri="{FF2B5EF4-FFF2-40B4-BE49-F238E27FC236}">
                  <a16:creationId xmlns:a16="http://schemas.microsoft.com/office/drawing/2014/main" id="{9B0A024F-F207-49B8-BF2F-EF6DA89B8E69}"/>
                </a:ext>
              </a:extLst>
            </p:cNvPr>
            <p:cNvSpPr/>
            <p:nvPr/>
          </p:nvSpPr>
          <p:spPr>
            <a:xfrm>
              <a:off x="2914750" y="2271225"/>
              <a:ext cx="99275" cy="219975"/>
            </a:xfrm>
            <a:custGeom>
              <a:avLst/>
              <a:gdLst/>
              <a:ahLst/>
              <a:cxnLst/>
              <a:rect l="l" t="t" r="r" b="b"/>
              <a:pathLst>
                <a:path w="3971" h="8799" extrusionOk="0">
                  <a:moveTo>
                    <a:pt x="2869" y="1"/>
                  </a:moveTo>
                  <a:cubicBezTo>
                    <a:pt x="2569" y="34"/>
                    <a:pt x="2302" y="101"/>
                    <a:pt x="2069" y="268"/>
                  </a:cubicBezTo>
                  <a:cubicBezTo>
                    <a:pt x="1735" y="435"/>
                    <a:pt x="1468" y="701"/>
                    <a:pt x="1235" y="968"/>
                  </a:cubicBezTo>
                  <a:cubicBezTo>
                    <a:pt x="1001" y="1235"/>
                    <a:pt x="801" y="1569"/>
                    <a:pt x="634" y="1869"/>
                  </a:cubicBezTo>
                  <a:cubicBezTo>
                    <a:pt x="501" y="2202"/>
                    <a:pt x="368" y="2536"/>
                    <a:pt x="301" y="2870"/>
                  </a:cubicBezTo>
                  <a:cubicBezTo>
                    <a:pt x="201" y="3203"/>
                    <a:pt x="167" y="3503"/>
                    <a:pt x="167" y="3837"/>
                  </a:cubicBezTo>
                  <a:cubicBezTo>
                    <a:pt x="167" y="3870"/>
                    <a:pt x="167" y="3937"/>
                    <a:pt x="201" y="3970"/>
                  </a:cubicBezTo>
                  <a:cubicBezTo>
                    <a:pt x="217" y="3987"/>
                    <a:pt x="234" y="3995"/>
                    <a:pt x="251" y="3995"/>
                  </a:cubicBezTo>
                  <a:cubicBezTo>
                    <a:pt x="267" y="3995"/>
                    <a:pt x="284" y="3987"/>
                    <a:pt x="301" y="3970"/>
                  </a:cubicBezTo>
                  <a:lnTo>
                    <a:pt x="1135" y="3470"/>
                  </a:lnTo>
                  <a:cubicBezTo>
                    <a:pt x="1201" y="3437"/>
                    <a:pt x="1268" y="3403"/>
                    <a:pt x="1302" y="3337"/>
                  </a:cubicBezTo>
                  <a:cubicBezTo>
                    <a:pt x="1368" y="3270"/>
                    <a:pt x="1402" y="3170"/>
                    <a:pt x="1435" y="3070"/>
                  </a:cubicBezTo>
                  <a:cubicBezTo>
                    <a:pt x="1435" y="3036"/>
                    <a:pt x="1468" y="2970"/>
                    <a:pt x="1468" y="2870"/>
                  </a:cubicBezTo>
                  <a:cubicBezTo>
                    <a:pt x="1502" y="2736"/>
                    <a:pt x="1535" y="2636"/>
                    <a:pt x="1568" y="2536"/>
                  </a:cubicBezTo>
                  <a:cubicBezTo>
                    <a:pt x="1602" y="2436"/>
                    <a:pt x="1668" y="2303"/>
                    <a:pt x="1735" y="2202"/>
                  </a:cubicBezTo>
                  <a:cubicBezTo>
                    <a:pt x="1835" y="2102"/>
                    <a:pt x="1935" y="2002"/>
                    <a:pt x="2069" y="1936"/>
                  </a:cubicBezTo>
                  <a:cubicBezTo>
                    <a:pt x="2118" y="1887"/>
                    <a:pt x="2184" y="1856"/>
                    <a:pt x="2269" y="1856"/>
                  </a:cubicBezTo>
                  <a:cubicBezTo>
                    <a:pt x="2300" y="1856"/>
                    <a:pt x="2333" y="1860"/>
                    <a:pt x="2369" y="1869"/>
                  </a:cubicBezTo>
                  <a:cubicBezTo>
                    <a:pt x="2436" y="1869"/>
                    <a:pt x="2502" y="1902"/>
                    <a:pt x="2536" y="1969"/>
                  </a:cubicBezTo>
                  <a:cubicBezTo>
                    <a:pt x="2569" y="2036"/>
                    <a:pt x="2602" y="2136"/>
                    <a:pt x="2602" y="2202"/>
                  </a:cubicBezTo>
                  <a:cubicBezTo>
                    <a:pt x="2602" y="2269"/>
                    <a:pt x="2602" y="2336"/>
                    <a:pt x="2602" y="2403"/>
                  </a:cubicBezTo>
                  <a:cubicBezTo>
                    <a:pt x="2602" y="2536"/>
                    <a:pt x="2602" y="2703"/>
                    <a:pt x="2536" y="2870"/>
                  </a:cubicBezTo>
                  <a:cubicBezTo>
                    <a:pt x="2469" y="3103"/>
                    <a:pt x="2369" y="3337"/>
                    <a:pt x="2236" y="3537"/>
                  </a:cubicBezTo>
                  <a:lnTo>
                    <a:pt x="201" y="6973"/>
                  </a:lnTo>
                  <a:cubicBezTo>
                    <a:pt x="134" y="7073"/>
                    <a:pt x="101" y="7206"/>
                    <a:pt x="67" y="7339"/>
                  </a:cubicBezTo>
                  <a:cubicBezTo>
                    <a:pt x="34" y="7440"/>
                    <a:pt x="1" y="7573"/>
                    <a:pt x="1" y="7706"/>
                  </a:cubicBezTo>
                  <a:lnTo>
                    <a:pt x="1" y="8607"/>
                  </a:lnTo>
                  <a:cubicBezTo>
                    <a:pt x="1" y="8640"/>
                    <a:pt x="34" y="8707"/>
                    <a:pt x="67" y="8774"/>
                  </a:cubicBezTo>
                  <a:cubicBezTo>
                    <a:pt x="84" y="8791"/>
                    <a:pt x="109" y="8799"/>
                    <a:pt x="134" y="8799"/>
                  </a:cubicBezTo>
                  <a:cubicBezTo>
                    <a:pt x="159" y="8799"/>
                    <a:pt x="184" y="8791"/>
                    <a:pt x="201" y="8774"/>
                  </a:cubicBezTo>
                  <a:lnTo>
                    <a:pt x="3803" y="6672"/>
                  </a:lnTo>
                  <a:cubicBezTo>
                    <a:pt x="3870" y="6639"/>
                    <a:pt x="3903" y="6572"/>
                    <a:pt x="3937" y="6506"/>
                  </a:cubicBezTo>
                  <a:cubicBezTo>
                    <a:pt x="3970" y="6439"/>
                    <a:pt x="3970" y="6372"/>
                    <a:pt x="3970" y="6305"/>
                  </a:cubicBezTo>
                  <a:lnTo>
                    <a:pt x="3970" y="5171"/>
                  </a:lnTo>
                  <a:cubicBezTo>
                    <a:pt x="3970" y="5105"/>
                    <a:pt x="3970" y="5038"/>
                    <a:pt x="3937" y="5004"/>
                  </a:cubicBezTo>
                  <a:cubicBezTo>
                    <a:pt x="3920" y="4988"/>
                    <a:pt x="3895" y="4979"/>
                    <a:pt x="3870" y="4979"/>
                  </a:cubicBezTo>
                  <a:cubicBezTo>
                    <a:pt x="3845" y="4979"/>
                    <a:pt x="3820" y="4988"/>
                    <a:pt x="3803" y="5004"/>
                  </a:cubicBezTo>
                  <a:lnTo>
                    <a:pt x="2102" y="6005"/>
                  </a:lnTo>
                  <a:lnTo>
                    <a:pt x="2102" y="6005"/>
                  </a:lnTo>
                  <a:lnTo>
                    <a:pt x="3036" y="4337"/>
                  </a:lnTo>
                  <a:cubicBezTo>
                    <a:pt x="3170" y="4070"/>
                    <a:pt x="3303" y="3837"/>
                    <a:pt x="3436" y="3570"/>
                  </a:cubicBezTo>
                  <a:cubicBezTo>
                    <a:pt x="3536" y="3370"/>
                    <a:pt x="3603" y="3136"/>
                    <a:pt x="3703" y="2903"/>
                  </a:cubicBezTo>
                  <a:cubicBezTo>
                    <a:pt x="3770" y="2703"/>
                    <a:pt x="3803" y="2469"/>
                    <a:pt x="3837" y="2269"/>
                  </a:cubicBezTo>
                  <a:cubicBezTo>
                    <a:pt x="3870" y="2069"/>
                    <a:pt x="3870" y="1869"/>
                    <a:pt x="3870" y="1669"/>
                  </a:cubicBezTo>
                  <a:cubicBezTo>
                    <a:pt x="3870" y="1369"/>
                    <a:pt x="3837" y="1068"/>
                    <a:pt x="3770" y="801"/>
                  </a:cubicBezTo>
                  <a:cubicBezTo>
                    <a:pt x="3703" y="601"/>
                    <a:pt x="3603" y="401"/>
                    <a:pt x="3436" y="234"/>
                  </a:cubicBezTo>
                  <a:cubicBezTo>
                    <a:pt x="3270" y="101"/>
                    <a:pt x="3069" y="1"/>
                    <a:pt x="28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191;p75">
              <a:extLst>
                <a:ext uri="{FF2B5EF4-FFF2-40B4-BE49-F238E27FC236}">
                  <a16:creationId xmlns:a16="http://schemas.microsoft.com/office/drawing/2014/main" id="{2548EC5A-2D56-45CC-91E6-4916995631F6}"/>
                </a:ext>
              </a:extLst>
            </p:cNvPr>
            <p:cNvSpPr/>
            <p:nvPr/>
          </p:nvSpPr>
          <p:spPr>
            <a:xfrm>
              <a:off x="3027325" y="2193900"/>
              <a:ext cx="100100" cy="215175"/>
            </a:xfrm>
            <a:custGeom>
              <a:avLst/>
              <a:gdLst/>
              <a:ahLst/>
              <a:cxnLst/>
              <a:rect l="l" t="t" r="r" b="b"/>
              <a:pathLst>
                <a:path w="4004" h="8607" extrusionOk="0">
                  <a:moveTo>
                    <a:pt x="3603" y="0"/>
                  </a:moveTo>
                  <a:cubicBezTo>
                    <a:pt x="3578" y="0"/>
                    <a:pt x="3553" y="8"/>
                    <a:pt x="3537" y="25"/>
                  </a:cubicBezTo>
                  <a:lnTo>
                    <a:pt x="601" y="1693"/>
                  </a:lnTo>
                  <a:cubicBezTo>
                    <a:pt x="568" y="1726"/>
                    <a:pt x="501" y="1760"/>
                    <a:pt x="468" y="1826"/>
                  </a:cubicBezTo>
                  <a:cubicBezTo>
                    <a:pt x="434" y="1926"/>
                    <a:pt x="434" y="1993"/>
                    <a:pt x="434" y="2060"/>
                  </a:cubicBezTo>
                  <a:lnTo>
                    <a:pt x="234" y="5929"/>
                  </a:lnTo>
                  <a:cubicBezTo>
                    <a:pt x="201" y="5996"/>
                    <a:pt x="234" y="6063"/>
                    <a:pt x="268" y="6096"/>
                  </a:cubicBezTo>
                  <a:cubicBezTo>
                    <a:pt x="284" y="6113"/>
                    <a:pt x="309" y="6121"/>
                    <a:pt x="334" y="6121"/>
                  </a:cubicBezTo>
                  <a:cubicBezTo>
                    <a:pt x="359" y="6121"/>
                    <a:pt x="384" y="6113"/>
                    <a:pt x="401" y="6096"/>
                  </a:cubicBezTo>
                  <a:lnTo>
                    <a:pt x="1469" y="5496"/>
                  </a:lnTo>
                  <a:cubicBezTo>
                    <a:pt x="1502" y="5462"/>
                    <a:pt x="1535" y="5429"/>
                    <a:pt x="1569" y="5396"/>
                  </a:cubicBezTo>
                  <a:cubicBezTo>
                    <a:pt x="1602" y="5329"/>
                    <a:pt x="1669" y="5295"/>
                    <a:pt x="1702" y="5229"/>
                  </a:cubicBezTo>
                  <a:cubicBezTo>
                    <a:pt x="1769" y="5162"/>
                    <a:pt x="1802" y="5129"/>
                    <a:pt x="1869" y="5062"/>
                  </a:cubicBezTo>
                  <a:cubicBezTo>
                    <a:pt x="1902" y="4995"/>
                    <a:pt x="1969" y="4929"/>
                    <a:pt x="2036" y="4895"/>
                  </a:cubicBezTo>
                  <a:cubicBezTo>
                    <a:pt x="2171" y="4837"/>
                    <a:pt x="2273" y="4801"/>
                    <a:pt x="2361" y="4801"/>
                  </a:cubicBezTo>
                  <a:cubicBezTo>
                    <a:pt x="2424" y="4801"/>
                    <a:pt x="2480" y="4820"/>
                    <a:pt x="2536" y="4862"/>
                  </a:cubicBezTo>
                  <a:cubicBezTo>
                    <a:pt x="2669" y="4962"/>
                    <a:pt x="2736" y="5129"/>
                    <a:pt x="2736" y="5329"/>
                  </a:cubicBezTo>
                  <a:cubicBezTo>
                    <a:pt x="2703" y="5462"/>
                    <a:pt x="2703" y="5596"/>
                    <a:pt x="2669" y="5729"/>
                  </a:cubicBezTo>
                  <a:cubicBezTo>
                    <a:pt x="2636" y="5863"/>
                    <a:pt x="2569" y="5996"/>
                    <a:pt x="2503" y="6129"/>
                  </a:cubicBezTo>
                  <a:cubicBezTo>
                    <a:pt x="2436" y="6229"/>
                    <a:pt x="2369" y="6330"/>
                    <a:pt x="2269" y="6430"/>
                  </a:cubicBezTo>
                  <a:cubicBezTo>
                    <a:pt x="2202" y="6496"/>
                    <a:pt x="2102" y="6563"/>
                    <a:pt x="2002" y="6630"/>
                  </a:cubicBezTo>
                  <a:cubicBezTo>
                    <a:pt x="1902" y="6696"/>
                    <a:pt x="1835" y="6730"/>
                    <a:pt x="1735" y="6730"/>
                  </a:cubicBezTo>
                  <a:cubicBezTo>
                    <a:pt x="1669" y="6730"/>
                    <a:pt x="1569" y="6730"/>
                    <a:pt x="1535" y="6696"/>
                  </a:cubicBezTo>
                  <a:cubicBezTo>
                    <a:pt x="1469" y="6663"/>
                    <a:pt x="1435" y="6630"/>
                    <a:pt x="1402" y="6596"/>
                  </a:cubicBezTo>
                  <a:lnTo>
                    <a:pt x="1268" y="6430"/>
                  </a:lnTo>
                  <a:cubicBezTo>
                    <a:pt x="1268" y="6430"/>
                    <a:pt x="1235" y="6396"/>
                    <a:pt x="1202" y="6363"/>
                  </a:cubicBezTo>
                  <a:cubicBezTo>
                    <a:pt x="1135" y="6363"/>
                    <a:pt x="1068" y="6363"/>
                    <a:pt x="1035" y="6396"/>
                  </a:cubicBezTo>
                  <a:lnTo>
                    <a:pt x="168" y="6897"/>
                  </a:lnTo>
                  <a:cubicBezTo>
                    <a:pt x="101" y="6930"/>
                    <a:pt x="68" y="6997"/>
                    <a:pt x="68" y="7030"/>
                  </a:cubicBezTo>
                  <a:cubicBezTo>
                    <a:pt x="34" y="7097"/>
                    <a:pt x="1" y="7163"/>
                    <a:pt x="1" y="7230"/>
                  </a:cubicBezTo>
                  <a:cubicBezTo>
                    <a:pt x="1" y="7497"/>
                    <a:pt x="68" y="7731"/>
                    <a:pt x="168" y="7997"/>
                  </a:cubicBezTo>
                  <a:cubicBezTo>
                    <a:pt x="234" y="8164"/>
                    <a:pt x="368" y="8364"/>
                    <a:pt x="535" y="8464"/>
                  </a:cubicBezTo>
                  <a:cubicBezTo>
                    <a:pt x="699" y="8547"/>
                    <a:pt x="864" y="8607"/>
                    <a:pt x="1047" y="8607"/>
                  </a:cubicBezTo>
                  <a:cubicBezTo>
                    <a:pt x="1087" y="8607"/>
                    <a:pt x="1127" y="8604"/>
                    <a:pt x="1168" y="8598"/>
                  </a:cubicBezTo>
                  <a:cubicBezTo>
                    <a:pt x="1469" y="8564"/>
                    <a:pt x="1735" y="8464"/>
                    <a:pt x="2002" y="8298"/>
                  </a:cubicBezTo>
                  <a:cubicBezTo>
                    <a:pt x="2269" y="8131"/>
                    <a:pt x="2536" y="7931"/>
                    <a:pt x="2769" y="7697"/>
                  </a:cubicBezTo>
                  <a:cubicBezTo>
                    <a:pt x="3036" y="7430"/>
                    <a:pt x="3236" y="7130"/>
                    <a:pt x="3403" y="6830"/>
                  </a:cubicBezTo>
                  <a:cubicBezTo>
                    <a:pt x="3770" y="6163"/>
                    <a:pt x="3970" y="5396"/>
                    <a:pt x="3970" y="4595"/>
                  </a:cubicBezTo>
                  <a:cubicBezTo>
                    <a:pt x="4004" y="4261"/>
                    <a:pt x="3937" y="3928"/>
                    <a:pt x="3837" y="3628"/>
                  </a:cubicBezTo>
                  <a:cubicBezTo>
                    <a:pt x="3770" y="3394"/>
                    <a:pt x="3637" y="3227"/>
                    <a:pt x="3437" y="3061"/>
                  </a:cubicBezTo>
                  <a:cubicBezTo>
                    <a:pt x="3299" y="2978"/>
                    <a:pt x="3140" y="2918"/>
                    <a:pt x="2976" y="2918"/>
                  </a:cubicBezTo>
                  <a:cubicBezTo>
                    <a:pt x="2940" y="2918"/>
                    <a:pt x="2905" y="2921"/>
                    <a:pt x="2870" y="2927"/>
                  </a:cubicBezTo>
                  <a:cubicBezTo>
                    <a:pt x="2603" y="2960"/>
                    <a:pt x="2369" y="3061"/>
                    <a:pt x="2136" y="3194"/>
                  </a:cubicBezTo>
                  <a:cubicBezTo>
                    <a:pt x="2002" y="3261"/>
                    <a:pt x="1869" y="3361"/>
                    <a:pt x="1769" y="3461"/>
                  </a:cubicBezTo>
                  <a:cubicBezTo>
                    <a:pt x="1669" y="3561"/>
                    <a:pt x="1569" y="3661"/>
                    <a:pt x="1502" y="3794"/>
                  </a:cubicBezTo>
                  <a:lnTo>
                    <a:pt x="1535" y="2827"/>
                  </a:lnTo>
                  <a:lnTo>
                    <a:pt x="3537" y="1693"/>
                  </a:lnTo>
                  <a:cubicBezTo>
                    <a:pt x="3570" y="1660"/>
                    <a:pt x="3637" y="1593"/>
                    <a:pt x="3670" y="1526"/>
                  </a:cubicBezTo>
                  <a:cubicBezTo>
                    <a:pt x="3703" y="1459"/>
                    <a:pt x="3703" y="1359"/>
                    <a:pt x="3703" y="1293"/>
                  </a:cubicBezTo>
                  <a:lnTo>
                    <a:pt x="3703" y="192"/>
                  </a:lnTo>
                  <a:cubicBezTo>
                    <a:pt x="3703" y="125"/>
                    <a:pt x="3703" y="58"/>
                    <a:pt x="3670" y="25"/>
                  </a:cubicBezTo>
                  <a:cubicBezTo>
                    <a:pt x="3653" y="8"/>
                    <a:pt x="3628" y="0"/>
                    <a:pt x="36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192;p75">
              <a:extLst>
                <a:ext uri="{FF2B5EF4-FFF2-40B4-BE49-F238E27FC236}">
                  <a16:creationId xmlns:a16="http://schemas.microsoft.com/office/drawing/2014/main" id="{DC659165-4D63-4A8E-AC35-6B32BEBE1B11}"/>
                </a:ext>
              </a:extLst>
            </p:cNvPr>
            <p:cNvSpPr/>
            <p:nvPr/>
          </p:nvSpPr>
          <p:spPr>
            <a:xfrm>
              <a:off x="3141575" y="2139475"/>
              <a:ext cx="100100" cy="202675"/>
            </a:xfrm>
            <a:custGeom>
              <a:avLst/>
              <a:gdLst/>
              <a:ahLst/>
              <a:cxnLst/>
              <a:rect l="l" t="t" r="r" b="b"/>
              <a:pathLst>
                <a:path w="4004" h="8107" extrusionOk="0">
                  <a:moveTo>
                    <a:pt x="2336" y="1868"/>
                  </a:moveTo>
                  <a:cubicBezTo>
                    <a:pt x="2436" y="1868"/>
                    <a:pt x="2503" y="1935"/>
                    <a:pt x="2569" y="2002"/>
                  </a:cubicBezTo>
                  <a:cubicBezTo>
                    <a:pt x="2636" y="2102"/>
                    <a:pt x="2669" y="2202"/>
                    <a:pt x="2669" y="2302"/>
                  </a:cubicBezTo>
                  <a:cubicBezTo>
                    <a:pt x="2703" y="2469"/>
                    <a:pt x="2736" y="2602"/>
                    <a:pt x="2736" y="2769"/>
                  </a:cubicBezTo>
                  <a:cubicBezTo>
                    <a:pt x="2736" y="3336"/>
                    <a:pt x="2736" y="3937"/>
                    <a:pt x="2736" y="4537"/>
                  </a:cubicBezTo>
                  <a:cubicBezTo>
                    <a:pt x="2736" y="4704"/>
                    <a:pt x="2703" y="4871"/>
                    <a:pt x="2669" y="5037"/>
                  </a:cubicBezTo>
                  <a:cubicBezTo>
                    <a:pt x="2669" y="5204"/>
                    <a:pt x="2636" y="5338"/>
                    <a:pt x="2569" y="5504"/>
                  </a:cubicBezTo>
                  <a:cubicBezTo>
                    <a:pt x="2503" y="5638"/>
                    <a:pt x="2436" y="5738"/>
                    <a:pt x="2336" y="5871"/>
                  </a:cubicBezTo>
                  <a:cubicBezTo>
                    <a:pt x="2236" y="6005"/>
                    <a:pt x="2136" y="6105"/>
                    <a:pt x="2002" y="6172"/>
                  </a:cubicBezTo>
                  <a:cubicBezTo>
                    <a:pt x="1902" y="6238"/>
                    <a:pt x="1769" y="6272"/>
                    <a:pt x="1669" y="6272"/>
                  </a:cubicBezTo>
                  <a:cubicBezTo>
                    <a:pt x="1569" y="6272"/>
                    <a:pt x="1502" y="6205"/>
                    <a:pt x="1435" y="6138"/>
                  </a:cubicBezTo>
                  <a:cubicBezTo>
                    <a:pt x="1368" y="6038"/>
                    <a:pt x="1335" y="5938"/>
                    <a:pt x="1335" y="5838"/>
                  </a:cubicBezTo>
                  <a:cubicBezTo>
                    <a:pt x="1302" y="5671"/>
                    <a:pt x="1268" y="5504"/>
                    <a:pt x="1268" y="5371"/>
                  </a:cubicBezTo>
                  <a:cubicBezTo>
                    <a:pt x="1235" y="4771"/>
                    <a:pt x="1235" y="4203"/>
                    <a:pt x="1268" y="3603"/>
                  </a:cubicBezTo>
                  <a:cubicBezTo>
                    <a:pt x="1268" y="3436"/>
                    <a:pt x="1302" y="3269"/>
                    <a:pt x="1335" y="3103"/>
                  </a:cubicBezTo>
                  <a:cubicBezTo>
                    <a:pt x="1335" y="2936"/>
                    <a:pt x="1402" y="2769"/>
                    <a:pt x="1435" y="2636"/>
                  </a:cubicBezTo>
                  <a:cubicBezTo>
                    <a:pt x="1502" y="2502"/>
                    <a:pt x="1569" y="2369"/>
                    <a:pt x="1669" y="2269"/>
                  </a:cubicBezTo>
                  <a:cubicBezTo>
                    <a:pt x="1769" y="2135"/>
                    <a:pt x="1869" y="2035"/>
                    <a:pt x="2002" y="1969"/>
                  </a:cubicBezTo>
                  <a:cubicBezTo>
                    <a:pt x="2102" y="1902"/>
                    <a:pt x="2236" y="1868"/>
                    <a:pt x="2336" y="1868"/>
                  </a:cubicBezTo>
                  <a:close/>
                  <a:moveTo>
                    <a:pt x="2869" y="0"/>
                  </a:moveTo>
                  <a:cubicBezTo>
                    <a:pt x="2569" y="0"/>
                    <a:pt x="2269" y="101"/>
                    <a:pt x="2002" y="301"/>
                  </a:cubicBezTo>
                  <a:cubicBezTo>
                    <a:pt x="1669" y="467"/>
                    <a:pt x="1368" y="734"/>
                    <a:pt x="1135" y="1035"/>
                  </a:cubicBezTo>
                  <a:cubicBezTo>
                    <a:pt x="868" y="1301"/>
                    <a:pt x="668" y="1635"/>
                    <a:pt x="501" y="2002"/>
                  </a:cubicBezTo>
                  <a:cubicBezTo>
                    <a:pt x="334" y="2335"/>
                    <a:pt x="234" y="2736"/>
                    <a:pt x="134" y="3103"/>
                  </a:cubicBezTo>
                  <a:cubicBezTo>
                    <a:pt x="67" y="3503"/>
                    <a:pt x="34" y="3870"/>
                    <a:pt x="1" y="4270"/>
                  </a:cubicBezTo>
                  <a:lnTo>
                    <a:pt x="1" y="5238"/>
                  </a:lnTo>
                  <a:lnTo>
                    <a:pt x="1" y="6138"/>
                  </a:lnTo>
                  <a:cubicBezTo>
                    <a:pt x="34" y="6472"/>
                    <a:pt x="67" y="6839"/>
                    <a:pt x="134" y="7139"/>
                  </a:cubicBezTo>
                  <a:cubicBezTo>
                    <a:pt x="201" y="7406"/>
                    <a:pt x="334" y="7639"/>
                    <a:pt x="501" y="7839"/>
                  </a:cubicBezTo>
                  <a:cubicBezTo>
                    <a:pt x="668" y="8006"/>
                    <a:pt x="901" y="8106"/>
                    <a:pt x="1135" y="8106"/>
                  </a:cubicBezTo>
                  <a:cubicBezTo>
                    <a:pt x="1435" y="8106"/>
                    <a:pt x="1735" y="8006"/>
                    <a:pt x="2002" y="7839"/>
                  </a:cubicBezTo>
                  <a:cubicBezTo>
                    <a:pt x="2336" y="7639"/>
                    <a:pt x="2636" y="7406"/>
                    <a:pt x="2869" y="7106"/>
                  </a:cubicBezTo>
                  <a:cubicBezTo>
                    <a:pt x="3136" y="6805"/>
                    <a:pt x="3336" y="6472"/>
                    <a:pt x="3503" y="6138"/>
                  </a:cubicBezTo>
                  <a:cubicBezTo>
                    <a:pt x="3670" y="5771"/>
                    <a:pt x="3770" y="5404"/>
                    <a:pt x="3870" y="5004"/>
                  </a:cubicBezTo>
                  <a:cubicBezTo>
                    <a:pt x="3937" y="4637"/>
                    <a:pt x="3970" y="4237"/>
                    <a:pt x="4004" y="3837"/>
                  </a:cubicBezTo>
                  <a:lnTo>
                    <a:pt x="4004" y="2903"/>
                  </a:lnTo>
                  <a:lnTo>
                    <a:pt x="4004" y="1969"/>
                  </a:lnTo>
                  <a:cubicBezTo>
                    <a:pt x="3970" y="1635"/>
                    <a:pt x="3937" y="1301"/>
                    <a:pt x="3870" y="968"/>
                  </a:cubicBezTo>
                  <a:cubicBezTo>
                    <a:pt x="3803" y="701"/>
                    <a:pt x="3670" y="467"/>
                    <a:pt x="3503" y="267"/>
                  </a:cubicBezTo>
                  <a:cubicBezTo>
                    <a:pt x="3336" y="101"/>
                    <a:pt x="3103" y="0"/>
                    <a:pt x="28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193;p75">
              <a:extLst>
                <a:ext uri="{FF2B5EF4-FFF2-40B4-BE49-F238E27FC236}">
                  <a16:creationId xmlns:a16="http://schemas.microsoft.com/office/drawing/2014/main" id="{C69AB824-2589-4A81-88F3-0F25CAAF2DC5}"/>
                </a:ext>
              </a:extLst>
            </p:cNvPr>
            <p:cNvSpPr/>
            <p:nvPr/>
          </p:nvSpPr>
          <p:spPr>
            <a:xfrm>
              <a:off x="2998150" y="2514750"/>
              <a:ext cx="42550" cy="61725"/>
            </a:xfrm>
            <a:custGeom>
              <a:avLst/>
              <a:gdLst/>
              <a:ahLst/>
              <a:cxnLst/>
              <a:rect l="l" t="t" r="r" b="b"/>
              <a:pathLst>
                <a:path w="1702" h="2469" extrusionOk="0">
                  <a:moveTo>
                    <a:pt x="868" y="0"/>
                  </a:moveTo>
                  <a:lnTo>
                    <a:pt x="0" y="2469"/>
                  </a:lnTo>
                  <a:lnTo>
                    <a:pt x="0" y="2469"/>
                  </a:lnTo>
                  <a:lnTo>
                    <a:pt x="1702" y="1468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194;p75">
              <a:extLst>
                <a:ext uri="{FF2B5EF4-FFF2-40B4-BE49-F238E27FC236}">
                  <a16:creationId xmlns:a16="http://schemas.microsoft.com/office/drawing/2014/main" id="{B221FCE5-33DA-460D-9611-8278B5BB7159}"/>
                </a:ext>
              </a:extLst>
            </p:cNvPr>
            <p:cNvSpPr/>
            <p:nvPr/>
          </p:nvSpPr>
          <p:spPr>
            <a:xfrm>
              <a:off x="2191725" y="3028525"/>
              <a:ext cx="550425" cy="1080125"/>
            </a:xfrm>
            <a:custGeom>
              <a:avLst/>
              <a:gdLst/>
              <a:ahLst/>
              <a:cxnLst/>
              <a:rect l="l" t="t" r="r" b="b"/>
              <a:pathLst>
                <a:path w="22017" h="43205" extrusionOk="0">
                  <a:moveTo>
                    <a:pt x="21525" y="0"/>
                  </a:moveTo>
                  <a:cubicBezTo>
                    <a:pt x="21402" y="0"/>
                    <a:pt x="21264" y="42"/>
                    <a:pt x="21116" y="131"/>
                  </a:cubicBezTo>
                  <a:lnTo>
                    <a:pt x="902" y="11806"/>
                  </a:lnTo>
                  <a:cubicBezTo>
                    <a:pt x="368" y="12139"/>
                    <a:pt x="34" y="12740"/>
                    <a:pt x="1" y="13373"/>
                  </a:cubicBezTo>
                  <a:lnTo>
                    <a:pt x="1" y="42561"/>
                  </a:lnTo>
                  <a:cubicBezTo>
                    <a:pt x="1" y="42969"/>
                    <a:pt x="209" y="43205"/>
                    <a:pt x="512" y="43205"/>
                  </a:cubicBezTo>
                  <a:cubicBezTo>
                    <a:pt x="630" y="43205"/>
                    <a:pt x="762" y="43169"/>
                    <a:pt x="902" y="43095"/>
                  </a:cubicBezTo>
                  <a:lnTo>
                    <a:pt x="21116" y="31420"/>
                  </a:lnTo>
                  <a:cubicBezTo>
                    <a:pt x="21650" y="31053"/>
                    <a:pt x="21983" y="30486"/>
                    <a:pt x="22017" y="29852"/>
                  </a:cubicBezTo>
                  <a:lnTo>
                    <a:pt x="22017" y="664"/>
                  </a:lnTo>
                  <a:cubicBezTo>
                    <a:pt x="22017" y="241"/>
                    <a:pt x="21818" y="0"/>
                    <a:pt x="215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195;p75">
              <a:extLst>
                <a:ext uri="{FF2B5EF4-FFF2-40B4-BE49-F238E27FC236}">
                  <a16:creationId xmlns:a16="http://schemas.microsoft.com/office/drawing/2014/main" id="{091CFF39-727B-465D-BD21-387B33C1ACF2}"/>
                </a:ext>
              </a:extLst>
            </p:cNvPr>
            <p:cNvSpPr/>
            <p:nvPr/>
          </p:nvSpPr>
          <p:spPr>
            <a:xfrm>
              <a:off x="2227600" y="3380050"/>
              <a:ext cx="477850" cy="279700"/>
            </a:xfrm>
            <a:custGeom>
              <a:avLst/>
              <a:gdLst/>
              <a:ahLst/>
              <a:cxnLst/>
              <a:rect l="l" t="t" r="r" b="b"/>
              <a:pathLst>
                <a:path w="19114" h="11188" extrusionOk="0">
                  <a:moveTo>
                    <a:pt x="18860" y="0"/>
                  </a:moveTo>
                  <a:cubicBezTo>
                    <a:pt x="18833" y="0"/>
                    <a:pt x="18805" y="5"/>
                    <a:pt x="18780" y="13"/>
                  </a:cubicBezTo>
                  <a:lnTo>
                    <a:pt x="134" y="10787"/>
                  </a:lnTo>
                  <a:cubicBezTo>
                    <a:pt x="34" y="10854"/>
                    <a:pt x="0" y="10988"/>
                    <a:pt x="67" y="11088"/>
                  </a:cubicBezTo>
                  <a:cubicBezTo>
                    <a:pt x="100" y="11121"/>
                    <a:pt x="167" y="11188"/>
                    <a:pt x="267" y="11188"/>
                  </a:cubicBezTo>
                  <a:cubicBezTo>
                    <a:pt x="301" y="11188"/>
                    <a:pt x="334" y="11154"/>
                    <a:pt x="367" y="11154"/>
                  </a:cubicBezTo>
                  <a:lnTo>
                    <a:pt x="18981" y="380"/>
                  </a:lnTo>
                  <a:cubicBezTo>
                    <a:pt x="19081" y="347"/>
                    <a:pt x="19114" y="213"/>
                    <a:pt x="19047" y="113"/>
                  </a:cubicBezTo>
                  <a:cubicBezTo>
                    <a:pt x="19022" y="38"/>
                    <a:pt x="18941" y="0"/>
                    <a:pt x="188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196;p75">
              <a:extLst>
                <a:ext uri="{FF2B5EF4-FFF2-40B4-BE49-F238E27FC236}">
                  <a16:creationId xmlns:a16="http://schemas.microsoft.com/office/drawing/2014/main" id="{FFD140BE-7F71-408F-8A78-546CDA89EA19}"/>
                </a:ext>
              </a:extLst>
            </p:cNvPr>
            <p:cNvSpPr/>
            <p:nvPr/>
          </p:nvSpPr>
          <p:spPr>
            <a:xfrm>
              <a:off x="2258450" y="3363675"/>
              <a:ext cx="25050" cy="52575"/>
            </a:xfrm>
            <a:custGeom>
              <a:avLst/>
              <a:gdLst/>
              <a:ahLst/>
              <a:cxnLst/>
              <a:rect l="l" t="t" r="r" b="b"/>
              <a:pathLst>
                <a:path w="1002" h="2103" extrusionOk="0">
                  <a:moveTo>
                    <a:pt x="935" y="1"/>
                  </a:moveTo>
                  <a:lnTo>
                    <a:pt x="668" y="134"/>
                  </a:lnTo>
                  <a:cubicBezTo>
                    <a:pt x="668" y="134"/>
                    <a:pt x="668" y="134"/>
                    <a:pt x="668" y="168"/>
                  </a:cubicBezTo>
                  <a:cubicBezTo>
                    <a:pt x="668" y="168"/>
                    <a:pt x="668" y="201"/>
                    <a:pt x="668" y="201"/>
                  </a:cubicBezTo>
                  <a:lnTo>
                    <a:pt x="668" y="1202"/>
                  </a:lnTo>
                  <a:cubicBezTo>
                    <a:pt x="668" y="1302"/>
                    <a:pt x="634" y="1402"/>
                    <a:pt x="601" y="1469"/>
                  </a:cubicBezTo>
                  <a:cubicBezTo>
                    <a:pt x="568" y="1535"/>
                    <a:pt x="534" y="1602"/>
                    <a:pt x="468" y="1635"/>
                  </a:cubicBezTo>
                  <a:cubicBezTo>
                    <a:pt x="434" y="1652"/>
                    <a:pt x="401" y="1660"/>
                    <a:pt x="372" y="1660"/>
                  </a:cubicBezTo>
                  <a:cubicBezTo>
                    <a:pt x="342" y="1660"/>
                    <a:pt x="317" y="1652"/>
                    <a:pt x="301" y="1635"/>
                  </a:cubicBezTo>
                  <a:cubicBezTo>
                    <a:pt x="267" y="1569"/>
                    <a:pt x="267" y="1502"/>
                    <a:pt x="267" y="1435"/>
                  </a:cubicBezTo>
                  <a:lnTo>
                    <a:pt x="267" y="434"/>
                  </a:lnTo>
                  <a:cubicBezTo>
                    <a:pt x="267" y="434"/>
                    <a:pt x="267" y="401"/>
                    <a:pt x="267" y="401"/>
                  </a:cubicBezTo>
                  <a:lnTo>
                    <a:pt x="234" y="401"/>
                  </a:lnTo>
                  <a:lnTo>
                    <a:pt x="34" y="535"/>
                  </a:lnTo>
                  <a:cubicBezTo>
                    <a:pt x="1" y="535"/>
                    <a:pt x="1" y="535"/>
                    <a:pt x="1" y="568"/>
                  </a:cubicBezTo>
                  <a:cubicBezTo>
                    <a:pt x="1" y="568"/>
                    <a:pt x="1" y="601"/>
                    <a:pt x="1" y="601"/>
                  </a:cubicBezTo>
                  <a:lnTo>
                    <a:pt x="1" y="1602"/>
                  </a:lnTo>
                  <a:cubicBezTo>
                    <a:pt x="1" y="1702"/>
                    <a:pt x="1" y="1802"/>
                    <a:pt x="34" y="1902"/>
                  </a:cubicBezTo>
                  <a:cubicBezTo>
                    <a:pt x="34" y="1969"/>
                    <a:pt x="67" y="2002"/>
                    <a:pt x="134" y="2069"/>
                  </a:cubicBezTo>
                  <a:cubicBezTo>
                    <a:pt x="167" y="2102"/>
                    <a:pt x="234" y="2102"/>
                    <a:pt x="301" y="2102"/>
                  </a:cubicBezTo>
                  <a:cubicBezTo>
                    <a:pt x="367" y="2102"/>
                    <a:pt x="434" y="2069"/>
                    <a:pt x="501" y="2036"/>
                  </a:cubicBezTo>
                  <a:cubicBezTo>
                    <a:pt x="568" y="2002"/>
                    <a:pt x="634" y="1936"/>
                    <a:pt x="701" y="1869"/>
                  </a:cubicBezTo>
                  <a:cubicBezTo>
                    <a:pt x="734" y="1802"/>
                    <a:pt x="801" y="1735"/>
                    <a:pt x="834" y="1635"/>
                  </a:cubicBezTo>
                  <a:cubicBezTo>
                    <a:pt x="901" y="1569"/>
                    <a:pt x="935" y="1469"/>
                    <a:pt x="935" y="1368"/>
                  </a:cubicBezTo>
                  <a:cubicBezTo>
                    <a:pt x="968" y="1268"/>
                    <a:pt x="968" y="1135"/>
                    <a:pt x="968" y="1035"/>
                  </a:cubicBezTo>
                  <a:lnTo>
                    <a:pt x="968" y="34"/>
                  </a:lnTo>
                  <a:cubicBezTo>
                    <a:pt x="1001" y="34"/>
                    <a:pt x="1001" y="1"/>
                    <a:pt x="9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197;p75">
              <a:extLst>
                <a:ext uri="{FF2B5EF4-FFF2-40B4-BE49-F238E27FC236}">
                  <a16:creationId xmlns:a16="http://schemas.microsoft.com/office/drawing/2014/main" id="{F751C343-C293-4C72-8B1E-0A5FEBFDDB2F}"/>
                </a:ext>
              </a:extLst>
            </p:cNvPr>
            <p:cNvSpPr/>
            <p:nvPr/>
          </p:nvSpPr>
          <p:spPr>
            <a:xfrm>
              <a:off x="2289300" y="3350350"/>
              <a:ext cx="23375" cy="52550"/>
            </a:xfrm>
            <a:custGeom>
              <a:avLst/>
              <a:gdLst/>
              <a:ahLst/>
              <a:cxnLst/>
              <a:rect l="l" t="t" r="r" b="b"/>
              <a:pathLst>
                <a:path w="935" h="2102" extrusionOk="0">
                  <a:moveTo>
                    <a:pt x="601" y="467"/>
                  </a:moveTo>
                  <a:cubicBezTo>
                    <a:pt x="668" y="500"/>
                    <a:pt x="668" y="534"/>
                    <a:pt x="668" y="601"/>
                  </a:cubicBezTo>
                  <a:cubicBezTo>
                    <a:pt x="668" y="734"/>
                    <a:pt x="568" y="834"/>
                    <a:pt x="468" y="867"/>
                  </a:cubicBezTo>
                  <a:lnTo>
                    <a:pt x="268" y="1001"/>
                  </a:lnTo>
                  <a:lnTo>
                    <a:pt x="301" y="601"/>
                  </a:lnTo>
                  <a:lnTo>
                    <a:pt x="501" y="467"/>
                  </a:lnTo>
                  <a:close/>
                  <a:moveTo>
                    <a:pt x="668" y="0"/>
                  </a:moveTo>
                  <a:cubicBezTo>
                    <a:pt x="601" y="33"/>
                    <a:pt x="534" y="67"/>
                    <a:pt x="501" y="100"/>
                  </a:cubicBezTo>
                  <a:lnTo>
                    <a:pt x="34" y="367"/>
                  </a:lnTo>
                  <a:cubicBezTo>
                    <a:pt x="1" y="367"/>
                    <a:pt x="1" y="367"/>
                    <a:pt x="1" y="400"/>
                  </a:cubicBezTo>
                  <a:cubicBezTo>
                    <a:pt x="1" y="434"/>
                    <a:pt x="1" y="434"/>
                    <a:pt x="1" y="467"/>
                  </a:cubicBezTo>
                  <a:lnTo>
                    <a:pt x="1" y="2068"/>
                  </a:lnTo>
                  <a:cubicBezTo>
                    <a:pt x="1" y="2068"/>
                    <a:pt x="1" y="2102"/>
                    <a:pt x="1" y="2102"/>
                  </a:cubicBezTo>
                  <a:lnTo>
                    <a:pt x="34" y="2102"/>
                  </a:lnTo>
                  <a:lnTo>
                    <a:pt x="234" y="2002"/>
                  </a:lnTo>
                  <a:cubicBezTo>
                    <a:pt x="268" y="1968"/>
                    <a:pt x="268" y="1935"/>
                    <a:pt x="268" y="1935"/>
                  </a:cubicBezTo>
                  <a:cubicBezTo>
                    <a:pt x="268" y="1935"/>
                    <a:pt x="268" y="1901"/>
                    <a:pt x="268" y="1901"/>
                  </a:cubicBezTo>
                  <a:lnTo>
                    <a:pt x="268" y="1401"/>
                  </a:lnTo>
                  <a:lnTo>
                    <a:pt x="501" y="1268"/>
                  </a:lnTo>
                  <a:cubicBezTo>
                    <a:pt x="568" y="1234"/>
                    <a:pt x="601" y="1168"/>
                    <a:pt x="668" y="1101"/>
                  </a:cubicBezTo>
                  <a:cubicBezTo>
                    <a:pt x="735" y="1068"/>
                    <a:pt x="768" y="1001"/>
                    <a:pt x="801" y="934"/>
                  </a:cubicBezTo>
                  <a:cubicBezTo>
                    <a:pt x="835" y="867"/>
                    <a:pt x="868" y="767"/>
                    <a:pt x="901" y="701"/>
                  </a:cubicBezTo>
                  <a:cubicBezTo>
                    <a:pt x="935" y="601"/>
                    <a:pt x="935" y="500"/>
                    <a:pt x="935" y="400"/>
                  </a:cubicBezTo>
                  <a:cubicBezTo>
                    <a:pt x="935" y="334"/>
                    <a:pt x="935" y="267"/>
                    <a:pt x="901" y="167"/>
                  </a:cubicBezTo>
                  <a:cubicBezTo>
                    <a:pt x="901" y="134"/>
                    <a:pt x="868" y="67"/>
                    <a:pt x="801" y="33"/>
                  </a:cubicBezTo>
                  <a:cubicBezTo>
                    <a:pt x="768" y="33"/>
                    <a:pt x="701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198;p75">
              <a:extLst>
                <a:ext uri="{FF2B5EF4-FFF2-40B4-BE49-F238E27FC236}">
                  <a16:creationId xmlns:a16="http://schemas.microsoft.com/office/drawing/2014/main" id="{FB63F910-621D-4392-83C1-AA1F31022017}"/>
                </a:ext>
              </a:extLst>
            </p:cNvPr>
            <p:cNvSpPr/>
            <p:nvPr/>
          </p:nvSpPr>
          <p:spPr>
            <a:xfrm>
              <a:off x="2313500" y="3328650"/>
              <a:ext cx="20875" cy="65075"/>
            </a:xfrm>
            <a:custGeom>
              <a:avLst/>
              <a:gdLst/>
              <a:ahLst/>
              <a:cxnLst/>
              <a:rect l="l" t="t" r="r" b="b"/>
              <a:pathLst>
                <a:path w="835" h="2603" extrusionOk="0">
                  <a:moveTo>
                    <a:pt x="801" y="1"/>
                  </a:moveTo>
                  <a:lnTo>
                    <a:pt x="601" y="134"/>
                  </a:lnTo>
                  <a:cubicBezTo>
                    <a:pt x="567" y="134"/>
                    <a:pt x="567" y="168"/>
                    <a:pt x="534" y="168"/>
                  </a:cubicBezTo>
                  <a:cubicBezTo>
                    <a:pt x="534" y="201"/>
                    <a:pt x="534" y="234"/>
                    <a:pt x="534" y="234"/>
                  </a:cubicBezTo>
                  <a:lnTo>
                    <a:pt x="0" y="2569"/>
                  </a:lnTo>
                  <a:cubicBezTo>
                    <a:pt x="0" y="2603"/>
                    <a:pt x="0" y="2603"/>
                    <a:pt x="0" y="2603"/>
                  </a:cubicBezTo>
                  <a:lnTo>
                    <a:pt x="33" y="2603"/>
                  </a:lnTo>
                  <a:lnTo>
                    <a:pt x="234" y="2503"/>
                  </a:lnTo>
                  <a:cubicBezTo>
                    <a:pt x="234" y="2503"/>
                    <a:pt x="267" y="2469"/>
                    <a:pt x="267" y="2436"/>
                  </a:cubicBezTo>
                  <a:lnTo>
                    <a:pt x="267" y="2403"/>
                  </a:lnTo>
                  <a:lnTo>
                    <a:pt x="834" y="34"/>
                  </a:lnTo>
                  <a:cubicBezTo>
                    <a:pt x="834" y="34"/>
                    <a:pt x="834" y="34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199;p75">
              <a:extLst>
                <a:ext uri="{FF2B5EF4-FFF2-40B4-BE49-F238E27FC236}">
                  <a16:creationId xmlns:a16="http://schemas.microsoft.com/office/drawing/2014/main" id="{5A4DD411-730C-48D2-B8E4-AE14D255E69F}"/>
                </a:ext>
              </a:extLst>
            </p:cNvPr>
            <p:cNvSpPr/>
            <p:nvPr/>
          </p:nvSpPr>
          <p:spPr>
            <a:xfrm>
              <a:off x="2333500" y="3322825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5" y="0"/>
                  </a:moveTo>
                  <a:cubicBezTo>
                    <a:pt x="634" y="34"/>
                    <a:pt x="568" y="34"/>
                    <a:pt x="534" y="67"/>
                  </a:cubicBezTo>
                  <a:cubicBezTo>
                    <a:pt x="434" y="134"/>
                    <a:pt x="368" y="200"/>
                    <a:pt x="301" y="267"/>
                  </a:cubicBezTo>
                  <a:cubicBezTo>
                    <a:pt x="234" y="334"/>
                    <a:pt x="201" y="401"/>
                    <a:pt x="167" y="501"/>
                  </a:cubicBezTo>
                  <a:cubicBezTo>
                    <a:pt x="101" y="567"/>
                    <a:pt x="67" y="667"/>
                    <a:pt x="67" y="768"/>
                  </a:cubicBezTo>
                  <a:cubicBezTo>
                    <a:pt x="34" y="868"/>
                    <a:pt x="1" y="968"/>
                    <a:pt x="1" y="1068"/>
                  </a:cubicBezTo>
                  <a:lnTo>
                    <a:pt x="1" y="1268"/>
                  </a:lnTo>
                  <a:lnTo>
                    <a:pt x="1" y="1501"/>
                  </a:lnTo>
                  <a:cubicBezTo>
                    <a:pt x="1" y="1568"/>
                    <a:pt x="34" y="1668"/>
                    <a:pt x="67" y="1735"/>
                  </a:cubicBezTo>
                  <a:cubicBezTo>
                    <a:pt x="67" y="1802"/>
                    <a:pt x="101" y="1835"/>
                    <a:pt x="167" y="1902"/>
                  </a:cubicBezTo>
                  <a:cubicBezTo>
                    <a:pt x="201" y="1935"/>
                    <a:pt x="268" y="1935"/>
                    <a:pt x="301" y="1935"/>
                  </a:cubicBezTo>
                  <a:cubicBezTo>
                    <a:pt x="368" y="1935"/>
                    <a:pt x="468" y="1935"/>
                    <a:pt x="534" y="1868"/>
                  </a:cubicBezTo>
                  <a:cubicBezTo>
                    <a:pt x="601" y="1835"/>
                    <a:pt x="668" y="1768"/>
                    <a:pt x="735" y="1735"/>
                  </a:cubicBezTo>
                  <a:cubicBezTo>
                    <a:pt x="768" y="1635"/>
                    <a:pt x="835" y="1568"/>
                    <a:pt x="868" y="1501"/>
                  </a:cubicBezTo>
                  <a:cubicBezTo>
                    <a:pt x="935" y="1401"/>
                    <a:pt x="968" y="1335"/>
                    <a:pt x="1001" y="1235"/>
                  </a:cubicBezTo>
                  <a:cubicBezTo>
                    <a:pt x="1001" y="1168"/>
                    <a:pt x="1035" y="1068"/>
                    <a:pt x="1035" y="968"/>
                  </a:cubicBezTo>
                  <a:lnTo>
                    <a:pt x="1035" y="934"/>
                  </a:lnTo>
                  <a:lnTo>
                    <a:pt x="1001" y="934"/>
                  </a:lnTo>
                  <a:lnTo>
                    <a:pt x="801" y="1068"/>
                  </a:lnTo>
                  <a:cubicBezTo>
                    <a:pt x="768" y="1068"/>
                    <a:pt x="768" y="1101"/>
                    <a:pt x="768" y="1101"/>
                  </a:cubicBezTo>
                  <a:cubicBezTo>
                    <a:pt x="735" y="1134"/>
                    <a:pt x="735" y="1134"/>
                    <a:pt x="768" y="1168"/>
                  </a:cubicBezTo>
                  <a:lnTo>
                    <a:pt x="768" y="1235"/>
                  </a:lnTo>
                  <a:cubicBezTo>
                    <a:pt x="735" y="1268"/>
                    <a:pt x="735" y="1301"/>
                    <a:pt x="735" y="1335"/>
                  </a:cubicBezTo>
                  <a:cubicBezTo>
                    <a:pt x="701" y="1368"/>
                    <a:pt x="668" y="1401"/>
                    <a:pt x="668" y="1401"/>
                  </a:cubicBezTo>
                  <a:cubicBezTo>
                    <a:pt x="634" y="1435"/>
                    <a:pt x="601" y="1468"/>
                    <a:pt x="568" y="1501"/>
                  </a:cubicBezTo>
                  <a:lnTo>
                    <a:pt x="401" y="1501"/>
                  </a:lnTo>
                  <a:cubicBezTo>
                    <a:pt x="401" y="1468"/>
                    <a:pt x="368" y="1435"/>
                    <a:pt x="368" y="1401"/>
                  </a:cubicBezTo>
                  <a:cubicBezTo>
                    <a:pt x="368" y="1368"/>
                    <a:pt x="368" y="1335"/>
                    <a:pt x="368" y="1301"/>
                  </a:cubicBezTo>
                  <a:lnTo>
                    <a:pt x="368" y="1235"/>
                  </a:lnTo>
                  <a:cubicBezTo>
                    <a:pt x="368" y="1168"/>
                    <a:pt x="368" y="1134"/>
                    <a:pt x="368" y="1101"/>
                  </a:cubicBezTo>
                  <a:cubicBezTo>
                    <a:pt x="368" y="1068"/>
                    <a:pt x="368" y="1034"/>
                    <a:pt x="368" y="1001"/>
                  </a:cubicBezTo>
                  <a:lnTo>
                    <a:pt x="368" y="901"/>
                  </a:lnTo>
                  <a:cubicBezTo>
                    <a:pt x="368" y="868"/>
                    <a:pt x="368" y="801"/>
                    <a:pt x="368" y="768"/>
                  </a:cubicBezTo>
                  <a:cubicBezTo>
                    <a:pt x="368" y="734"/>
                    <a:pt x="401" y="701"/>
                    <a:pt x="401" y="667"/>
                  </a:cubicBezTo>
                  <a:cubicBezTo>
                    <a:pt x="434" y="634"/>
                    <a:pt x="434" y="601"/>
                    <a:pt x="468" y="567"/>
                  </a:cubicBezTo>
                  <a:cubicBezTo>
                    <a:pt x="501" y="534"/>
                    <a:pt x="534" y="501"/>
                    <a:pt x="568" y="501"/>
                  </a:cubicBezTo>
                  <a:cubicBezTo>
                    <a:pt x="601" y="467"/>
                    <a:pt x="634" y="467"/>
                    <a:pt x="668" y="467"/>
                  </a:cubicBezTo>
                  <a:cubicBezTo>
                    <a:pt x="668" y="451"/>
                    <a:pt x="676" y="442"/>
                    <a:pt x="689" y="442"/>
                  </a:cubicBezTo>
                  <a:cubicBezTo>
                    <a:pt x="701" y="442"/>
                    <a:pt x="718" y="451"/>
                    <a:pt x="735" y="467"/>
                  </a:cubicBezTo>
                  <a:cubicBezTo>
                    <a:pt x="735" y="467"/>
                    <a:pt x="735" y="467"/>
                    <a:pt x="768" y="501"/>
                  </a:cubicBezTo>
                  <a:cubicBezTo>
                    <a:pt x="768" y="534"/>
                    <a:pt x="768" y="534"/>
                    <a:pt x="768" y="567"/>
                  </a:cubicBezTo>
                  <a:cubicBezTo>
                    <a:pt x="735" y="567"/>
                    <a:pt x="735" y="601"/>
                    <a:pt x="768" y="601"/>
                  </a:cubicBezTo>
                  <a:lnTo>
                    <a:pt x="801" y="601"/>
                  </a:lnTo>
                  <a:lnTo>
                    <a:pt x="1001" y="467"/>
                  </a:lnTo>
                  <a:cubicBezTo>
                    <a:pt x="1001" y="467"/>
                    <a:pt x="1035" y="467"/>
                    <a:pt x="1035" y="434"/>
                  </a:cubicBezTo>
                  <a:cubicBezTo>
                    <a:pt x="1035" y="434"/>
                    <a:pt x="1035" y="434"/>
                    <a:pt x="1035" y="401"/>
                  </a:cubicBezTo>
                  <a:cubicBezTo>
                    <a:pt x="1035" y="334"/>
                    <a:pt x="1001" y="267"/>
                    <a:pt x="1001" y="200"/>
                  </a:cubicBezTo>
                  <a:cubicBezTo>
                    <a:pt x="968" y="134"/>
                    <a:pt x="935" y="100"/>
                    <a:pt x="868" y="67"/>
                  </a:cubicBezTo>
                  <a:cubicBezTo>
                    <a:pt x="835" y="34"/>
                    <a:pt x="768" y="0"/>
                    <a:pt x="7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200;p75">
              <a:extLst>
                <a:ext uri="{FF2B5EF4-FFF2-40B4-BE49-F238E27FC236}">
                  <a16:creationId xmlns:a16="http://schemas.microsoft.com/office/drawing/2014/main" id="{79CCEC2B-CEC8-454F-8E78-FA6F83C3FB13}"/>
                </a:ext>
              </a:extLst>
            </p:cNvPr>
            <p:cNvSpPr/>
            <p:nvPr/>
          </p:nvSpPr>
          <p:spPr>
            <a:xfrm>
              <a:off x="2366025" y="3306975"/>
              <a:ext cx="22550" cy="52575"/>
            </a:xfrm>
            <a:custGeom>
              <a:avLst/>
              <a:gdLst/>
              <a:ahLst/>
              <a:cxnLst/>
              <a:rect l="l" t="t" r="r" b="b"/>
              <a:pathLst>
                <a:path w="902" h="2103" extrusionOk="0">
                  <a:moveTo>
                    <a:pt x="568" y="434"/>
                  </a:moveTo>
                  <a:cubicBezTo>
                    <a:pt x="601" y="434"/>
                    <a:pt x="601" y="501"/>
                    <a:pt x="601" y="568"/>
                  </a:cubicBezTo>
                  <a:cubicBezTo>
                    <a:pt x="601" y="601"/>
                    <a:pt x="601" y="668"/>
                    <a:pt x="568" y="734"/>
                  </a:cubicBezTo>
                  <a:cubicBezTo>
                    <a:pt x="534" y="768"/>
                    <a:pt x="501" y="801"/>
                    <a:pt x="434" y="834"/>
                  </a:cubicBezTo>
                  <a:lnTo>
                    <a:pt x="267" y="935"/>
                  </a:lnTo>
                  <a:lnTo>
                    <a:pt x="267" y="568"/>
                  </a:lnTo>
                  <a:lnTo>
                    <a:pt x="434" y="468"/>
                  </a:lnTo>
                  <a:cubicBezTo>
                    <a:pt x="468" y="434"/>
                    <a:pt x="501" y="434"/>
                    <a:pt x="568" y="434"/>
                  </a:cubicBezTo>
                  <a:close/>
                  <a:moveTo>
                    <a:pt x="634" y="1"/>
                  </a:moveTo>
                  <a:cubicBezTo>
                    <a:pt x="568" y="1"/>
                    <a:pt x="501" y="34"/>
                    <a:pt x="434" y="67"/>
                  </a:cubicBezTo>
                  <a:lnTo>
                    <a:pt x="34" y="334"/>
                  </a:lnTo>
                  <a:cubicBezTo>
                    <a:pt x="1" y="367"/>
                    <a:pt x="1" y="367"/>
                    <a:pt x="1" y="367"/>
                  </a:cubicBezTo>
                  <a:cubicBezTo>
                    <a:pt x="1" y="401"/>
                    <a:pt x="1" y="401"/>
                    <a:pt x="1" y="434"/>
                  </a:cubicBezTo>
                  <a:lnTo>
                    <a:pt x="1" y="2035"/>
                  </a:lnTo>
                  <a:cubicBezTo>
                    <a:pt x="1" y="2069"/>
                    <a:pt x="1" y="2069"/>
                    <a:pt x="1" y="2102"/>
                  </a:cubicBezTo>
                  <a:lnTo>
                    <a:pt x="34" y="2102"/>
                  </a:lnTo>
                  <a:lnTo>
                    <a:pt x="234" y="1969"/>
                  </a:lnTo>
                  <a:cubicBezTo>
                    <a:pt x="234" y="1969"/>
                    <a:pt x="267" y="1935"/>
                    <a:pt x="267" y="1935"/>
                  </a:cubicBezTo>
                  <a:cubicBezTo>
                    <a:pt x="267" y="1902"/>
                    <a:pt x="267" y="1902"/>
                    <a:pt x="267" y="1869"/>
                  </a:cubicBezTo>
                  <a:lnTo>
                    <a:pt x="267" y="1335"/>
                  </a:lnTo>
                  <a:lnTo>
                    <a:pt x="401" y="1235"/>
                  </a:lnTo>
                  <a:lnTo>
                    <a:pt x="601" y="1668"/>
                  </a:lnTo>
                  <a:cubicBezTo>
                    <a:pt x="601" y="1668"/>
                    <a:pt x="601" y="1702"/>
                    <a:pt x="601" y="1702"/>
                  </a:cubicBezTo>
                  <a:lnTo>
                    <a:pt x="668" y="1702"/>
                  </a:lnTo>
                  <a:lnTo>
                    <a:pt x="868" y="1568"/>
                  </a:lnTo>
                  <a:cubicBezTo>
                    <a:pt x="901" y="1568"/>
                    <a:pt x="901" y="1568"/>
                    <a:pt x="901" y="1535"/>
                  </a:cubicBezTo>
                  <a:cubicBezTo>
                    <a:pt x="901" y="1535"/>
                    <a:pt x="901" y="1502"/>
                    <a:pt x="901" y="1502"/>
                  </a:cubicBezTo>
                  <a:cubicBezTo>
                    <a:pt x="901" y="1502"/>
                    <a:pt x="901" y="1468"/>
                    <a:pt x="901" y="1468"/>
                  </a:cubicBezTo>
                  <a:lnTo>
                    <a:pt x="701" y="1001"/>
                  </a:lnTo>
                  <a:cubicBezTo>
                    <a:pt x="768" y="901"/>
                    <a:pt x="835" y="834"/>
                    <a:pt x="835" y="734"/>
                  </a:cubicBezTo>
                  <a:cubicBezTo>
                    <a:pt x="901" y="601"/>
                    <a:pt x="901" y="501"/>
                    <a:pt x="901" y="401"/>
                  </a:cubicBezTo>
                  <a:cubicBezTo>
                    <a:pt x="901" y="301"/>
                    <a:pt x="901" y="234"/>
                    <a:pt x="868" y="134"/>
                  </a:cubicBezTo>
                  <a:cubicBezTo>
                    <a:pt x="868" y="101"/>
                    <a:pt x="835" y="67"/>
                    <a:pt x="768" y="34"/>
                  </a:cubicBezTo>
                  <a:cubicBezTo>
                    <a:pt x="734" y="1"/>
                    <a:pt x="668" y="1"/>
                    <a:pt x="6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201;p75">
              <a:extLst>
                <a:ext uri="{FF2B5EF4-FFF2-40B4-BE49-F238E27FC236}">
                  <a16:creationId xmlns:a16="http://schemas.microsoft.com/office/drawing/2014/main" id="{77A7723C-A5CA-43A5-85FD-112C8D1A66A0}"/>
                </a:ext>
              </a:extLst>
            </p:cNvPr>
            <p:cNvSpPr/>
            <p:nvPr/>
          </p:nvSpPr>
          <p:spPr>
            <a:xfrm>
              <a:off x="2391875" y="329030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634" y="434"/>
                  </a:moveTo>
                  <a:cubicBezTo>
                    <a:pt x="634" y="434"/>
                    <a:pt x="668" y="467"/>
                    <a:pt x="701" y="467"/>
                  </a:cubicBezTo>
                  <a:cubicBezTo>
                    <a:pt x="701" y="501"/>
                    <a:pt x="735" y="501"/>
                    <a:pt x="735" y="534"/>
                  </a:cubicBezTo>
                  <a:cubicBezTo>
                    <a:pt x="735" y="567"/>
                    <a:pt x="735" y="601"/>
                    <a:pt x="735" y="634"/>
                  </a:cubicBezTo>
                  <a:cubicBezTo>
                    <a:pt x="735" y="668"/>
                    <a:pt x="735" y="701"/>
                    <a:pt x="735" y="734"/>
                  </a:cubicBezTo>
                  <a:lnTo>
                    <a:pt x="735" y="968"/>
                  </a:lnTo>
                  <a:cubicBezTo>
                    <a:pt x="735" y="1001"/>
                    <a:pt x="735" y="1034"/>
                    <a:pt x="735" y="1068"/>
                  </a:cubicBezTo>
                  <a:cubicBezTo>
                    <a:pt x="735" y="1135"/>
                    <a:pt x="735" y="1235"/>
                    <a:pt x="701" y="1301"/>
                  </a:cubicBezTo>
                  <a:cubicBezTo>
                    <a:pt x="668" y="1368"/>
                    <a:pt x="634" y="1435"/>
                    <a:pt x="568" y="1468"/>
                  </a:cubicBezTo>
                  <a:cubicBezTo>
                    <a:pt x="534" y="1485"/>
                    <a:pt x="501" y="1493"/>
                    <a:pt x="472" y="1493"/>
                  </a:cubicBezTo>
                  <a:cubicBezTo>
                    <a:pt x="443" y="1493"/>
                    <a:pt x="418" y="1485"/>
                    <a:pt x="401" y="1468"/>
                  </a:cubicBezTo>
                  <a:cubicBezTo>
                    <a:pt x="368" y="1435"/>
                    <a:pt x="334" y="1368"/>
                    <a:pt x="334" y="1301"/>
                  </a:cubicBezTo>
                  <a:cubicBezTo>
                    <a:pt x="334" y="1268"/>
                    <a:pt x="334" y="1235"/>
                    <a:pt x="334" y="1201"/>
                  </a:cubicBezTo>
                  <a:lnTo>
                    <a:pt x="334" y="968"/>
                  </a:lnTo>
                  <a:cubicBezTo>
                    <a:pt x="334" y="934"/>
                    <a:pt x="334" y="901"/>
                    <a:pt x="334" y="868"/>
                  </a:cubicBezTo>
                  <a:cubicBezTo>
                    <a:pt x="334" y="834"/>
                    <a:pt x="334" y="801"/>
                    <a:pt x="334" y="768"/>
                  </a:cubicBezTo>
                  <a:cubicBezTo>
                    <a:pt x="368" y="734"/>
                    <a:pt x="368" y="668"/>
                    <a:pt x="401" y="634"/>
                  </a:cubicBezTo>
                  <a:cubicBezTo>
                    <a:pt x="401" y="601"/>
                    <a:pt x="434" y="567"/>
                    <a:pt x="468" y="534"/>
                  </a:cubicBezTo>
                  <a:cubicBezTo>
                    <a:pt x="468" y="501"/>
                    <a:pt x="501" y="501"/>
                    <a:pt x="534" y="467"/>
                  </a:cubicBezTo>
                  <a:cubicBezTo>
                    <a:pt x="568" y="467"/>
                    <a:pt x="601" y="434"/>
                    <a:pt x="634" y="434"/>
                  </a:cubicBezTo>
                  <a:close/>
                  <a:moveTo>
                    <a:pt x="735" y="0"/>
                  </a:moveTo>
                  <a:cubicBezTo>
                    <a:pt x="668" y="0"/>
                    <a:pt x="601" y="34"/>
                    <a:pt x="534" y="67"/>
                  </a:cubicBezTo>
                  <a:cubicBezTo>
                    <a:pt x="434" y="134"/>
                    <a:pt x="368" y="167"/>
                    <a:pt x="301" y="234"/>
                  </a:cubicBezTo>
                  <a:cubicBezTo>
                    <a:pt x="234" y="334"/>
                    <a:pt x="201" y="401"/>
                    <a:pt x="167" y="467"/>
                  </a:cubicBezTo>
                  <a:cubicBezTo>
                    <a:pt x="101" y="567"/>
                    <a:pt x="67" y="668"/>
                    <a:pt x="67" y="768"/>
                  </a:cubicBezTo>
                  <a:cubicBezTo>
                    <a:pt x="34" y="868"/>
                    <a:pt x="34" y="934"/>
                    <a:pt x="34" y="1034"/>
                  </a:cubicBezTo>
                  <a:cubicBezTo>
                    <a:pt x="1" y="1135"/>
                    <a:pt x="34" y="1201"/>
                    <a:pt x="34" y="1268"/>
                  </a:cubicBezTo>
                  <a:lnTo>
                    <a:pt x="34" y="1501"/>
                  </a:lnTo>
                  <a:cubicBezTo>
                    <a:pt x="34" y="1568"/>
                    <a:pt x="34" y="1668"/>
                    <a:pt x="67" y="1735"/>
                  </a:cubicBezTo>
                  <a:cubicBezTo>
                    <a:pt x="67" y="1802"/>
                    <a:pt x="101" y="1835"/>
                    <a:pt x="167" y="1902"/>
                  </a:cubicBezTo>
                  <a:cubicBezTo>
                    <a:pt x="201" y="1935"/>
                    <a:pt x="268" y="1935"/>
                    <a:pt x="301" y="1935"/>
                  </a:cubicBezTo>
                  <a:cubicBezTo>
                    <a:pt x="401" y="1935"/>
                    <a:pt x="468" y="1902"/>
                    <a:pt x="534" y="1868"/>
                  </a:cubicBezTo>
                  <a:cubicBezTo>
                    <a:pt x="601" y="1835"/>
                    <a:pt x="668" y="1768"/>
                    <a:pt x="735" y="1702"/>
                  </a:cubicBezTo>
                  <a:cubicBezTo>
                    <a:pt x="801" y="1635"/>
                    <a:pt x="835" y="1535"/>
                    <a:pt x="901" y="1468"/>
                  </a:cubicBezTo>
                  <a:cubicBezTo>
                    <a:pt x="935" y="1368"/>
                    <a:pt x="968" y="1301"/>
                    <a:pt x="1001" y="1201"/>
                  </a:cubicBezTo>
                  <a:cubicBezTo>
                    <a:pt x="1001" y="1101"/>
                    <a:pt x="1035" y="1001"/>
                    <a:pt x="1035" y="901"/>
                  </a:cubicBezTo>
                  <a:lnTo>
                    <a:pt x="1035" y="668"/>
                  </a:lnTo>
                  <a:lnTo>
                    <a:pt x="1035" y="467"/>
                  </a:lnTo>
                  <a:cubicBezTo>
                    <a:pt x="1035" y="367"/>
                    <a:pt x="1001" y="301"/>
                    <a:pt x="1001" y="201"/>
                  </a:cubicBezTo>
                  <a:cubicBezTo>
                    <a:pt x="968" y="167"/>
                    <a:pt x="935" y="100"/>
                    <a:pt x="901" y="67"/>
                  </a:cubicBezTo>
                  <a:cubicBezTo>
                    <a:pt x="835" y="34"/>
                    <a:pt x="801" y="0"/>
                    <a:pt x="7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202;p75">
              <a:extLst>
                <a:ext uri="{FF2B5EF4-FFF2-40B4-BE49-F238E27FC236}">
                  <a16:creationId xmlns:a16="http://schemas.microsoft.com/office/drawing/2014/main" id="{8E05868B-2EFE-4305-83C1-BB94DEF691E9}"/>
                </a:ext>
              </a:extLst>
            </p:cNvPr>
            <p:cNvSpPr/>
            <p:nvPr/>
          </p:nvSpPr>
          <p:spPr>
            <a:xfrm>
              <a:off x="2421075" y="3274450"/>
              <a:ext cx="25025" cy="49225"/>
            </a:xfrm>
            <a:custGeom>
              <a:avLst/>
              <a:gdLst/>
              <a:ahLst/>
              <a:cxnLst/>
              <a:rect l="l" t="t" r="r" b="b"/>
              <a:pathLst>
                <a:path w="1001" h="1969" extrusionOk="0">
                  <a:moveTo>
                    <a:pt x="667" y="1"/>
                  </a:moveTo>
                  <a:cubicBezTo>
                    <a:pt x="601" y="1"/>
                    <a:pt x="534" y="34"/>
                    <a:pt x="467" y="67"/>
                  </a:cubicBezTo>
                  <a:cubicBezTo>
                    <a:pt x="400" y="101"/>
                    <a:pt x="334" y="167"/>
                    <a:pt x="267" y="234"/>
                  </a:cubicBezTo>
                  <a:cubicBezTo>
                    <a:pt x="234" y="301"/>
                    <a:pt x="167" y="368"/>
                    <a:pt x="134" y="434"/>
                  </a:cubicBezTo>
                  <a:cubicBezTo>
                    <a:pt x="100" y="501"/>
                    <a:pt x="67" y="601"/>
                    <a:pt x="34" y="668"/>
                  </a:cubicBezTo>
                  <a:cubicBezTo>
                    <a:pt x="34" y="734"/>
                    <a:pt x="0" y="801"/>
                    <a:pt x="0" y="901"/>
                  </a:cubicBezTo>
                  <a:cubicBezTo>
                    <a:pt x="0" y="1001"/>
                    <a:pt x="34" y="1101"/>
                    <a:pt x="100" y="1201"/>
                  </a:cubicBezTo>
                  <a:cubicBezTo>
                    <a:pt x="147" y="1225"/>
                    <a:pt x="211" y="1249"/>
                    <a:pt x="268" y="1249"/>
                  </a:cubicBezTo>
                  <a:cubicBezTo>
                    <a:pt x="292" y="1249"/>
                    <a:pt x="314" y="1245"/>
                    <a:pt x="334" y="1235"/>
                  </a:cubicBezTo>
                  <a:lnTo>
                    <a:pt x="501" y="1201"/>
                  </a:lnTo>
                  <a:lnTo>
                    <a:pt x="601" y="1168"/>
                  </a:lnTo>
                  <a:lnTo>
                    <a:pt x="667" y="1168"/>
                  </a:lnTo>
                  <a:cubicBezTo>
                    <a:pt x="667" y="1168"/>
                    <a:pt x="667" y="1201"/>
                    <a:pt x="667" y="1235"/>
                  </a:cubicBezTo>
                  <a:cubicBezTo>
                    <a:pt x="667" y="1268"/>
                    <a:pt x="634" y="1335"/>
                    <a:pt x="601" y="1368"/>
                  </a:cubicBezTo>
                  <a:cubicBezTo>
                    <a:pt x="567" y="1402"/>
                    <a:pt x="501" y="1435"/>
                    <a:pt x="467" y="1468"/>
                  </a:cubicBezTo>
                  <a:cubicBezTo>
                    <a:pt x="434" y="1468"/>
                    <a:pt x="400" y="1502"/>
                    <a:pt x="367" y="1502"/>
                  </a:cubicBezTo>
                  <a:lnTo>
                    <a:pt x="334" y="1502"/>
                  </a:lnTo>
                  <a:cubicBezTo>
                    <a:pt x="300" y="1502"/>
                    <a:pt x="300" y="1468"/>
                    <a:pt x="300" y="1468"/>
                  </a:cubicBezTo>
                  <a:lnTo>
                    <a:pt x="234" y="1468"/>
                  </a:lnTo>
                  <a:lnTo>
                    <a:pt x="0" y="1568"/>
                  </a:lnTo>
                  <a:cubicBezTo>
                    <a:pt x="0" y="1568"/>
                    <a:pt x="0" y="1602"/>
                    <a:pt x="0" y="1602"/>
                  </a:cubicBezTo>
                  <a:cubicBezTo>
                    <a:pt x="0" y="1635"/>
                    <a:pt x="0" y="1635"/>
                    <a:pt x="0" y="1668"/>
                  </a:cubicBezTo>
                  <a:cubicBezTo>
                    <a:pt x="0" y="1702"/>
                    <a:pt x="0" y="1769"/>
                    <a:pt x="34" y="1802"/>
                  </a:cubicBezTo>
                  <a:cubicBezTo>
                    <a:pt x="34" y="1869"/>
                    <a:pt x="100" y="1902"/>
                    <a:pt x="134" y="1935"/>
                  </a:cubicBezTo>
                  <a:cubicBezTo>
                    <a:pt x="167" y="1935"/>
                    <a:pt x="234" y="1969"/>
                    <a:pt x="267" y="1969"/>
                  </a:cubicBezTo>
                  <a:cubicBezTo>
                    <a:pt x="367" y="1935"/>
                    <a:pt x="434" y="1902"/>
                    <a:pt x="501" y="1869"/>
                  </a:cubicBezTo>
                  <a:cubicBezTo>
                    <a:pt x="567" y="1835"/>
                    <a:pt x="634" y="1769"/>
                    <a:pt x="701" y="1735"/>
                  </a:cubicBezTo>
                  <a:cubicBezTo>
                    <a:pt x="734" y="1668"/>
                    <a:pt x="801" y="1602"/>
                    <a:pt x="834" y="1535"/>
                  </a:cubicBezTo>
                  <a:cubicBezTo>
                    <a:pt x="901" y="1435"/>
                    <a:pt x="934" y="1368"/>
                    <a:pt x="934" y="1302"/>
                  </a:cubicBezTo>
                  <a:cubicBezTo>
                    <a:pt x="968" y="1201"/>
                    <a:pt x="1001" y="1135"/>
                    <a:pt x="1001" y="1035"/>
                  </a:cubicBezTo>
                  <a:cubicBezTo>
                    <a:pt x="1001" y="968"/>
                    <a:pt x="1001" y="901"/>
                    <a:pt x="1001" y="868"/>
                  </a:cubicBezTo>
                  <a:cubicBezTo>
                    <a:pt x="968" y="801"/>
                    <a:pt x="968" y="768"/>
                    <a:pt x="934" y="734"/>
                  </a:cubicBezTo>
                  <a:cubicBezTo>
                    <a:pt x="901" y="701"/>
                    <a:pt x="834" y="701"/>
                    <a:pt x="801" y="701"/>
                  </a:cubicBezTo>
                  <a:cubicBezTo>
                    <a:pt x="767" y="701"/>
                    <a:pt x="701" y="701"/>
                    <a:pt x="667" y="734"/>
                  </a:cubicBezTo>
                  <a:lnTo>
                    <a:pt x="501" y="768"/>
                  </a:lnTo>
                  <a:lnTo>
                    <a:pt x="367" y="768"/>
                  </a:lnTo>
                  <a:cubicBezTo>
                    <a:pt x="334" y="734"/>
                    <a:pt x="334" y="734"/>
                    <a:pt x="367" y="701"/>
                  </a:cubicBezTo>
                  <a:cubicBezTo>
                    <a:pt x="367" y="668"/>
                    <a:pt x="367" y="668"/>
                    <a:pt x="367" y="634"/>
                  </a:cubicBezTo>
                  <a:cubicBezTo>
                    <a:pt x="367" y="601"/>
                    <a:pt x="367" y="601"/>
                    <a:pt x="400" y="568"/>
                  </a:cubicBezTo>
                  <a:cubicBezTo>
                    <a:pt x="400" y="568"/>
                    <a:pt x="434" y="534"/>
                    <a:pt x="434" y="534"/>
                  </a:cubicBezTo>
                  <a:cubicBezTo>
                    <a:pt x="467" y="501"/>
                    <a:pt x="467" y="501"/>
                    <a:pt x="501" y="501"/>
                  </a:cubicBezTo>
                  <a:cubicBezTo>
                    <a:pt x="534" y="468"/>
                    <a:pt x="534" y="468"/>
                    <a:pt x="567" y="468"/>
                  </a:cubicBezTo>
                  <a:cubicBezTo>
                    <a:pt x="584" y="451"/>
                    <a:pt x="592" y="443"/>
                    <a:pt x="601" y="443"/>
                  </a:cubicBezTo>
                  <a:cubicBezTo>
                    <a:pt x="609" y="443"/>
                    <a:pt x="617" y="451"/>
                    <a:pt x="634" y="468"/>
                  </a:cubicBezTo>
                  <a:lnTo>
                    <a:pt x="701" y="468"/>
                  </a:lnTo>
                  <a:lnTo>
                    <a:pt x="934" y="368"/>
                  </a:lnTo>
                  <a:cubicBezTo>
                    <a:pt x="934" y="334"/>
                    <a:pt x="934" y="334"/>
                    <a:pt x="968" y="334"/>
                  </a:cubicBezTo>
                  <a:cubicBezTo>
                    <a:pt x="968" y="301"/>
                    <a:pt x="968" y="301"/>
                    <a:pt x="968" y="267"/>
                  </a:cubicBezTo>
                  <a:cubicBezTo>
                    <a:pt x="968" y="234"/>
                    <a:pt x="934" y="167"/>
                    <a:pt x="901" y="134"/>
                  </a:cubicBezTo>
                  <a:cubicBezTo>
                    <a:pt x="901" y="101"/>
                    <a:pt x="867" y="67"/>
                    <a:pt x="834" y="34"/>
                  </a:cubicBezTo>
                  <a:cubicBezTo>
                    <a:pt x="767" y="1"/>
                    <a:pt x="734" y="1"/>
                    <a:pt x="6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203;p75">
              <a:extLst>
                <a:ext uri="{FF2B5EF4-FFF2-40B4-BE49-F238E27FC236}">
                  <a16:creationId xmlns:a16="http://schemas.microsoft.com/office/drawing/2014/main" id="{D268018B-6EB9-4FFE-A1FD-1B0AC7922C37}"/>
                </a:ext>
              </a:extLst>
            </p:cNvPr>
            <p:cNvSpPr/>
            <p:nvPr/>
          </p:nvSpPr>
          <p:spPr>
            <a:xfrm>
              <a:off x="2446925" y="3258600"/>
              <a:ext cx="25875" cy="48775"/>
            </a:xfrm>
            <a:custGeom>
              <a:avLst/>
              <a:gdLst/>
              <a:ahLst/>
              <a:cxnLst/>
              <a:rect l="l" t="t" r="r" b="b"/>
              <a:pathLst>
                <a:path w="1035" h="1951" extrusionOk="0">
                  <a:moveTo>
                    <a:pt x="734" y="1"/>
                  </a:moveTo>
                  <a:cubicBezTo>
                    <a:pt x="667" y="1"/>
                    <a:pt x="601" y="34"/>
                    <a:pt x="534" y="68"/>
                  </a:cubicBezTo>
                  <a:cubicBezTo>
                    <a:pt x="434" y="101"/>
                    <a:pt x="367" y="168"/>
                    <a:pt x="300" y="234"/>
                  </a:cubicBezTo>
                  <a:cubicBezTo>
                    <a:pt x="234" y="301"/>
                    <a:pt x="200" y="368"/>
                    <a:pt x="167" y="434"/>
                  </a:cubicBezTo>
                  <a:cubicBezTo>
                    <a:pt x="134" y="501"/>
                    <a:pt x="100" y="568"/>
                    <a:pt x="67" y="668"/>
                  </a:cubicBezTo>
                  <a:cubicBezTo>
                    <a:pt x="34" y="735"/>
                    <a:pt x="34" y="801"/>
                    <a:pt x="34" y="901"/>
                  </a:cubicBezTo>
                  <a:cubicBezTo>
                    <a:pt x="34" y="1002"/>
                    <a:pt x="34" y="1102"/>
                    <a:pt x="100" y="1202"/>
                  </a:cubicBezTo>
                  <a:cubicBezTo>
                    <a:pt x="147" y="1225"/>
                    <a:pt x="211" y="1249"/>
                    <a:pt x="280" y="1249"/>
                  </a:cubicBezTo>
                  <a:cubicBezTo>
                    <a:pt x="309" y="1249"/>
                    <a:pt x="338" y="1245"/>
                    <a:pt x="367" y="1235"/>
                  </a:cubicBezTo>
                  <a:lnTo>
                    <a:pt x="501" y="1202"/>
                  </a:lnTo>
                  <a:cubicBezTo>
                    <a:pt x="534" y="1168"/>
                    <a:pt x="567" y="1168"/>
                    <a:pt x="634" y="1168"/>
                  </a:cubicBezTo>
                  <a:lnTo>
                    <a:pt x="667" y="1168"/>
                  </a:lnTo>
                  <a:cubicBezTo>
                    <a:pt x="701" y="1168"/>
                    <a:pt x="701" y="1202"/>
                    <a:pt x="667" y="1235"/>
                  </a:cubicBezTo>
                  <a:cubicBezTo>
                    <a:pt x="667" y="1268"/>
                    <a:pt x="667" y="1335"/>
                    <a:pt x="634" y="1368"/>
                  </a:cubicBezTo>
                  <a:cubicBezTo>
                    <a:pt x="567" y="1402"/>
                    <a:pt x="534" y="1435"/>
                    <a:pt x="467" y="1469"/>
                  </a:cubicBezTo>
                  <a:cubicBezTo>
                    <a:pt x="467" y="1469"/>
                    <a:pt x="434" y="1502"/>
                    <a:pt x="401" y="1502"/>
                  </a:cubicBezTo>
                  <a:lnTo>
                    <a:pt x="334" y="1502"/>
                  </a:lnTo>
                  <a:cubicBezTo>
                    <a:pt x="334" y="1502"/>
                    <a:pt x="334" y="1469"/>
                    <a:pt x="300" y="1469"/>
                  </a:cubicBezTo>
                  <a:lnTo>
                    <a:pt x="300" y="1435"/>
                  </a:lnTo>
                  <a:lnTo>
                    <a:pt x="267" y="1435"/>
                  </a:lnTo>
                  <a:lnTo>
                    <a:pt x="34" y="1569"/>
                  </a:lnTo>
                  <a:cubicBezTo>
                    <a:pt x="0" y="1569"/>
                    <a:pt x="0" y="1602"/>
                    <a:pt x="0" y="1602"/>
                  </a:cubicBezTo>
                  <a:cubicBezTo>
                    <a:pt x="0" y="1602"/>
                    <a:pt x="0" y="1635"/>
                    <a:pt x="0" y="1635"/>
                  </a:cubicBezTo>
                  <a:cubicBezTo>
                    <a:pt x="0" y="1702"/>
                    <a:pt x="34" y="1769"/>
                    <a:pt x="67" y="1802"/>
                  </a:cubicBezTo>
                  <a:cubicBezTo>
                    <a:pt x="67" y="1869"/>
                    <a:pt x="100" y="1902"/>
                    <a:pt x="167" y="1936"/>
                  </a:cubicBezTo>
                  <a:cubicBezTo>
                    <a:pt x="189" y="1936"/>
                    <a:pt x="226" y="1950"/>
                    <a:pt x="258" y="1950"/>
                  </a:cubicBezTo>
                  <a:cubicBezTo>
                    <a:pt x="275" y="1950"/>
                    <a:pt x="289" y="1947"/>
                    <a:pt x="300" y="1936"/>
                  </a:cubicBezTo>
                  <a:cubicBezTo>
                    <a:pt x="401" y="1936"/>
                    <a:pt x="467" y="1902"/>
                    <a:pt x="501" y="1869"/>
                  </a:cubicBezTo>
                  <a:cubicBezTo>
                    <a:pt x="601" y="1835"/>
                    <a:pt x="667" y="1769"/>
                    <a:pt x="701" y="1735"/>
                  </a:cubicBezTo>
                  <a:cubicBezTo>
                    <a:pt x="767" y="1669"/>
                    <a:pt x="834" y="1602"/>
                    <a:pt x="868" y="1535"/>
                  </a:cubicBezTo>
                  <a:cubicBezTo>
                    <a:pt x="934" y="1435"/>
                    <a:pt x="968" y="1368"/>
                    <a:pt x="968" y="1302"/>
                  </a:cubicBezTo>
                  <a:cubicBezTo>
                    <a:pt x="1001" y="1202"/>
                    <a:pt x="1034" y="1135"/>
                    <a:pt x="1001" y="1035"/>
                  </a:cubicBezTo>
                  <a:cubicBezTo>
                    <a:pt x="1034" y="968"/>
                    <a:pt x="1034" y="901"/>
                    <a:pt x="1001" y="868"/>
                  </a:cubicBezTo>
                  <a:cubicBezTo>
                    <a:pt x="1001" y="801"/>
                    <a:pt x="968" y="768"/>
                    <a:pt x="934" y="735"/>
                  </a:cubicBezTo>
                  <a:cubicBezTo>
                    <a:pt x="934" y="701"/>
                    <a:pt x="868" y="701"/>
                    <a:pt x="834" y="701"/>
                  </a:cubicBezTo>
                  <a:cubicBezTo>
                    <a:pt x="801" y="701"/>
                    <a:pt x="734" y="701"/>
                    <a:pt x="667" y="735"/>
                  </a:cubicBezTo>
                  <a:lnTo>
                    <a:pt x="534" y="768"/>
                  </a:lnTo>
                  <a:lnTo>
                    <a:pt x="367" y="768"/>
                  </a:lnTo>
                  <a:cubicBezTo>
                    <a:pt x="367" y="735"/>
                    <a:pt x="367" y="735"/>
                    <a:pt x="367" y="701"/>
                  </a:cubicBezTo>
                  <a:cubicBezTo>
                    <a:pt x="367" y="668"/>
                    <a:pt x="367" y="668"/>
                    <a:pt x="367" y="635"/>
                  </a:cubicBezTo>
                  <a:cubicBezTo>
                    <a:pt x="401" y="601"/>
                    <a:pt x="401" y="601"/>
                    <a:pt x="401" y="568"/>
                  </a:cubicBezTo>
                  <a:lnTo>
                    <a:pt x="467" y="535"/>
                  </a:lnTo>
                  <a:lnTo>
                    <a:pt x="534" y="501"/>
                  </a:lnTo>
                  <a:cubicBezTo>
                    <a:pt x="534" y="468"/>
                    <a:pt x="567" y="468"/>
                    <a:pt x="601" y="468"/>
                  </a:cubicBezTo>
                  <a:lnTo>
                    <a:pt x="801" y="468"/>
                  </a:lnTo>
                  <a:lnTo>
                    <a:pt x="1001" y="368"/>
                  </a:lnTo>
                  <a:cubicBezTo>
                    <a:pt x="1001" y="334"/>
                    <a:pt x="1001" y="334"/>
                    <a:pt x="1001" y="334"/>
                  </a:cubicBezTo>
                  <a:cubicBezTo>
                    <a:pt x="1001" y="301"/>
                    <a:pt x="1001" y="301"/>
                    <a:pt x="1001" y="268"/>
                  </a:cubicBezTo>
                  <a:cubicBezTo>
                    <a:pt x="1001" y="234"/>
                    <a:pt x="1001" y="168"/>
                    <a:pt x="968" y="134"/>
                  </a:cubicBezTo>
                  <a:cubicBezTo>
                    <a:pt x="968" y="101"/>
                    <a:pt x="934" y="68"/>
                    <a:pt x="868" y="34"/>
                  </a:cubicBezTo>
                  <a:cubicBezTo>
                    <a:pt x="834" y="1"/>
                    <a:pt x="767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204;p75">
              <a:extLst>
                <a:ext uri="{FF2B5EF4-FFF2-40B4-BE49-F238E27FC236}">
                  <a16:creationId xmlns:a16="http://schemas.microsoft.com/office/drawing/2014/main" id="{295B46F5-6A72-4B41-B326-15EEB7AAC0FA}"/>
                </a:ext>
              </a:extLst>
            </p:cNvPr>
            <p:cNvSpPr/>
            <p:nvPr/>
          </p:nvSpPr>
          <p:spPr>
            <a:xfrm>
              <a:off x="2484450" y="3237750"/>
              <a:ext cx="25050" cy="49225"/>
            </a:xfrm>
            <a:custGeom>
              <a:avLst/>
              <a:gdLst/>
              <a:ahLst/>
              <a:cxnLst/>
              <a:rect l="l" t="t" r="r" b="b"/>
              <a:pathLst>
                <a:path w="1002" h="1969" extrusionOk="0">
                  <a:moveTo>
                    <a:pt x="667" y="1"/>
                  </a:moveTo>
                  <a:cubicBezTo>
                    <a:pt x="601" y="1"/>
                    <a:pt x="534" y="34"/>
                    <a:pt x="467" y="68"/>
                  </a:cubicBezTo>
                  <a:cubicBezTo>
                    <a:pt x="401" y="101"/>
                    <a:pt x="334" y="168"/>
                    <a:pt x="267" y="234"/>
                  </a:cubicBezTo>
                  <a:cubicBezTo>
                    <a:pt x="234" y="301"/>
                    <a:pt x="167" y="368"/>
                    <a:pt x="134" y="435"/>
                  </a:cubicBezTo>
                  <a:cubicBezTo>
                    <a:pt x="100" y="501"/>
                    <a:pt x="67" y="601"/>
                    <a:pt x="34" y="668"/>
                  </a:cubicBezTo>
                  <a:cubicBezTo>
                    <a:pt x="34" y="735"/>
                    <a:pt x="0" y="801"/>
                    <a:pt x="0" y="902"/>
                  </a:cubicBezTo>
                  <a:cubicBezTo>
                    <a:pt x="0" y="1002"/>
                    <a:pt x="34" y="1102"/>
                    <a:pt x="100" y="1202"/>
                  </a:cubicBezTo>
                  <a:cubicBezTo>
                    <a:pt x="148" y="1225"/>
                    <a:pt x="211" y="1249"/>
                    <a:pt x="268" y="1249"/>
                  </a:cubicBezTo>
                  <a:cubicBezTo>
                    <a:pt x="292" y="1249"/>
                    <a:pt x="314" y="1245"/>
                    <a:pt x="334" y="1235"/>
                  </a:cubicBezTo>
                  <a:lnTo>
                    <a:pt x="501" y="1202"/>
                  </a:lnTo>
                  <a:lnTo>
                    <a:pt x="601" y="1168"/>
                  </a:lnTo>
                  <a:lnTo>
                    <a:pt x="667" y="1168"/>
                  </a:lnTo>
                  <a:cubicBezTo>
                    <a:pt x="667" y="1168"/>
                    <a:pt x="667" y="1202"/>
                    <a:pt x="667" y="1235"/>
                  </a:cubicBezTo>
                  <a:cubicBezTo>
                    <a:pt x="667" y="1268"/>
                    <a:pt x="634" y="1335"/>
                    <a:pt x="601" y="1369"/>
                  </a:cubicBezTo>
                  <a:cubicBezTo>
                    <a:pt x="567" y="1402"/>
                    <a:pt x="501" y="1435"/>
                    <a:pt x="467" y="1469"/>
                  </a:cubicBezTo>
                  <a:cubicBezTo>
                    <a:pt x="434" y="1469"/>
                    <a:pt x="401" y="1502"/>
                    <a:pt x="367" y="1502"/>
                  </a:cubicBezTo>
                  <a:lnTo>
                    <a:pt x="334" y="1502"/>
                  </a:lnTo>
                  <a:cubicBezTo>
                    <a:pt x="301" y="1502"/>
                    <a:pt x="301" y="1469"/>
                    <a:pt x="301" y="1469"/>
                  </a:cubicBezTo>
                  <a:cubicBezTo>
                    <a:pt x="284" y="1452"/>
                    <a:pt x="276" y="1444"/>
                    <a:pt x="271" y="1444"/>
                  </a:cubicBezTo>
                  <a:cubicBezTo>
                    <a:pt x="267" y="1444"/>
                    <a:pt x="267" y="1452"/>
                    <a:pt x="267" y="1469"/>
                  </a:cubicBezTo>
                  <a:lnTo>
                    <a:pt x="234" y="1469"/>
                  </a:lnTo>
                  <a:lnTo>
                    <a:pt x="0" y="1569"/>
                  </a:lnTo>
                  <a:cubicBezTo>
                    <a:pt x="0" y="1569"/>
                    <a:pt x="0" y="1602"/>
                    <a:pt x="0" y="1602"/>
                  </a:cubicBezTo>
                  <a:cubicBezTo>
                    <a:pt x="0" y="1635"/>
                    <a:pt x="0" y="1635"/>
                    <a:pt x="0" y="1669"/>
                  </a:cubicBezTo>
                  <a:cubicBezTo>
                    <a:pt x="0" y="1702"/>
                    <a:pt x="0" y="1769"/>
                    <a:pt x="34" y="1802"/>
                  </a:cubicBezTo>
                  <a:cubicBezTo>
                    <a:pt x="34" y="1869"/>
                    <a:pt x="100" y="1902"/>
                    <a:pt x="134" y="1936"/>
                  </a:cubicBezTo>
                  <a:cubicBezTo>
                    <a:pt x="167" y="1936"/>
                    <a:pt x="234" y="1969"/>
                    <a:pt x="267" y="1969"/>
                  </a:cubicBezTo>
                  <a:cubicBezTo>
                    <a:pt x="367" y="1936"/>
                    <a:pt x="434" y="1902"/>
                    <a:pt x="501" y="1869"/>
                  </a:cubicBezTo>
                  <a:cubicBezTo>
                    <a:pt x="567" y="1836"/>
                    <a:pt x="634" y="1769"/>
                    <a:pt x="701" y="1735"/>
                  </a:cubicBezTo>
                  <a:cubicBezTo>
                    <a:pt x="734" y="1669"/>
                    <a:pt x="801" y="1602"/>
                    <a:pt x="834" y="1535"/>
                  </a:cubicBezTo>
                  <a:cubicBezTo>
                    <a:pt x="901" y="1469"/>
                    <a:pt x="934" y="1369"/>
                    <a:pt x="934" y="1302"/>
                  </a:cubicBezTo>
                  <a:cubicBezTo>
                    <a:pt x="968" y="1202"/>
                    <a:pt x="1001" y="1135"/>
                    <a:pt x="1001" y="1035"/>
                  </a:cubicBezTo>
                  <a:cubicBezTo>
                    <a:pt x="1001" y="968"/>
                    <a:pt x="1001" y="902"/>
                    <a:pt x="1001" y="835"/>
                  </a:cubicBezTo>
                  <a:cubicBezTo>
                    <a:pt x="968" y="801"/>
                    <a:pt x="968" y="768"/>
                    <a:pt x="934" y="735"/>
                  </a:cubicBezTo>
                  <a:cubicBezTo>
                    <a:pt x="901" y="701"/>
                    <a:pt x="868" y="701"/>
                    <a:pt x="801" y="701"/>
                  </a:cubicBezTo>
                  <a:lnTo>
                    <a:pt x="667" y="701"/>
                  </a:lnTo>
                  <a:lnTo>
                    <a:pt x="501" y="768"/>
                  </a:lnTo>
                  <a:lnTo>
                    <a:pt x="367" y="768"/>
                  </a:lnTo>
                  <a:cubicBezTo>
                    <a:pt x="334" y="735"/>
                    <a:pt x="334" y="735"/>
                    <a:pt x="367" y="701"/>
                  </a:cubicBezTo>
                  <a:cubicBezTo>
                    <a:pt x="367" y="668"/>
                    <a:pt x="367" y="668"/>
                    <a:pt x="367" y="635"/>
                  </a:cubicBezTo>
                  <a:cubicBezTo>
                    <a:pt x="367" y="601"/>
                    <a:pt x="367" y="601"/>
                    <a:pt x="401" y="568"/>
                  </a:cubicBezTo>
                  <a:lnTo>
                    <a:pt x="434" y="535"/>
                  </a:lnTo>
                  <a:cubicBezTo>
                    <a:pt x="467" y="501"/>
                    <a:pt x="467" y="501"/>
                    <a:pt x="501" y="501"/>
                  </a:cubicBezTo>
                  <a:cubicBezTo>
                    <a:pt x="534" y="468"/>
                    <a:pt x="534" y="468"/>
                    <a:pt x="567" y="468"/>
                  </a:cubicBezTo>
                  <a:lnTo>
                    <a:pt x="701" y="468"/>
                  </a:lnTo>
                  <a:lnTo>
                    <a:pt x="934" y="368"/>
                  </a:lnTo>
                  <a:cubicBezTo>
                    <a:pt x="934" y="334"/>
                    <a:pt x="934" y="334"/>
                    <a:pt x="968" y="334"/>
                  </a:cubicBezTo>
                  <a:cubicBezTo>
                    <a:pt x="968" y="301"/>
                    <a:pt x="968" y="301"/>
                    <a:pt x="968" y="301"/>
                  </a:cubicBezTo>
                  <a:cubicBezTo>
                    <a:pt x="968" y="234"/>
                    <a:pt x="934" y="168"/>
                    <a:pt x="901" y="134"/>
                  </a:cubicBezTo>
                  <a:cubicBezTo>
                    <a:pt x="901" y="101"/>
                    <a:pt x="868" y="68"/>
                    <a:pt x="801" y="34"/>
                  </a:cubicBezTo>
                  <a:cubicBezTo>
                    <a:pt x="768" y="1"/>
                    <a:pt x="734" y="1"/>
                    <a:pt x="6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205;p75">
              <a:extLst>
                <a:ext uri="{FF2B5EF4-FFF2-40B4-BE49-F238E27FC236}">
                  <a16:creationId xmlns:a16="http://schemas.microsoft.com/office/drawing/2014/main" id="{90A82358-0D5B-46BC-BBBD-A3124BA78083}"/>
                </a:ext>
              </a:extLst>
            </p:cNvPr>
            <p:cNvSpPr/>
            <p:nvPr/>
          </p:nvSpPr>
          <p:spPr>
            <a:xfrm>
              <a:off x="2512800" y="3218575"/>
              <a:ext cx="21700" cy="55075"/>
            </a:xfrm>
            <a:custGeom>
              <a:avLst/>
              <a:gdLst/>
              <a:ahLst/>
              <a:cxnLst/>
              <a:rect l="l" t="t" r="r" b="b"/>
              <a:pathLst>
                <a:path w="868" h="2203" extrusionOk="0">
                  <a:moveTo>
                    <a:pt x="801" y="1"/>
                  </a:moveTo>
                  <a:lnTo>
                    <a:pt x="67" y="468"/>
                  </a:lnTo>
                  <a:lnTo>
                    <a:pt x="34" y="468"/>
                  </a:lnTo>
                  <a:cubicBezTo>
                    <a:pt x="0" y="501"/>
                    <a:pt x="0" y="534"/>
                    <a:pt x="34" y="534"/>
                  </a:cubicBezTo>
                  <a:lnTo>
                    <a:pt x="34" y="2169"/>
                  </a:lnTo>
                  <a:cubicBezTo>
                    <a:pt x="0" y="2169"/>
                    <a:pt x="0" y="2169"/>
                    <a:pt x="34" y="2202"/>
                  </a:cubicBezTo>
                  <a:lnTo>
                    <a:pt x="67" y="2202"/>
                  </a:lnTo>
                  <a:lnTo>
                    <a:pt x="834" y="1769"/>
                  </a:lnTo>
                  <a:cubicBezTo>
                    <a:pt x="834" y="1735"/>
                    <a:pt x="868" y="1735"/>
                    <a:pt x="868" y="1702"/>
                  </a:cubicBezTo>
                  <a:cubicBezTo>
                    <a:pt x="868" y="1702"/>
                    <a:pt x="868" y="1669"/>
                    <a:pt x="868" y="1669"/>
                  </a:cubicBezTo>
                  <a:lnTo>
                    <a:pt x="868" y="1402"/>
                  </a:lnTo>
                  <a:cubicBezTo>
                    <a:pt x="868" y="1368"/>
                    <a:pt x="868" y="1368"/>
                    <a:pt x="868" y="1368"/>
                  </a:cubicBezTo>
                  <a:cubicBezTo>
                    <a:pt x="851" y="1352"/>
                    <a:pt x="843" y="1343"/>
                    <a:pt x="839" y="1343"/>
                  </a:cubicBezTo>
                  <a:cubicBezTo>
                    <a:pt x="834" y="1343"/>
                    <a:pt x="834" y="1352"/>
                    <a:pt x="834" y="1368"/>
                  </a:cubicBezTo>
                  <a:lnTo>
                    <a:pt x="301" y="1635"/>
                  </a:lnTo>
                  <a:lnTo>
                    <a:pt x="301" y="1368"/>
                  </a:lnTo>
                  <a:lnTo>
                    <a:pt x="768" y="1101"/>
                  </a:lnTo>
                  <a:cubicBezTo>
                    <a:pt x="801" y="1101"/>
                    <a:pt x="801" y="1068"/>
                    <a:pt x="801" y="1068"/>
                  </a:cubicBezTo>
                  <a:cubicBezTo>
                    <a:pt x="801" y="1035"/>
                    <a:pt x="801" y="1035"/>
                    <a:pt x="801" y="1001"/>
                  </a:cubicBezTo>
                  <a:lnTo>
                    <a:pt x="801" y="735"/>
                  </a:lnTo>
                  <a:cubicBezTo>
                    <a:pt x="801" y="735"/>
                    <a:pt x="801" y="701"/>
                    <a:pt x="801" y="701"/>
                  </a:cubicBezTo>
                  <a:lnTo>
                    <a:pt x="768" y="701"/>
                  </a:lnTo>
                  <a:lnTo>
                    <a:pt x="301" y="968"/>
                  </a:lnTo>
                  <a:lnTo>
                    <a:pt x="301" y="701"/>
                  </a:lnTo>
                  <a:lnTo>
                    <a:pt x="801" y="401"/>
                  </a:lnTo>
                  <a:cubicBezTo>
                    <a:pt x="834" y="401"/>
                    <a:pt x="834" y="401"/>
                    <a:pt x="834" y="368"/>
                  </a:cubicBezTo>
                  <a:cubicBezTo>
                    <a:pt x="834" y="368"/>
                    <a:pt x="834" y="334"/>
                    <a:pt x="834" y="334"/>
                  </a:cubicBezTo>
                  <a:lnTo>
                    <a:pt x="834" y="67"/>
                  </a:lnTo>
                  <a:cubicBezTo>
                    <a:pt x="834" y="34"/>
                    <a:pt x="834" y="34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206;p75">
              <a:extLst>
                <a:ext uri="{FF2B5EF4-FFF2-40B4-BE49-F238E27FC236}">
                  <a16:creationId xmlns:a16="http://schemas.microsoft.com/office/drawing/2014/main" id="{A0C7CBC8-3592-4D27-AFD0-804A8A281610}"/>
                </a:ext>
              </a:extLst>
            </p:cNvPr>
            <p:cNvSpPr/>
            <p:nvPr/>
          </p:nvSpPr>
          <p:spPr>
            <a:xfrm>
              <a:off x="2539475" y="3211275"/>
              <a:ext cx="20875" cy="47350"/>
            </a:xfrm>
            <a:custGeom>
              <a:avLst/>
              <a:gdLst/>
              <a:ahLst/>
              <a:cxnLst/>
              <a:rect l="l" t="t" r="r" b="b"/>
              <a:pathLst>
                <a:path w="835" h="1894" extrusionOk="0">
                  <a:moveTo>
                    <a:pt x="264" y="1"/>
                  </a:moveTo>
                  <a:cubicBezTo>
                    <a:pt x="259" y="1"/>
                    <a:pt x="251" y="9"/>
                    <a:pt x="234" y="26"/>
                  </a:cubicBezTo>
                  <a:lnTo>
                    <a:pt x="34" y="126"/>
                  </a:lnTo>
                  <a:cubicBezTo>
                    <a:pt x="1" y="126"/>
                    <a:pt x="1" y="159"/>
                    <a:pt x="1" y="159"/>
                  </a:cubicBezTo>
                  <a:cubicBezTo>
                    <a:pt x="1" y="193"/>
                    <a:pt x="1" y="193"/>
                    <a:pt x="1" y="226"/>
                  </a:cubicBezTo>
                  <a:lnTo>
                    <a:pt x="1" y="1827"/>
                  </a:lnTo>
                  <a:cubicBezTo>
                    <a:pt x="1" y="1860"/>
                    <a:pt x="1" y="1860"/>
                    <a:pt x="1" y="1894"/>
                  </a:cubicBezTo>
                  <a:lnTo>
                    <a:pt x="34" y="1894"/>
                  </a:lnTo>
                  <a:lnTo>
                    <a:pt x="801" y="1460"/>
                  </a:lnTo>
                  <a:cubicBezTo>
                    <a:pt x="835" y="1427"/>
                    <a:pt x="835" y="1393"/>
                    <a:pt x="835" y="1393"/>
                  </a:cubicBezTo>
                  <a:cubicBezTo>
                    <a:pt x="835" y="1393"/>
                    <a:pt x="835" y="1360"/>
                    <a:pt x="835" y="1360"/>
                  </a:cubicBezTo>
                  <a:lnTo>
                    <a:pt x="835" y="1093"/>
                  </a:lnTo>
                  <a:cubicBezTo>
                    <a:pt x="835" y="1060"/>
                    <a:pt x="835" y="1060"/>
                    <a:pt x="835" y="1060"/>
                  </a:cubicBezTo>
                  <a:cubicBezTo>
                    <a:pt x="818" y="1043"/>
                    <a:pt x="810" y="1035"/>
                    <a:pt x="806" y="1035"/>
                  </a:cubicBezTo>
                  <a:cubicBezTo>
                    <a:pt x="801" y="1035"/>
                    <a:pt x="801" y="1043"/>
                    <a:pt x="801" y="1060"/>
                  </a:cubicBezTo>
                  <a:lnTo>
                    <a:pt x="268" y="1327"/>
                  </a:lnTo>
                  <a:lnTo>
                    <a:pt x="268" y="59"/>
                  </a:lnTo>
                  <a:cubicBezTo>
                    <a:pt x="301" y="26"/>
                    <a:pt x="301" y="26"/>
                    <a:pt x="268" y="26"/>
                  </a:cubicBezTo>
                  <a:cubicBezTo>
                    <a:pt x="268" y="9"/>
                    <a:pt x="268" y="1"/>
                    <a:pt x="2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207;p75">
              <a:extLst>
                <a:ext uri="{FF2B5EF4-FFF2-40B4-BE49-F238E27FC236}">
                  <a16:creationId xmlns:a16="http://schemas.microsoft.com/office/drawing/2014/main" id="{DA2A7C89-AA3D-4E2F-9333-88C7EA2B317E}"/>
                </a:ext>
              </a:extLst>
            </p:cNvPr>
            <p:cNvSpPr/>
            <p:nvPr/>
          </p:nvSpPr>
          <p:spPr>
            <a:xfrm>
              <a:off x="2563675" y="3197100"/>
              <a:ext cx="20875" cy="46525"/>
            </a:xfrm>
            <a:custGeom>
              <a:avLst/>
              <a:gdLst/>
              <a:ahLst/>
              <a:cxnLst/>
              <a:rect l="l" t="t" r="r" b="b"/>
              <a:pathLst>
                <a:path w="835" h="1861" extrusionOk="0">
                  <a:moveTo>
                    <a:pt x="271" y="1"/>
                  </a:moveTo>
                  <a:cubicBezTo>
                    <a:pt x="267" y="1"/>
                    <a:pt x="267" y="9"/>
                    <a:pt x="267" y="26"/>
                  </a:cubicBezTo>
                  <a:lnTo>
                    <a:pt x="34" y="126"/>
                  </a:lnTo>
                  <a:cubicBezTo>
                    <a:pt x="34" y="159"/>
                    <a:pt x="34" y="159"/>
                    <a:pt x="34" y="159"/>
                  </a:cubicBezTo>
                  <a:cubicBezTo>
                    <a:pt x="0" y="193"/>
                    <a:pt x="0" y="193"/>
                    <a:pt x="34" y="226"/>
                  </a:cubicBezTo>
                  <a:lnTo>
                    <a:pt x="34" y="1827"/>
                  </a:lnTo>
                  <a:cubicBezTo>
                    <a:pt x="0" y="1827"/>
                    <a:pt x="0" y="1860"/>
                    <a:pt x="34" y="1860"/>
                  </a:cubicBezTo>
                  <a:lnTo>
                    <a:pt x="801" y="1460"/>
                  </a:lnTo>
                  <a:cubicBezTo>
                    <a:pt x="801" y="1427"/>
                    <a:pt x="834" y="1427"/>
                    <a:pt x="834" y="1427"/>
                  </a:cubicBezTo>
                  <a:cubicBezTo>
                    <a:pt x="834" y="1393"/>
                    <a:pt x="834" y="1393"/>
                    <a:pt x="834" y="1360"/>
                  </a:cubicBezTo>
                  <a:lnTo>
                    <a:pt x="834" y="1093"/>
                  </a:lnTo>
                  <a:cubicBezTo>
                    <a:pt x="834" y="1093"/>
                    <a:pt x="834" y="1060"/>
                    <a:pt x="834" y="1060"/>
                  </a:cubicBezTo>
                  <a:lnTo>
                    <a:pt x="801" y="1060"/>
                  </a:lnTo>
                  <a:lnTo>
                    <a:pt x="300" y="1327"/>
                  </a:lnTo>
                  <a:lnTo>
                    <a:pt x="300" y="59"/>
                  </a:lnTo>
                  <a:cubicBezTo>
                    <a:pt x="300" y="26"/>
                    <a:pt x="300" y="26"/>
                    <a:pt x="300" y="26"/>
                  </a:cubicBezTo>
                  <a:cubicBezTo>
                    <a:pt x="284" y="9"/>
                    <a:pt x="275" y="1"/>
                    <a:pt x="2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208;p75">
              <a:extLst>
                <a:ext uri="{FF2B5EF4-FFF2-40B4-BE49-F238E27FC236}">
                  <a16:creationId xmlns:a16="http://schemas.microsoft.com/office/drawing/2014/main" id="{D5CB0AC7-067E-4608-A252-CA4E88AC6286}"/>
                </a:ext>
              </a:extLst>
            </p:cNvPr>
            <p:cNvSpPr/>
            <p:nvPr/>
          </p:nvSpPr>
          <p:spPr>
            <a:xfrm>
              <a:off x="2255950" y="3708100"/>
              <a:ext cx="25875" cy="48400"/>
            </a:xfrm>
            <a:custGeom>
              <a:avLst/>
              <a:gdLst/>
              <a:ahLst/>
              <a:cxnLst/>
              <a:rect l="l" t="t" r="r" b="b"/>
              <a:pathLst>
                <a:path w="1035" h="1936" extrusionOk="0">
                  <a:moveTo>
                    <a:pt x="734" y="0"/>
                  </a:moveTo>
                  <a:cubicBezTo>
                    <a:pt x="634" y="0"/>
                    <a:pt x="568" y="34"/>
                    <a:pt x="534" y="67"/>
                  </a:cubicBezTo>
                  <a:cubicBezTo>
                    <a:pt x="434" y="134"/>
                    <a:pt x="367" y="167"/>
                    <a:pt x="301" y="267"/>
                  </a:cubicBezTo>
                  <a:cubicBezTo>
                    <a:pt x="234" y="334"/>
                    <a:pt x="201" y="401"/>
                    <a:pt x="167" y="501"/>
                  </a:cubicBezTo>
                  <a:cubicBezTo>
                    <a:pt x="101" y="567"/>
                    <a:pt x="67" y="668"/>
                    <a:pt x="67" y="768"/>
                  </a:cubicBezTo>
                  <a:cubicBezTo>
                    <a:pt x="34" y="868"/>
                    <a:pt x="0" y="934"/>
                    <a:pt x="0" y="1034"/>
                  </a:cubicBezTo>
                  <a:lnTo>
                    <a:pt x="0" y="1268"/>
                  </a:lnTo>
                  <a:lnTo>
                    <a:pt x="0" y="1501"/>
                  </a:lnTo>
                  <a:cubicBezTo>
                    <a:pt x="0" y="1568"/>
                    <a:pt x="34" y="1635"/>
                    <a:pt x="67" y="1735"/>
                  </a:cubicBezTo>
                  <a:cubicBezTo>
                    <a:pt x="67" y="1802"/>
                    <a:pt x="101" y="1835"/>
                    <a:pt x="167" y="1902"/>
                  </a:cubicBezTo>
                  <a:cubicBezTo>
                    <a:pt x="201" y="1935"/>
                    <a:pt x="267" y="1935"/>
                    <a:pt x="301" y="1935"/>
                  </a:cubicBezTo>
                  <a:cubicBezTo>
                    <a:pt x="367" y="1935"/>
                    <a:pt x="467" y="1902"/>
                    <a:pt x="534" y="1868"/>
                  </a:cubicBezTo>
                  <a:cubicBezTo>
                    <a:pt x="601" y="1835"/>
                    <a:pt x="668" y="1768"/>
                    <a:pt x="734" y="1702"/>
                  </a:cubicBezTo>
                  <a:cubicBezTo>
                    <a:pt x="834" y="1568"/>
                    <a:pt x="934" y="1401"/>
                    <a:pt x="1001" y="1235"/>
                  </a:cubicBezTo>
                  <a:cubicBezTo>
                    <a:pt x="1001" y="1135"/>
                    <a:pt x="1035" y="1068"/>
                    <a:pt x="1035" y="968"/>
                  </a:cubicBezTo>
                  <a:cubicBezTo>
                    <a:pt x="1035" y="968"/>
                    <a:pt x="1035" y="934"/>
                    <a:pt x="1035" y="934"/>
                  </a:cubicBezTo>
                  <a:lnTo>
                    <a:pt x="1001" y="934"/>
                  </a:lnTo>
                  <a:lnTo>
                    <a:pt x="801" y="1068"/>
                  </a:lnTo>
                  <a:lnTo>
                    <a:pt x="768" y="1101"/>
                  </a:lnTo>
                  <a:cubicBezTo>
                    <a:pt x="734" y="1101"/>
                    <a:pt x="734" y="1135"/>
                    <a:pt x="768" y="1168"/>
                  </a:cubicBezTo>
                  <a:cubicBezTo>
                    <a:pt x="768" y="1168"/>
                    <a:pt x="768" y="1201"/>
                    <a:pt x="768" y="1235"/>
                  </a:cubicBezTo>
                  <a:cubicBezTo>
                    <a:pt x="734" y="1268"/>
                    <a:pt x="734" y="1301"/>
                    <a:pt x="701" y="1335"/>
                  </a:cubicBezTo>
                  <a:cubicBezTo>
                    <a:pt x="701" y="1368"/>
                    <a:pt x="668" y="1368"/>
                    <a:pt x="668" y="1401"/>
                  </a:cubicBezTo>
                  <a:cubicBezTo>
                    <a:pt x="634" y="1435"/>
                    <a:pt x="601" y="1468"/>
                    <a:pt x="568" y="1468"/>
                  </a:cubicBezTo>
                  <a:cubicBezTo>
                    <a:pt x="534" y="1501"/>
                    <a:pt x="501" y="1501"/>
                    <a:pt x="467" y="1501"/>
                  </a:cubicBezTo>
                  <a:cubicBezTo>
                    <a:pt x="434" y="1501"/>
                    <a:pt x="434" y="1501"/>
                    <a:pt x="401" y="1468"/>
                  </a:cubicBezTo>
                  <a:cubicBezTo>
                    <a:pt x="401" y="1468"/>
                    <a:pt x="367" y="1435"/>
                    <a:pt x="367" y="1401"/>
                  </a:cubicBezTo>
                  <a:cubicBezTo>
                    <a:pt x="367" y="1368"/>
                    <a:pt x="367" y="1335"/>
                    <a:pt x="367" y="1301"/>
                  </a:cubicBezTo>
                  <a:lnTo>
                    <a:pt x="367" y="1201"/>
                  </a:lnTo>
                  <a:lnTo>
                    <a:pt x="367" y="1101"/>
                  </a:lnTo>
                  <a:lnTo>
                    <a:pt x="367" y="968"/>
                  </a:lnTo>
                  <a:lnTo>
                    <a:pt x="367" y="901"/>
                  </a:lnTo>
                  <a:cubicBezTo>
                    <a:pt x="367" y="834"/>
                    <a:pt x="367" y="801"/>
                    <a:pt x="367" y="768"/>
                  </a:cubicBezTo>
                  <a:cubicBezTo>
                    <a:pt x="367" y="734"/>
                    <a:pt x="401" y="701"/>
                    <a:pt x="401" y="668"/>
                  </a:cubicBezTo>
                  <a:cubicBezTo>
                    <a:pt x="434" y="634"/>
                    <a:pt x="434" y="601"/>
                    <a:pt x="467" y="567"/>
                  </a:cubicBezTo>
                  <a:cubicBezTo>
                    <a:pt x="501" y="534"/>
                    <a:pt x="534" y="501"/>
                    <a:pt x="568" y="501"/>
                  </a:cubicBezTo>
                  <a:cubicBezTo>
                    <a:pt x="601" y="467"/>
                    <a:pt x="634" y="467"/>
                    <a:pt x="668" y="467"/>
                  </a:cubicBezTo>
                  <a:cubicBezTo>
                    <a:pt x="668" y="451"/>
                    <a:pt x="676" y="442"/>
                    <a:pt x="684" y="442"/>
                  </a:cubicBezTo>
                  <a:cubicBezTo>
                    <a:pt x="693" y="442"/>
                    <a:pt x="701" y="451"/>
                    <a:pt x="701" y="467"/>
                  </a:cubicBezTo>
                  <a:cubicBezTo>
                    <a:pt x="734" y="467"/>
                    <a:pt x="734" y="467"/>
                    <a:pt x="768" y="501"/>
                  </a:cubicBezTo>
                  <a:cubicBezTo>
                    <a:pt x="768" y="501"/>
                    <a:pt x="768" y="534"/>
                    <a:pt x="768" y="567"/>
                  </a:cubicBezTo>
                  <a:cubicBezTo>
                    <a:pt x="734" y="567"/>
                    <a:pt x="734" y="567"/>
                    <a:pt x="768" y="601"/>
                  </a:cubicBezTo>
                  <a:lnTo>
                    <a:pt x="801" y="601"/>
                  </a:lnTo>
                  <a:lnTo>
                    <a:pt x="1001" y="467"/>
                  </a:lnTo>
                  <a:cubicBezTo>
                    <a:pt x="1001" y="467"/>
                    <a:pt x="1035" y="467"/>
                    <a:pt x="1035" y="434"/>
                  </a:cubicBezTo>
                  <a:cubicBezTo>
                    <a:pt x="1035" y="434"/>
                    <a:pt x="1035" y="401"/>
                    <a:pt x="1035" y="401"/>
                  </a:cubicBezTo>
                  <a:cubicBezTo>
                    <a:pt x="1035" y="334"/>
                    <a:pt x="1001" y="234"/>
                    <a:pt x="1001" y="167"/>
                  </a:cubicBezTo>
                  <a:cubicBezTo>
                    <a:pt x="968" y="134"/>
                    <a:pt x="934" y="67"/>
                    <a:pt x="868" y="34"/>
                  </a:cubicBezTo>
                  <a:cubicBezTo>
                    <a:pt x="834" y="0"/>
                    <a:pt x="768" y="0"/>
                    <a:pt x="7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209;p75">
              <a:extLst>
                <a:ext uri="{FF2B5EF4-FFF2-40B4-BE49-F238E27FC236}">
                  <a16:creationId xmlns:a16="http://schemas.microsoft.com/office/drawing/2014/main" id="{84A7DF3D-1657-4635-98FF-33736C40AAA7}"/>
                </a:ext>
              </a:extLst>
            </p:cNvPr>
            <p:cNvSpPr/>
            <p:nvPr/>
          </p:nvSpPr>
          <p:spPr>
            <a:xfrm>
              <a:off x="2288475" y="3688300"/>
              <a:ext cx="22550" cy="56525"/>
            </a:xfrm>
            <a:custGeom>
              <a:avLst/>
              <a:gdLst/>
              <a:ahLst/>
              <a:cxnLst/>
              <a:rect l="l" t="t" r="r" b="b"/>
              <a:pathLst>
                <a:path w="902" h="2261" extrusionOk="0">
                  <a:moveTo>
                    <a:pt x="884" y="0"/>
                  </a:moveTo>
                  <a:cubicBezTo>
                    <a:pt x="876" y="0"/>
                    <a:pt x="868" y="8"/>
                    <a:pt x="868" y="25"/>
                  </a:cubicBezTo>
                  <a:lnTo>
                    <a:pt x="668" y="125"/>
                  </a:lnTo>
                  <a:cubicBezTo>
                    <a:pt x="634" y="125"/>
                    <a:pt x="634" y="159"/>
                    <a:pt x="634" y="159"/>
                  </a:cubicBezTo>
                  <a:cubicBezTo>
                    <a:pt x="634" y="192"/>
                    <a:pt x="634" y="192"/>
                    <a:pt x="634" y="225"/>
                  </a:cubicBezTo>
                  <a:lnTo>
                    <a:pt x="634" y="826"/>
                  </a:lnTo>
                  <a:lnTo>
                    <a:pt x="267" y="1026"/>
                  </a:lnTo>
                  <a:lnTo>
                    <a:pt x="267" y="425"/>
                  </a:lnTo>
                  <a:cubicBezTo>
                    <a:pt x="267" y="425"/>
                    <a:pt x="267" y="392"/>
                    <a:pt x="267" y="392"/>
                  </a:cubicBezTo>
                  <a:lnTo>
                    <a:pt x="234" y="392"/>
                  </a:lnTo>
                  <a:lnTo>
                    <a:pt x="34" y="526"/>
                  </a:lnTo>
                  <a:cubicBezTo>
                    <a:pt x="0" y="526"/>
                    <a:pt x="0" y="526"/>
                    <a:pt x="0" y="559"/>
                  </a:cubicBezTo>
                  <a:cubicBezTo>
                    <a:pt x="0" y="559"/>
                    <a:pt x="0" y="592"/>
                    <a:pt x="0" y="592"/>
                  </a:cubicBezTo>
                  <a:lnTo>
                    <a:pt x="0" y="2227"/>
                  </a:lnTo>
                  <a:cubicBezTo>
                    <a:pt x="0" y="2227"/>
                    <a:pt x="0" y="2260"/>
                    <a:pt x="0" y="2260"/>
                  </a:cubicBezTo>
                  <a:lnTo>
                    <a:pt x="34" y="2260"/>
                  </a:lnTo>
                  <a:lnTo>
                    <a:pt x="234" y="2127"/>
                  </a:lnTo>
                  <a:cubicBezTo>
                    <a:pt x="267" y="2127"/>
                    <a:pt x="267" y="2127"/>
                    <a:pt x="267" y="2093"/>
                  </a:cubicBezTo>
                  <a:cubicBezTo>
                    <a:pt x="267" y="2093"/>
                    <a:pt x="267" y="2060"/>
                    <a:pt x="267" y="2060"/>
                  </a:cubicBezTo>
                  <a:lnTo>
                    <a:pt x="267" y="1426"/>
                  </a:lnTo>
                  <a:lnTo>
                    <a:pt x="634" y="1226"/>
                  </a:lnTo>
                  <a:lnTo>
                    <a:pt x="634" y="1860"/>
                  </a:lnTo>
                  <a:cubicBezTo>
                    <a:pt x="634" y="1860"/>
                    <a:pt x="634" y="1860"/>
                    <a:pt x="634" y="1893"/>
                  </a:cubicBezTo>
                  <a:lnTo>
                    <a:pt x="668" y="1893"/>
                  </a:lnTo>
                  <a:lnTo>
                    <a:pt x="868" y="1760"/>
                  </a:lnTo>
                  <a:cubicBezTo>
                    <a:pt x="901" y="1760"/>
                    <a:pt x="901" y="1726"/>
                    <a:pt x="901" y="1726"/>
                  </a:cubicBezTo>
                  <a:cubicBezTo>
                    <a:pt x="901" y="1693"/>
                    <a:pt x="901" y="1693"/>
                    <a:pt x="901" y="1660"/>
                  </a:cubicBezTo>
                  <a:lnTo>
                    <a:pt x="901" y="59"/>
                  </a:lnTo>
                  <a:cubicBezTo>
                    <a:pt x="901" y="25"/>
                    <a:pt x="901" y="25"/>
                    <a:pt x="901" y="25"/>
                  </a:cubicBezTo>
                  <a:cubicBezTo>
                    <a:pt x="901" y="8"/>
                    <a:pt x="893" y="0"/>
                    <a:pt x="8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210;p75">
              <a:extLst>
                <a:ext uri="{FF2B5EF4-FFF2-40B4-BE49-F238E27FC236}">
                  <a16:creationId xmlns:a16="http://schemas.microsoft.com/office/drawing/2014/main" id="{03BBA38E-C278-40CA-9E09-E9D3FC239B51}"/>
                </a:ext>
              </a:extLst>
            </p:cNvPr>
            <p:cNvSpPr/>
            <p:nvPr/>
          </p:nvSpPr>
          <p:spPr>
            <a:xfrm>
              <a:off x="2316000" y="3670575"/>
              <a:ext cx="25025" cy="52550"/>
            </a:xfrm>
            <a:custGeom>
              <a:avLst/>
              <a:gdLst/>
              <a:ahLst/>
              <a:cxnLst/>
              <a:rect l="l" t="t" r="r" b="b"/>
              <a:pathLst>
                <a:path w="1001" h="2102" extrusionOk="0">
                  <a:moveTo>
                    <a:pt x="968" y="0"/>
                  </a:moveTo>
                  <a:lnTo>
                    <a:pt x="701" y="134"/>
                  </a:lnTo>
                  <a:cubicBezTo>
                    <a:pt x="701" y="134"/>
                    <a:pt x="667" y="134"/>
                    <a:pt x="667" y="167"/>
                  </a:cubicBezTo>
                  <a:cubicBezTo>
                    <a:pt x="667" y="167"/>
                    <a:pt x="667" y="200"/>
                    <a:pt x="667" y="234"/>
                  </a:cubicBezTo>
                  <a:lnTo>
                    <a:pt x="667" y="1201"/>
                  </a:lnTo>
                  <a:cubicBezTo>
                    <a:pt x="667" y="1301"/>
                    <a:pt x="667" y="1401"/>
                    <a:pt x="634" y="1468"/>
                  </a:cubicBezTo>
                  <a:cubicBezTo>
                    <a:pt x="601" y="1535"/>
                    <a:pt x="534" y="1601"/>
                    <a:pt x="501" y="1635"/>
                  </a:cubicBezTo>
                  <a:cubicBezTo>
                    <a:pt x="467" y="1651"/>
                    <a:pt x="434" y="1660"/>
                    <a:pt x="405" y="1660"/>
                  </a:cubicBezTo>
                  <a:cubicBezTo>
                    <a:pt x="375" y="1660"/>
                    <a:pt x="350" y="1651"/>
                    <a:pt x="334" y="1635"/>
                  </a:cubicBezTo>
                  <a:cubicBezTo>
                    <a:pt x="300" y="1568"/>
                    <a:pt x="300" y="1501"/>
                    <a:pt x="300" y="1435"/>
                  </a:cubicBezTo>
                  <a:lnTo>
                    <a:pt x="300" y="434"/>
                  </a:lnTo>
                  <a:cubicBezTo>
                    <a:pt x="300" y="434"/>
                    <a:pt x="300" y="401"/>
                    <a:pt x="300" y="401"/>
                  </a:cubicBezTo>
                  <a:lnTo>
                    <a:pt x="267" y="401"/>
                  </a:lnTo>
                  <a:lnTo>
                    <a:pt x="34" y="534"/>
                  </a:lnTo>
                  <a:cubicBezTo>
                    <a:pt x="34" y="534"/>
                    <a:pt x="34" y="534"/>
                    <a:pt x="34" y="567"/>
                  </a:cubicBezTo>
                  <a:cubicBezTo>
                    <a:pt x="0" y="567"/>
                    <a:pt x="0" y="601"/>
                    <a:pt x="34" y="601"/>
                  </a:cubicBezTo>
                  <a:lnTo>
                    <a:pt x="34" y="1601"/>
                  </a:lnTo>
                  <a:cubicBezTo>
                    <a:pt x="0" y="1702"/>
                    <a:pt x="34" y="1802"/>
                    <a:pt x="67" y="1902"/>
                  </a:cubicBezTo>
                  <a:cubicBezTo>
                    <a:pt x="67" y="1968"/>
                    <a:pt x="100" y="2002"/>
                    <a:pt x="167" y="2068"/>
                  </a:cubicBezTo>
                  <a:cubicBezTo>
                    <a:pt x="200" y="2102"/>
                    <a:pt x="267" y="2102"/>
                    <a:pt x="300" y="2102"/>
                  </a:cubicBezTo>
                  <a:cubicBezTo>
                    <a:pt x="367" y="2102"/>
                    <a:pt x="434" y="2068"/>
                    <a:pt x="501" y="2035"/>
                  </a:cubicBezTo>
                  <a:cubicBezTo>
                    <a:pt x="567" y="2002"/>
                    <a:pt x="667" y="1935"/>
                    <a:pt x="701" y="1868"/>
                  </a:cubicBezTo>
                  <a:cubicBezTo>
                    <a:pt x="767" y="1802"/>
                    <a:pt x="834" y="1735"/>
                    <a:pt x="867" y="1668"/>
                  </a:cubicBezTo>
                  <a:cubicBezTo>
                    <a:pt x="901" y="1568"/>
                    <a:pt x="934" y="1468"/>
                    <a:pt x="968" y="1368"/>
                  </a:cubicBezTo>
                  <a:cubicBezTo>
                    <a:pt x="1001" y="1268"/>
                    <a:pt x="1001" y="1168"/>
                    <a:pt x="1001" y="1034"/>
                  </a:cubicBezTo>
                  <a:lnTo>
                    <a:pt x="1001" y="34"/>
                  </a:lnTo>
                  <a:cubicBezTo>
                    <a:pt x="1001" y="34"/>
                    <a:pt x="1001" y="34"/>
                    <a:pt x="10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211;p75">
              <a:extLst>
                <a:ext uri="{FF2B5EF4-FFF2-40B4-BE49-F238E27FC236}">
                  <a16:creationId xmlns:a16="http://schemas.microsoft.com/office/drawing/2014/main" id="{DD9CBA74-845C-4339-A601-E507BAFCFD50}"/>
                </a:ext>
              </a:extLst>
            </p:cNvPr>
            <p:cNvSpPr/>
            <p:nvPr/>
          </p:nvSpPr>
          <p:spPr>
            <a:xfrm>
              <a:off x="2347675" y="3658050"/>
              <a:ext cx="23375" cy="52575"/>
            </a:xfrm>
            <a:custGeom>
              <a:avLst/>
              <a:gdLst/>
              <a:ahLst/>
              <a:cxnLst/>
              <a:rect l="l" t="t" r="r" b="b"/>
              <a:pathLst>
                <a:path w="935" h="2103" extrusionOk="0">
                  <a:moveTo>
                    <a:pt x="568" y="435"/>
                  </a:moveTo>
                  <a:cubicBezTo>
                    <a:pt x="601" y="435"/>
                    <a:pt x="601" y="468"/>
                    <a:pt x="601" y="568"/>
                  </a:cubicBezTo>
                  <a:cubicBezTo>
                    <a:pt x="601" y="601"/>
                    <a:pt x="601" y="668"/>
                    <a:pt x="568" y="735"/>
                  </a:cubicBezTo>
                  <a:cubicBezTo>
                    <a:pt x="534" y="768"/>
                    <a:pt x="501" y="802"/>
                    <a:pt x="468" y="835"/>
                  </a:cubicBezTo>
                  <a:lnTo>
                    <a:pt x="268" y="935"/>
                  </a:lnTo>
                  <a:lnTo>
                    <a:pt x="268" y="568"/>
                  </a:lnTo>
                  <a:lnTo>
                    <a:pt x="468" y="468"/>
                  </a:lnTo>
                  <a:cubicBezTo>
                    <a:pt x="501" y="435"/>
                    <a:pt x="534" y="435"/>
                    <a:pt x="568" y="435"/>
                  </a:cubicBezTo>
                  <a:close/>
                  <a:moveTo>
                    <a:pt x="635" y="1"/>
                  </a:moveTo>
                  <a:cubicBezTo>
                    <a:pt x="568" y="1"/>
                    <a:pt x="501" y="34"/>
                    <a:pt x="468" y="68"/>
                  </a:cubicBezTo>
                  <a:lnTo>
                    <a:pt x="34" y="335"/>
                  </a:lnTo>
                  <a:cubicBezTo>
                    <a:pt x="34" y="335"/>
                    <a:pt x="34" y="368"/>
                    <a:pt x="34" y="368"/>
                  </a:cubicBezTo>
                  <a:cubicBezTo>
                    <a:pt x="1" y="401"/>
                    <a:pt x="1" y="401"/>
                    <a:pt x="34" y="435"/>
                  </a:cubicBezTo>
                  <a:lnTo>
                    <a:pt x="34" y="2036"/>
                  </a:lnTo>
                  <a:cubicBezTo>
                    <a:pt x="1" y="2069"/>
                    <a:pt x="1" y="2069"/>
                    <a:pt x="34" y="2102"/>
                  </a:cubicBezTo>
                  <a:lnTo>
                    <a:pt x="268" y="1969"/>
                  </a:lnTo>
                  <a:cubicBezTo>
                    <a:pt x="268" y="1969"/>
                    <a:pt x="301" y="1936"/>
                    <a:pt x="301" y="1936"/>
                  </a:cubicBezTo>
                  <a:cubicBezTo>
                    <a:pt x="301" y="1902"/>
                    <a:pt x="301" y="1902"/>
                    <a:pt x="301" y="1869"/>
                  </a:cubicBezTo>
                  <a:lnTo>
                    <a:pt x="301" y="1335"/>
                  </a:lnTo>
                  <a:lnTo>
                    <a:pt x="434" y="1269"/>
                  </a:lnTo>
                  <a:lnTo>
                    <a:pt x="635" y="1669"/>
                  </a:lnTo>
                  <a:cubicBezTo>
                    <a:pt x="635" y="1669"/>
                    <a:pt x="635" y="1702"/>
                    <a:pt x="635" y="1702"/>
                  </a:cubicBezTo>
                  <a:lnTo>
                    <a:pt x="668" y="1702"/>
                  </a:lnTo>
                  <a:lnTo>
                    <a:pt x="901" y="1569"/>
                  </a:lnTo>
                  <a:cubicBezTo>
                    <a:pt x="901" y="1569"/>
                    <a:pt x="901" y="1569"/>
                    <a:pt x="901" y="1535"/>
                  </a:cubicBezTo>
                  <a:cubicBezTo>
                    <a:pt x="935" y="1535"/>
                    <a:pt x="935" y="1502"/>
                    <a:pt x="901" y="1502"/>
                  </a:cubicBezTo>
                  <a:cubicBezTo>
                    <a:pt x="935" y="1502"/>
                    <a:pt x="935" y="1469"/>
                    <a:pt x="901" y="1469"/>
                  </a:cubicBezTo>
                  <a:lnTo>
                    <a:pt x="701" y="1002"/>
                  </a:lnTo>
                  <a:cubicBezTo>
                    <a:pt x="768" y="902"/>
                    <a:pt x="835" y="835"/>
                    <a:pt x="868" y="735"/>
                  </a:cubicBezTo>
                  <a:cubicBezTo>
                    <a:pt x="901" y="601"/>
                    <a:pt x="901" y="501"/>
                    <a:pt x="901" y="368"/>
                  </a:cubicBezTo>
                  <a:cubicBezTo>
                    <a:pt x="901" y="301"/>
                    <a:pt x="901" y="234"/>
                    <a:pt x="868" y="134"/>
                  </a:cubicBezTo>
                  <a:cubicBezTo>
                    <a:pt x="868" y="101"/>
                    <a:pt x="835" y="34"/>
                    <a:pt x="801" y="34"/>
                  </a:cubicBezTo>
                  <a:cubicBezTo>
                    <a:pt x="735" y="1"/>
                    <a:pt x="701" y="1"/>
                    <a:pt x="6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212;p75">
              <a:extLst>
                <a:ext uri="{FF2B5EF4-FFF2-40B4-BE49-F238E27FC236}">
                  <a16:creationId xmlns:a16="http://schemas.microsoft.com/office/drawing/2014/main" id="{E0C1CFBB-849A-440C-95F1-7C66EE0165AE}"/>
                </a:ext>
              </a:extLst>
            </p:cNvPr>
            <p:cNvSpPr/>
            <p:nvPr/>
          </p:nvSpPr>
          <p:spPr>
            <a:xfrm>
              <a:off x="2376025" y="3637225"/>
              <a:ext cx="22550" cy="56500"/>
            </a:xfrm>
            <a:custGeom>
              <a:avLst/>
              <a:gdLst/>
              <a:ahLst/>
              <a:cxnLst/>
              <a:rect l="l" t="t" r="r" b="b"/>
              <a:pathLst>
                <a:path w="902" h="2260" extrusionOk="0">
                  <a:moveTo>
                    <a:pt x="868" y="0"/>
                  </a:moveTo>
                  <a:lnTo>
                    <a:pt x="668" y="133"/>
                  </a:lnTo>
                  <a:cubicBezTo>
                    <a:pt x="635" y="133"/>
                    <a:pt x="635" y="167"/>
                    <a:pt x="635" y="167"/>
                  </a:cubicBezTo>
                  <a:cubicBezTo>
                    <a:pt x="635" y="200"/>
                    <a:pt x="635" y="200"/>
                    <a:pt x="635" y="234"/>
                  </a:cubicBezTo>
                  <a:lnTo>
                    <a:pt x="635" y="1067"/>
                  </a:lnTo>
                  <a:lnTo>
                    <a:pt x="268" y="434"/>
                  </a:lnTo>
                  <a:lnTo>
                    <a:pt x="268" y="400"/>
                  </a:lnTo>
                  <a:lnTo>
                    <a:pt x="201" y="400"/>
                  </a:lnTo>
                  <a:lnTo>
                    <a:pt x="34" y="500"/>
                  </a:lnTo>
                  <a:cubicBezTo>
                    <a:pt x="34" y="500"/>
                    <a:pt x="1" y="534"/>
                    <a:pt x="1" y="534"/>
                  </a:cubicBezTo>
                  <a:cubicBezTo>
                    <a:pt x="1" y="567"/>
                    <a:pt x="1" y="567"/>
                    <a:pt x="1" y="600"/>
                  </a:cubicBezTo>
                  <a:lnTo>
                    <a:pt x="1" y="2202"/>
                  </a:lnTo>
                  <a:cubicBezTo>
                    <a:pt x="1" y="2235"/>
                    <a:pt x="1" y="2235"/>
                    <a:pt x="1" y="2235"/>
                  </a:cubicBezTo>
                  <a:cubicBezTo>
                    <a:pt x="18" y="2252"/>
                    <a:pt x="26" y="2260"/>
                    <a:pt x="30" y="2260"/>
                  </a:cubicBezTo>
                  <a:cubicBezTo>
                    <a:pt x="34" y="2260"/>
                    <a:pt x="34" y="2252"/>
                    <a:pt x="34" y="2235"/>
                  </a:cubicBezTo>
                  <a:lnTo>
                    <a:pt x="268" y="2135"/>
                  </a:lnTo>
                  <a:cubicBezTo>
                    <a:pt x="268" y="2102"/>
                    <a:pt x="268" y="2102"/>
                    <a:pt x="301" y="2102"/>
                  </a:cubicBezTo>
                  <a:cubicBezTo>
                    <a:pt x="301" y="2068"/>
                    <a:pt x="301" y="2035"/>
                    <a:pt x="301" y="2035"/>
                  </a:cubicBezTo>
                  <a:lnTo>
                    <a:pt x="301" y="1201"/>
                  </a:lnTo>
                  <a:lnTo>
                    <a:pt x="668" y="1835"/>
                  </a:lnTo>
                  <a:cubicBezTo>
                    <a:pt x="668" y="1868"/>
                    <a:pt x="635" y="1868"/>
                    <a:pt x="668" y="1868"/>
                  </a:cubicBezTo>
                  <a:lnTo>
                    <a:pt x="701" y="1868"/>
                  </a:lnTo>
                  <a:lnTo>
                    <a:pt x="868" y="1768"/>
                  </a:lnTo>
                  <a:cubicBezTo>
                    <a:pt x="902" y="1768"/>
                    <a:pt x="902" y="1735"/>
                    <a:pt x="902" y="1735"/>
                  </a:cubicBezTo>
                  <a:cubicBezTo>
                    <a:pt x="902" y="1701"/>
                    <a:pt x="902" y="1701"/>
                    <a:pt x="902" y="1668"/>
                  </a:cubicBezTo>
                  <a:lnTo>
                    <a:pt x="902" y="67"/>
                  </a:lnTo>
                  <a:cubicBezTo>
                    <a:pt x="902" y="33"/>
                    <a:pt x="902" y="33"/>
                    <a:pt x="9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213;p75">
              <a:extLst>
                <a:ext uri="{FF2B5EF4-FFF2-40B4-BE49-F238E27FC236}">
                  <a16:creationId xmlns:a16="http://schemas.microsoft.com/office/drawing/2014/main" id="{D94EA99A-067B-4883-AF6A-959D80EBA7A7}"/>
                </a:ext>
              </a:extLst>
            </p:cNvPr>
            <p:cNvSpPr/>
            <p:nvPr/>
          </p:nvSpPr>
          <p:spPr>
            <a:xfrm>
              <a:off x="2260125" y="3465925"/>
              <a:ext cx="21700" cy="51225"/>
            </a:xfrm>
            <a:custGeom>
              <a:avLst/>
              <a:gdLst/>
              <a:ahLst/>
              <a:cxnLst/>
              <a:rect l="l" t="t" r="r" b="b"/>
              <a:pathLst>
                <a:path w="868" h="2049" extrusionOk="0">
                  <a:moveTo>
                    <a:pt x="567" y="347"/>
                  </a:moveTo>
                  <a:cubicBezTo>
                    <a:pt x="634" y="347"/>
                    <a:pt x="634" y="414"/>
                    <a:pt x="634" y="514"/>
                  </a:cubicBezTo>
                  <a:cubicBezTo>
                    <a:pt x="634" y="581"/>
                    <a:pt x="601" y="648"/>
                    <a:pt x="567" y="714"/>
                  </a:cubicBezTo>
                  <a:cubicBezTo>
                    <a:pt x="534" y="781"/>
                    <a:pt x="467" y="814"/>
                    <a:pt x="401" y="848"/>
                  </a:cubicBezTo>
                  <a:lnTo>
                    <a:pt x="167" y="981"/>
                  </a:lnTo>
                  <a:lnTo>
                    <a:pt x="167" y="514"/>
                  </a:lnTo>
                  <a:lnTo>
                    <a:pt x="401" y="381"/>
                  </a:lnTo>
                  <a:cubicBezTo>
                    <a:pt x="467" y="347"/>
                    <a:pt x="501" y="347"/>
                    <a:pt x="567" y="347"/>
                  </a:cubicBezTo>
                  <a:close/>
                  <a:moveTo>
                    <a:pt x="624" y="1"/>
                  </a:moveTo>
                  <a:cubicBezTo>
                    <a:pt x="571" y="1"/>
                    <a:pt x="507" y="25"/>
                    <a:pt x="434" y="80"/>
                  </a:cubicBezTo>
                  <a:lnTo>
                    <a:pt x="34" y="314"/>
                  </a:lnTo>
                  <a:cubicBezTo>
                    <a:pt x="0" y="314"/>
                    <a:pt x="0" y="314"/>
                    <a:pt x="0" y="347"/>
                  </a:cubicBezTo>
                  <a:cubicBezTo>
                    <a:pt x="0" y="347"/>
                    <a:pt x="0" y="381"/>
                    <a:pt x="0" y="414"/>
                  </a:cubicBezTo>
                  <a:lnTo>
                    <a:pt x="0" y="2015"/>
                  </a:lnTo>
                  <a:cubicBezTo>
                    <a:pt x="0" y="2015"/>
                    <a:pt x="0" y="2049"/>
                    <a:pt x="0" y="2049"/>
                  </a:cubicBezTo>
                  <a:lnTo>
                    <a:pt x="34" y="2049"/>
                  </a:lnTo>
                  <a:lnTo>
                    <a:pt x="167" y="1982"/>
                  </a:lnTo>
                  <a:cubicBezTo>
                    <a:pt x="167" y="1982"/>
                    <a:pt x="167" y="1948"/>
                    <a:pt x="200" y="1948"/>
                  </a:cubicBezTo>
                  <a:cubicBezTo>
                    <a:pt x="200" y="1915"/>
                    <a:pt x="200" y="1915"/>
                    <a:pt x="200" y="1882"/>
                  </a:cubicBezTo>
                  <a:lnTo>
                    <a:pt x="200" y="1315"/>
                  </a:lnTo>
                  <a:lnTo>
                    <a:pt x="401" y="1181"/>
                  </a:lnTo>
                  <a:lnTo>
                    <a:pt x="601" y="1648"/>
                  </a:lnTo>
                  <a:lnTo>
                    <a:pt x="634" y="1682"/>
                  </a:lnTo>
                  <a:lnTo>
                    <a:pt x="701" y="1682"/>
                  </a:lnTo>
                  <a:lnTo>
                    <a:pt x="834" y="1582"/>
                  </a:lnTo>
                  <a:cubicBezTo>
                    <a:pt x="834" y="1582"/>
                    <a:pt x="834" y="1582"/>
                    <a:pt x="834" y="1548"/>
                  </a:cubicBezTo>
                  <a:cubicBezTo>
                    <a:pt x="834" y="1548"/>
                    <a:pt x="834" y="1515"/>
                    <a:pt x="834" y="1515"/>
                  </a:cubicBezTo>
                  <a:cubicBezTo>
                    <a:pt x="834" y="1515"/>
                    <a:pt x="834" y="1481"/>
                    <a:pt x="834" y="1481"/>
                  </a:cubicBezTo>
                  <a:lnTo>
                    <a:pt x="634" y="1014"/>
                  </a:lnTo>
                  <a:cubicBezTo>
                    <a:pt x="701" y="914"/>
                    <a:pt x="734" y="814"/>
                    <a:pt x="801" y="714"/>
                  </a:cubicBezTo>
                  <a:cubicBezTo>
                    <a:pt x="834" y="614"/>
                    <a:pt x="834" y="481"/>
                    <a:pt x="834" y="381"/>
                  </a:cubicBezTo>
                  <a:cubicBezTo>
                    <a:pt x="868" y="247"/>
                    <a:pt x="834" y="114"/>
                    <a:pt x="734" y="47"/>
                  </a:cubicBezTo>
                  <a:cubicBezTo>
                    <a:pt x="704" y="17"/>
                    <a:pt x="667" y="1"/>
                    <a:pt x="6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214;p75">
              <a:extLst>
                <a:ext uri="{FF2B5EF4-FFF2-40B4-BE49-F238E27FC236}">
                  <a16:creationId xmlns:a16="http://schemas.microsoft.com/office/drawing/2014/main" id="{A6ADF123-0885-4F5A-82F2-96976BA48266}"/>
                </a:ext>
              </a:extLst>
            </p:cNvPr>
            <p:cNvSpPr/>
            <p:nvPr/>
          </p:nvSpPr>
          <p:spPr>
            <a:xfrm>
              <a:off x="2284300" y="3462925"/>
              <a:ext cx="20050" cy="35875"/>
            </a:xfrm>
            <a:custGeom>
              <a:avLst/>
              <a:gdLst/>
              <a:ahLst/>
              <a:cxnLst/>
              <a:rect l="l" t="t" r="r" b="b"/>
              <a:pathLst>
                <a:path w="802" h="1435" extrusionOk="0">
                  <a:moveTo>
                    <a:pt x="534" y="334"/>
                  </a:moveTo>
                  <a:cubicBezTo>
                    <a:pt x="568" y="334"/>
                    <a:pt x="568" y="334"/>
                    <a:pt x="601" y="367"/>
                  </a:cubicBezTo>
                  <a:cubicBezTo>
                    <a:pt x="601" y="367"/>
                    <a:pt x="634" y="401"/>
                    <a:pt x="634" y="401"/>
                  </a:cubicBezTo>
                  <a:lnTo>
                    <a:pt x="634" y="501"/>
                  </a:lnTo>
                  <a:lnTo>
                    <a:pt x="267" y="701"/>
                  </a:lnTo>
                  <a:cubicBezTo>
                    <a:pt x="267" y="667"/>
                    <a:pt x="267" y="634"/>
                    <a:pt x="267" y="601"/>
                  </a:cubicBezTo>
                  <a:cubicBezTo>
                    <a:pt x="267" y="567"/>
                    <a:pt x="267" y="534"/>
                    <a:pt x="301" y="501"/>
                  </a:cubicBezTo>
                  <a:cubicBezTo>
                    <a:pt x="301" y="467"/>
                    <a:pt x="334" y="467"/>
                    <a:pt x="368" y="434"/>
                  </a:cubicBezTo>
                  <a:cubicBezTo>
                    <a:pt x="368" y="401"/>
                    <a:pt x="401" y="367"/>
                    <a:pt x="434" y="367"/>
                  </a:cubicBezTo>
                  <a:cubicBezTo>
                    <a:pt x="468" y="334"/>
                    <a:pt x="501" y="334"/>
                    <a:pt x="534" y="334"/>
                  </a:cubicBezTo>
                  <a:close/>
                  <a:moveTo>
                    <a:pt x="568" y="0"/>
                  </a:moveTo>
                  <a:cubicBezTo>
                    <a:pt x="534" y="0"/>
                    <a:pt x="468" y="34"/>
                    <a:pt x="434" y="67"/>
                  </a:cubicBezTo>
                  <a:cubicBezTo>
                    <a:pt x="368" y="100"/>
                    <a:pt x="301" y="134"/>
                    <a:pt x="234" y="200"/>
                  </a:cubicBezTo>
                  <a:cubicBezTo>
                    <a:pt x="201" y="267"/>
                    <a:pt x="167" y="334"/>
                    <a:pt x="134" y="434"/>
                  </a:cubicBezTo>
                  <a:cubicBezTo>
                    <a:pt x="101" y="501"/>
                    <a:pt x="67" y="601"/>
                    <a:pt x="34" y="701"/>
                  </a:cubicBezTo>
                  <a:cubicBezTo>
                    <a:pt x="34" y="768"/>
                    <a:pt x="1" y="868"/>
                    <a:pt x="34" y="968"/>
                  </a:cubicBezTo>
                  <a:cubicBezTo>
                    <a:pt x="34" y="1034"/>
                    <a:pt x="34" y="1134"/>
                    <a:pt x="34" y="1201"/>
                  </a:cubicBezTo>
                  <a:cubicBezTo>
                    <a:pt x="67" y="1268"/>
                    <a:pt x="101" y="1335"/>
                    <a:pt x="134" y="1368"/>
                  </a:cubicBezTo>
                  <a:cubicBezTo>
                    <a:pt x="167" y="1435"/>
                    <a:pt x="201" y="1435"/>
                    <a:pt x="267" y="1435"/>
                  </a:cubicBezTo>
                  <a:cubicBezTo>
                    <a:pt x="301" y="1435"/>
                    <a:pt x="368" y="1435"/>
                    <a:pt x="434" y="1401"/>
                  </a:cubicBezTo>
                  <a:cubicBezTo>
                    <a:pt x="468" y="1368"/>
                    <a:pt x="534" y="1335"/>
                    <a:pt x="568" y="1268"/>
                  </a:cubicBezTo>
                  <a:cubicBezTo>
                    <a:pt x="634" y="1235"/>
                    <a:pt x="668" y="1168"/>
                    <a:pt x="701" y="1101"/>
                  </a:cubicBezTo>
                  <a:cubicBezTo>
                    <a:pt x="734" y="1068"/>
                    <a:pt x="734" y="1001"/>
                    <a:pt x="768" y="968"/>
                  </a:cubicBezTo>
                  <a:cubicBezTo>
                    <a:pt x="768" y="934"/>
                    <a:pt x="801" y="901"/>
                    <a:pt x="801" y="868"/>
                  </a:cubicBezTo>
                  <a:cubicBezTo>
                    <a:pt x="801" y="834"/>
                    <a:pt x="801" y="834"/>
                    <a:pt x="801" y="801"/>
                  </a:cubicBezTo>
                  <a:lnTo>
                    <a:pt x="768" y="801"/>
                  </a:lnTo>
                  <a:lnTo>
                    <a:pt x="634" y="901"/>
                  </a:lnTo>
                  <a:lnTo>
                    <a:pt x="601" y="901"/>
                  </a:lnTo>
                  <a:cubicBezTo>
                    <a:pt x="601" y="934"/>
                    <a:pt x="568" y="934"/>
                    <a:pt x="568" y="968"/>
                  </a:cubicBezTo>
                  <a:lnTo>
                    <a:pt x="534" y="1034"/>
                  </a:lnTo>
                  <a:cubicBezTo>
                    <a:pt x="501" y="1068"/>
                    <a:pt x="468" y="1068"/>
                    <a:pt x="434" y="1101"/>
                  </a:cubicBezTo>
                  <a:lnTo>
                    <a:pt x="334" y="1134"/>
                  </a:lnTo>
                  <a:lnTo>
                    <a:pt x="301" y="1134"/>
                  </a:lnTo>
                  <a:cubicBezTo>
                    <a:pt x="267" y="1101"/>
                    <a:pt x="234" y="1101"/>
                    <a:pt x="234" y="1068"/>
                  </a:cubicBezTo>
                  <a:cubicBezTo>
                    <a:pt x="234" y="1034"/>
                    <a:pt x="234" y="1001"/>
                    <a:pt x="234" y="968"/>
                  </a:cubicBezTo>
                  <a:lnTo>
                    <a:pt x="801" y="667"/>
                  </a:lnTo>
                  <a:cubicBezTo>
                    <a:pt x="801" y="667"/>
                    <a:pt x="801" y="634"/>
                    <a:pt x="801" y="634"/>
                  </a:cubicBezTo>
                  <a:cubicBezTo>
                    <a:pt x="801" y="601"/>
                    <a:pt x="801" y="601"/>
                    <a:pt x="801" y="567"/>
                  </a:cubicBezTo>
                  <a:lnTo>
                    <a:pt x="801" y="467"/>
                  </a:lnTo>
                  <a:cubicBezTo>
                    <a:pt x="801" y="401"/>
                    <a:pt x="801" y="301"/>
                    <a:pt x="801" y="234"/>
                  </a:cubicBezTo>
                  <a:cubicBezTo>
                    <a:pt x="768" y="167"/>
                    <a:pt x="734" y="134"/>
                    <a:pt x="701" y="67"/>
                  </a:cubicBezTo>
                  <a:cubicBezTo>
                    <a:pt x="668" y="34"/>
                    <a:pt x="634" y="34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215;p75">
              <a:extLst>
                <a:ext uri="{FF2B5EF4-FFF2-40B4-BE49-F238E27FC236}">
                  <a16:creationId xmlns:a16="http://schemas.microsoft.com/office/drawing/2014/main" id="{ADCB1BBA-8D57-4205-B33F-99BDD470D551}"/>
                </a:ext>
              </a:extLst>
            </p:cNvPr>
            <p:cNvSpPr/>
            <p:nvPr/>
          </p:nvSpPr>
          <p:spPr>
            <a:xfrm>
              <a:off x="2306825" y="3446250"/>
              <a:ext cx="20875" cy="38375"/>
            </a:xfrm>
            <a:custGeom>
              <a:avLst/>
              <a:gdLst/>
              <a:ahLst/>
              <a:cxnLst/>
              <a:rect l="l" t="t" r="r" b="b"/>
              <a:pathLst>
                <a:path w="835" h="1535" extrusionOk="0">
                  <a:moveTo>
                    <a:pt x="801" y="0"/>
                  </a:moveTo>
                  <a:lnTo>
                    <a:pt x="667" y="67"/>
                  </a:lnTo>
                  <a:cubicBezTo>
                    <a:pt x="634" y="100"/>
                    <a:pt x="634" y="100"/>
                    <a:pt x="634" y="134"/>
                  </a:cubicBezTo>
                  <a:cubicBezTo>
                    <a:pt x="634" y="134"/>
                    <a:pt x="634" y="167"/>
                    <a:pt x="634" y="167"/>
                  </a:cubicBezTo>
                  <a:lnTo>
                    <a:pt x="401" y="1068"/>
                  </a:lnTo>
                  <a:lnTo>
                    <a:pt x="200" y="434"/>
                  </a:lnTo>
                  <a:cubicBezTo>
                    <a:pt x="200" y="400"/>
                    <a:pt x="200" y="400"/>
                    <a:pt x="200" y="400"/>
                  </a:cubicBezTo>
                  <a:lnTo>
                    <a:pt x="167" y="400"/>
                  </a:lnTo>
                  <a:lnTo>
                    <a:pt x="34" y="467"/>
                  </a:lnTo>
                  <a:cubicBezTo>
                    <a:pt x="34" y="467"/>
                    <a:pt x="0" y="501"/>
                    <a:pt x="0" y="501"/>
                  </a:cubicBezTo>
                  <a:cubicBezTo>
                    <a:pt x="0" y="534"/>
                    <a:pt x="0" y="534"/>
                    <a:pt x="0" y="567"/>
                  </a:cubicBezTo>
                  <a:lnTo>
                    <a:pt x="334" y="1535"/>
                  </a:lnTo>
                  <a:lnTo>
                    <a:pt x="467" y="1501"/>
                  </a:lnTo>
                  <a:cubicBezTo>
                    <a:pt x="467" y="1468"/>
                    <a:pt x="467" y="1468"/>
                    <a:pt x="501" y="1435"/>
                  </a:cubicBezTo>
                  <a:cubicBezTo>
                    <a:pt x="501" y="1435"/>
                    <a:pt x="501" y="1401"/>
                    <a:pt x="501" y="1401"/>
                  </a:cubicBezTo>
                  <a:lnTo>
                    <a:pt x="801" y="34"/>
                  </a:lnTo>
                  <a:cubicBezTo>
                    <a:pt x="834" y="34"/>
                    <a:pt x="834" y="34"/>
                    <a:pt x="8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216;p75">
              <a:extLst>
                <a:ext uri="{FF2B5EF4-FFF2-40B4-BE49-F238E27FC236}">
                  <a16:creationId xmlns:a16="http://schemas.microsoft.com/office/drawing/2014/main" id="{61F7A01D-722A-427E-88F2-189DF41BD161}"/>
                </a:ext>
              </a:extLst>
            </p:cNvPr>
            <p:cNvSpPr/>
            <p:nvPr/>
          </p:nvSpPr>
          <p:spPr>
            <a:xfrm>
              <a:off x="2330175" y="3437075"/>
              <a:ext cx="20025" cy="35875"/>
            </a:xfrm>
            <a:custGeom>
              <a:avLst/>
              <a:gdLst/>
              <a:ahLst/>
              <a:cxnLst/>
              <a:rect l="l" t="t" r="r" b="b"/>
              <a:pathLst>
                <a:path w="801" h="1435" extrusionOk="0">
                  <a:moveTo>
                    <a:pt x="534" y="300"/>
                  </a:moveTo>
                  <a:cubicBezTo>
                    <a:pt x="534" y="300"/>
                    <a:pt x="567" y="334"/>
                    <a:pt x="601" y="334"/>
                  </a:cubicBezTo>
                  <a:cubicBezTo>
                    <a:pt x="601" y="367"/>
                    <a:pt x="601" y="367"/>
                    <a:pt x="601" y="401"/>
                  </a:cubicBezTo>
                  <a:lnTo>
                    <a:pt x="601" y="467"/>
                  </a:lnTo>
                  <a:lnTo>
                    <a:pt x="234" y="667"/>
                  </a:lnTo>
                  <a:cubicBezTo>
                    <a:pt x="234" y="634"/>
                    <a:pt x="234" y="601"/>
                    <a:pt x="234" y="601"/>
                  </a:cubicBezTo>
                  <a:cubicBezTo>
                    <a:pt x="267" y="567"/>
                    <a:pt x="267" y="534"/>
                    <a:pt x="300" y="501"/>
                  </a:cubicBezTo>
                  <a:cubicBezTo>
                    <a:pt x="300" y="467"/>
                    <a:pt x="300" y="434"/>
                    <a:pt x="334" y="401"/>
                  </a:cubicBezTo>
                  <a:cubicBezTo>
                    <a:pt x="367" y="367"/>
                    <a:pt x="401" y="367"/>
                    <a:pt x="434" y="334"/>
                  </a:cubicBezTo>
                  <a:lnTo>
                    <a:pt x="401" y="334"/>
                  </a:lnTo>
                  <a:cubicBezTo>
                    <a:pt x="434" y="300"/>
                    <a:pt x="467" y="300"/>
                    <a:pt x="534" y="300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200"/>
                  </a:cubicBezTo>
                  <a:cubicBezTo>
                    <a:pt x="167" y="267"/>
                    <a:pt x="134" y="334"/>
                    <a:pt x="100" y="401"/>
                  </a:cubicBezTo>
                  <a:cubicBezTo>
                    <a:pt x="67" y="501"/>
                    <a:pt x="34" y="567"/>
                    <a:pt x="34" y="667"/>
                  </a:cubicBezTo>
                  <a:cubicBezTo>
                    <a:pt x="0" y="767"/>
                    <a:pt x="0" y="868"/>
                    <a:pt x="0" y="934"/>
                  </a:cubicBezTo>
                  <a:cubicBezTo>
                    <a:pt x="0" y="1034"/>
                    <a:pt x="0" y="1101"/>
                    <a:pt x="0" y="1201"/>
                  </a:cubicBezTo>
                  <a:cubicBezTo>
                    <a:pt x="34" y="1268"/>
                    <a:pt x="67" y="1301"/>
                    <a:pt x="100" y="1368"/>
                  </a:cubicBezTo>
                  <a:cubicBezTo>
                    <a:pt x="134" y="1401"/>
                    <a:pt x="167" y="1435"/>
                    <a:pt x="234" y="1435"/>
                  </a:cubicBezTo>
                  <a:cubicBezTo>
                    <a:pt x="267" y="1435"/>
                    <a:pt x="334" y="1401"/>
                    <a:pt x="367" y="1368"/>
                  </a:cubicBezTo>
                  <a:cubicBezTo>
                    <a:pt x="434" y="1335"/>
                    <a:pt x="501" y="1301"/>
                    <a:pt x="534" y="1234"/>
                  </a:cubicBezTo>
                  <a:cubicBezTo>
                    <a:pt x="601" y="1201"/>
                    <a:pt x="634" y="1168"/>
                    <a:pt x="667" y="1101"/>
                  </a:cubicBezTo>
                  <a:cubicBezTo>
                    <a:pt x="701" y="1034"/>
                    <a:pt x="701" y="1001"/>
                    <a:pt x="734" y="934"/>
                  </a:cubicBezTo>
                  <a:cubicBezTo>
                    <a:pt x="767" y="901"/>
                    <a:pt x="767" y="868"/>
                    <a:pt x="767" y="834"/>
                  </a:cubicBezTo>
                  <a:cubicBezTo>
                    <a:pt x="767" y="834"/>
                    <a:pt x="767" y="801"/>
                    <a:pt x="767" y="801"/>
                  </a:cubicBezTo>
                  <a:lnTo>
                    <a:pt x="734" y="801"/>
                  </a:lnTo>
                  <a:lnTo>
                    <a:pt x="601" y="868"/>
                  </a:lnTo>
                  <a:lnTo>
                    <a:pt x="567" y="901"/>
                  </a:lnTo>
                  <a:lnTo>
                    <a:pt x="534" y="934"/>
                  </a:lnTo>
                  <a:cubicBezTo>
                    <a:pt x="534" y="968"/>
                    <a:pt x="501" y="1001"/>
                    <a:pt x="501" y="1001"/>
                  </a:cubicBezTo>
                  <a:cubicBezTo>
                    <a:pt x="467" y="1034"/>
                    <a:pt x="434" y="1068"/>
                    <a:pt x="401" y="1068"/>
                  </a:cubicBezTo>
                  <a:cubicBezTo>
                    <a:pt x="367" y="1101"/>
                    <a:pt x="367" y="1101"/>
                    <a:pt x="334" y="1101"/>
                  </a:cubicBezTo>
                  <a:lnTo>
                    <a:pt x="267" y="1101"/>
                  </a:lnTo>
                  <a:cubicBezTo>
                    <a:pt x="234" y="1101"/>
                    <a:pt x="234" y="1068"/>
                    <a:pt x="234" y="1068"/>
                  </a:cubicBezTo>
                  <a:cubicBezTo>
                    <a:pt x="234" y="1034"/>
                    <a:pt x="234" y="1001"/>
                    <a:pt x="234" y="968"/>
                  </a:cubicBezTo>
                  <a:lnTo>
                    <a:pt x="767" y="634"/>
                  </a:lnTo>
                  <a:cubicBezTo>
                    <a:pt x="767" y="634"/>
                    <a:pt x="801" y="634"/>
                    <a:pt x="801" y="601"/>
                  </a:cubicBezTo>
                  <a:cubicBezTo>
                    <a:pt x="801" y="601"/>
                    <a:pt x="801" y="567"/>
                    <a:pt x="801" y="567"/>
                  </a:cubicBezTo>
                  <a:lnTo>
                    <a:pt x="801" y="434"/>
                  </a:lnTo>
                  <a:cubicBezTo>
                    <a:pt x="801" y="367"/>
                    <a:pt x="801" y="300"/>
                    <a:pt x="767" y="200"/>
                  </a:cubicBezTo>
                  <a:cubicBezTo>
                    <a:pt x="767" y="167"/>
                    <a:pt x="734" y="100"/>
                    <a:pt x="701" y="67"/>
                  </a:cubicBezTo>
                  <a:cubicBezTo>
                    <a:pt x="667" y="34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217;p75">
              <a:extLst>
                <a:ext uri="{FF2B5EF4-FFF2-40B4-BE49-F238E27FC236}">
                  <a16:creationId xmlns:a16="http://schemas.microsoft.com/office/drawing/2014/main" id="{7A89AFC8-40B4-4FC7-A408-4ED120CF090D}"/>
                </a:ext>
              </a:extLst>
            </p:cNvPr>
            <p:cNvSpPr/>
            <p:nvPr/>
          </p:nvSpPr>
          <p:spPr>
            <a:xfrm>
              <a:off x="2356025" y="342205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567" y="1"/>
                  </a:moveTo>
                  <a:cubicBezTo>
                    <a:pt x="501" y="1"/>
                    <a:pt x="467" y="1"/>
                    <a:pt x="401" y="34"/>
                  </a:cubicBezTo>
                  <a:cubicBezTo>
                    <a:pt x="367" y="68"/>
                    <a:pt x="301" y="134"/>
                    <a:pt x="267" y="168"/>
                  </a:cubicBezTo>
                  <a:cubicBezTo>
                    <a:pt x="234" y="234"/>
                    <a:pt x="200" y="268"/>
                    <a:pt x="167" y="334"/>
                  </a:cubicBezTo>
                  <a:lnTo>
                    <a:pt x="167" y="268"/>
                  </a:lnTo>
                  <a:cubicBezTo>
                    <a:pt x="167" y="268"/>
                    <a:pt x="167" y="234"/>
                    <a:pt x="167" y="234"/>
                  </a:cubicBezTo>
                  <a:lnTo>
                    <a:pt x="134" y="234"/>
                  </a:lnTo>
                  <a:lnTo>
                    <a:pt x="34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68"/>
                    <a:pt x="0" y="368"/>
                    <a:pt x="0" y="401"/>
                  </a:cubicBezTo>
                  <a:lnTo>
                    <a:pt x="0" y="1569"/>
                  </a:lnTo>
                  <a:cubicBezTo>
                    <a:pt x="0" y="1602"/>
                    <a:pt x="0" y="1602"/>
                    <a:pt x="0" y="1602"/>
                  </a:cubicBezTo>
                  <a:lnTo>
                    <a:pt x="34" y="1602"/>
                  </a:lnTo>
                  <a:lnTo>
                    <a:pt x="134" y="1535"/>
                  </a:lnTo>
                  <a:cubicBezTo>
                    <a:pt x="167" y="1535"/>
                    <a:pt x="167" y="1535"/>
                    <a:pt x="167" y="1502"/>
                  </a:cubicBezTo>
                  <a:cubicBezTo>
                    <a:pt x="167" y="1502"/>
                    <a:pt x="167" y="1469"/>
                    <a:pt x="167" y="1469"/>
                  </a:cubicBezTo>
                  <a:lnTo>
                    <a:pt x="167" y="835"/>
                  </a:lnTo>
                  <a:cubicBezTo>
                    <a:pt x="167" y="735"/>
                    <a:pt x="200" y="635"/>
                    <a:pt x="234" y="568"/>
                  </a:cubicBezTo>
                  <a:cubicBezTo>
                    <a:pt x="267" y="468"/>
                    <a:pt x="301" y="434"/>
                    <a:pt x="367" y="401"/>
                  </a:cubicBezTo>
                  <a:cubicBezTo>
                    <a:pt x="401" y="368"/>
                    <a:pt x="426" y="351"/>
                    <a:pt x="446" y="351"/>
                  </a:cubicBezTo>
                  <a:cubicBezTo>
                    <a:pt x="467" y="351"/>
                    <a:pt x="484" y="368"/>
                    <a:pt x="501" y="401"/>
                  </a:cubicBezTo>
                  <a:cubicBezTo>
                    <a:pt x="534" y="434"/>
                    <a:pt x="567" y="535"/>
                    <a:pt x="534" y="601"/>
                  </a:cubicBezTo>
                  <a:lnTo>
                    <a:pt x="534" y="1235"/>
                  </a:lnTo>
                  <a:cubicBezTo>
                    <a:pt x="534" y="1235"/>
                    <a:pt x="534" y="1268"/>
                    <a:pt x="534" y="1268"/>
                  </a:cubicBezTo>
                  <a:lnTo>
                    <a:pt x="567" y="1268"/>
                  </a:lnTo>
                  <a:lnTo>
                    <a:pt x="701" y="1202"/>
                  </a:lnTo>
                  <a:cubicBezTo>
                    <a:pt x="701" y="1202"/>
                    <a:pt x="734" y="1168"/>
                    <a:pt x="734" y="1168"/>
                  </a:cubicBezTo>
                  <a:cubicBezTo>
                    <a:pt x="734" y="1135"/>
                    <a:pt x="734" y="1135"/>
                    <a:pt x="734" y="1102"/>
                  </a:cubicBezTo>
                  <a:lnTo>
                    <a:pt x="734" y="434"/>
                  </a:lnTo>
                  <a:cubicBezTo>
                    <a:pt x="734" y="368"/>
                    <a:pt x="734" y="301"/>
                    <a:pt x="734" y="201"/>
                  </a:cubicBezTo>
                  <a:cubicBezTo>
                    <a:pt x="734" y="168"/>
                    <a:pt x="701" y="101"/>
                    <a:pt x="667" y="68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218;p75">
              <a:extLst>
                <a:ext uri="{FF2B5EF4-FFF2-40B4-BE49-F238E27FC236}">
                  <a16:creationId xmlns:a16="http://schemas.microsoft.com/office/drawing/2014/main" id="{269A3E5B-99DB-4B14-AD86-E21BBD6FF2F5}"/>
                </a:ext>
              </a:extLst>
            </p:cNvPr>
            <p:cNvSpPr/>
            <p:nvPr/>
          </p:nvSpPr>
          <p:spPr>
            <a:xfrm>
              <a:off x="2379375" y="3404550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701" y="0"/>
                  </a:moveTo>
                  <a:lnTo>
                    <a:pt x="567" y="100"/>
                  </a:lnTo>
                  <a:cubicBezTo>
                    <a:pt x="567" y="100"/>
                    <a:pt x="567" y="100"/>
                    <a:pt x="534" y="134"/>
                  </a:cubicBezTo>
                  <a:cubicBezTo>
                    <a:pt x="534" y="134"/>
                    <a:pt x="534" y="167"/>
                    <a:pt x="534" y="167"/>
                  </a:cubicBezTo>
                  <a:lnTo>
                    <a:pt x="534" y="801"/>
                  </a:lnTo>
                  <a:cubicBezTo>
                    <a:pt x="534" y="901"/>
                    <a:pt x="534" y="1001"/>
                    <a:pt x="501" y="1068"/>
                  </a:cubicBezTo>
                  <a:cubicBezTo>
                    <a:pt x="467" y="1134"/>
                    <a:pt x="434" y="1201"/>
                    <a:pt x="367" y="1235"/>
                  </a:cubicBezTo>
                  <a:cubicBezTo>
                    <a:pt x="334" y="1268"/>
                    <a:pt x="309" y="1285"/>
                    <a:pt x="288" y="1285"/>
                  </a:cubicBezTo>
                  <a:cubicBezTo>
                    <a:pt x="267" y="1285"/>
                    <a:pt x="250" y="1268"/>
                    <a:pt x="234" y="1235"/>
                  </a:cubicBezTo>
                  <a:cubicBezTo>
                    <a:pt x="200" y="1168"/>
                    <a:pt x="200" y="1101"/>
                    <a:pt x="200" y="1034"/>
                  </a:cubicBezTo>
                  <a:lnTo>
                    <a:pt x="200" y="401"/>
                  </a:lnTo>
                  <a:cubicBezTo>
                    <a:pt x="200" y="367"/>
                    <a:pt x="200" y="367"/>
                    <a:pt x="200" y="367"/>
                  </a:cubicBezTo>
                  <a:lnTo>
                    <a:pt x="167" y="367"/>
                  </a:ln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1"/>
                    <a:pt x="0" y="534"/>
                  </a:cubicBezTo>
                  <a:lnTo>
                    <a:pt x="0" y="1168"/>
                  </a:lnTo>
                  <a:cubicBezTo>
                    <a:pt x="0" y="1235"/>
                    <a:pt x="0" y="1335"/>
                    <a:pt x="0" y="1401"/>
                  </a:cubicBezTo>
                  <a:cubicBezTo>
                    <a:pt x="0" y="1435"/>
                    <a:pt x="34" y="1501"/>
                    <a:pt x="67" y="1535"/>
                  </a:cubicBezTo>
                  <a:cubicBezTo>
                    <a:pt x="67" y="1568"/>
                    <a:pt x="100" y="1601"/>
                    <a:pt x="167" y="1601"/>
                  </a:cubicBezTo>
                  <a:cubicBezTo>
                    <a:pt x="200" y="1601"/>
                    <a:pt x="267" y="1601"/>
                    <a:pt x="334" y="1568"/>
                  </a:cubicBezTo>
                  <a:cubicBezTo>
                    <a:pt x="367" y="1535"/>
                    <a:pt x="434" y="1501"/>
                    <a:pt x="467" y="1435"/>
                  </a:cubicBezTo>
                  <a:cubicBezTo>
                    <a:pt x="501" y="1401"/>
                    <a:pt x="534" y="1335"/>
                    <a:pt x="534" y="1301"/>
                  </a:cubicBezTo>
                  <a:lnTo>
                    <a:pt x="534" y="1335"/>
                  </a:lnTo>
                  <a:cubicBezTo>
                    <a:pt x="534" y="1368"/>
                    <a:pt x="534" y="1368"/>
                    <a:pt x="534" y="1401"/>
                  </a:cubicBezTo>
                  <a:lnTo>
                    <a:pt x="567" y="1401"/>
                  </a:lnTo>
                  <a:lnTo>
                    <a:pt x="701" y="1301"/>
                  </a:lnTo>
                  <a:cubicBezTo>
                    <a:pt x="734" y="1301"/>
                    <a:pt x="734" y="1301"/>
                    <a:pt x="734" y="1268"/>
                  </a:cubicBezTo>
                  <a:cubicBezTo>
                    <a:pt x="734" y="1268"/>
                    <a:pt x="734" y="1235"/>
                    <a:pt x="734" y="1235"/>
                  </a:cubicBezTo>
                  <a:lnTo>
                    <a:pt x="734" y="67"/>
                  </a:lnTo>
                  <a:cubicBezTo>
                    <a:pt x="734" y="34"/>
                    <a:pt x="734" y="34"/>
                    <a:pt x="7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219;p75">
              <a:extLst>
                <a:ext uri="{FF2B5EF4-FFF2-40B4-BE49-F238E27FC236}">
                  <a16:creationId xmlns:a16="http://schemas.microsoft.com/office/drawing/2014/main" id="{6505E864-886F-491E-A98F-A384ACCE014F}"/>
                </a:ext>
              </a:extLst>
            </p:cNvPr>
            <p:cNvSpPr/>
            <p:nvPr/>
          </p:nvSpPr>
          <p:spPr>
            <a:xfrm>
              <a:off x="2403550" y="3394550"/>
              <a:ext cx="20050" cy="35875"/>
            </a:xfrm>
            <a:custGeom>
              <a:avLst/>
              <a:gdLst/>
              <a:ahLst/>
              <a:cxnLst/>
              <a:rect l="l" t="t" r="r" b="b"/>
              <a:pathLst>
                <a:path w="802" h="1435" extrusionOk="0">
                  <a:moveTo>
                    <a:pt x="468" y="319"/>
                  </a:moveTo>
                  <a:cubicBezTo>
                    <a:pt x="479" y="319"/>
                    <a:pt x="490" y="323"/>
                    <a:pt x="501" y="334"/>
                  </a:cubicBezTo>
                  <a:lnTo>
                    <a:pt x="568" y="334"/>
                  </a:lnTo>
                  <a:cubicBezTo>
                    <a:pt x="568" y="367"/>
                    <a:pt x="568" y="367"/>
                    <a:pt x="601" y="400"/>
                  </a:cubicBezTo>
                  <a:cubicBezTo>
                    <a:pt x="601" y="434"/>
                    <a:pt x="601" y="434"/>
                    <a:pt x="601" y="467"/>
                  </a:cubicBezTo>
                  <a:lnTo>
                    <a:pt x="234" y="701"/>
                  </a:lnTo>
                  <a:lnTo>
                    <a:pt x="234" y="600"/>
                  </a:lnTo>
                  <a:cubicBezTo>
                    <a:pt x="234" y="567"/>
                    <a:pt x="234" y="534"/>
                    <a:pt x="268" y="500"/>
                  </a:cubicBezTo>
                  <a:lnTo>
                    <a:pt x="334" y="400"/>
                  </a:lnTo>
                  <a:cubicBezTo>
                    <a:pt x="334" y="400"/>
                    <a:pt x="368" y="367"/>
                    <a:pt x="401" y="334"/>
                  </a:cubicBezTo>
                  <a:cubicBezTo>
                    <a:pt x="423" y="334"/>
                    <a:pt x="445" y="319"/>
                    <a:pt x="468" y="319"/>
                  </a:cubicBezTo>
                  <a:close/>
                  <a:moveTo>
                    <a:pt x="568" y="0"/>
                  </a:moveTo>
                  <a:cubicBezTo>
                    <a:pt x="501" y="0"/>
                    <a:pt x="434" y="0"/>
                    <a:pt x="401" y="33"/>
                  </a:cubicBezTo>
                  <a:cubicBezTo>
                    <a:pt x="334" y="67"/>
                    <a:pt x="268" y="133"/>
                    <a:pt x="234" y="200"/>
                  </a:cubicBezTo>
                  <a:cubicBezTo>
                    <a:pt x="167" y="267"/>
                    <a:pt x="134" y="334"/>
                    <a:pt x="101" y="400"/>
                  </a:cubicBezTo>
                  <a:cubicBezTo>
                    <a:pt x="67" y="500"/>
                    <a:pt x="34" y="567"/>
                    <a:pt x="34" y="667"/>
                  </a:cubicBezTo>
                  <a:cubicBezTo>
                    <a:pt x="1" y="767"/>
                    <a:pt x="1" y="867"/>
                    <a:pt x="1" y="967"/>
                  </a:cubicBezTo>
                  <a:cubicBezTo>
                    <a:pt x="1" y="1034"/>
                    <a:pt x="1" y="1101"/>
                    <a:pt x="1" y="1201"/>
                  </a:cubicBezTo>
                  <a:cubicBezTo>
                    <a:pt x="34" y="1268"/>
                    <a:pt x="34" y="1301"/>
                    <a:pt x="101" y="1368"/>
                  </a:cubicBezTo>
                  <a:cubicBezTo>
                    <a:pt x="134" y="1401"/>
                    <a:pt x="167" y="1434"/>
                    <a:pt x="201" y="1434"/>
                  </a:cubicBezTo>
                  <a:cubicBezTo>
                    <a:pt x="268" y="1434"/>
                    <a:pt x="334" y="1401"/>
                    <a:pt x="368" y="1368"/>
                  </a:cubicBezTo>
                  <a:cubicBezTo>
                    <a:pt x="434" y="1334"/>
                    <a:pt x="501" y="1301"/>
                    <a:pt x="534" y="1268"/>
                  </a:cubicBezTo>
                  <a:cubicBezTo>
                    <a:pt x="601" y="1201"/>
                    <a:pt x="634" y="1168"/>
                    <a:pt x="668" y="1101"/>
                  </a:cubicBezTo>
                  <a:cubicBezTo>
                    <a:pt x="701" y="1067"/>
                    <a:pt x="701" y="1001"/>
                    <a:pt x="735" y="934"/>
                  </a:cubicBezTo>
                  <a:cubicBezTo>
                    <a:pt x="735" y="934"/>
                    <a:pt x="735" y="867"/>
                    <a:pt x="735" y="834"/>
                  </a:cubicBezTo>
                  <a:lnTo>
                    <a:pt x="735" y="801"/>
                  </a:lnTo>
                  <a:lnTo>
                    <a:pt x="601" y="867"/>
                  </a:lnTo>
                  <a:lnTo>
                    <a:pt x="568" y="901"/>
                  </a:lnTo>
                  <a:lnTo>
                    <a:pt x="534" y="934"/>
                  </a:lnTo>
                  <a:cubicBezTo>
                    <a:pt x="501" y="967"/>
                    <a:pt x="501" y="1001"/>
                    <a:pt x="468" y="1034"/>
                  </a:cubicBezTo>
                  <a:cubicBezTo>
                    <a:pt x="468" y="1034"/>
                    <a:pt x="434" y="1067"/>
                    <a:pt x="401" y="1101"/>
                  </a:cubicBezTo>
                  <a:lnTo>
                    <a:pt x="334" y="1101"/>
                  </a:lnTo>
                  <a:cubicBezTo>
                    <a:pt x="318" y="1118"/>
                    <a:pt x="301" y="1126"/>
                    <a:pt x="288" y="1126"/>
                  </a:cubicBezTo>
                  <a:cubicBezTo>
                    <a:pt x="276" y="1126"/>
                    <a:pt x="268" y="1118"/>
                    <a:pt x="268" y="1101"/>
                  </a:cubicBezTo>
                  <a:cubicBezTo>
                    <a:pt x="234" y="1101"/>
                    <a:pt x="234" y="1067"/>
                    <a:pt x="234" y="1067"/>
                  </a:cubicBezTo>
                  <a:cubicBezTo>
                    <a:pt x="201" y="1034"/>
                    <a:pt x="201" y="1001"/>
                    <a:pt x="234" y="967"/>
                  </a:cubicBezTo>
                  <a:lnTo>
                    <a:pt x="768" y="667"/>
                  </a:lnTo>
                  <a:cubicBezTo>
                    <a:pt x="768" y="634"/>
                    <a:pt x="801" y="634"/>
                    <a:pt x="801" y="600"/>
                  </a:cubicBezTo>
                  <a:cubicBezTo>
                    <a:pt x="801" y="600"/>
                    <a:pt x="801" y="567"/>
                    <a:pt x="801" y="567"/>
                  </a:cubicBezTo>
                  <a:lnTo>
                    <a:pt x="801" y="434"/>
                  </a:lnTo>
                  <a:cubicBezTo>
                    <a:pt x="801" y="367"/>
                    <a:pt x="801" y="300"/>
                    <a:pt x="768" y="234"/>
                  </a:cubicBezTo>
                  <a:cubicBezTo>
                    <a:pt x="768" y="167"/>
                    <a:pt x="735" y="100"/>
                    <a:pt x="701" y="67"/>
                  </a:cubicBezTo>
                  <a:cubicBezTo>
                    <a:pt x="668" y="33"/>
                    <a:pt x="601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220;p75">
              <a:extLst>
                <a:ext uri="{FF2B5EF4-FFF2-40B4-BE49-F238E27FC236}">
                  <a16:creationId xmlns:a16="http://schemas.microsoft.com/office/drawing/2014/main" id="{26CD0CA6-7DC3-4FBF-9B00-46A379901C0C}"/>
                </a:ext>
              </a:extLst>
            </p:cNvPr>
            <p:cNvSpPr/>
            <p:nvPr/>
          </p:nvSpPr>
          <p:spPr>
            <a:xfrm>
              <a:off x="2257625" y="3804000"/>
              <a:ext cx="21700" cy="50900"/>
            </a:xfrm>
            <a:custGeom>
              <a:avLst/>
              <a:gdLst/>
              <a:ahLst/>
              <a:cxnLst/>
              <a:rect l="l" t="t" r="r" b="b"/>
              <a:pathLst>
                <a:path w="868" h="2036" extrusionOk="0">
                  <a:moveTo>
                    <a:pt x="834" y="0"/>
                  </a:moveTo>
                  <a:lnTo>
                    <a:pt x="34" y="467"/>
                  </a:lnTo>
                  <a:cubicBezTo>
                    <a:pt x="34" y="467"/>
                    <a:pt x="34" y="501"/>
                    <a:pt x="0" y="501"/>
                  </a:cubicBezTo>
                  <a:cubicBezTo>
                    <a:pt x="0" y="534"/>
                    <a:pt x="0" y="534"/>
                    <a:pt x="0" y="568"/>
                  </a:cubicBezTo>
                  <a:lnTo>
                    <a:pt x="0" y="734"/>
                  </a:lnTo>
                  <a:cubicBezTo>
                    <a:pt x="0" y="768"/>
                    <a:pt x="0" y="768"/>
                    <a:pt x="0" y="768"/>
                  </a:cubicBezTo>
                  <a:lnTo>
                    <a:pt x="34" y="768"/>
                  </a:lnTo>
                  <a:lnTo>
                    <a:pt x="334" y="601"/>
                  </a:lnTo>
                  <a:lnTo>
                    <a:pt x="334" y="1969"/>
                  </a:lnTo>
                  <a:cubicBezTo>
                    <a:pt x="334" y="2002"/>
                    <a:pt x="334" y="2002"/>
                    <a:pt x="334" y="2035"/>
                  </a:cubicBezTo>
                  <a:lnTo>
                    <a:pt x="367" y="2035"/>
                  </a:lnTo>
                  <a:lnTo>
                    <a:pt x="501" y="1935"/>
                  </a:lnTo>
                  <a:cubicBezTo>
                    <a:pt x="501" y="1935"/>
                    <a:pt x="534" y="1935"/>
                    <a:pt x="534" y="1902"/>
                  </a:cubicBezTo>
                  <a:cubicBezTo>
                    <a:pt x="534" y="1902"/>
                    <a:pt x="534" y="1868"/>
                    <a:pt x="534" y="1835"/>
                  </a:cubicBezTo>
                  <a:lnTo>
                    <a:pt x="534" y="467"/>
                  </a:lnTo>
                  <a:lnTo>
                    <a:pt x="834" y="301"/>
                  </a:lnTo>
                  <a:cubicBezTo>
                    <a:pt x="834" y="301"/>
                    <a:pt x="834" y="301"/>
                    <a:pt x="867" y="267"/>
                  </a:cubicBezTo>
                  <a:cubicBezTo>
                    <a:pt x="867" y="267"/>
                    <a:pt x="867" y="234"/>
                    <a:pt x="867" y="234"/>
                  </a:cubicBezTo>
                  <a:lnTo>
                    <a:pt x="867" y="34"/>
                  </a:lnTo>
                  <a:cubicBezTo>
                    <a:pt x="867" y="34"/>
                    <a:pt x="867" y="0"/>
                    <a:pt x="8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221;p75">
              <a:extLst>
                <a:ext uri="{FF2B5EF4-FFF2-40B4-BE49-F238E27FC236}">
                  <a16:creationId xmlns:a16="http://schemas.microsoft.com/office/drawing/2014/main" id="{505DB8E9-CBBA-47DB-8EB4-B1D813274EB8}"/>
                </a:ext>
              </a:extLst>
            </p:cNvPr>
            <p:cNvSpPr/>
            <p:nvPr/>
          </p:nvSpPr>
          <p:spPr>
            <a:xfrm>
              <a:off x="2278475" y="3807325"/>
              <a:ext cx="20025" cy="36725"/>
            </a:xfrm>
            <a:custGeom>
              <a:avLst/>
              <a:gdLst/>
              <a:ahLst/>
              <a:cxnLst/>
              <a:rect l="l" t="t" r="r" b="b"/>
              <a:pathLst>
                <a:path w="801" h="1469" extrusionOk="0">
                  <a:moveTo>
                    <a:pt x="534" y="334"/>
                  </a:moveTo>
                  <a:cubicBezTo>
                    <a:pt x="567" y="334"/>
                    <a:pt x="567" y="368"/>
                    <a:pt x="567" y="401"/>
                  </a:cubicBezTo>
                  <a:cubicBezTo>
                    <a:pt x="601" y="435"/>
                    <a:pt x="601" y="468"/>
                    <a:pt x="601" y="501"/>
                  </a:cubicBezTo>
                  <a:lnTo>
                    <a:pt x="601" y="735"/>
                  </a:lnTo>
                  <a:cubicBezTo>
                    <a:pt x="601" y="768"/>
                    <a:pt x="601" y="835"/>
                    <a:pt x="567" y="868"/>
                  </a:cubicBezTo>
                  <a:cubicBezTo>
                    <a:pt x="567" y="902"/>
                    <a:pt x="567" y="935"/>
                    <a:pt x="534" y="968"/>
                  </a:cubicBezTo>
                  <a:cubicBezTo>
                    <a:pt x="500" y="1002"/>
                    <a:pt x="500" y="1035"/>
                    <a:pt x="467" y="1035"/>
                  </a:cubicBezTo>
                  <a:cubicBezTo>
                    <a:pt x="467" y="1068"/>
                    <a:pt x="434" y="1102"/>
                    <a:pt x="400" y="1102"/>
                  </a:cubicBezTo>
                  <a:lnTo>
                    <a:pt x="334" y="1135"/>
                  </a:lnTo>
                  <a:lnTo>
                    <a:pt x="267" y="1135"/>
                  </a:lnTo>
                  <a:cubicBezTo>
                    <a:pt x="267" y="1102"/>
                    <a:pt x="234" y="1102"/>
                    <a:pt x="234" y="1068"/>
                  </a:cubicBezTo>
                  <a:cubicBezTo>
                    <a:pt x="234" y="1035"/>
                    <a:pt x="234" y="1002"/>
                    <a:pt x="234" y="968"/>
                  </a:cubicBezTo>
                  <a:cubicBezTo>
                    <a:pt x="234" y="935"/>
                    <a:pt x="234" y="935"/>
                    <a:pt x="234" y="902"/>
                  </a:cubicBezTo>
                  <a:lnTo>
                    <a:pt x="234" y="801"/>
                  </a:lnTo>
                  <a:cubicBezTo>
                    <a:pt x="234" y="768"/>
                    <a:pt x="234" y="768"/>
                    <a:pt x="234" y="735"/>
                  </a:cubicBezTo>
                  <a:cubicBezTo>
                    <a:pt x="234" y="701"/>
                    <a:pt x="234" y="635"/>
                    <a:pt x="234" y="601"/>
                  </a:cubicBezTo>
                  <a:cubicBezTo>
                    <a:pt x="234" y="568"/>
                    <a:pt x="267" y="535"/>
                    <a:pt x="267" y="501"/>
                  </a:cubicBezTo>
                  <a:lnTo>
                    <a:pt x="334" y="401"/>
                  </a:lnTo>
                  <a:cubicBezTo>
                    <a:pt x="367" y="401"/>
                    <a:pt x="367" y="368"/>
                    <a:pt x="400" y="368"/>
                  </a:cubicBezTo>
                  <a:cubicBezTo>
                    <a:pt x="434" y="334"/>
                    <a:pt x="434" y="334"/>
                    <a:pt x="467" y="334"/>
                  </a:cubicBezTo>
                  <a:close/>
                  <a:moveTo>
                    <a:pt x="567" y="1"/>
                  </a:moveTo>
                  <a:cubicBezTo>
                    <a:pt x="500" y="1"/>
                    <a:pt x="467" y="34"/>
                    <a:pt x="400" y="68"/>
                  </a:cubicBezTo>
                  <a:cubicBezTo>
                    <a:pt x="334" y="101"/>
                    <a:pt x="300" y="134"/>
                    <a:pt x="234" y="201"/>
                  </a:cubicBezTo>
                  <a:cubicBezTo>
                    <a:pt x="200" y="234"/>
                    <a:pt x="134" y="301"/>
                    <a:pt x="134" y="368"/>
                  </a:cubicBezTo>
                  <a:cubicBezTo>
                    <a:pt x="67" y="468"/>
                    <a:pt x="67" y="535"/>
                    <a:pt x="33" y="601"/>
                  </a:cubicBezTo>
                  <a:cubicBezTo>
                    <a:pt x="0" y="668"/>
                    <a:pt x="0" y="768"/>
                    <a:pt x="0" y="835"/>
                  </a:cubicBezTo>
                  <a:lnTo>
                    <a:pt x="0" y="902"/>
                  </a:lnTo>
                  <a:lnTo>
                    <a:pt x="0" y="1035"/>
                  </a:lnTo>
                  <a:lnTo>
                    <a:pt x="0" y="1102"/>
                  </a:lnTo>
                  <a:cubicBezTo>
                    <a:pt x="0" y="1168"/>
                    <a:pt x="0" y="1235"/>
                    <a:pt x="33" y="1268"/>
                  </a:cubicBezTo>
                  <a:cubicBezTo>
                    <a:pt x="33" y="1335"/>
                    <a:pt x="67" y="1369"/>
                    <a:pt x="134" y="1402"/>
                  </a:cubicBezTo>
                  <a:cubicBezTo>
                    <a:pt x="167" y="1435"/>
                    <a:pt x="200" y="1469"/>
                    <a:pt x="234" y="1469"/>
                  </a:cubicBezTo>
                  <a:cubicBezTo>
                    <a:pt x="300" y="1469"/>
                    <a:pt x="367" y="1435"/>
                    <a:pt x="400" y="1402"/>
                  </a:cubicBezTo>
                  <a:cubicBezTo>
                    <a:pt x="467" y="1369"/>
                    <a:pt x="534" y="1335"/>
                    <a:pt x="567" y="1268"/>
                  </a:cubicBezTo>
                  <a:cubicBezTo>
                    <a:pt x="601" y="1202"/>
                    <a:pt x="667" y="1135"/>
                    <a:pt x="701" y="1068"/>
                  </a:cubicBezTo>
                  <a:cubicBezTo>
                    <a:pt x="734" y="1002"/>
                    <a:pt x="767" y="935"/>
                    <a:pt x="767" y="868"/>
                  </a:cubicBezTo>
                  <a:cubicBezTo>
                    <a:pt x="801" y="768"/>
                    <a:pt x="801" y="701"/>
                    <a:pt x="801" y="635"/>
                  </a:cubicBezTo>
                  <a:lnTo>
                    <a:pt x="801" y="368"/>
                  </a:lnTo>
                  <a:cubicBezTo>
                    <a:pt x="801" y="301"/>
                    <a:pt x="801" y="234"/>
                    <a:pt x="767" y="168"/>
                  </a:cubicBezTo>
                  <a:cubicBezTo>
                    <a:pt x="767" y="134"/>
                    <a:pt x="734" y="68"/>
                    <a:pt x="701" y="68"/>
                  </a:cubicBezTo>
                  <a:cubicBezTo>
                    <a:pt x="667" y="34"/>
                    <a:pt x="601" y="1"/>
                    <a:pt x="5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222;p75">
              <a:extLst>
                <a:ext uri="{FF2B5EF4-FFF2-40B4-BE49-F238E27FC236}">
                  <a16:creationId xmlns:a16="http://schemas.microsoft.com/office/drawing/2014/main" id="{023F0ADA-7541-4AB6-80E2-1CD52E226D6D}"/>
                </a:ext>
              </a:extLst>
            </p:cNvPr>
            <p:cNvSpPr/>
            <p:nvPr/>
          </p:nvSpPr>
          <p:spPr>
            <a:xfrm>
              <a:off x="2301825" y="3785650"/>
              <a:ext cx="15025" cy="43950"/>
            </a:xfrm>
            <a:custGeom>
              <a:avLst/>
              <a:gdLst/>
              <a:ahLst/>
              <a:cxnLst/>
              <a:rect l="l" t="t" r="r" b="b"/>
              <a:pathLst>
                <a:path w="601" h="1758" extrusionOk="0">
                  <a:moveTo>
                    <a:pt x="300" y="1"/>
                  </a:moveTo>
                  <a:lnTo>
                    <a:pt x="167" y="67"/>
                  </a:lnTo>
                  <a:cubicBezTo>
                    <a:pt x="134" y="67"/>
                    <a:pt x="134" y="101"/>
                    <a:pt x="134" y="101"/>
                  </a:cubicBezTo>
                  <a:cubicBezTo>
                    <a:pt x="134" y="134"/>
                    <a:pt x="134" y="134"/>
                    <a:pt x="134" y="167"/>
                  </a:cubicBezTo>
                  <a:lnTo>
                    <a:pt x="134" y="568"/>
                  </a:lnTo>
                  <a:lnTo>
                    <a:pt x="33" y="634"/>
                  </a:lnTo>
                  <a:cubicBezTo>
                    <a:pt x="0" y="634"/>
                    <a:pt x="0" y="668"/>
                    <a:pt x="0" y="668"/>
                  </a:cubicBezTo>
                  <a:cubicBezTo>
                    <a:pt x="0" y="701"/>
                    <a:pt x="0" y="701"/>
                    <a:pt x="0" y="734"/>
                  </a:cubicBezTo>
                  <a:lnTo>
                    <a:pt x="0" y="901"/>
                  </a:lnTo>
                  <a:cubicBezTo>
                    <a:pt x="0" y="901"/>
                    <a:pt x="0" y="935"/>
                    <a:pt x="0" y="935"/>
                  </a:cubicBezTo>
                  <a:lnTo>
                    <a:pt x="33" y="935"/>
                  </a:lnTo>
                  <a:lnTo>
                    <a:pt x="134" y="868"/>
                  </a:lnTo>
                  <a:lnTo>
                    <a:pt x="134" y="1435"/>
                  </a:lnTo>
                  <a:cubicBezTo>
                    <a:pt x="134" y="1568"/>
                    <a:pt x="167" y="1668"/>
                    <a:pt x="200" y="1735"/>
                  </a:cubicBezTo>
                  <a:cubicBezTo>
                    <a:pt x="228" y="1749"/>
                    <a:pt x="256" y="1757"/>
                    <a:pt x="286" y="1757"/>
                  </a:cubicBezTo>
                  <a:cubicBezTo>
                    <a:pt x="328" y="1757"/>
                    <a:pt x="375" y="1741"/>
                    <a:pt x="434" y="1702"/>
                  </a:cubicBezTo>
                  <a:lnTo>
                    <a:pt x="567" y="1635"/>
                  </a:lnTo>
                  <a:cubicBezTo>
                    <a:pt x="567" y="1635"/>
                    <a:pt x="601" y="1602"/>
                    <a:pt x="601" y="1602"/>
                  </a:cubicBezTo>
                  <a:cubicBezTo>
                    <a:pt x="601" y="1568"/>
                    <a:pt x="601" y="1568"/>
                    <a:pt x="601" y="1535"/>
                  </a:cubicBezTo>
                  <a:lnTo>
                    <a:pt x="601" y="1368"/>
                  </a:lnTo>
                  <a:cubicBezTo>
                    <a:pt x="601" y="1368"/>
                    <a:pt x="601" y="1335"/>
                    <a:pt x="601" y="1335"/>
                  </a:cubicBezTo>
                  <a:lnTo>
                    <a:pt x="567" y="1335"/>
                  </a:lnTo>
                  <a:lnTo>
                    <a:pt x="467" y="1402"/>
                  </a:lnTo>
                  <a:lnTo>
                    <a:pt x="367" y="1402"/>
                  </a:lnTo>
                  <a:cubicBezTo>
                    <a:pt x="334" y="1368"/>
                    <a:pt x="334" y="1302"/>
                    <a:pt x="334" y="1268"/>
                  </a:cubicBezTo>
                  <a:lnTo>
                    <a:pt x="300" y="768"/>
                  </a:lnTo>
                  <a:lnTo>
                    <a:pt x="500" y="634"/>
                  </a:lnTo>
                  <a:cubicBezTo>
                    <a:pt x="534" y="601"/>
                    <a:pt x="567" y="568"/>
                    <a:pt x="567" y="534"/>
                  </a:cubicBezTo>
                  <a:lnTo>
                    <a:pt x="567" y="368"/>
                  </a:lnTo>
                  <a:cubicBezTo>
                    <a:pt x="567" y="368"/>
                    <a:pt x="567" y="334"/>
                    <a:pt x="567" y="334"/>
                  </a:cubicBezTo>
                  <a:lnTo>
                    <a:pt x="534" y="334"/>
                  </a:lnTo>
                  <a:lnTo>
                    <a:pt x="300" y="468"/>
                  </a:lnTo>
                  <a:lnTo>
                    <a:pt x="300" y="34"/>
                  </a:lnTo>
                  <a:cubicBezTo>
                    <a:pt x="334" y="34"/>
                    <a:pt x="334" y="1"/>
                    <a:pt x="3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223;p75">
              <a:extLst>
                <a:ext uri="{FF2B5EF4-FFF2-40B4-BE49-F238E27FC236}">
                  <a16:creationId xmlns:a16="http://schemas.microsoft.com/office/drawing/2014/main" id="{5EAB8E10-359F-45A0-8C13-80199D232D29}"/>
                </a:ext>
              </a:extLst>
            </p:cNvPr>
            <p:cNvSpPr/>
            <p:nvPr/>
          </p:nvSpPr>
          <p:spPr>
            <a:xfrm>
              <a:off x="2320150" y="3783650"/>
              <a:ext cx="18375" cy="37875"/>
            </a:xfrm>
            <a:custGeom>
              <a:avLst/>
              <a:gdLst/>
              <a:ahLst/>
              <a:cxnLst/>
              <a:rect l="l" t="t" r="r" b="b"/>
              <a:pathLst>
                <a:path w="735" h="1515" extrusionOk="0">
                  <a:moveTo>
                    <a:pt x="535" y="714"/>
                  </a:moveTo>
                  <a:lnTo>
                    <a:pt x="535" y="748"/>
                  </a:lnTo>
                  <a:cubicBezTo>
                    <a:pt x="535" y="781"/>
                    <a:pt x="535" y="814"/>
                    <a:pt x="535" y="848"/>
                  </a:cubicBezTo>
                  <a:cubicBezTo>
                    <a:pt x="501" y="881"/>
                    <a:pt x="501" y="915"/>
                    <a:pt x="468" y="948"/>
                  </a:cubicBezTo>
                  <a:cubicBezTo>
                    <a:pt x="468" y="1015"/>
                    <a:pt x="435" y="1048"/>
                    <a:pt x="401" y="1081"/>
                  </a:cubicBezTo>
                  <a:cubicBezTo>
                    <a:pt x="368" y="1115"/>
                    <a:pt x="335" y="1115"/>
                    <a:pt x="301" y="1148"/>
                  </a:cubicBezTo>
                  <a:cubicBezTo>
                    <a:pt x="268" y="1181"/>
                    <a:pt x="234" y="1181"/>
                    <a:pt x="201" y="1181"/>
                  </a:cubicBezTo>
                  <a:cubicBezTo>
                    <a:pt x="168" y="1181"/>
                    <a:pt x="168" y="1148"/>
                    <a:pt x="168" y="1115"/>
                  </a:cubicBezTo>
                  <a:cubicBezTo>
                    <a:pt x="168" y="1081"/>
                    <a:pt x="201" y="1048"/>
                    <a:pt x="201" y="1015"/>
                  </a:cubicBezTo>
                  <a:cubicBezTo>
                    <a:pt x="234" y="948"/>
                    <a:pt x="268" y="915"/>
                    <a:pt x="301" y="915"/>
                  </a:cubicBezTo>
                  <a:lnTo>
                    <a:pt x="535" y="714"/>
                  </a:lnTo>
                  <a:close/>
                  <a:moveTo>
                    <a:pt x="564" y="0"/>
                  </a:moveTo>
                  <a:cubicBezTo>
                    <a:pt x="554" y="0"/>
                    <a:pt x="544" y="4"/>
                    <a:pt x="535" y="14"/>
                  </a:cubicBezTo>
                  <a:cubicBezTo>
                    <a:pt x="468" y="14"/>
                    <a:pt x="435" y="14"/>
                    <a:pt x="401" y="47"/>
                  </a:cubicBezTo>
                  <a:cubicBezTo>
                    <a:pt x="335" y="81"/>
                    <a:pt x="268" y="114"/>
                    <a:pt x="234" y="181"/>
                  </a:cubicBezTo>
                  <a:cubicBezTo>
                    <a:pt x="201" y="214"/>
                    <a:pt x="168" y="281"/>
                    <a:pt x="134" y="314"/>
                  </a:cubicBezTo>
                  <a:cubicBezTo>
                    <a:pt x="101" y="381"/>
                    <a:pt x="68" y="414"/>
                    <a:pt x="68" y="481"/>
                  </a:cubicBezTo>
                  <a:cubicBezTo>
                    <a:pt x="68" y="514"/>
                    <a:pt x="34" y="548"/>
                    <a:pt x="34" y="614"/>
                  </a:cubicBezTo>
                  <a:cubicBezTo>
                    <a:pt x="34" y="614"/>
                    <a:pt x="101" y="648"/>
                    <a:pt x="101" y="648"/>
                  </a:cubicBezTo>
                  <a:lnTo>
                    <a:pt x="134" y="648"/>
                  </a:lnTo>
                  <a:lnTo>
                    <a:pt x="268" y="548"/>
                  </a:lnTo>
                  <a:lnTo>
                    <a:pt x="301" y="514"/>
                  </a:lnTo>
                  <a:lnTo>
                    <a:pt x="335" y="481"/>
                  </a:lnTo>
                  <a:cubicBezTo>
                    <a:pt x="335" y="448"/>
                    <a:pt x="335" y="448"/>
                    <a:pt x="368" y="414"/>
                  </a:cubicBezTo>
                  <a:cubicBezTo>
                    <a:pt x="368" y="381"/>
                    <a:pt x="401" y="381"/>
                    <a:pt x="435" y="347"/>
                  </a:cubicBezTo>
                  <a:cubicBezTo>
                    <a:pt x="457" y="347"/>
                    <a:pt x="479" y="333"/>
                    <a:pt x="501" y="333"/>
                  </a:cubicBezTo>
                  <a:cubicBezTo>
                    <a:pt x="512" y="333"/>
                    <a:pt x="524" y="336"/>
                    <a:pt x="535" y="347"/>
                  </a:cubicBezTo>
                  <a:cubicBezTo>
                    <a:pt x="568" y="347"/>
                    <a:pt x="568" y="381"/>
                    <a:pt x="568" y="448"/>
                  </a:cubicBezTo>
                  <a:lnTo>
                    <a:pt x="335" y="681"/>
                  </a:lnTo>
                  <a:cubicBezTo>
                    <a:pt x="234" y="748"/>
                    <a:pt x="168" y="848"/>
                    <a:pt x="101" y="948"/>
                  </a:cubicBezTo>
                  <a:cubicBezTo>
                    <a:pt x="34" y="1048"/>
                    <a:pt x="34" y="1148"/>
                    <a:pt x="34" y="1248"/>
                  </a:cubicBezTo>
                  <a:cubicBezTo>
                    <a:pt x="1" y="1315"/>
                    <a:pt x="1" y="1348"/>
                    <a:pt x="34" y="1382"/>
                  </a:cubicBezTo>
                  <a:cubicBezTo>
                    <a:pt x="34" y="1415"/>
                    <a:pt x="68" y="1448"/>
                    <a:pt x="68" y="1482"/>
                  </a:cubicBezTo>
                  <a:cubicBezTo>
                    <a:pt x="101" y="1515"/>
                    <a:pt x="134" y="1515"/>
                    <a:pt x="168" y="1515"/>
                  </a:cubicBezTo>
                  <a:cubicBezTo>
                    <a:pt x="201" y="1515"/>
                    <a:pt x="268" y="1482"/>
                    <a:pt x="301" y="1482"/>
                  </a:cubicBezTo>
                  <a:cubicBezTo>
                    <a:pt x="368" y="1448"/>
                    <a:pt x="435" y="1382"/>
                    <a:pt x="468" y="1315"/>
                  </a:cubicBezTo>
                  <a:cubicBezTo>
                    <a:pt x="501" y="1281"/>
                    <a:pt x="535" y="1215"/>
                    <a:pt x="568" y="1148"/>
                  </a:cubicBezTo>
                  <a:lnTo>
                    <a:pt x="568" y="1215"/>
                  </a:lnTo>
                  <a:cubicBezTo>
                    <a:pt x="568" y="1248"/>
                    <a:pt x="568" y="1248"/>
                    <a:pt x="568" y="1281"/>
                  </a:cubicBezTo>
                  <a:lnTo>
                    <a:pt x="601" y="1281"/>
                  </a:lnTo>
                  <a:lnTo>
                    <a:pt x="701" y="1181"/>
                  </a:lnTo>
                  <a:cubicBezTo>
                    <a:pt x="735" y="1181"/>
                    <a:pt x="735" y="1181"/>
                    <a:pt x="735" y="1148"/>
                  </a:cubicBezTo>
                  <a:cubicBezTo>
                    <a:pt x="735" y="1148"/>
                    <a:pt x="735" y="1115"/>
                    <a:pt x="735" y="1115"/>
                  </a:cubicBezTo>
                  <a:lnTo>
                    <a:pt x="735" y="381"/>
                  </a:lnTo>
                  <a:cubicBezTo>
                    <a:pt x="735" y="281"/>
                    <a:pt x="735" y="214"/>
                    <a:pt x="735" y="147"/>
                  </a:cubicBezTo>
                  <a:cubicBezTo>
                    <a:pt x="701" y="114"/>
                    <a:pt x="668" y="81"/>
                    <a:pt x="635" y="47"/>
                  </a:cubicBezTo>
                  <a:cubicBezTo>
                    <a:pt x="611" y="24"/>
                    <a:pt x="588" y="0"/>
                    <a:pt x="5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224;p75">
              <a:extLst>
                <a:ext uri="{FF2B5EF4-FFF2-40B4-BE49-F238E27FC236}">
                  <a16:creationId xmlns:a16="http://schemas.microsoft.com/office/drawing/2014/main" id="{AEE316F7-3355-47EE-9738-05CC219FB2B5}"/>
                </a:ext>
              </a:extLst>
            </p:cNvPr>
            <p:cNvSpPr/>
            <p:nvPr/>
          </p:nvSpPr>
          <p:spPr>
            <a:xfrm>
              <a:off x="2344350" y="3763125"/>
              <a:ext cx="5025" cy="45900"/>
            </a:xfrm>
            <a:custGeom>
              <a:avLst/>
              <a:gdLst/>
              <a:ahLst/>
              <a:cxnLst/>
              <a:rect l="l" t="t" r="r" b="b"/>
              <a:pathLst>
                <a:path w="201" h="1836" extrusionOk="0">
                  <a:moveTo>
                    <a:pt x="167" y="1"/>
                  </a:moveTo>
                  <a:lnTo>
                    <a:pt x="67" y="68"/>
                  </a:lnTo>
                  <a:cubicBezTo>
                    <a:pt x="34" y="68"/>
                    <a:pt x="34" y="101"/>
                    <a:pt x="34" y="101"/>
                  </a:cubicBezTo>
                  <a:cubicBezTo>
                    <a:pt x="34" y="134"/>
                    <a:pt x="34" y="134"/>
                    <a:pt x="34" y="168"/>
                  </a:cubicBezTo>
                  <a:lnTo>
                    <a:pt x="34" y="1802"/>
                  </a:lnTo>
                  <a:cubicBezTo>
                    <a:pt x="0" y="1802"/>
                    <a:pt x="0" y="1836"/>
                    <a:pt x="34" y="1836"/>
                  </a:cubicBezTo>
                  <a:lnTo>
                    <a:pt x="67" y="1836"/>
                  </a:lnTo>
                  <a:lnTo>
                    <a:pt x="167" y="1769"/>
                  </a:lnTo>
                  <a:cubicBezTo>
                    <a:pt x="200" y="1769"/>
                    <a:pt x="200" y="1736"/>
                    <a:pt x="200" y="1736"/>
                  </a:cubicBezTo>
                  <a:cubicBezTo>
                    <a:pt x="200" y="1702"/>
                    <a:pt x="200" y="1702"/>
                    <a:pt x="200" y="1669"/>
                  </a:cubicBezTo>
                  <a:lnTo>
                    <a:pt x="200" y="34"/>
                  </a:lnTo>
                  <a:cubicBezTo>
                    <a:pt x="200" y="34"/>
                    <a:pt x="200" y="1"/>
                    <a:pt x="2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225;p75">
              <a:extLst>
                <a:ext uri="{FF2B5EF4-FFF2-40B4-BE49-F238E27FC236}">
                  <a16:creationId xmlns:a16="http://schemas.microsoft.com/office/drawing/2014/main" id="{8481468D-8CD2-4C7B-998C-14F33CA60747}"/>
                </a:ext>
              </a:extLst>
            </p:cNvPr>
            <p:cNvSpPr/>
            <p:nvPr/>
          </p:nvSpPr>
          <p:spPr>
            <a:xfrm>
              <a:off x="2260125" y="3880650"/>
              <a:ext cx="21700" cy="51800"/>
            </a:xfrm>
            <a:custGeom>
              <a:avLst/>
              <a:gdLst/>
              <a:ahLst/>
              <a:cxnLst/>
              <a:rect l="l" t="t" r="r" b="b"/>
              <a:pathLst>
                <a:path w="868" h="2072" extrusionOk="0">
                  <a:moveTo>
                    <a:pt x="567" y="337"/>
                  </a:moveTo>
                  <a:cubicBezTo>
                    <a:pt x="634" y="370"/>
                    <a:pt x="634" y="404"/>
                    <a:pt x="634" y="504"/>
                  </a:cubicBezTo>
                  <a:cubicBezTo>
                    <a:pt x="634" y="570"/>
                    <a:pt x="601" y="670"/>
                    <a:pt x="567" y="737"/>
                  </a:cubicBezTo>
                  <a:cubicBezTo>
                    <a:pt x="534" y="771"/>
                    <a:pt x="467" y="837"/>
                    <a:pt x="401" y="871"/>
                  </a:cubicBezTo>
                  <a:lnTo>
                    <a:pt x="167" y="1004"/>
                  </a:lnTo>
                  <a:lnTo>
                    <a:pt x="167" y="504"/>
                  </a:lnTo>
                  <a:lnTo>
                    <a:pt x="401" y="370"/>
                  </a:lnTo>
                  <a:cubicBezTo>
                    <a:pt x="467" y="337"/>
                    <a:pt x="501" y="337"/>
                    <a:pt x="567" y="337"/>
                  </a:cubicBezTo>
                  <a:close/>
                  <a:moveTo>
                    <a:pt x="643" y="0"/>
                  </a:moveTo>
                  <a:cubicBezTo>
                    <a:pt x="586" y="0"/>
                    <a:pt x="516" y="29"/>
                    <a:pt x="434" y="70"/>
                  </a:cubicBezTo>
                  <a:lnTo>
                    <a:pt x="34" y="337"/>
                  </a:lnTo>
                  <a:cubicBezTo>
                    <a:pt x="0" y="337"/>
                    <a:pt x="0" y="337"/>
                    <a:pt x="0" y="370"/>
                  </a:cubicBezTo>
                  <a:cubicBezTo>
                    <a:pt x="0" y="370"/>
                    <a:pt x="0" y="404"/>
                    <a:pt x="0" y="404"/>
                  </a:cubicBezTo>
                  <a:lnTo>
                    <a:pt x="0" y="2038"/>
                  </a:lnTo>
                  <a:cubicBezTo>
                    <a:pt x="0" y="2038"/>
                    <a:pt x="0" y="2071"/>
                    <a:pt x="0" y="2071"/>
                  </a:cubicBezTo>
                  <a:lnTo>
                    <a:pt x="34" y="2071"/>
                  </a:lnTo>
                  <a:lnTo>
                    <a:pt x="167" y="2005"/>
                  </a:lnTo>
                  <a:cubicBezTo>
                    <a:pt x="167" y="1971"/>
                    <a:pt x="167" y="1971"/>
                    <a:pt x="200" y="1971"/>
                  </a:cubicBezTo>
                  <a:cubicBezTo>
                    <a:pt x="200" y="1938"/>
                    <a:pt x="200" y="1938"/>
                    <a:pt x="200" y="1905"/>
                  </a:cubicBezTo>
                  <a:lnTo>
                    <a:pt x="200" y="1304"/>
                  </a:lnTo>
                  <a:lnTo>
                    <a:pt x="401" y="1171"/>
                  </a:lnTo>
                  <a:lnTo>
                    <a:pt x="601" y="1638"/>
                  </a:lnTo>
                  <a:cubicBezTo>
                    <a:pt x="634" y="1638"/>
                    <a:pt x="634" y="1671"/>
                    <a:pt x="634" y="1671"/>
                  </a:cubicBezTo>
                  <a:lnTo>
                    <a:pt x="701" y="1671"/>
                  </a:lnTo>
                  <a:lnTo>
                    <a:pt x="834" y="1604"/>
                  </a:lnTo>
                  <a:cubicBezTo>
                    <a:pt x="834" y="1571"/>
                    <a:pt x="834" y="1571"/>
                    <a:pt x="834" y="1571"/>
                  </a:cubicBezTo>
                  <a:cubicBezTo>
                    <a:pt x="868" y="1538"/>
                    <a:pt x="868" y="1538"/>
                    <a:pt x="834" y="1504"/>
                  </a:cubicBezTo>
                  <a:lnTo>
                    <a:pt x="634" y="1004"/>
                  </a:lnTo>
                  <a:cubicBezTo>
                    <a:pt x="701" y="904"/>
                    <a:pt x="734" y="804"/>
                    <a:pt x="801" y="704"/>
                  </a:cubicBezTo>
                  <a:cubicBezTo>
                    <a:pt x="834" y="604"/>
                    <a:pt x="834" y="504"/>
                    <a:pt x="834" y="370"/>
                  </a:cubicBezTo>
                  <a:cubicBezTo>
                    <a:pt x="868" y="237"/>
                    <a:pt x="834" y="137"/>
                    <a:pt x="734" y="37"/>
                  </a:cubicBezTo>
                  <a:cubicBezTo>
                    <a:pt x="709" y="11"/>
                    <a:pt x="678" y="0"/>
                    <a:pt x="64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226;p75">
              <a:extLst>
                <a:ext uri="{FF2B5EF4-FFF2-40B4-BE49-F238E27FC236}">
                  <a16:creationId xmlns:a16="http://schemas.microsoft.com/office/drawing/2014/main" id="{86E001AA-DC9E-426E-A6C7-28F5C13C9BB8}"/>
                </a:ext>
              </a:extLst>
            </p:cNvPr>
            <p:cNvSpPr/>
            <p:nvPr/>
          </p:nvSpPr>
          <p:spPr>
            <a:xfrm>
              <a:off x="2285125" y="3877375"/>
              <a:ext cx="18375" cy="38400"/>
            </a:xfrm>
            <a:custGeom>
              <a:avLst/>
              <a:gdLst/>
              <a:ahLst/>
              <a:cxnLst/>
              <a:rect l="l" t="t" r="r" b="b"/>
              <a:pathLst>
                <a:path w="735" h="1536" extrusionOk="0">
                  <a:moveTo>
                    <a:pt x="535" y="735"/>
                  </a:moveTo>
                  <a:lnTo>
                    <a:pt x="535" y="768"/>
                  </a:lnTo>
                  <a:cubicBezTo>
                    <a:pt x="535" y="801"/>
                    <a:pt x="535" y="835"/>
                    <a:pt x="535" y="868"/>
                  </a:cubicBezTo>
                  <a:cubicBezTo>
                    <a:pt x="501" y="902"/>
                    <a:pt x="501" y="935"/>
                    <a:pt x="468" y="968"/>
                  </a:cubicBezTo>
                  <a:cubicBezTo>
                    <a:pt x="468" y="1002"/>
                    <a:pt x="435" y="1068"/>
                    <a:pt x="401" y="1102"/>
                  </a:cubicBezTo>
                  <a:cubicBezTo>
                    <a:pt x="368" y="1102"/>
                    <a:pt x="335" y="1135"/>
                    <a:pt x="301" y="1168"/>
                  </a:cubicBezTo>
                  <a:cubicBezTo>
                    <a:pt x="268" y="1168"/>
                    <a:pt x="234" y="1202"/>
                    <a:pt x="201" y="1202"/>
                  </a:cubicBezTo>
                  <a:cubicBezTo>
                    <a:pt x="168" y="1168"/>
                    <a:pt x="168" y="1168"/>
                    <a:pt x="168" y="1135"/>
                  </a:cubicBezTo>
                  <a:cubicBezTo>
                    <a:pt x="168" y="1102"/>
                    <a:pt x="201" y="1068"/>
                    <a:pt x="201" y="1035"/>
                  </a:cubicBezTo>
                  <a:cubicBezTo>
                    <a:pt x="234" y="968"/>
                    <a:pt x="268" y="935"/>
                    <a:pt x="301" y="902"/>
                  </a:cubicBezTo>
                  <a:lnTo>
                    <a:pt x="535" y="735"/>
                  </a:lnTo>
                  <a:close/>
                  <a:moveTo>
                    <a:pt x="535" y="1"/>
                  </a:moveTo>
                  <a:cubicBezTo>
                    <a:pt x="468" y="34"/>
                    <a:pt x="435" y="34"/>
                    <a:pt x="401" y="68"/>
                  </a:cubicBezTo>
                  <a:cubicBezTo>
                    <a:pt x="335" y="101"/>
                    <a:pt x="268" y="134"/>
                    <a:pt x="234" y="201"/>
                  </a:cubicBezTo>
                  <a:cubicBezTo>
                    <a:pt x="201" y="234"/>
                    <a:pt x="168" y="268"/>
                    <a:pt x="134" y="334"/>
                  </a:cubicBezTo>
                  <a:cubicBezTo>
                    <a:pt x="101" y="368"/>
                    <a:pt x="68" y="435"/>
                    <a:pt x="68" y="501"/>
                  </a:cubicBezTo>
                  <a:cubicBezTo>
                    <a:pt x="68" y="535"/>
                    <a:pt x="34" y="568"/>
                    <a:pt x="34" y="601"/>
                  </a:cubicBezTo>
                  <a:cubicBezTo>
                    <a:pt x="34" y="635"/>
                    <a:pt x="101" y="635"/>
                    <a:pt x="101" y="635"/>
                  </a:cubicBezTo>
                  <a:lnTo>
                    <a:pt x="268" y="568"/>
                  </a:lnTo>
                  <a:lnTo>
                    <a:pt x="301" y="535"/>
                  </a:lnTo>
                  <a:lnTo>
                    <a:pt x="301" y="501"/>
                  </a:lnTo>
                  <a:cubicBezTo>
                    <a:pt x="335" y="468"/>
                    <a:pt x="335" y="435"/>
                    <a:pt x="368" y="435"/>
                  </a:cubicBezTo>
                  <a:cubicBezTo>
                    <a:pt x="368" y="401"/>
                    <a:pt x="401" y="368"/>
                    <a:pt x="435" y="368"/>
                  </a:cubicBezTo>
                  <a:cubicBezTo>
                    <a:pt x="468" y="334"/>
                    <a:pt x="501" y="334"/>
                    <a:pt x="535" y="334"/>
                  </a:cubicBezTo>
                  <a:cubicBezTo>
                    <a:pt x="568" y="368"/>
                    <a:pt x="568" y="401"/>
                    <a:pt x="568" y="468"/>
                  </a:cubicBezTo>
                  <a:lnTo>
                    <a:pt x="301" y="701"/>
                  </a:lnTo>
                  <a:cubicBezTo>
                    <a:pt x="234" y="768"/>
                    <a:pt x="168" y="835"/>
                    <a:pt x="101" y="935"/>
                  </a:cubicBezTo>
                  <a:cubicBezTo>
                    <a:pt x="34" y="1035"/>
                    <a:pt x="34" y="1168"/>
                    <a:pt x="34" y="1268"/>
                  </a:cubicBezTo>
                  <a:cubicBezTo>
                    <a:pt x="1" y="1302"/>
                    <a:pt x="1" y="1369"/>
                    <a:pt x="34" y="1402"/>
                  </a:cubicBezTo>
                  <a:cubicBezTo>
                    <a:pt x="34" y="1435"/>
                    <a:pt x="68" y="1469"/>
                    <a:pt x="68" y="1502"/>
                  </a:cubicBezTo>
                  <a:cubicBezTo>
                    <a:pt x="101" y="1502"/>
                    <a:pt x="134" y="1535"/>
                    <a:pt x="168" y="1535"/>
                  </a:cubicBezTo>
                  <a:cubicBezTo>
                    <a:pt x="234" y="1535"/>
                    <a:pt x="268" y="1502"/>
                    <a:pt x="301" y="1469"/>
                  </a:cubicBezTo>
                  <a:cubicBezTo>
                    <a:pt x="368" y="1435"/>
                    <a:pt x="435" y="1402"/>
                    <a:pt x="468" y="1335"/>
                  </a:cubicBezTo>
                  <a:cubicBezTo>
                    <a:pt x="501" y="1268"/>
                    <a:pt x="535" y="1235"/>
                    <a:pt x="568" y="1168"/>
                  </a:cubicBezTo>
                  <a:lnTo>
                    <a:pt x="568" y="1235"/>
                  </a:lnTo>
                  <a:cubicBezTo>
                    <a:pt x="568" y="1268"/>
                    <a:pt x="568" y="1268"/>
                    <a:pt x="568" y="1268"/>
                  </a:cubicBezTo>
                  <a:cubicBezTo>
                    <a:pt x="568" y="1285"/>
                    <a:pt x="568" y="1293"/>
                    <a:pt x="572" y="1293"/>
                  </a:cubicBezTo>
                  <a:cubicBezTo>
                    <a:pt x="576" y="1293"/>
                    <a:pt x="585" y="1285"/>
                    <a:pt x="601" y="1268"/>
                  </a:cubicBezTo>
                  <a:lnTo>
                    <a:pt x="701" y="1202"/>
                  </a:lnTo>
                  <a:cubicBezTo>
                    <a:pt x="735" y="1202"/>
                    <a:pt x="735" y="1202"/>
                    <a:pt x="735" y="1168"/>
                  </a:cubicBezTo>
                  <a:cubicBezTo>
                    <a:pt x="735" y="1168"/>
                    <a:pt x="735" y="1135"/>
                    <a:pt x="735" y="1102"/>
                  </a:cubicBezTo>
                  <a:lnTo>
                    <a:pt x="735" y="368"/>
                  </a:lnTo>
                  <a:cubicBezTo>
                    <a:pt x="735" y="301"/>
                    <a:pt x="735" y="234"/>
                    <a:pt x="735" y="168"/>
                  </a:cubicBezTo>
                  <a:cubicBezTo>
                    <a:pt x="701" y="134"/>
                    <a:pt x="668" y="68"/>
                    <a:pt x="635" y="34"/>
                  </a:cubicBezTo>
                  <a:cubicBezTo>
                    <a:pt x="601" y="34"/>
                    <a:pt x="568" y="1"/>
                    <a:pt x="5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227;p75">
              <a:extLst>
                <a:ext uri="{FF2B5EF4-FFF2-40B4-BE49-F238E27FC236}">
                  <a16:creationId xmlns:a16="http://schemas.microsoft.com/office/drawing/2014/main" id="{4F870D39-4714-4616-AED6-A5CE5EE397E4}"/>
                </a:ext>
              </a:extLst>
            </p:cNvPr>
            <p:cNvSpPr/>
            <p:nvPr/>
          </p:nvSpPr>
          <p:spPr>
            <a:xfrm>
              <a:off x="2306825" y="3856525"/>
              <a:ext cx="15875" cy="43125"/>
            </a:xfrm>
            <a:custGeom>
              <a:avLst/>
              <a:gdLst/>
              <a:ahLst/>
              <a:cxnLst/>
              <a:rect l="l" t="t" r="r" b="b"/>
              <a:pathLst>
                <a:path w="635" h="1725" extrusionOk="0">
                  <a:moveTo>
                    <a:pt x="300" y="1"/>
                  </a:moveTo>
                  <a:lnTo>
                    <a:pt x="200" y="68"/>
                  </a:lnTo>
                  <a:cubicBezTo>
                    <a:pt x="167" y="68"/>
                    <a:pt x="167" y="101"/>
                    <a:pt x="167" y="101"/>
                  </a:cubicBezTo>
                  <a:cubicBezTo>
                    <a:pt x="167" y="101"/>
                    <a:pt x="167" y="134"/>
                    <a:pt x="167" y="134"/>
                  </a:cubicBezTo>
                  <a:lnTo>
                    <a:pt x="167" y="568"/>
                  </a:lnTo>
                  <a:lnTo>
                    <a:pt x="34" y="635"/>
                  </a:lnTo>
                  <a:cubicBezTo>
                    <a:pt x="34" y="635"/>
                    <a:pt x="34" y="635"/>
                    <a:pt x="34" y="668"/>
                  </a:cubicBezTo>
                  <a:cubicBezTo>
                    <a:pt x="0" y="701"/>
                    <a:pt x="0" y="701"/>
                    <a:pt x="34" y="735"/>
                  </a:cubicBezTo>
                  <a:lnTo>
                    <a:pt x="34" y="868"/>
                  </a:lnTo>
                  <a:cubicBezTo>
                    <a:pt x="0" y="902"/>
                    <a:pt x="0" y="902"/>
                    <a:pt x="34" y="935"/>
                  </a:cubicBezTo>
                  <a:lnTo>
                    <a:pt x="167" y="868"/>
                  </a:lnTo>
                  <a:lnTo>
                    <a:pt x="167" y="1402"/>
                  </a:lnTo>
                  <a:cubicBezTo>
                    <a:pt x="134" y="1502"/>
                    <a:pt x="167" y="1602"/>
                    <a:pt x="234" y="1702"/>
                  </a:cubicBezTo>
                  <a:cubicBezTo>
                    <a:pt x="261" y="1716"/>
                    <a:pt x="289" y="1724"/>
                    <a:pt x="319" y="1724"/>
                  </a:cubicBezTo>
                  <a:cubicBezTo>
                    <a:pt x="361" y="1724"/>
                    <a:pt x="409" y="1708"/>
                    <a:pt x="467" y="1669"/>
                  </a:cubicBezTo>
                  <a:lnTo>
                    <a:pt x="601" y="1602"/>
                  </a:lnTo>
                  <a:cubicBezTo>
                    <a:pt x="634" y="1602"/>
                    <a:pt x="634" y="1602"/>
                    <a:pt x="634" y="1569"/>
                  </a:cubicBezTo>
                  <a:cubicBezTo>
                    <a:pt x="634" y="1569"/>
                    <a:pt x="634" y="1535"/>
                    <a:pt x="634" y="1502"/>
                  </a:cubicBezTo>
                  <a:lnTo>
                    <a:pt x="634" y="1335"/>
                  </a:lnTo>
                  <a:cubicBezTo>
                    <a:pt x="634" y="1335"/>
                    <a:pt x="634" y="1335"/>
                    <a:pt x="634" y="1302"/>
                  </a:cubicBezTo>
                  <a:lnTo>
                    <a:pt x="601" y="1302"/>
                  </a:lnTo>
                  <a:lnTo>
                    <a:pt x="501" y="1369"/>
                  </a:lnTo>
                  <a:lnTo>
                    <a:pt x="401" y="1369"/>
                  </a:lnTo>
                  <a:cubicBezTo>
                    <a:pt x="367" y="1335"/>
                    <a:pt x="367" y="1302"/>
                    <a:pt x="367" y="1269"/>
                  </a:cubicBezTo>
                  <a:lnTo>
                    <a:pt x="334" y="735"/>
                  </a:lnTo>
                  <a:lnTo>
                    <a:pt x="567" y="635"/>
                  </a:lnTo>
                  <a:cubicBezTo>
                    <a:pt x="567" y="601"/>
                    <a:pt x="567" y="601"/>
                    <a:pt x="567" y="568"/>
                  </a:cubicBezTo>
                  <a:cubicBezTo>
                    <a:pt x="601" y="568"/>
                    <a:pt x="601" y="535"/>
                    <a:pt x="567" y="535"/>
                  </a:cubicBezTo>
                  <a:lnTo>
                    <a:pt x="567" y="368"/>
                  </a:lnTo>
                  <a:cubicBezTo>
                    <a:pt x="601" y="368"/>
                    <a:pt x="601" y="335"/>
                    <a:pt x="567" y="335"/>
                  </a:cubicBezTo>
                  <a:lnTo>
                    <a:pt x="334" y="435"/>
                  </a:lnTo>
                  <a:lnTo>
                    <a:pt x="334" y="34"/>
                  </a:lnTo>
                  <a:cubicBezTo>
                    <a:pt x="334" y="1"/>
                    <a:pt x="334" y="1"/>
                    <a:pt x="3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228;p75">
              <a:extLst>
                <a:ext uri="{FF2B5EF4-FFF2-40B4-BE49-F238E27FC236}">
                  <a16:creationId xmlns:a16="http://schemas.microsoft.com/office/drawing/2014/main" id="{FBD0B2D1-AA72-4033-8A6F-1905B1FF5383}"/>
                </a:ext>
              </a:extLst>
            </p:cNvPr>
            <p:cNvSpPr/>
            <p:nvPr/>
          </p:nvSpPr>
          <p:spPr>
            <a:xfrm>
              <a:off x="2326000" y="3854025"/>
              <a:ext cx="20050" cy="35900"/>
            </a:xfrm>
            <a:custGeom>
              <a:avLst/>
              <a:gdLst/>
              <a:ahLst/>
              <a:cxnLst/>
              <a:rect l="l" t="t" r="r" b="b"/>
              <a:pathLst>
                <a:path w="802" h="1436" extrusionOk="0">
                  <a:moveTo>
                    <a:pt x="483" y="321"/>
                  </a:moveTo>
                  <a:cubicBezTo>
                    <a:pt x="498" y="321"/>
                    <a:pt x="515" y="325"/>
                    <a:pt x="534" y="334"/>
                  </a:cubicBezTo>
                  <a:cubicBezTo>
                    <a:pt x="534" y="334"/>
                    <a:pt x="568" y="334"/>
                    <a:pt x="568" y="368"/>
                  </a:cubicBezTo>
                  <a:cubicBezTo>
                    <a:pt x="601" y="368"/>
                    <a:pt x="601" y="401"/>
                    <a:pt x="601" y="401"/>
                  </a:cubicBezTo>
                  <a:lnTo>
                    <a:pt x="601" y="468"/>
                  </a:lnTo>
                  <a:lnTo>
                    <a:pt x="234" y="701"/>
                  </a:lnTo>
                  <a:cubicBezTo>
                    <a:pt x="234" y="668"/>
                    <a:pt x="234" y="635"/>
                    <a:pt x="234" y="601"/>
                  </a:cubicBezTo>
                  <a:cubicBezTo>
                    <a:pt x="234" y="568"/>
                    <a:pt x="267" y="535"/>
                    <a:pt x="267" y="501"/>
                  </a:cubicBezTo>
                  <a:cubicBezTo>
                    <a:pt x="301" y="468"/>
                    <a:pt x="301" y="435"/>
                    <a:pt x="334" y="435"/>
                  </a:cubicBezTo>
                  <a:cubicBezTo>
                    <a:pt x="334" y="401"/>
                    <a:pt x="367" y="368"/>
                    <a:pt x="401" y="368"/>
                  </a:cubicBezTo>
                  <a:cubicBezTo>
                    <a:pt x="424" y="344"/>
                    <a:pt x="448" y="321"/>
                    <a:pt x="483" y="321"/>
                  </a:cubicBezTo>
                  <a:close/>
                  <a:moveTo>
                    <a:pt x="568" y="1"/>
                  </a:moveTo>
                  <a:cubicBezTo>
                    <a:pt x="501" y="1"/>
                    <a:pt x="434" y="34"/>
                    <a:pt x="401" y="68"/>
                  </a:cubicBezTo>
                  <a:cubicBezTo>
                    <a:pt x="334" y="101"/>
                    <a:pt x="267" y="134"/>
                    <a:pt x="234" y="201"/>
                  </a:cubicBezTo>
                  <a:cubicBezTo>
                    <a:pt x="167" y="268"/>
                    <a:pt x="134" y="334"/>
                    <a:pt x="101" y="435"/>
                  </a:cubicBezTo>
                  <a:cubicBezTo>
                    <a:pt x="34" y="601"/>
                    <a:pt x="0" y="768"/>
                    <a:pt x="0" y="968"/>
                  </a:cubicBezTo>
                  <a:cubicBezTo>
                    <a:pt x="0" y="1035"/>
                    <a:pt x="0" y="1135"/>
                    <a:pt x="0" y="1202"/>
                  </a:cubicBezTo>
                  <a:cubicBezTo>
                    <a:pt x="34" y="1268"/>
                    <a:pt x="34" y="1335"/>
                    <a:pt x="101" y="1369"/>
                  </a:cubicBezTo>
                  <a:cubicBezTo>
                    <a:pt x="134" y="1402"/>
                    <a:pt x="167" y="1435"/>
                    <a:pt x="201" y="1435"/>
                  </a:cubicBezTo>
                  <a:cubicBezTo>
                    <a:pt x="267" y="1435"/>
                    <a:pt x="334" y="1435"/>
                    <a:pt x="367" y="1402"/>
                  </a:cubicBezTo>
                  <a:cubicBezTo>
                    <a:pt x="434" y="1369"/>
                    <a:pt x="501" y="1302"/>
                    <a:pt x="534" y="1268"/>
                  </a:cubicBezTo>
                  <a:cubicBezTo>
                    <a:pt x="568" y="1202"/>
                    <a:pt x="634" y="1168"/>
                    <a:pt x="668" y="1102"/>
                  </a:cubicBezTo>
                  <a:cubicBezTo>
                    <a:pt x="668" y="1068"/>
                    <a:pt x="701" y="1002"/>
                    <a:pt x="734" y="935"/>
                  </a:cubicBezTo>
                  <a:cubicBezTo>
                    <a:pt x="734" y="935"/>
                    <a:pt x="734" y="868"/>
                    <a:pt x="768" y="835"/>
                  </a:cubicBezTo>
                  <a:cubicBezTo>
                    <a:pt x="768" y="835"/>
                    <a:pt x="768" y="835"/>
                    <a:pt x="768" y="801"/>
                  </a:cubicBezTo>
                  <a:lnTo>
                    <a:pt x="734" y="801"/>
                  </a:lnTo>
                  <a:lnTo>
                    <a:pt x="601" y="868"/>
                  </a:lnTo>
                  <a:lnTo>
                    <a:pt x="568" y="902"/>
                  </a:lnTo>
                  <a:lnTo>
                    <a:pt x="534" y="968"/>
                  </a:lnTo>
                  <a:cubicBezTo>
                    <a:pt x="501" y="968"/>
                    <a:pt x="501" y="1002"/>
                    <a:pt x="467" y="1035"/>
                  </a:cubicBezTo>
                  <a:cubicBezTo>
                    <a:pt x="467" y="1068"/>
                    <a:pt x="434" y="1068"/>
                    <a:pt x="401" y="1102"/>
                  </a:cubicBezTo>
                  <a:lnTo>
                    <a:pt x="334" y="1135"/>
                  </a:lnTo>
                  <a:lnTo>
                    <a:pt x="267" y="1135"/>
                  </a:lnTo>
                  <a:cubicBezTo>
                    <a:pt x="234" y="1102"/>
                    <a:pt x="234" y="1102"/>
                    <a:pt x="234" y="1068"/>
                  </a:cubicBezTo>
                  <a:cubicBezTo>
                    <a:pt x="201" y="1035"/>
                    <a:pt x="201" y="1002"/>
                    <a:pt x="234" y="968"/>
                  </a:cubicBezTo>
                  <a:lnTo>
                    <a:pt x="768" y="668"/>
                  </a:lnTo>
                  <a:cubicBezTo>
                    <a:pt x="801" y="668"/>
                    <a:pt x="801" y="635"/>
                    <a:pt x="801" y="635"/>
                  </a:cubicBezTo>
                  <a:cubicBezTo>
                    <a:pt x="801" y="601"/>
                    <a:pt x="801" y="601"/>
                    <a:pt x="801" y="568"/>
                  </a:cubicBezTo>
                  <a:lnTo>
                    <a:pt x="801" y="468"/>
                  </a:lnTo>
                  <a:cubicBezTo>
                    <a:pt x="801" y="368"/>
                    <a:pt x="768" y="301"/>
                    <a:pt x="768" y="234"/>
                  </a:cubicBezTo>
                  <a:cubicBezTo>
                    <a:pt x="734" y="168"/>
                    <a:pt x="734" y="134"/>
                    <a:pt x="668" y="68"/>
                  </a:cubicBezTo>
                  <a:cubicBezTo>
                    <a:pt x="634" y="34"/>
                    <a:pt x="601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229;p75">
              <a:extLst>
                <a:ext uri="{FF2B5EF4-FFF2-40B4-BE49-F238E27FC236}">
                  <a16:creationId xmlns:a16="http://schemas.microsoft.com/office/drawing/2014/main" id="{9A4F1C24-0371-4800-8A88-E8CA080B5F8F}"/>
                </a:ext>
              </a:extLst>
            </p:cNvPr>
            <p:cNvSpPr/>
            <p:nvPr/>
          </p:nvSpPr>
          <p:spPr>
            <a:xfrm>
              <a:off x="2260125" y="3954600"/>
              <a:ext cx="21700" cy="51225"/>
            </a:xfrm>
            <a:custGeom>
              <a:avLst/>
              <a:gdLst/>
              <a:ahLst/>
              <a:cxnLst/>
              <a:rect l="l" t="t" r="r" b="b"/>
              <a:pathLst>
                <a:path w="868" h="2049" extrusionOk="0">
                  <a:moveTo>
                    <a:pt x="567" y="348"/>
                  </a:moveTo>
                  <a:cubicBezTo>
                    <a:pt x="634" y="348"/>
                    <a:pt x="634" y="414"/>
                    <a:pt x="634" y="514"/>
                  </a:cubicBezTo>
                  <a:cubicBezTo>
                    <a:pt x="634" y="581"/>
                    <a:pt x="601" y="648"/>
                    <a:pt x="567" y="715"/>
                  </a:cubicBezTo>
                  <a:cubicBezTo>
                    <a:pt x="534" y="781"/>
                    <a:pt x="467" y="815"/>
                    <a:pt x="401" y="848"/>
                  </a:cubicBezTo>
                  <a:lnTo>
                    <a:pt x="167" y="981"/>
                  </a:lnTo>
                  <a:lnTo>
                    <a:pt x="167" y="514"/>
                  </a:lnTo>
                  <a:lnTo>
                    <a:pt x="401" y="381"/>
                  </a:lnTo>
                  <a:cubicBezTo>
                    <a:pt x="467" y="348"/>
                    <a:pt x="501" y="348"/>
                    <a:pt x="567" y="348"/>
                  </a:cubicBezTo>
                  <a:close/>
                  <a:moveTo>
                    <a:pt x="624" y="1"/>
                  </a:moveTo>
                  <a:cubicBezTo>
                    <a:pt x="571" y="1"/>
                    <a:pt x="507" y="26"/>
                    <a:pt x="434" y="81"/>
                  </a:cubicBezTo>
                  <a:lnTo>
                    <a:pt x="34" y="314"/>
                  </a:lnTo>
                  <a:cubicBezTo>
                    <a:pt x="0" y="314"/>
                    <a:pt x="0" y="314"/>
                    <a:pt x="0" y="348"/>
                  </a:cubicBezTo>
                  <a:cubicBezTo>
                    <a:pt x="0" y="348"/>
                    <a:pt x="0" y="381"/>
                    <a:pt x="0" y="381"/>
                  </a:cubicBezTo>
                  <a:lnTo>
                    <a:pt x="0" y="2016"/>
                  </a:lnTo>
                  <a:cubicBezTo>
                    <a:pt x="0" y="2016"/>
                    <a:pt x="0" y="2049"/>
                    <a:pt x="0" y="2049"/>
                  </a:cubicBezTo>
                  <a:lnTo>
                    <a:pt x="34" y="2049"/>
                  </a:lnTo>
                  <a:lnTo>
                    <a:pt x="167" y="1982"/>
                  </a:lnTo>
                  <a:cubicBezTo>
                    <a:pt x="167" y="1982"/>
                    <a:pt x="167" y="1949"/>
                    <a:pt x="200" y="1949"/>
                  </a:cubicBezTo>
                  <a:cubicBezTo>
                    <a:pt x="200" y="1915"/>
                    <a:pt x="200" y="1915"/>
                    <a:pt x="200" y="1882"/>
                  </a:cubicBezTo>
                  <a:lnTo>
                    <a:pt x="200" y="1315"/>
                  </a:lnTo>
                  <a:lnTo>
                    <a:pt x="401" y="1182"/>
                  </a:lnTo>
                  <a:lnTo>
                    <a:pt x="601" y="1649"/>
                  </a:lnTo>
                  <a:cubicBezTo>
                    <a:pt x="634" y="1649"/>
                    <a:pt x="634" y="1649"/>
                    <a:pt x="634" y="1682"/>
                  </a:cubicBezTo>
                  <a:lnTo>
                    <a:pt x="701" y="1682"/>
                  </a:lnTo>
                  <a:lnTo>
                    <a:pt x="834" y="1582"/>
                  </a:lnTo>
                  <a:cubicBezTo>
                    <a:pt x="834" y="1582"/>
                    <a:pt x="834" y="1582"/>
                    <a:pt x="834" y="1549"/>
                  </a:cubicBezTo>
                  <a:cubicBezTo>
                    <a:pt x="834" y="1549"/>
                    <a:pt x="834" y="1515"/>
                    <a:pt x="834" y="1515"/>
                  </a:cubicBezTo>
                  <a:cubicBezTo>
                    <a:pt x="834" y="1515"/>
                    <a:pt x="834" y="1482"/>
                    <a:pt x="834" y="1482"/>
                  </a:cubicBezTo>
                  <a:lnTo>
                    <a:pt x="634" y="1015"/>
                  </a:lnTo>
                  <a:cubicBezTo>
                    <a:pt x="701" y="915"/>
                    <a:pt x="734" y="815"/>
                    <a:pt x="801" y="715"/>
                  </a:cubicBezTo>
                  <a:cubicBezTo>
                    <a:pt x="834" y="615"/>
                    <a:pt x="834" y="481"/>
                    <a:pt x="834" y="381"/>
                  </a:cubicBezTo>
                  <a:cubicBezTo>
                    <a:pt x="868" y="248"/>
                    <a:pt x="834" y="114"/>
                    <a:pt x="734" y="47"/>
                  </a:cubicBezTo>
                  <a:cubicBezTo>
                    <a:pt x="704" y="17"/>
                    <a:pt x="667" y="1"/>
                    <a:pt x="6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230;p75">
              <a:extLst>
                <a:ext uri="{FF2B5EF4-FFF2-40B4-BE49-F238E27FC236}">
                  <a16:creationId xmlns:a16="http://schemas.microsoft.com/office/drawing/2014/main" id="{B0528DBA-BF80-4191-BB75-6969BAC99F6C}"/>
                </a:ext>
              </a:extLst>
            </p:cNvPr>
            <p:cNvSpPr/>
            <p:nvPr/>
          </p:nvSpPr>
          <p:spPr>
            <a:xfrm>
              <a:off x="2284300" y="3952100"/>
              <a:ext cx="20875" cy="35400"/>
            </a:xfrm>
            <a:custGeom>
              <a:avLst/>
              <a:gdLst/>
              <a:ahLst/>
              <a:cxnLst/>
              <a:rect l="l" t="t" r="r" b="b"/>
              <a:pathLst>
                <a:path w="835" h="1416" extrusionOk="0">
                  <a:moveTo>
                    <a:pt x="534" y="314"/>
                  </a:moveTo>
                  <a:cubicBezTo>
                    <a:pt x="568" y="314"/>
                    <a:pt x="568" y="314"/>
                    <a:pt x="601" y="348"/>
                  </a:cubicBezTo>
                  <a:cubicBezTo>
                    <a:pt x="601" y="348"/>
                    <a:pt x="634" y="381"/>
                    <a:pt x="634" y="381"/>
                  </a:cubicBezTo>
                  <a:lnTo>
                    <a:pt x="634" y="481"/>
                  </a:lnTo>
                  <a:lnTo>
                    <a:pt x="267" y="681"/>
                  </a:lnTo>
                  <a:cubicBezTo>
                    <a:pt x="267" y="648"/>
                    <a:pt x="267" y="614"/>
                    <a:pt x="267" y="581"/>
                  </a:cubicBezTo>
                  <a:cubicBezTo>
                    <a:pt x="267" y="548"/>
                    <a:pt x="267" y="514"/>
                    <a:pt x="301" y="481"/>
                  </a:cubicBezTo>
                  <a:cubicBezTo>
                    <a:pt x="301" y="448"/>
                    <a:pt x="334" y="448"/>
                    <a:pt x="368" y="414"/>
                  </a:cubicBezTo>
                  <a:cubicBezTo>
                    <a:pt x="368" y="381"/>
                    <a:pt x="401" y="348"/>
                    <a:pt x="434" y="348"/>
                  </a:cubicBezTo>
                  <a:cubicBezTo>
                    <a:pt x="468" y="314"/>
                    <a:pt x="501" y="314"/>
                    <a:pt x="534" y="314"/>
                  </a:cubicBezTo>
                  <a:close/>
                  <a:moveTo>
                    <a:pt x="531" y="0"/>
                  </a:moveTo>
                  <a:cubicBezTo>
                    <a:pt x="498" y="0"/>
                    <a:pt x="458" y="24"/>
                    <a:pt x="434" y="47"/>
                  </a:cubicBezTo>
                  <a:cubicBezTo>
                    <a:pt x="368" y="81"/>
                    <a:pt x="301" y="114"/>
                    <a:pt x="234" y="181"/>
                  </a:cubicBezTo>
                  <a:cubicBezTo>
                    <a:pt x="201" y="248"/>
                    <a:pt x="167" y="314"/>
                    <a:pt x="134" y="414"/>
                  </a:cubicBezTo>
                  <a:cubicBezTo>
                    <a:pt x="101" y="481"/>
                    <a:pt x="67" y="581"/>
                    <a:pt x="34" y="681"/>
                  </a:cubicBezTo>
                  <a:cubicBezTo>
                    <a:pt x="34" y="748"/>
                    <a:pt x="1" y="848"/>
                    <a:pt x="34" y="948"/>
                  </a:cubicBezTo>
                  <a:cubicBezTo>
                    <a:pt x="1" y="1015"/>
                    <a:pt x="1" y="1115"/>
                    <a:pt x="34" y="1182"/>
                  </a:cubicBezTo>
                  <a:cubicBezTo>
                    <a:pt x="34" y="1248"/>
                    <a:pt x="67" y="1315"/>
                    <a:pt x="101" y="1348"/>
                  </a:cubicBezTo>
                  <a:cubicBezTo>
                    <a:pt x="134" y="1415"/>
                    <a:pt x="201" y="1415"/>
                    <a:pt x="234" y="1415"/>
                  </a:cubicBezTo>
                  <a:cubicBezTo>
                    <a:pt x="301" y="1415"/>
                    <a:pt x="368" y="1415"/>
                    <a:pt x="401" y="1382"/>
                  </a:cubicBezTo>
                  <a:cubicBezTo>
                    <a:pt x="468" y="1348"/>
                    <a:pt x="501" y="1315"/>
                    <a:pt x="568" y="1248"/>
                  </a:cubicBezTo>
                  <a:cubicBezTo>
                    <a:pt x="601" y="1215"/>
                    <a:pt x="634" y="1148"/>
                    <a:pt x="668" y="1081"/>
                  </a:cubicBezTo>
                  <a:cubicBezTo>
                    <a:pt x="701" y="1048"/>
                    <a:pt x="734" y="1015"/>
                    <a:pt x="768" y="948"/>
                  </a:cubicBezTo>
                  <a:cubicBezTo>
                    <a:pt x="768" y="915"/>
                    <a:pt x="768" y="881"/>
                    <a:pt x="768" y="848"/>
                  </a:cubicBezTo>
                  <a:cubicBezTo>
                    <a:pt x="768" y="815"/>
                    <a:pt x="768" y="815"/>
                    <a:pt x="768" y="815"/>
                  </a:cubicBezTo>
                  <a:cubicBezTo>
                    <a:pt x="768" y="798"/>
                    <a:pt x="768" y="790"/>
                    <a:pt x="764" y="790"/>
                  </a:cubicBezTo>
                  <a:cubicBezTo>
                    <a:pt x="759" y="790"/>
                    <a:pt x="751" y="798"/>
                    <a:pt x="734" y="815"/>
                  </a:cubicBezTo>
                  <a:lnTo>
                    <a:pt x="601" y="881"/>
                  </a:lnTo>
                  <a:cubicBezTo>
                    <a:pt x="601" y="881"/>
                    <a:pt x="601" y="881"/>
                    <a:pt x="601" y="915"/>
                  </a:cubicBezTo>
                  <a:lnTo>
                    <a:pt x="568" y="948"/>
                  </a:lnTo>
                  <a:lnTo>
                    <a:pt x="501" y="1015"/>
                  </a:lnTo>
                  <a:cubicBezTo>
                    <a:pt x="468" y="1048"/>
                    <a:pt x="434" y="1048"/>
                    <a:pt x="434" y="1081"/>
                  </a:cubicBezTo>
                  <a:cubicBezTo>
                    <a:pt x="401" y="1081"/>
                    <a:pt x="368" y="1115"/>
                    <a:pt x="334" y="1115"/>
                  </a:cubicBezTo>
                  <a:lnTo>
                    <a:pt x="301" y="1115"/>
                  </a:lnTo>
                  <a:cubicBezTo>
                    <a:pt x="267" y="1081"/>
                    <a:pt x="267" y="1081"/>
                    <a:pt x="234" y="1048"/>
                  </a:cubicBezTo>
                  <a:cubicBezTo>
                    <a:pt x="234" y="1015"/>
                    <a:pt x="234" y="981"/>
                    <a:pt x="234" y="981"/>
                  </a:cubicBezTo>
                  <a:lnTo>
                    <a:pt x="801" y="648"/>
                  </a:lnTo>
                  <a:cubicBezTo>
                    <a:pt x="801" y="648"/>
                    <a:pt x="801" y="614"/>
                    <a:pt x="801" y="614"/>
                  </a:cubicBezTo>
                  <a:cubicBezTo>
                    <a:pt x="835" y="581"/>
                    <a:pt x="835" y="581"/>
                    <a:pt x="801" y="548"/>
                  </a:cubicBezTo>
                  <a:lnTo>
                    <a:pt x="801" y="448"/>
                  </a:lnTo>
                  <a:cubicBezTo>
                    <a:pt x="801" y="381"/>
                    <a:pt x="801" y="281"/>
                    <a:pt x="801" y="214"/>
                  </a:cubicBezTo>
                  <a:cubicBezTo>
                    <a:pt x="768" y="147"/>
                    <a:pt x="734" y="114"/>
                    <a:pt x="701" y="47"/>
                  </a:cubicBezTo>
                  <a:cubicBezTo>
                    <a:pt x="668" y="14"/>
                    <a:pt x="634" y="14"/>
                    <a:pt x="568" y="14"/>
                  </a:cubicBezTo>
                  <a:cubicBezTo>
                    <a:pt x="558" y="4"/>
                    <a:pt x="545" y="0"/>
                    <a:pt x="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231;p75">
              <a:extLst>
                <a:ext uri="{FF2B5EF4-FFF2-40B4-BE49-F238E27FC236}">
                  <a16:creationId xmlns:a16="http://schemas.microsoft.com/office/drawing/2014/main" id="{4B62BB50-7FE0-459E-8606-E91CAA2662FC}"/>
                </a:ext>
              </a:extLst>
            </p:cNvPr>
            <p:cNvSpPr/>
            <p:nvPr/>
          </p:nvSpPr>
          <p:spPr>
            <a:xfrm>
              <a:off x="2306825" y="3935750"/>
              <a:ext cx="20875" cy="38400"/>
            </a:xfrm>
            <a:custGeom>
              <a:avLst/>
              <a:gdLst/>
              <a:ahLst/>
              <a:cxnLst/>
              <a:rect l="l" t="t" r="r" b="b"/>
              <a:pathLst>
                <a:path w="835" h="1536" extrusionOk="0">
                  <a:moveTo>
                    <a:pt x="801" y="1"/>
                  </a:moveTo>
                  <a:lnTo>
                    <a:pt x="667" y="68"/>
                  </a:lnTo>
                  <a:cubicBezTo>
                    <a:pt x="634" y="68"/>
                    <a:pt x="634" y="68"/>
                    <a:pt x="634" y="101"/>
                  </a:cubicBezTo>
                  <a:cubicBezTo>
                    <a:pt x="634" y="101"/>
                    <a:pt x="634" y="134"/>
                    <a:pt x="634" y="168"/>
                  </a:cubicBezTo>
                  <a:lnTo>
                    <a:pt x="401" y="1068"/>
                  </a:lnTo>
                  <a:lnTo>
                    <a:pt x="200" y="401"/>
                  </a:lnTo>
                  <a:lnTo>
                    <a:pt x="200" y="368"/>
                  </a:lnTo>
                  <a:lnTo>
                    <a:pt x="167" y="368"/>
                  </a:lnTo>
                  <a:lnTo>
                    <a:pt x="34" y="435"/>
                  </a:lnTo>
                  <a:cubicBezTo>
                    <a:pt x="34" y="435"/>
                    <a:pt x="0" y="468"/>
                    <a:pt x="0" y="468"/>
                  </a:cubicBezTo>
                  <a:cubicBezTo>
                    <a:pt x="0" y="501"/>
                    <a:pt x="0" y="501"/>
                    <a:pt x="0" y="535"/>
                  </a:cubicBezTo>
                  <a:lnTo>
                    <a:pt x="334" y="1502"/>
                  </a:lnTo>
                  <a:cubicBezTo>
                    <a:pt x="334" y="1502"/>
                    <a:pt x="334" y="1502"/>
                    <a:pt x="334" y="1535"/>
                  </a:cubicBezTo>
                  <a:lnTo>
                    <a:pt x="467" y="1502"/>
                  </a:lnTo>
                  <a:cubicBezTo>
                    <a:pt x="467" y="1469"/>
                    <a:pt x="467" y="1469"/>
                    <a:pt x="501" y="1435"/>
                  </a:cubicBezTo>
                  <a:cubicBezTo>
                    <a:pt x="501" y="1435"/>
                    <a:pt x="501" y="1402"/>
                    <a:pt x="501" y="1402"/>
                  </a:cubicBezTo>
                  <a:lnTo>
                    <a:pt x="801" y="68"/>
                  </a:lnTo>
                  <a:lnTo>
                    <a:pt x="801" y="34"/>
                  </a:lnTo>
                  <a:cubicBezTo>
                    <a:pt x="834" y="1"/>
                    <a:pt x="834" y="1"/>
                    <a:pt x="8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232;p75">
              <a:extLst>
                <a:ext uri="{FF2B5EF4-FFF2-40B4-BE49-F238E27FC236}">
                  <a16:creationId xmlns:a16="http://schemas.microsoft.com/office/drawing/2014/main" id="{07F0401A-1A36-4A86-B7B8-59FA288D4311}"/>
                </a:ext>
              </a:extLst>
            </p:cNvPr>
            <p:cNvSpPr/>
            <p:nvPr/>
          </p:nvSpPr>
          <p:spPr>
            <a:xfrm>
              <a:off x="2330175" y="3925400"/>
              <a:ext cx="20025" cy="35400"/>
            </a:xfrm>
            <a:custGeom>
              <a:avLst/>
              <a:gdLst/>
              <a:ahLst/>
              <a:cxnLst/>
              <a:rect l="l" t="t" r="r" b="b"/>
              <a:pathLst>
                <a:path w="801" h="1416" extrusionOk="0">
                  <a:moveTo>
                    <a:pt x="534" y="315"/>
                  </a:moveTo>
                  <a:cubicBezTo>
                    <a:pt x="534" y="315"/>
                    <a:pt x="567" y="315"/>
                    <a:pt x="601" y="348"/>
                  </a:cubicBezTo>
                  <a:cubicBezTo>
                    <a:pt x="601" y="348"/>
                    <a:pt x="601" y="382"/>
                    <a:pt x="601" y="415"/>
                  </a:cubicBezTo>
                  <a:lnTo>
                    <a:pt x="601" y="482"/>
                  </a:lnTo>
                  <a:lnTo>
                    <a:pt x="234" y="682"/>
                  </a:lnTo>
                  <a:cubicBezTo>
                    <a:pt x="234" y="648"/>
                    <a:pt x="234" y="615"/>
                    <a:pt x="234" y="582"/>
                  </a:cubicBezTo>
                  <a:cubicBezTo>
                    <a:pt x="267" y="548"/>
                    <a:pt x="267" y="515"/>
                    <a:pt x="300" y="515"/>
                  </a:cubicBezTo>
                  <a:cubicBezTo>
                    <a:pt x="300" y="482"/>
                    <a:pt x="300" y="448"/>
                    <a:pt x="334" y="415"/>
                  </a:cubicBezTo>
                  <a:cubicBezTo>
                    <a:pt x="367" y="382"/>
                    <a:pt x="401" y="348"/>
                    <a:pt x="434" y="348"/>
                  </a:cubicBezTo>
                  <a:lnTo>
                    <a:pt x="401" y="348"/>
                  </a:lnTo>
                  <a:cubicBezTo>
                    <a:pt x="434" y="315"/>
                    <a:pt x="467" y="315"/>
                    <a:pt x="534" y="315"/>
                  </a:cubicBezTo>
                  <a:close/>
                  <a:moveTo>
                    <a:pt x="510" y="1"/>
                  </a:moveTo>
                  <a:cubicBezTo>
                    <a:pt x="464" y="1"/>
                    <a:pt x="424" y="24"/>
                    <a:pt x="401" y="48"/>
                  </a:cubicBezTo>
                  <a:cubicBezTo>
                    <a:pt x="334" y="81"/>
                    <a:pt x="267" y="115"/>
                    <a:pt x="234" y="181"/>
                  </a:cubicBezTo>
                  <a:cubicBezTo>
                    <a:pt x="167" y="248"/>
                    <a:pt x="134" y="315"/>
                    <a:pt x="100" y="415"/>
                  </a:cubicBezTo>
                  <a:cubicBezTo>
                    <a:pt x="67" y="482"/>
                    <a:pt x="34" y="582"/>
                    <a:pt x="34" y="682"/>
                  </a:cubicBezTo>
                  <a:cubicBezTo>
                    <a:pt x="0" y="748"/>
                    <a:pt x="0" y="849"/>
                    <a:pt x="0" y="949"/>
                  </a:cubicBezTo>
                  <a:cubicBezTo>
                    <a:pt x="0" y="1015"/>
                    <a:pt x="0" y="1115"/>
                    <a:pt x="0" y="1182"/>
                  </a:cubicBezTo>
                  <a:cubicBezTo>
                    <a:pt x="34" y="1249"/>
                    <a:pt x="67" y="1316"/>
                    <a:pt x="100" y="1349"/>
                  </a:cubicBezTo>
                  <a:cubicBezTo>
                    <a:pt x="134" y="1416"/>
                    <a:pt x="167" y="1416"/>
                    <a:pt x="234" y="1416"/>
                  </a:cubicBezTo>
                  <a:cubicBezTo>
                    <a:pt x="267" y="1416"/>
                    <a:pt x="334" y="1416"/>
                    <a:pt x="367" y="1382"/>
                  </a:cubicBezTo>
                  <a:cubicBezTo>
                    <a:pt x="434" y="1349"/>
                    <a:pt x="501" y="1316"/>
                    <a:pt x="534" y="1249"/>
                  </a:cubicBezTo>
                  <a:cubicBezTo>
                    <a:pt x="601" y="1215"/>
                    <a:pt x="634" y="1149"/>
                    <a:pt x="667" y="1082"/>
                  </a:cubicBezTo>
                  <a:cubicBezTo>
                    <a:pt x="701" y="1049"/>
                    <a:pt x="701" y="982"/>
                    <a:pt x="734" y="949"/>
                  </a:cubicBezTo>
                  <a:cubicBezTo>
                    <a:pt x="767" y="915"/>
                    <a:pt x="767" y="849"/>
                    <a:pt x="767" y="849"/>
                  </a:cubicBezTo>
                  <a:cubicBezTo>
                    <a:pt x="767" y="815"/>
                    <a:pt x="767" y="815"/>
                    <a:pt x="767" y="815"/>
                  </a:cubicBezTo>
                  <a:cubicBezTo>
                    <a:pt x="751" y="798"/>
                    <a:pt x="742" y="790"/>
                    <a:pt x="738" y="790"/>
                  </a:cubicBezTo>
                  <a:cubicBezTo>
                    <a:pt x="734" y="790"/>
                    <a:pt x="734" y="798"/>
                    <a:pt x="734" y="815"/>
                  </a:cubicBezTo>
                  <a:lnTo>
                    <a:pt x="601" y="882"/>
                  </a:lnTo>
                  <a:lnTo>
                    <a:pt x="567" y="915"/>
                  </a:lnTo>
                  <a:cubicBezTo>
                    <a:pt x="567" y="915"/>
                    <a:pt x="534" y="949"/>
                    <a:pt x="534" y="949"/>
                  </a:cubicBezTo>
                  <a:cubicBezTo>
                    <a:pt x="534" y="982"/>
                    <a:pt x="501" y="1015"/>
                    <a:pt x="501" y="1015"/>
                  </a:cubicBezTo>
                  <a:cubicBezTo>
                    <a:pt x="467" y="1049"/>
                    <a:pt x="434" y="1082"/>
                    <a:pt x="401" y="1082"/>
                  </a:cubicBezTo>
                  <a:cubicBezTo>
                    <a:pt x="367" y="1082"/>
                    <a:pt x="367" y="1115"/>
                    <a:pt x="334" y="1115"/>
                  </a:cubicBezTo>
                  <a:lnTo>
                    <a:pt x="267" y="1115"/>
                  </a:lnTo>
                  <a:cubicBezTo>
                    <a:pt x="234" y="1082"/>
                    <a:pt x="234" y="1082"/>
                    <a:pt x="234" y="1049"/>
                  </a:cubicBezTo>
                  <a:cubicBezTo>
                    <a:pt x="234" y="1015"/>
                    <a:pt x="234" y="982"/>
                    <a:pt x="234" y="982"/>
                  </a:cubicBezTo>
                  <a:lnTo>
                    <a:pt x="767" y="648"/>
                  </a:lnTo>
                  <a:cubicBezTo>
                    <a:pt x="801" y="648"/>
                    <a:pt x="801" y="615"/>
                    <a:pt x="801" y="615"/>
                  </a:cubicBezTo>
                  <a:cubicBezTo>
                    <a:pt x="801" y="582"/>
                    <a:pt x="801" y="582"/>
                    <a:pt x="801" y="548"/>
                  </a:cubicBezTo>
                  <a:lnTo>
                    <a:pt x="801" y="448"/>
                  </a:lnTo>
                  <a:cubicBezTo>
                    <a:pt x="801" y="382"/>
                    <a:pt x="801" y="281"/>
                    <a:pt x="767" y="215"/>
                  </a:cubicBezTo>
                  <a:cubicBezTo>
                    <a:pt x="767" y="148"/>
                    <a:pt x="734" y="115"/>
                    <a:pt x="701" y="81"/>
                  </a:cubicBezTo>
                  <a:cubicBezTo>
                    <a:pt x="667" y="15"/>
                    <a:pt x="601" y="15"/>
                    <a:pt x="567" y="15"/>
                  </a:cubicBezTo>
                  <a:cubicBezTo>
                    <a:pt x="548" y="5"/>
                    <a:pt x="528" y="1"/>
                    <a:pt x="5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233;p75">
              <a:extLst>
                <a:ext uri="{FF2B5EF4-FFF2-40B4-BE49-F238E27FC236}">
                  <a16:creationId xmlns:a16="http://schemas.microsoft.com/office/drawing/2014/main" id="{A4250414-7B1A-41BC-A4CA-1887F26D6C76}"/>
                </a:ext>
              </a:extLst>
            </p:cNvPr>
            <p:cNvSpPr/>
            <p:nvPr/>
          </p:nvSpPr>
          <p:spPr>
            <a:xfrm>
              <a:off x="2356025" y="3911575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567" y="1"/>
                  </a:moveTo>
                  <a:cubicBezTo>
                    <a:pt x="501" y="1"/>
                    <a:pt x="467" y="1"/>
                    <a:pt x="401" y="34"/>
                  </a:cubicBezTo>
                  <a:cubicBezTo>
                    <a:pt x="367" y="67"/>
                    <a:pt x="301" y="101"/>
                    <a:pt x="267" y="167"/>
                  </a:cubicBezTo>
                  <a:cubicBezTo>
                    <a:pt x="234" y="201"/>
                    <a:pt x="200" y="267"/>
                    <a:pt x="167" y="334"/>
                  </a:cubicBezTo>
                  <a:lnTo>
                    <a:pt x="167" y="267"/>
                  </a:lnTo>
                  <a:cubicBezTo>
                    <a:pt x="167" y="267"/>
                    <a:pt x="167" y="234"/>
                    <a:pt x="167" y="234"/>
                  </a:cubicBezTo>
                  <a:lnTo>
                    <a:pt x="134" y="234"/>
                  </a:lnTo>
                  <a:lnTo>
                    <a:pt x="34" y="301"/>
                  </a:lnTo>
                  <a:cubicBezTo>
                    <a:pt x="0" y="301"/>
                    <a:pt x="0" y="334"/>
                    <a:pt x="0" y="334"/>
                  </a:cubicBezTo>
                  <a:cubicBezTo>
                    <a:pt x="0" y="367"/>
                    <a:pt x="0" y="367"/>
                    <a:pt x="0" y="401"/>
                  </a:cubicBezTo>
                  <a:lnTo>
                    <a:pt x="0" y="1568"/>
                  </a:lnTo>
                  <a:cubicBezTo>
                    <a:pt x="0" y="1568"/>
                    <a:pt x="0" y="1602"/>
                    <a:pt x="0" y="1602"/>
                  </a:cubicBezTo>
                  <a:lnTo>
                    <a:pt x="34" y="1602"/>
                  </a:lnTo>
                  <a:lnTo>
                    <a:pt x="134" y="1535"/>
                  </a:lnTo>
                  <a:cubicBezTo>
                    <a:pt x="167" y="1502"/>
                    <a:pt x="167" y="1502"/>
                    <a:pt x="167" y="1502"/>
                  </a:cubicBezTo>
                  <a:cubicBezTo>
                    <a:pt x="167" y="1468"/>
                    <a:pt x="167" y="1468"/>
                    <a:pt x="167" y="1435"/>
                  </a:cubicBezTo>
                  <a:lnTo>
                    <a:pt x="167" y="801"/>
                  </a:lnTo>
                  <a:cubicBezTo>
                    <a:pt x="167" y="701"/>
                    <a:pt x="200" y="601"/>
                    <a:pt x="234" y="534"/>
                  </a:cubicBezTo>
                  <a:cubicBezTo>
                    <a:pt x="267" y="468"/>
                    <a:pt x="301" y="401"/>
                    <a:pt x="367" y="367"/>
                  </a:cubicBezTo>
                  <a:cubicBezTo>
                    <a:pt x="401" y="334"/>
                    <a:pt x="426" y="317"/>
                    <a:pt x="446" y="317"/>
                  </a:cubicBezTo>
                  <a:cubicBezTo>
                    <a:pt x="467" y="317"/>
                    <a:pt x="484" y="334"/>
                    <a:pt x="501" y="367"/>
                  </a:cubicBezTo>
                  <a:cubicBezTo>
                    <a:pt x="534" y="434"/>
                    <a:pt x="567" y="501"/>
                    <a:pt x="534" y="568"/>
                  </a:cubicBezTo>
                  <a:lnTo>
                    <a:pt x="534" y="1201"/>
                  </a:lnTo>
                  <a:cubicBezTo>
                    <a:pt x="534" y="1235"/>
                    <a:pt x="534" y="1235"/>
                    <a:pt x="534" y="1235"/>
                  </a:cubicBezTo>
                  <a:cubicBezTo>
                    <a:pt x="551" y="1251"/>
                    <a:pt x="559" y="1260"/>
                    <a:pt x="563" y="1260"/>
                  </a:cubicBezTo>
                  <a:cubicBezTo>
                    <a:pt x="567" y="1260"/>
                    <a:pt x="567" y="1251"/>
                    <a:pt x="567" y="1235"/>
                  </a:cubicBezTo>
                  <a:lnTo>
                    <a:pt x="701" y="1168"/>
                  </a:lnTo>
                  <a:cubicBezTo>
                    <a:pt x="701" y="1168"/>
                    <a:pt x="734" y="1168"/>
                    <a:pt x="734" y="1135"/>
                  </a:cubicBezTo>
                  <a:cubicBezTo>
                    <a:pt x="734" y="1135"/>
                    <a:pt x="734" y="1101"/>
                    <a:pt x="734" y="1101"/>
                  </a:cubicBezTo>
                  <a:lnTo>
                    <a:pt x="734" y="434"/>
                  </a:lnTo>
                  <a:cubicBezTo>
                    <a:pt x="734" y="367"/>
                    <a:pt x="734" y="301"/>
                    <a:pt x="734" y="201"/>
                  </a:cubicBezTo>
                  <a:cubicBezTo>
                    <a:pt x="734" y="167"/>
                    <a:pt x="701" y="101"/>
                    <a:pt x="667" y="67"/>
                  </a:cubicBezTo>
                  <a:cubicBezTo>
                    <a:pt x="667" y="34"/>
                    <a:pt x="634" y="1"/>
                    <a:pt x="5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234;p75">
              <a:extLst>
                <a:ext uri="{FF2B5EF4-FFF2-40B4-BE49-F238E27FC236}">
                  <a16:creationId xmlns:a16="http://schemas.microsoft.com/office/drawing/2014/main" id="{34497092-1CFC-46C0-BC62-9CDC68C2CA57}"/>
                </a:ext>
              </a:extLst>
            </p:cNvPr>
            <p:cNvSpPr/>
            <p:nvPr/>
          </p:nvSpPr>
          <p:spPr>
            <a:xfrm>
              <a:off x="2379375" y="3894075"/>
              <a:ext cx="18375" cy="40050"/>
            </a:xfrm>
            <a:custGeom>
              <a:avLst/>
              <a:gdLst/>
              <a:ahLst/>
              <a:cxnLst/>
              <a:rect l="l" t="t" r="r" b="b"/>
              <a:pathLst>
                <a:path w="735" h="1602" extrusionOk="0">
                  <a:moveTo>
                    <a:pt x="701" y="0"/>
                  </a:moveTo>
                  <a:lnTo>
                    <a:pt x="567" y="67"/>
                  </a:lnTo>
                  <a:cubicBezTo>
                    <a:pt x="567" y="67"/>
                    <a:pt x="567" y="67"/>
                    <a:pt x="534" y="100"/>
                  </a:cubicBezTo>
                  <a:cubicBezTo>
                    <a:pt x="534" y="100"/>
                    <a:pt x="534" y="133"/>
                    <a:pt x="534" y="133"/>
                  </a:cubicBezTo>
                  <a:lnTo>
                    <a:pt x="534" y="801"/>
                  </a:lnTo>
                  <a:cubicBezTo>
                    <a:pt x="534" y="867"/>
                    <a:pt x="534" y="967"/>
                    <a:pt x="501" y="1034"/>
                  </a:cubicBezTo>
                  <a:cubicBezTo>
                    <a:pt x="467" y="1134"/>
                    <a:pt x="434" y="1168"/>
                    <a:pt x="367" y="1201"/>
                  </a:cubicBezTo>
                  <a:cubicBezTo>
                    <a:pt x="334" y="1234"/>
                    <a:pt x="309" y="1251"/>
                    <a:pt x="288" y="1251"/>
                  </a:cubicBezTo>
                  <a:cubicBezTo>
                    <a:pt x="267" y="1251"/>
                    <a:pt x="250" y="1234"/>
                    <a:pt x="234" y="1201"/>
                  </a:cubicBezTo>
                  <a:cubicBezTo>
                    <a:pt x="200" y="1134"/>
                    <a:pt x="200" y="1067"/>
                    <a:pt x="200" y="1001"/>
                  </a:cubicBezTo>
                  <a:lnTo>
                    <a:pt x="200" y="367"/>
                  </a:lnTo>
                  <a:cubicBezTo>
                    <a:pt x="200" y="367"/>
                    <a:pt x="200" y="334"/>
                    <a:pt x="200" y="334"/>
                  </a:cubicBezTo>
                  <a:lnTo>
                    <a:pt x="167" y="334"/>
                  </a:lnTo>
                  <a:lnTo>
                    <a:pt x="34" y="400"/>
                  </a:lnTo>
                  <a:cubicBezTo>
                    <a:pt x="34" y="400"/>
                    <a:pt x="0" y="434"/>
                    <a:pt x="0" y="434"/>
                  </a:cubicBezTo>
                  <a:cubicBezTo>
                    <a:pt x="0" y="467"/>
                    <a:pt x="0" y="467"/>
                    <a:pt x="0" y="500"/>
                  </a:cubicBezTo>
                  <a:lnTo>
                    <a:pt x="0" y="1134"/>
                  </a:lnTo>
                  <a:cubicBezTo>
                    <a:pt x="0" y="1234"/>
                    <a:pt x="0" y="1301"/>
                    <a:pt x="0" y="1368"/>
                  </a:cubicBezTo>
                  <a:cubicBezTo>
                    <a:pt x="0" y="1434"/>
                    <a:pt x="34" y="1468"/>
                    <a:pt x="67" y="1534"/>
                  </a:cubicBezTo>
                  <a:cubicBezTo>
                    <a:pt x="67" y="1568"/>
                    <a:pt x="100" y="1568"/>
                    <a:pt x="167" y="1601"/>
                  </a:cubicBezTo>
                  <a:cubicBezTo>
                    <a:pt x="200" y="1601"/>
                    <a:pt x="267" y="1568"/>
                    <a:pt x="334" y="1534"/>
                  </a:cubicBezTo>
                  <a:cubicBezTo>
                    <a:pt x="367" y="1501"/>
                    <a:pt x="434" y="1468"/>
                    <a:pt x="467" y="1401"/>
                  </a:cubicBezTo>
                  <a:cubicBezTo>
                    <a:pt x="501" y="1368"/>
                    <a:pt x="534" y="1301"/>
                    <a:pt x="534" y="1268"/>
                  </a:cubicBezTo>
                  <a:lnTo>
                    <a:pt x="534" y="1301"/>
                  </a:lnTo>
                  <a:cubicBezTo>
                    <a:pt x="534" y="1334"/>
                    <a:pt x="534" y="1334"/>
                    <a:pt x="534" y="1368"/>
                  </a:cubicBezTo>
                  <a:lnTo>
                    <a:pt x="567" y="1368"/>
                  </a:lnTo>
                  <a:lnTo>
                    <a:pt x="701" y="1301"/>
                  </a:lnTo>
                  <a:cubicBezTo>
                    <a:pt x="701" y="1268"/>
                    <a:pt x="734" y="1268"/>
                    <a:pt x="734" y="1234"/>
                  </a:cubicBezTo>
                  <a:cubicBezTo>
                    <a:pt x="734" y="1234"/>
                    <a:pt x="734" y="1201"/>
                    <a:pt x="734" y="1201"/>
                  </a:cubicBezTo>
                  <a:lnTo>
                    <a:pt x="734" y="33"/>
                  </a:lnTo>
                  <a:cubicBezTo>
                    <a:pt x="734" y="0"/>
                    <a:pt x="734" y="0"/>
                    <a:pt x="7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235;p75">
              <a:extLst>
                <a:ext uri="{FF2B5EF4-FFF2-40B4-BE49-F238E27FC236}">
                  <a16:creationId xmlns:a16="http://schemas.microsoft.com/office/drawing/2014/main" id="{3728522F-781E-41B3-8658-6A04F1F42352}"/>
                </a:ext>
              </a:extLst>
            </p:cNvPr>
            <p:cNvSpPr/>
            <p:nvPr/>
          </p:nvSpPr>
          <p:spPr>
            <a:xfrm>
              <a:off x="2403550" y="3883700"/>
              <a:ext cx="20050" cy="35400"/>
            </a:xfrm>
            <a:custGeom>
              <a:avLst/>
              <a:gdLst/>
              <a:ahLst/>
              <a:cxnLst/>
              <a:rect l="l" t="t" r="r" b="b"/>
              <a:pathLst>
                <a:path w="802" h="1416" extrusionOk="0">
                  <a:moveTo>
                    <a:pt x="501" y="315"/>
                  </a:moveTo>
                  <a:cubicBezTo>
                    <a:pt x="501" y="315"/>
                    <a:pt x="534" y="315"/>
                    <a:pt x="534" y="348"/>
                  </a:cubicBezTo>
                  <a:cubicBezTo>
                    <a:pt x="568" y="348"/>
                    <a:pt x="568" y="382"/>
                    <a:pt x="568" y="415"/>
                  </a:cubicBezTo>
                  <a:cubicBezTo>
                    <a:pt x="568" y="415"/>
                    <a:pt x="568" y="448"/>
                    <a:pt x="568" y="482"/>
                  </a:cubicBezTo>
                  <a:lnTo>
                    <a:pt x="201" y="682"/>
                  </a:lnTo>
                  <a:cubicBezTo>
                    <a:pt x="201" y="615"/>
                    <a:pt x="234" y="548"/>
                    <a:pt x="268" y="515"/>
                  </a:cubicBezTo>
                  <a:cubicBezTo>
                    <a:pt x="268" y="482"/>
                    <a:pt x="301" y="448"/>
                    <a:pt x="334" y="415"/>
                  </a:cubicBezTo>
                  <a:cubicBezTo>
                    <a:pt x="334" y="382"/>
                    <a:pt x="368" y="348"/>
                    <a:pt x="401" y="348"/>
                  </a:cubicBezTo>
                  <a:cubicBezTo>
                    <a:pt x="434" y="315"/>
                    <a:pt x="468" y="315"/>
                    <a:pt x="501" y="315"/>
                  </a:cubicBezTo>
                  <a:close/>
                  <a:moveTo>
                    <a:pt x="510" y="1"/>
                  </a:moveTo>
                  <a:cubicBezTo>
                    <a:pt x="465" y="1"/>
                    <a:pt x="425" y="25"/>
                    <a:pt x="401" y="48"/>
                  </a:cubicBezTo>
                  <a:cubicBezTo>
                    <a:pt x="334" y="81"/>
                    <a:pt x="268" y="115"/>
                    <a:pt x="234" y="182"/>
                  </a:cubicBezTo>
                  <a:cubicBezTo>
                    <a:pt x="167" y="248"/>
                    <a:pt x="134" y="315"/>
                    <a:pt x="101" y="415"/>
                  </a:cubicBezTo>
                  <a:cubicBezTo>
                    <a:pt x="67" y="482"/>
                    <a:pt x="34" y="582"/>
                    <a:pt x="34" y="682"/>
                  </a:cubicBezTo>
                  <a:cubicBezTo>
                    <a:pt x="1" y="749"/>
                    <a:pt x="1" y="849"/>
                    <a:pt x="1" y="949"/>
                  </a:cubicBezTo>
                  <a:cubicBezTo>
                    <a:pt x="1" y="1015"/>
                    <a:pt x="1" y="1082"/>
                    <a:pt x="1" y="1182"/>
                  </a:cubicBezTo>
                  <a:cubicBezTo>
                    <a:pt x="34" y="1216"/>
                    <a:pt x="67" y="1282"/>
                    <a:pt x="101" y="1316"/>
                  </a:cubicBezTo>
                  <a:cubicBezTo>
                    <a:pt x="134" y="1382"/>
                    <a:pt x="167" y="1382"/>
                    <a:pt x="201" y="1416"/>
                  </a:cubicBezTo>
                  <a:cubicBezTo>
                    <a:pt x="268" y="1416"/>
                    <a:pt x="334" y="1382"/>
                    <a:pt x="368" y="1349"/>
                  </a:cubicBezTo>
                  <a:cubicBezTo>
                    <a:pt x="434" y="1316"/>
                    <a:pt x="501" y="1282"/>
                    <a:pt x="534" y="1216"/>
                  </a:cubicBezTo>
                  <a:cubicBezTo>
                    <a:pt x="601" y="1182"/>
                    <a:pt x="634" y="1116"/>
                    <a:pt x="668" y="1082"/>
                  </a:cubicBezTo>
                  <a:cubicBezTo>
                    <a:pt x="701" y="1015"/>
                    <a:pt x="701" y="982"/>
                    <a:pt x="735" y="915"/>
                  </a:cubicBezTo>
                  <a:cubicBezTo>
                    <a:pt x="735" y="882"/>
                    <a:pt x="735" y="849"/>
                    <a:pt x="735" y="815"/>
                  </a:cubicBezTo>
                  <a:cubicBezTo>
                    <a:pt x="768" y="782"/>
                    <a:pt x="768" y="782"/>
                    <a:pt x="735" y="782"/>
                  </a:cubicBezTo>
                  <a:lnTo>
                    <a:pt x="601" y="849"/>
                  </a:lnTo>
                  <a:lnTo>
                    <a:pt x="568" y="882"/>
                  </a:lnTo>
                  <a:cubicBezTo>
                    <a:pt x="534" y="882"/>
                    <a:pt x="534" y="915"/>
                    <a:pt x="534" y="915"/>
                  </a:cubicBezTo>
                  <a:cubicBezTo>
                    <a:pt x="501" y="949"/>
                    <a:pt x="501" y="982"/>
                    <a:pt x="468" y="982"/>
                  </a:cubicBezTo>
                  <a:cubicBezTo>
                    <a:pt x="468" y="1015"/>
                    <a:pt x="434" y="1049"/>
                    <a:pt x="401" y="1049"/>
                  </a:cubicBezTo>
                  <a:cubicBezTo>
                    <a:pt x="368" y="1049"/>
                    <a:pt x="334" y="1082"/>
                    <a:pt x="334" y="1082"/>
                  </a:cubicBezTo>
                  <a:lnTo>
                    <a:pt x="268" y="1082"/>
                  </a:lnTo>
                  <a:cubicBezTo>
                    <a:pt x="234" y="1082"/>
                    <a:pt x="234" y="1049"/>
                    <a:pt x="234" y="1015"/>
                  </a:cubicBezTo>
                  <a:cubicBezTo>
                    <a:pt x="201" y="982"/>
                    <a:pt x="201" y="982"/>
                    <a:pt x="234" y="949"/>
                  </a:cubicBezTo>
                  <a:lnTo>
                    <a:pt x="768" y="615"/>
                  </a:lnTo>
                  <a:cubicBezTo>
                    <a:pt x="768" y="615"/>
                    <a:pt x="801" y="615"/>
                    <a:pt x="801" y="582"/>
                  </a:cubicBezTo>
                  <a:cubicBezTo>
                    <a:pt x="801" y="582"/>
                    <a:pt x="801" y="548"/>
                    <a:pt x="801" y="548"/>
                  </a:cubicBezTo>
                  <a:lnTo>
                    <a:pt x="801" y="448"/>
                  </a:lnTo>
                  <a:cubicBezTo>
                    <a:pt x="801" y="382"/>
                    <a:pt x="801" y="282"/>
                    <a:pt x="768" y="215"/>
                  </a:cubicBezTo>
                  <a:cubicBezTo>
                    <a:pt x="768" y="148"/>
                    <a:pt x="735" y="115"/>
                    <a:pt x="701" y="81"/>
                  </a:cubicBezTo>
                  <a:cubicBezTo>
                    <a:pt x="668" y="15"/>
                    <a:pt x="601" y="15"/>
                    <a:pt x="568" y="15"/>
                  </a:cubicBezTo>
                  <a:cubicBezTo>
                    <a:pt x="548" y="5"/>
                    <a:pt x="529" y="1"/>
                    <a:pt x="5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236;p75">
              <a:extLst>
                <a:ext uri="{FF2B5EF4-FFF2-40B4-BE49-F238E27FC236}">
                  <a16:creationId xmlns:a16="http://schemas.microsoft.com/office/drawing/2014/main" id="{99DF2241-0847-4363-AE76-DFBF580915A5}"/>
                </a:ext>
              </a:extLst>
            </p:cNvPr>
            <p:cNvSpPr/>
            <p:nvPr/>
          </p:nvSpPr>
          <p:spPr>
            <a:xfrm>
              <a:off x="2258450" y="3532975"/>
              <a:ext cx="28375" cy="57350"/>
            </a:xfrm>
            <a:custGeom>
              <a:avLst/>
              <a:gdLst/>
              <a:ahLst/>
              <a:cxnLst/>
              <a:rect l="l" t="t" r="r" b="b"/>
              <a:pathLst>
                <a:path w="1135" h="2294" extrusionOk="0">
                  <a:moveTo>
                    <a:pt x="301" y="667"/>
                  </a:moveTo>
                  <a:cubicBezTo>
                    <a:pt x="301" y="701"/>
                    <a:pt x="301" y="734"/>
                    <a:pt x="301" y="768"/>
                  </a:cubicBezTo>
                  <a:cubicBezTo>
                    <a:pt x="301" y="768"/>
                    <a:pt x="301" y="801"/>
                    <a:pt x="301" y="801"/>
                  </a:cubicBezTo>
                  <a:lnTo>
                    <a:pt x="301" y="934"/>
                  </a:lnTo>
                  <a:cubicBezTo>
                    <a:pt x="301" y="934"/>
                    <a:pt x="301" y="968"/>
                    <a:pt x="301" y="968"/>
                  </a:cubicBezTo>
                  <a:cubicBezTo>
                    <a:pt x="301" y="1001"/>
                    <a:pt x="301" y="1034"/>
                    <a:pt x="301" y="1068"/>
                  </a:cubicBezTo>
                  <a:cubicBezTo>
                    <a:pt x="301" y="1101"/>
                    <a:pt x="267" y="1134"/>
                    <a:pt x="234" y="1168"/>
                  </a:cubicBezTo>
                  <a:lnTo>
                    <a:pt x="167" y="1168"/>
                  </a:lnTo>
                  <a:cubicBezTo>
                    <a:pt x="167" y="1134"/>
                    <a:pt x="167" y="1101"/>
                    <a:pt x="167" y="1068"/>
                  </a:cubicBezTo>
                  <a:cubicBezTo>
                    <a:pt x="167" y="1068"/>
                    <a:pt x="167" y="1034"/>
                    <a:pt x="167" y="1034"/>
                  </a:cubicBezTo>
                  <a:lnTo>
                    <a:pt x="167" y="901"/>
                  </a:lnTo>
                  <a:cubicBezTo>
                    <a:pt x="167" y="868"/>
                    <a:pt x="167" y="868"/>
                    <a:pt x="167" y="868"/>
                  </a:cubicBezTo>
                  <a:cubicBezTo>
                    <a:pt x="167" y="834"/>
                    <a:pt x="167" y="768"/>
                    <a:pt x="167" y="768"/>
                  </a:cubicBezTo>
                  <a:cubicBezTo>
                    <a:pt x="201" y="734"/>
                    <a:pt x="201" y="701"/>
                    <a:pt x="234" y="667"/>
                  </a:cubicBezTo>
                  <a:close/>
                  <a:moveTo>
                    <a:pt x="334" y="434"/>
                  </a:moveTo>
                  <a:cubicBezTo>
                    <a:pt x="301" y="434"/>
                    <a:pt x="234" y="434"/>
                    <a:pt x="234" y="467"/>
                  </a:cubicBezTo>
                  <a:cubicBezTo>
                    <a:pt x="167" y="501"/>
                    <a:pt x="134" y="501"/>
                    <a:pt x="101" y="534"/>
                  </a:cubicBezTo>
                  <a:cubicBezTo>
                    <a:pt x="101" y="601"/>
                    <a:pt x="67" y="634"/>
                    <a:pt x="34" y="667"/>
                  </a:cubicBezTo>
                  <a:cubicBezTo>
                    <a:pt x="34" y="701"/>
                    <a:pt x="1" y="734"/>
                    <a:pt x="1" y="801"/>
                  </a:cubicBezTo>
                  <a:cubicBezTo>
                    <a:pt x="1" y="834"/>
                    <a:pt x="1" y="868"/>
                    <a:pt x="1" y="901"/>
                  </a:cubicBezTo>
                  <a:lnTo>
                    <a:pt x="1" y="1068"/>
                  </a:lnTo>
                  <a:lnTo>
                    <a:pt x="1" y="1201"/>
                  </a:lnTo>
                  <a:cubicBezTo>
                    <a:pt x="1" y="1235"/>
                    <a:pt x="1" y="1268"/>
                    <a:pt x="1" y="1301"/>
                  </a:cubicBezTo>
                  <a:cubicBezTo>
                    <a:pt x="1" y="1335"/>
                    <a:pt x="1" y="1335"/>
                    <a:pt x="34" y="1368"/>
                  </a:cubicBezTo>
                  <a:cubicBezTo>
                    <a:pt x="67" y="1401"/>
                    <a:pt x="101" y="1401"/>
                    <a:pt x="101" y="1401"/>
                  </a:cubicBezTo>
                  <a:cubicBezTo>
                    <a:pt x="134" y="1401"/>
                    <a:pt x="201" y="1368"/>
                    <a:pt x="234" y="1368"/>
                  </a:cubicBezTo>
                  <a:cubicBezTo>
                    <a:pt x="267" y="1335"/>
                    <a:pt x="301" y="1301"/>
                    <a:pt x="334" y="1268"/>
                  </a:cubicBezTo>
                  <a:cubicBezTo>
                    <a:pt x="334" y="1235"/>
                    <a:pt x="367" y="1201"/>
                    <a:pt x="401" y="1168"/>
                  </a:cubicBezTo>
                  <a:cubicBezTo>
                    <a:pt x="401" y="1134"/>
                    <a:pt x="434" y="1068"/>
                    <a:pt x="434" y="1034"/>
                  </a:cubicBezTo>
                  <a:cubicBezTo>
                    <a:pt x="434" y="1001"/>
                    <a:pt x="434" y="968"/>
                    <a:pt x="434" y="901"/>
                  </a:cubicBezTo>
                  <a:lnTo>
                    <a:pt x="434" y="768"/>
                  </a:lnTo>
                  <a:lnTo>
                    <a:pt x="434" y="634"/>
                  </a:lnTo>
                  <a:cubicBezTo>
                    <a:pt x="434" y="601"/>
                    <a:pt x="434" y="567"/>
                    <a:pt x="434" y="534"/>
                  </a:cubicBezTo>
                  <a:cubicBezTo>
                    <a:pt x="434" y="501"/>
                    <a:pt x="401" y="467"/>
                    <a:pt x="401" y="467"/>
                  </a:cubicBezTo>
                  <a:cubicBezTo>
                    <a:pt x="367" y="434"/>
                    <a:pt x="334" y="434"/>
                    <a:pt x="334" y="434"/>
                  </a:cubicBezTo>
                  <a:close/>
                  <a:moveTo>
                    <a:pt x="1001" y="1134"/>
                  </a:moveTo>
                  <a:cubicBezTo>
                    <a:pt x="1001" y="1168"/>
                    <a:pt x="1001" y="1201"/>
                    <a:pt x="1001" y="1235"/>
                  </a:cubicBezTo>
                  <a:lnTo>
                    <a:pt x="1001" y="1468"/>
                  </a:lnTo>
                  <a:cubicBezTo>
                    <a:pt x="1001" y="1468"/>
                    <a:pt x="1001" y="1501"/>
                    <a:pt x="1001" y="1535"/>
                  </a:cubicBezTo>
                  <a:cubicBezTo>
                    <a:pt x="1001" y="1568"/>
                    <a:pt x="968" y="1601"/>
                    <a:pt x="935" y="1601"/>
                  </a:cubicBezTo>
                  <a:lnTo>
                    <a:pt x="868" y="1601"/>
                  </a:lnTo>
                  <a:cubicBezTo>
                    <a:pt x="868" y="1601"/>
                    <a:pt x="868" y="1568"/>
                    <a:pt x="868" y="1535"/>
                  </a:cubicBezTo>
                  <a:cubicBezTo>
                    <a:pt x="868" y="1535"/>
                    <a:pt x="868" y="1501"/>
                    <a:pt x="868" y="1501"/>
                  </a:cubicBezTo>
                  <a:lnTo>
                    <a:pt x="868" y="1368"/>
                  </a:lnTo>
                  <a:cubicBezTo>
                    <a:pt x="868" y="1335"/>
                    <a:pt x="868" y="1335"/>
                    <a:pt x="868" y="1301"/>
                  </a:cubicBezTo>
                  <a:cubicBezTo>
                    <a:pt x="868" y="1268"/>
                    <a:pt x="868" y="1235"/>
                    <a:pt x="868" y="1201"/>
                  </a:cubicBezTo>
                  <a:cubicBezTo>
                    <a:pt x="901" y="1168"/>
                    <a:pt x="901" y="1168"/>
                    <a:pt x="935" y="1134"/>
                  </a:cubicBezTo>
                  <a:close/>
                  <a:moveTo>
                    <a:pt x="1035" y="901"/>
                  </a:moveTo>
                  <a:cubicBezTo>
                    <a:pt x="1001" y="901"/>
                    <a:pt x="935" y="901"/>
                    <a:pt x="935" y="934"/>
                  </a:cubicBezTo>
                  <a:lnTo>
                    <a:pt x="901" y="934"/>
                  </a:lnTo>
                  <a:cubicBezTo>
                    <a:pt x="868" y="968"/>
                    <a:pt x="834" y="1001"/>
                    <a:pt x="801" y="1034"/>
                  </a:cubicBezTo>
                  <a:cubicBezTo>
                    <a:pt x="801" y="1068"/>
                    <a:pt x="768" y="1101"/>
                    <a:pt x="734" y="1134"/>
                  </a:cubicBezTo>
                  <a:cubicBezTo>
                    <a:pt x="734" y="1168"/>
                    <a:pt x="701" y="1235"/>
                    <a:pt x="701" y="1268"/>
                  </a:cubicBezTo>
                  <a:cubicBezTo>
                    <a:pt x="701" y="1301"/>
                    <a:pt x="701" y="1335"/>
                    <a:pt x="701" y="1401"/>
                  </a:cubicBezTo>
                  <a:lnTo>
                    <a:pt x="701" y="1668"/>
                  </a:lnTo>
                  <a:cubicBezTo>
                    <a:pt x="701" y="1702"/>
                    <a:pt x="701" y="1735"/>
                    <a:pt x="701" y="1768"/>
                  </a:cubicBezTo>
                  <a:cubicBezTo>
                    <a:pt x="701" y="1802"/>
                    <a:pt x="734" y="1835"/>
                    <a:pt x="734" y="1835"/>
                  </a:cubicBezTo>
                  <a:cubicBezTo>
                    <a:pt x="768" y="1868"/>
                    <a:pt x="801" y="1868"/>
                    <a:pt x="801" y="1868"/>
                  </a:cubicBezTo>
                  <a:cubicBezTo>
                    <a:pt x="868" y="1868"/>
                    <a:pt x="901" y="1868"/>
                    <a:pt x="935" y="1835"/>
                  </a:cubicBezTo>
                  <a:cubicBezTo>
                    <a:pt x="968" y="1802"/>
                    <a:pt x="1001" y="1802"/>
                    <a:pt x="1035" y="1735"/>
                  </a:cubicBezTo>
                  <a:cubicBezTo>
                    <a:pt x="1035" y="1702"/>
                    <a:pt x="1068" y="1668"/>
                    <a:pt x="1101" y="1635"/>
                  </a:cubicBezTo>
                  <a:cubicBezTo>
                    <a:pt x="1135" y="1601"/>
                    <a:pt x="1135" y="1568"/>
                    <a:pt x="1135" y="1501"/>
                  </a:cubicBezTo>
                  <a:cubicBezTo>
                    <a:pt x="1135" y="1468"/>
                    <a:pt x="1135" y="1435"/>
                    <a:pt x="1135" y="1368"/>
                  </a:cubicBezTo>
                  <a:lnTo>
                    <a:pt x="1135" y="1235"/>
                  </a:lnTo>
                  <a:lnTo>
                    <a:pt x="1135" y="1101"/>
                  </a:lnTo>
                  <a:cubicBezTo>
                    <a:pt x="1135" y="1068"/>
                    <a:pt x="1135" y="1034"/>
                    <a:pt x="1135" y="1001"/>
                  </a:cubicBezTo>
                  <a:cubicBezTo>
                    <a:pt x="1135" y="968"/>
                    <a:pt x="1135" y="934"/>
                    <a:pt x="1101" y="934"/>
                  </a:cubicBezTo>
                  <a:cubicBezTo>
                    <a:pt x="1068" y="901"/>
                    <a:pt x="1035" y="901"/>
                    <a:pt x="1035" y="901"/>
                  </a:cubicBezTo>
                  <a:close/>
                  <a:moveTo>
                    <a:pt x="1035" y="0"/>
                  </a:moveTo>
                  <a:lnTo>
                    <a:pt x="935" y="67"/>
                  </a:lnTo>
                  <a:cubicBezTo>
                    <a:pt x="901" y="67"/>
                    <a:pt x="901" y="100"/>
                    <a:pt x="901" y="100"/>
                  </a:cubicBezTo>
                  <a:lnTo>
                    <a:pt x="868" y="134"/>
                  </a:lnTo>
                  <a:lnTo>
                    <a:pt x="67" y="2269"/>
                  </a:lnTo>
                  <a:cubicBezTo>
                    <a:pt x="67" y="2285"/>
                    <a:pt x="67" y="2294"/>
                    <a:pt x="71" y="2294"/>
                  </a:cubicBezTo>
                  <a:cubicBezTo>
                    <a:pt x="76" y="2294"/>
                    <a:pt x="84" y="2285"/>
                    <a:pt x="101" y="2269"/>
                  </a:cubicBezTo>
                  <a:lnTo>
                    <a:pt x="201" y="2235"/>
                  </a:lnTo>
                  <a:lnTo>
                    <a:pt x="234" y="2202"/>
                  </a:lnTo>
                  <a:lnTo>
                    <a:pt x="267" y="2135"/>
                  </a:lnTo>
                  <a:lnTo>
                    <a:pt x="1068" y="67"/>
                  </a:lnTo>
                  <a:cubicBezTo>
                    <a:pt x="1068" y="67"/>
                    <a:pt x="1068" y="34"/>
                    <a:pt x="1068" y="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237;p75">
              <a:extLst>
                <a:ext uri="{FF2B5EF4-FFF2-40B4-BE49-F238E27FC236}">
                  <a16:creationId xmlns:a16="http://schemas.microsoft.com/office/drawing/2014/main" id="{2BB69B99-8E96-4DA7-9297-FE62DF88397E}"/>
                </a:ext>
              </a:extLst>
            </p:cNvPr>
            <p:cNvSpPr/>
            <p:nvPr/>
          </p:nvSpPr>
          <p:spPr>
            <a:xfrm>
              <a:off x="2300150" y="3527125"/>
              <a:ext cx="20875" cy="36725"/>
            </a:xfrm>
            <a:custGeom>
              <a:avLst/>
              <a:gdLst/>
              <a:ahLst/>
              <a:cxnLst/>
              <a:rect l="l" t="t" r="r" b="b"/>
              <a:pathLst>
                <a:path w="835" h="1469" extrusionOk="0">
                  <a:moveTo>
                    <a:pt x="534" y="334"/>
                  </a:moveTo>
                  <a:cubicBezTo>
                    <a:pt x="567" y="334"/>
                    <a:pt x="567" y="368"/>
                    <a:pt x="601" y="401"/>
                  </a:cubicBezTo>
                  <a:cubicBezTo>
                    <a:pt x="601" y="434"/>
                    <a:pt x="601" y="468"/>
                    <a:pt x="601" y="501"/>
                  </a:cubicBezTo>
                  <a:lnTo>
                    <a:pt x="601" y="735"/>
                  </a:lnTo>
                  <a:cubicBezTo>
                    <a:pt x="601" y="768"/>
                    <a:pt x="601" y="835"/>
                    <a:pt x="601" y="868"/>
                  </a:cubicBezTo>
                  <a:cubicBezTo>
                    <a:pt x="567" y="901"/>
                    <a:pt x="567" y="968"/>
                    <a:pt x="534" y="1002"/>
                  </a:cubicBezTo>
                  <a:cubicBezTo>
                    <a:pt x="534" y="1002"/>
                    <a:pt x="501" y="1035"/>
                    <a:pt x="467" y="1068"/>
                  </a:cubicBezTo>
                  <a:cubicBezTo>
                    <a:pt x="467" y="1068"/>
                    <a:pt x="434" y="1102"/>
                    <a:pt x="401" y="1102"/>
                  </a:cubicBezTo>
                  <a:cubicBezTo>
                    <a:pt x="401" y="1135"/>
                    <a:pt x="367" y="1135"/>
                    <a:pt x="334" y="1135"/>
                  </a:cubicBezTo>
                  <a:lnTo>
                    <a:pt x="301" y="1135"/>
                  </a:lnTo>
                  <a:cubicBezTo>
                    <a:pt x="267" y="1135"/>
                    <a:pt x="234" y="1102"/>
                    <a:pt x="234" y="1102"/>
                  </a:cubicBezTo>
                  <a:cubicBezTo>
                    <a:pt x="234" y="1035"/>
                    <a:pt x="201" y="1002"/>
                    <a:pt x="201" y="968"/>
                  </a:cubicBezTo>
                  <a:lnTo>
                    <a:pt x="201" y="935"/>
                  </a:lnTo>
                  <a:lnTo>
                    <a:pt x="201" y="868"/>
                  </a:lnTo>
                  <a:lnTo>
                    <a:pt x="201" y="801"/>
                  </a:lnTo>
                  <a:lnTo>
                    <a:pt x="201" y="735"/>
                  </a:lnTo>
                  <a:cubicBezTo>
                    <a:pt x="201" y="701"/>
                    <a:pt x="234" y="635"/>
                    <a:pt x="234" y="601"/>
                  </a:cubicBezTo>
                  <a:cubicBezTo>
                    <a:pt x="234" y="568"/>
                    <a:pt x="267" y="535"/>
                    <a:pt x="301" y="501"/>
                  </a:cubicBezTo>
                  <a:cubicBezTo>
                    <a:pt x="301" y="468"/>
                    <a:pt x="334" y="434"/>
                    <a:pt x="334" y="434"/>
                  </a:cubicBezTo>
                  <a:lnTo>
                    <a:pt x="401" y="368"/>
                  </a:lnTo>
                  <a:cubicBezTo>
                    <a:pt x="434" y="368"/>
                    <a:pt x="467" y="334"/>
                    <a:pt x="467" y="334"/>
                  </a:cubicBezTo>
                  <a:close/>
                  <a:moveTo>
                    <a:pt x="567" y="1"/>
                  </a:moveTo>
                  <a:cubicBezTo>
                    <a:pt x="501" y="1"/>
                    <a:pt x="467" y="34"/>
                    <a:pt x="401" y="68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34"/>
                    <a:pt x="167" y="301"/>
                    <a:pt x="134" y="368"/>
                  </a:cubicBezTo>
                  <a:cubicBezTo>
                    <a:pt x="100" y="468"/>
                    <a:pt x="67" y="535"/>
                    <a:pt x="34" y="601"/>
                  </a:cubicBezTo>
                  <a:cubicBezTo>
                    <a:pt x="0" y="701"/>
                    <a:pt x="0" y="768"/>
                    <a:pt x="0" y="835"/>
                  </a:cubicBezTo>
                  <a:cubicBezTo>
                    <a:pt x="0" y="868"/>
                    <a:pt x="0" y="868"/>
                    <a:pt x="0" y="901"/>
                  </a:cubicBezTo>
                  <a:lnTo>
                    <a:pt x="0" y="1035"/>
                  </a:lnTo>
                  <a:cubicBezTo>
                    <a:pt x="0" y="1068"/>
                    <a:pt x="0" y="1068"/>
                    <a:pt x="0" y="1102"/>
                  </a:cubicBezTo>
                  <a:cubicBezTo>
                    <a:pt x="0" y="1168"/>
                    <a:pt x="34" y="1235"/>
                    <a:pt x="34" y="1302"/>
                  </a:cubicBezTo>
                  <a:cubicBezTo>
                    <a:pt x="67" y="1335"/>
                    <a:pt x="100" y="1368"/>
                    <a:pt x="134" y="1402"/>
                  </a:cubicBezTo>
                  <a:cubicBezTo>
                    <a:pt x="167" y="1435"/>
                    <a:pt x="201" y="1469"/>
                    <a:pt x="267" y="1469"/>
                  </a:cubicBezTo>
                  <a:cubicBezTo>
                    <a:pt x="301" y="1469"/>
                    <a:pt x="367" y="1435"/>
                    <a:pt x="401" y="1402"/>
                  </a:cubicBezTo>
                  <a:cubicBezTo>
                    <a:pt x="467" y="1368"/>
                    <a:pt x="534" y="1335"/>
                    <a:pt x="567" y="1268"/>
                  </a:cubicBezTo>
                  <a:cubicBezTo>
                    <a:pt x="634" y="1202"/>
                    <a:pt x="668" y="1168"/>
                    <a:pt x="701" y="1068"/>
                  </a:cubicBezTo>
                  <a:cubicBezTo>
                    <a:pt x="734" y="1002"/>
                    <a:pt x="768" y="935"/>
                    <a:pt x="768" y="868"/>
                  </a:cubicBezTo>
                  <a:cubicBezTo>
                    <a:pt x="801" y="801"/>
                    <a:pt x="801" y="701"/>
                    <a:pt x="834" y="635"/>
                  </a:cubicBezTo>
                  <a:cubicBezTo>
                    <a:pt x="834" y="601"/>
                    <a:pt x="834" y="601"/>
                    <a:pt x="834" y="568"/>
                  </a:cubicBezTo>
                  <a:lnTo>
                    <a:pt x="834" y="434"/>
                  </a:lnTo>
                  <a:cubicBezTo>
                    <a:pt x="834" y="401"/>
                    <a:pt x="834" y="401"/>
                    <a:pt x="834" y="368"/>
                  </a:cubicBezTo>
                  <a:cubicBezTo>
                    <a:pt x="801" y="301"/>
                    <a:pt x="801" y="234"/>
                    <a:pt x="768" y="168"/>
                  </a:cubicBezTo>
                  <a:cubicBezTo>
                    <a:pt x="768" y="134"/>
                    <a:pt x="734" y="101"/>
                    <a:pt x="701" y="68"/>
                  </a:cubicBezTo>
                  <a:cubicBezTo>
                    <a:pt x="668" y="34"/>
                    <a:pt x="601" y="1"/>
                    <a:pt x="5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238;p75">
              <a:extLst>
                <a:ext uri="{FF2B5EF4-FFF2-40B4-BE49-F238E27FC236}">
                  <a16:creationId xmlns:a16="http://schemas.microsoft.com/office/drawing/2014/main" id="{9389E544-A495-47F5-A429-0E46C1B8A320}"/>
                </a:ext>
              </a:extLst>
            </p:cNvPr>
            <p:cNvSpPr/>
            <p:nvPr/>
          </p:nvSpPr>
          <p:spPr>
            <a:xfrm>
              <a:off x="2324325" y="3499000"/>
              <a:ext cx="15050" cy="52350"/>
            </a:xfrm>
            <a:custGeom>
              <a:avLst/>
              <a:gdLst/>
              <a:ahLst/>
              <a:cxnLst/>
              <a:rect l="l" t="t" r="r" b="b"/>
              <a:pathLst>
                <a:path w="602" h="2094" extrusionOk="0">
                  <a:moveTo>
                    <a:pt x="572" y="0"/>
                  </a:moveTo>
                  <a:cubicBezTo>
                    <a:pt x="568" y="0"/>
                    <a:pt x="568" y="8"/>
                    <a:pt x="568" y="25"/>
                  </a:cubicBezTo>
                  <a:lnTo>
                    <a:pt x="434" y="92"/>
                  </a:lnTo>
                  <a:cubicBezTo>
                    <a:pt x="368" y="125"/>
                    <a:pt x="334" y="158"/>
                    <a:pt x="301" y="192"/>
                  </a:cubicBezTo>
                  <a:cubicBezTo>
                    <a:pt x="268" y="225"/>
                    <a:pt x="234" y="292"/>
                    <a:pt x="201" y="325"/>
                  </a:cubicBezTo>
                  <a:cubicBezTo>
                    <a:pt x="168" y="392"/>
                    <a:pt x="134" y="425"/>
                    <a:pt x="134" y="492"/>
                  </a:cubicBezTo>
                  <a:cubicBezTo>
                    <a:pt x="134" y="559"/>
                    <a:pt x="134" y="625"/>
                    <a:pt x="134" y="726"/>
                  </a:cubicBezTo>
                  <a:lnTo>
                    <a:pt x="134" y="826"/>
                  </a:lnTo>
                  <a:lnTo>
                    <a:pt x="34" y="892"/>
                  </a:lnTo>
                  <a:cubicBezTo>
                    <a:pt x="1" y="892"/>
                    <a:pt x="1" y="926"/>
                    <a:pt x="1" y="926"/>
                  </a:cubicBezTo>
                  <a:cubicBezTo>
                    <a:pt x="1" y="959"/>
                    <a:pt x="1" y="959"/>
                    <a:pt x="1" y="992"/>
                  </a:cubicBezTo>
                  <a:lnTo>
                    <a:pt x="1" y="1159"/>
                  </a:lnTo>
                  <a:cubicBezTo>
                    <a:pt x="1" y="1159"/>
                    <a:pt x="1" y="1159"/>
                    <a:pt x="1" y="1193"/>
                  </a:cubicBezTo>
                  <a:lnTo>
                    <a:pt x="34" y="1193"/>
                  </a:lnTo>
                  <a:lnTo>
                    <a:pt x="134" y="1126"/>
                  </a:lnTo>
                  <a:lnTo>
                    <a:pt x="134" y="2060"/>
                  </a:lnTo>
                  <a:cubicBezTo>
                    <a:pt x="134" y="2060"/>
                    <a:pt x="134" y="2093"/>
                    <a:pt x="134" y="2093"/>
                  </a:cubicBezTo>
                  <a:lnTo>
                    <a:pt x="168" y="2093"/>
                  </a:lnTo>
                  <a:lnTo>
                    <a:pt x="301" y="2026"/>
                  </a:lnTo>
                  <a:cubicBezTo>
                    <a:pt x="301" y="2026"/>
                    <a:pt x="301" y="1993"/>
                    <a:pt x="301" y="1993"/>
                  </a:cubicBezTo>
                  <a:cubicBezTo>
                    <a:pt x="301" y="1960"/>
                    <a:pt x="301" y="1960"/>
                    <a:pt x="301" y="1926"/>
                  </a:cubicBezTo>
                  <a:lnTo>
                    <a:pt x="301" y="992"/>
                  </a:lnTo>
                  <a:lnTo>
                    <a:pt x="534" y="859"/>
                  </a:lnTo>
                  <a:cubicBezTo>
                    <a:pt x="568" y="859"/>
                    <a:pt x="568" y="859"/>
                    <a:pt x="568" y="826"/>
                  </a:cubicBezTo>
                  <a:cubicBezTo>
                    <a:pt x="568" y="826"/>
                    <a:pt x="568" y="792"/>
                    <a:pt x="568" y="792"/>
                  </a:cubicBezTo>
                  <a:lnTo>
                    <a:pt x="568" y="625"/>
                  </a:lnTo>
                  <a:cubicBezTo>
                    <a:pt x="568" y="592"/>
                    <a:pt x="568" y="592"/>
                    <a:pt x="568" y="592"/>
                  </a:cubicBezTo>
                  <a:cubicBezTo>
                    <a:pt x="568" y="575"/>
                    <a:pt x="559" y="567"/>
                    <a:pt x="551" y="567"/>
                  </a:cubicBezTo>
                  <a:cubicBezTo>
                    <a:pt x="543" y="567"/>
                    <a:pt x="534" y="575"/>
                    <a:pt x="534" y="592"/>
                  </a:cubicBezTo>
                  <a:lnTo>
                    <a:pt x="301" y="692"/>
                  </a:lnTo>
                  <a:lnTo>
                    <a:pt x="334" y="625"/>
                  </a:lnTo>
                  <a:cubicBezTo>
                    <a:pt x="301" y="559"/>
                    <a:pt x="334" y="525"/>
                    <a:pt x="368" y="459"/>
                  </a:cubicBezTo>
                  <a:cubicBezTo>
                    <a:pt x="368" y="425"/>
                    <a:pt x="401" y="392"/>
                    <a:pt x="434" y="392"/>
                  </a:cubicBezTo>
                  <a:lnTo>
                    <a:pt x="568" y="325"/>
                  </a:lnTo>
                  <a:cubicBezTo>
                    <a:pt x="568" y="292"/>
                    <a:pt x="601" y="292"/>
                    <a:pt x="601" y="259"/>
                  </a:cubicBezTo>
                  <a:cubicBezTo>
                    <a:pt x="601" y="259"/>
                    <a:pt x="601" y="225"/>
                    <a:pt x="601" y="225"/>
                  </a:cubicBezTo>
                  <a:lnTo>
                    <a:pt x="601" y="58"/>
                  </a:lnTo>
                  <a:cubicBezTo>
                    <a:pt x="601" y="25"/>
                    <a:pt x="601" y="25"/>
                    <a:pt x="601" y="25"/>
                  </a:cubicBezTo>
                  <a:cubicBezTo>
                    <a:pt x="584" y="8"/>
                    <a:pt x="576" y="0"/>
                    <a:pt x="5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239;p75">
              <a:extLst>
                <a:ext uri="{FF2B5EF4-FFF2-40B4-BE49-F238E27FC236}">
                  <a16:creationId xmlns:a16="http://schemas.microsoft.com/office/drawing/2014/main" id="{D65C91E9-F1C8-4FD0-91EB-CC116F195A0B}"/>
                </a:ext>
              </a:extLst>
            </p:cNvPr>
            <p:cNvSpPr/>
            <p:nvPr/>
          </p:nvSpPr>
          <p:spPr>
            <a:xfrm>
              <a:off x="2351850" y="3485950"/>
              <a:ext cx="21700" cy="51225"/>
            </a:xfrm>
            <a:custGeom>
              <a:avLst/>
              <a:gdLst/>
              <a:ahLst/>
              <a:cxnLst/>
              <a:rect l="l" t="t" r="r" b="b"/>
              <a:pathLst>
                <a:path w="868" h="2049" extrusionOk="0">
                  <a:moveTo>
                    <a:pt x="531" y="366"/>
                  </a:moveTo>
                  <a:cubicBezTo>
                    <a:pt x="545" y="366"/>
                    <a:pt x="558" y="371"/>
                    <a:pt x="568" y="380"/>
                  </a:cubicBezTo>
                  <a:cubicBezTo>
                    <a:pt x="634" y="380"/>
                    <a:pt x="634" y="414"/>
                    <a:pt x="634" y="514"/>
                  </a:cubicBezTo>
                  <a:cubicBezTo>
                    <a:pt x="634" y="580"/>
                    <a:pt x="601" y="680"/>
                    <a:pt x="568" y="747"/>
                  </a:cubicBezTo>
                  <a:cubicBezTo>
                    <a:pt x="534" y="814"/>
                    <a:pt x="501" y="847"/>
                    <a:pt x="434" y="881"/>
                  </a:cubicBezTo>
                  <a:lnTo>
                    <a:pt x="201" y="1014"/>
                  </a:lnTo>
                  <a:lnTo>
                    <a:pt x="201" y="547"/>
                  </a:lnTo>
                  <a:lnTo>
                    <a:pt x="434" y="414"/>
                  </a:lnTo>
                  <a:cubicBezTo>
                    <a:pt x="458" y="390"/>
                    <a:pt x="498" y="366"/>
                    <a:pt x="531" y="366"/>
                  </a:cubicBezTo>
                  <a:close/>
                  <a:moveTo>
                    <a:pt x="624" y="0"/>
                  </a:moveTo>
                  <a:cubicBezTo>
                    <a:pt x="571" y="0"/>
                    <a:pt x="508" y="25"/>
                    <a:pt x="434" y="80"/>
                  </a:cubicBezTo>
                  <a:lnTo>
                    <a:pt x="67" y="314"/>
                  </a:lnTo>
                  <a:cubicBezTo>
                    <a:pt x="34" y="314"/>
                    <a:pt x="34" y="347"/>
                    <a:pt x="34" y="347"/>
                  </a:cubicBezTo>
                  <a:cubicBezTo>
                    <a:pt x="34" y="380"/>
                    <a:pt x="34" y="380"/>
                    <a:pt x="34" y="414"/>
                  </a:cubicBezTo>
                  <a:lnTo>
                    <a:pt x="34" y="2015"/>
                  </a:lnTo>
                  <a:cubicBezTo>
                    <a:pt x="1" y="2048"/>
                    <a:pt x="1" y="2048"/>
                    <a:pt x="34" y="2048"/>
                  </a:cubicBezTo>
                  <a:lnTo>
                    <a:pt x="67" y="2048"/>
                  </a:lnTo>
                  <a:lnTo>
                    <a:pt x="201" y="1981"/>
                  </a:lnTo>
                  <a:cubicBezTo>
                    <a:pt x="201" y="1981"/>
                    <a:pt x="201" y="1948"/>
                    <a:pt x="234" y="1948"/>
                  </a:cubicBezTo>
                  <a:cubicBezTo>
                    <a:pt x="234" y="1915"/>
                    <a:pt x="234" y="1915"/>
                    <a:pt x="234" y="1881"/>
                  </a:cubicBezTo>
                  <a:lnTo>
                    <a:pt x="234" y="1314"/>
                  </a:lnTo>
                  <a:lnTo>
                    <a:pt x="434" y="1181"/>
                  </a:lnTo>
                  <a:lnTo>
                    <a:pt x="634" y="1648"/>
                  </a:lnTo>
                  <a:cubicBezTo>
                    <a:pt x="634" y="1648"/>
                    <a:pt x="634" y="1681"/>
                    <a:pt x="634" y="1681"/>
                  </a:cubicBezTo>
                  <a:lnTo>
                    <a:pt x="701" y="1681"/>
                  </a:lnTo>
                  <a:lnTo>
                    <a:pt x="834" y="1581"/>
                  </a:lnTo>
                  <a:lnTo>
                    <a:pt x="868" y="1581"/>
                  </a:lnTo>
                  <a:cubicBezTo>
                    <a:pt x="868" y="1548"/>
                    <a:pt x="868" y="1548"/>
                    <a:pt x="868" y="1514"/>
                  </a:cubicBezTo>
                  <a:cubicBezTo>
                    <a:pt x="868" y="1514"/>
                    <a:pt x="868" y="1514"/>
                    <a:pt x="868" y="1481"/>
                  </a:cubicBezTo>
                  <a:lnTo>
                    <a:pt x="634" y="1014"/>
                  </a:lnTo>
                  <a:cubicBezTo>
                    <a:pt x="701" y="914"/>
                    <a:pt x="768" y="814"/>
                    <a:pt x="801" y="714"/>
                  </a:cubicBezTo>
                  <a:cubicBezTo>
                    <a:pt x="834" y="614"/>
                    <a:pt x="834" y="480"/>
                    <a:pt x="868" y="380"/>
                  </a:cubicBezTo>
                  <a:cubicBezTo>
                    <a:pt x="868" y="247"/>
                    <a:pt x="834" y="147"/>
                    <a:pt x="734" y="47"/>
                  </a:cubicBezTo>
                  <a:cubicBezTo>
                    <a:pt x="704" y="17"/>
                    <a:pt x="668" y="0"/>
                    <a:pt x="6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240;p75">
              <a:extLst>
                <a:ext uri="{FF2B5EF4-FFF2-40B4-BE49-F238E27FC236}">
                  <a16:creationId xmlns:a16="http://schemas.microsoft.com/office/drawing/2014/main" id="{8FF69CE4-6426-45F5-A5EC-5E65077CE9D0}"/>
                </a:ext>
              </a:extLst>
            </p:cNvPr>
            <p:cNvSpPr/>
            <p:nvPr/>
          </p:nvSpPr>
          <p:spPr>
            <a:xfrm>
              <a:off x="2376875" y="3483775"/>
              <a:ext cx="20025" cy="35050"/>
            </a:xfrm>
            <a:custGeom>
              <a:avLst/>
              <a:gdLst/>
              <a:ahLst/>
              <a:cxnLst/>
              <a:rect l="l" t="t" r="r" b="b"/>
              <a:pathLst>
                <a:path w="801" h="1402" extrusionOk="0">
                  <a:moveTo>
                    <a:pt x="534" y="300"/>
                  </a:moveTo>
                  <a:cubicBezTo>
                    <a:pt x="534" y="300"/>
                    <a:pt x="567" y="300"/>
                    <a:pt x="567" y="334"/>
                  </a:cubicBezTo>
                  <a:cubicBezTo>
                    <a:pt x="601" y="334"/>
                    <a:pt x="601" y="367"/>
                    <a:pt x="601" y="401"/>
                  </a:cubicBezTo>
                  <a:cubicBezTo>
                    <a:pt x="601" y="401"/>
                    <a:pt x="601" y="434"/>
                    <a:pt x="601" y="467"/>
                  </a:cubicBezTo>
                  <a:lnTo>
                    <a:pt x="234" y="667"/>
                  </a:lnTo>
                  <a:lnTo>
                    <a:pt x="234" y="601"/>
                  </a:lnTo>
                  <a:cubicBezTo>
                    <a:pt x="234" y="567"/>
                    <a:pt x="267" y="534"/>
                    <a:pt x="267" y="501"/>
                  </a:cubicBezTo>
                  <a:lnTo>
                    <a:pt x="334" y="401"/>
                  </a:lnTo>
                  <a:cubicBezTo>
                    <a:pt x="367" y="367"/>
                    <a:pt x="367" y="367"/>
                    <a:pt x="401" y="334"/>
                  </a:cubicBezTo>
                  <a:cubicBezTo>
                    <a:pt x="434" y="300"/>
                    <a:pt x="467" y="300"/>
                    <a:pt x="534" y="300"/>
                  </a:cubicBezTo>
                  <a:close/>
                  <a:moveTo>
                    <a:pt x="567" y="0"/>
                  </a:moveTo>
                  <a:cubicBezTo>
                    <a:pt x="501" y="0"/>
                    <a:pt x="434" y="0"/>
                    <a:pt x="401" y="34"/>
                  </a:cubicBezTo>
                  <a:cubicBezTo>
                    <a:pt x="334" y="67"/>
                    <a:pt x="267" y="134"/>
                    <a:pt x="234" y="167"/>
                  </a:cubicBezTo>
                  <a:cubicBezTo>
                    <a:pt x="167" y="234"/>
                    <a:pt x="134" y="334"/>
                    <a:pt x="100" y="401"/>
                  </a:cubicBezTo>
                  <a:cubicBezTo>
                    <a:pt x="67" y="467"/>
                    <a:pt x="34" y="567"/>
                    <a:pt x="34" y="667"/>
                  </a:cubicBezTo>
                  <a:cubicBezTo>
                    <a:pt x="0" y="767"/>
                    <a:pt x="0" y="834"/>
                    <a:pt x="0" y="934"/>
                  </a:cubicBezTo>
                  <a:cubicBezTo>
                    <a:pt x="0" y="1034"/>
                    <a:pt x="0" y="1101"/>
                    <a:pt x="0" y="1168"/>
                  </a:cubicBezTo>
                  <a:cubicBezTo>
                    <a:pt x="0" y="1234"/>
                    <a:pt x="34" y="1301"/>
                    <a:pt x="67" y="1335"/>
                  </a:cubicBezTo>
                  <a:cubicBezTo>
                    <a:pt x="100" y="1401"/>
                    <a:pt x="167" y="1401"/>
                    <a:pt x="200" y="1401"/>
                  </a:cubicBezTo>
                  <a:cubicBezTo>
                    <a:pt x="267" y="1401"/>
                    <a:pt x="334" y="1401"/>
                    <a:pt x="367" y="1368"/>
                  </a:cubicBezTo>
                  <a:cubicBezTo>
                    <a:pt x="434" y="1335"/>
                    <a:pt x="501" y="1301"/>
                    <a:pt x="534" y="1234"/>
                  </a:cubicBezTo>
                  <a:cubicBezTo>
                    <a:pt x="567" y="1201"/>
                    <a:pt x="601" y="1134"/>
                    <a:pt x="634" y="1068"/>
                  </a:cubicBezTo>
                  <a:cubicBezTo>
                    <a:pt x="667" y="1034"/>
                    <a:pt x="701" y="968"/>
                    <a:pt x="701" y="934"/>
                  </a:cubicBezTo>
                  <a:cubicBezTo>
                    <a:pt x="734" y="901"/>
                    <a:pt x="734" y="868"/>
                    <a:pt x="734" y="834"/>
                  </a:cubicBezTo>
                  <a:cubicBezTo>
                    <a:pt x="734" y="801"/>
                    <a:pt x="734" y="801"/>
                    <a:pt x="734" y="801"/>
                  </a:cubicBezTo>
                  <a:cubicBezTo>
                    <a:pt x="734" y="784"/>
                    <a:pt x="734" y="776"/>
                    <a:pt x="730" y="776"/>
                  </a:cubicBezTo>
                  <a:cubicBezTo>
                    <a:pt x="726" y="776"/>
                    <a:pt x="717" y="784"/>
                    <a:pt x="701" y="801"/>
                  </a:cubicBezTo>
                  <a:lnTo>
                    <a:pt x="567" y="868"/>
                  </a:lnTo>
                  <a:lnTo>
                    <a:pt x="534" y="901"/>
                  </a:lnTo>
                  <a:lnTo>
                    <a:pt x="534" y="934"/>
                  </a:lnTo>
                  <a:cubicBezTo>
                    <a:pt x="501" y="968"/>
                    <a:pt x="501" y="1001"/>
                    <a:pt x="467" y="1001"/>
                  </a:cubicBezTo>
                  <a:cubicBezTo>
                    <a:pt x="434" y="1034"/>
                    <a:pt x="401" y="1068"/>
                    <a:pt x="401" y="1068"/>
                  </a:cubicBezTo>
                  <a:cubicBezTo>
                    <a:pt x="367" y="1068"/>
                    <a:pt x="334" y="1101"/>
                    <a:pt x="300" y="1101"/>
                  </a:cubicBezTo>
                  <a:lnTo>
                    <a:pt x="267" y="1101"/>
                  </a:lnTo>
                  <a:cubicBezTo>
                    <a:pt x="234" y="1101"/>
                    <a:pt x="234" y="1068"/>
                    <a:pt x="200" y="1034"/>
                  </a:cubicBezTo>
                  <a:cubicBezTo>
                    <a:pt x="200" y="1001"/>
                    <a:pt x="200" y="1001"/>
                    <a:pt x="200" y="968"/>
                  </a:cubicBezTo>
                  <a:lnTo>
                    <a:pt x="767" y="634"/>
                  </a:lnTo>
                  <a:cubicBezTo>
                    <a:pt x="767" y="634"/>
                    <a:pt x="767" y="634"/>
                    <a:pt x="801" y="601"/>
                  </a:cubicBezTo>
                  <a:cubicBezTo>
                    <a:pt x="801" y="601"/>
                    <a:pt x="801" y="567"/>
                    <a:pt x="801" y="567"/>
                  </a:cubicBezTo>
                  <a:lnTo>
                    <a:pt x="801" y="434"/>
                  </a:lnTo>
                  <a:cubicBezTo>
                    <a:pt x="801" y="367"/>
                    <a:pt x="767" y="267"/>
                    <a:pt x="767" y="200"/>
                  </a:cubicBezTo>
                  <a:cubicBezTo>
                    <a:pt x="734" y="167"/>
                    <a:pt x="734" y="100"/>
                    <a:pt x="667" y="67"/>
                  </a:cubicBezTo>
                  <a:cubicBezTo>
                    <a:pt x="634" y="34"/>
                    <a:pt x="601" y="0"/>
                    <a:pt x="5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241;p75">
              <a:extLst>
                <a:ext uri="{FF2B5EF4-FFF2-40B4-BE49-F238E27FC236}">
                  <a16:creationId xmlns:a16="http://schemas.microsoft.com/office/drawing/2014/main" id="{526B072C-961D-425C-B6EE-CF74C8F0FDCC}"/>
                </a:ext>
              </a:extLst>
            </p:cNvPr>
            <p:cNvSpPr/>
            <p:nvPr/>
          </p:nvSpPr>
          <p:spPr>
            <a:xfrm>
              <a:off x="2398550" y="3466475"/>
              <a:ext cx="20875" cy="39000"/>
            </a:xfrm>
            <a:custGeom>
              <a:avLst/>
              <a:gdLst/>
              <a:ahLst/>
              <a:cxnLst/>
              <a:rect l="l" t="t" r="r" b="b"/>
              <a:pathLst>
                <a:path w="835" h="1560" extrusionOk="0">
                  <a:moveTo>
                    <a:pt x="805" y="0"/>
                  </a:moveTo>
                  <a:cubicBezTo>
                    <a:pt x="801" y="0"/>
                    <a:pt x="801" y="8"/>
                    <a:pt x="801" y="25"/>
                  </a:cubicBezTo>
                  <a:lnTo>
                    <a:pt x="668" y="92"/>
                  </a:lnTo>
                  <a:cubicBezTo>
                    <a:pt x="668" y="92"/>
                    <a:pt x="634" y="92"/>
                    <a:pt x="634" y="125"/>
                  </a:cubicBezTo>
                  <a:lnTo>
                    <a:pt x="634" y="192"/>
                  </a:lnTo>
                  <a:lnTo>
                    <a:pt x="401" y="1093"/>
                  </a:lnTo>
                  <a:lnTo>
                    <a:pt x="201" y="425"/>
                  </a:lnTo>
                  <a:lnTo>
                    <a:pt x="201" y="392"/>
                  </a:lnTo>
                  <a:lnTo>
                    <a:pt x="167" y="392"/>
                  </a:lnTo>
                  <a:lnTo>
                    <a:pt x="34" y="459"/>
                  </a:lnTo>
                  <a:cubicBezTo>
                    <a:pt x="34" y="492"/>
                    <a:pt x="34" y="492"/>
                    <a:pt x="1" y="492"/>
                  </a:cubicBezTo>
                  <a:cubicBezTo>
                    <a:pt x="1" y="525"/>
                    <a:pt x="1" y="525"/>
                    <a:pt x="1" y="559"/>
                  </a:cubicBezTo>
                  <a:lnTo>
                    <a:pt x="334" y="1526"/>
                  </a:lnTo>
                  <a:cubicBezTo>
                    <a:pt x="334" y="1526"/>
                    <a:pt x="334" y="1560"/>
                    <a:pt x="334" y="1560"/>
                  </a:cubicBezTo>
                  <a:lnTo>
                    <a:pt x="367" y="1560"/>
                  </a:lnTo>
                  <a:lnTo>
                    <a:pt x="468" y="1493"/>
                  </a:lnTo>
                  <a:cubicBezTo>
                    <a:pt x="468" y="1493"/>
                    <a:pt x="501" y="1459"/>
                    <a:pt x="501" y="1459"/>
                  </a:cubicBezTo>
                  <a:cubicBezTo>
                    <a:pt x="501" y="1426"/>
                    <a:pt x="501" y="1426"/>
                    <a:pt x="501" y="1393"/>
                  </a:cubicBezTo>
                  <a:lnTo>
                    <a:pt x="834" y="58"/>
                  </a:lnTo>
                  <a:cubicBezTo>
                    <a:pt x="834" y="58"/>
                    <a:pt x="834" y="25"/>
                    <a:pt x="834" y="25"/>
                  </a:cubicBezTo>
                  <a:cubicBezTo>
                    <a:pt x="818" y="8"/>
                    <a:pt x="809" y="0"/>
                    <a:pt x="8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242;p75">
              <a:extLst>
                <a:ext uri="{FF2B5EF4-FFF2-40B4-BE49-F238E27FC236}">
                  <a16:creationId xmlns:a16="http://schemas.microsoft.com/office/drawing/2014/main" id="{1E04D09C-4422-482E-AA41-489122F1B055}"/>
                </a:ext>
              </a:extLst>
            </p:cNvPr>
            <p:cNvSpPr/>
            <p:nvPr/>
          </p:nvSpPr>
          <p:spPr>
            <a:xfrm>
              <a:off x="2421900" y="3457075"/>
              <a:ext cx="20050" cy="35900"/>
            </a:xfrm>
            <a:custGeom>
              <a:avLst/>
              <a:gdLst/>
              <a:ahLst/>
              <a:cxnLst/>
              <a:rect l="l" t="t" r="r" b="b"/>
              <a:pathLst>
                <a:path w="802" h="1436" extrusionOk="0">
                  <a:moveTo>
                    <a:pt x="498" y="321"/>
                  </a:moveTo>
                  <a:cubicBezTo>
                    <a:pt x="512" y="321"/>
                    <a:pt x="524" y="325"/>
                    <a:pt x="534" y="334"/>
                  </a:cubicBezTo>
                  <a:lnTo>
                    <a:pt x="568" y="334"/>
                  </a:lnTo>
                  <a:cubicBezTo>
                    <a:pt x="601" y="368"/>
                    <a:pt x="601" y="368"/>
                    <a:pt x="601" y="401"/>
                  </a:cubicBezTo>
                  <a:cubicBezTo>
                    <a:pt x="601" y="434"/>
                    <a:pt x="601" y="468"/>
                    <a:pt x="601" y="468"/>
                  </a:cubicBezTo>
                  <a:lnTo>
                    <a:pt x="234" y="701"/>
                  </a:lnTo>
                  <a:cubicBezTo>
                    <a:pt x="234" y="635"/>
                    <a:pt x="267" y="568"/>
                    <a:pt x="301" y="501"/>
                  </a:cubicBezTo>
                  <a:cubicBezTo>
                    <a:pt x="301" y="468"/>
                    <a:pt x="334" y="434"/>
                    <a:pt x="367" y="434"/>
                  </a:cubicBezTo>
                  <a:cubicBezTo>
                    <a:pt x="367" y="401"/>
                    <a:pt x="401" y="368"/>
                    <a:pt x="434" y="368"/>
                  </a:cubicBezTo>
                  <a:lnTo>
                    <a:pt x="401" y="368"/>
                  </a:lnTo>
                  <a:cubicBezTo>
                    <a:pt x="424" y="344"/>
                    <a:pt x="465" y="321"/>
                    <a:pt x="498" y="321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34"/>
                    <a:pt x="401" y="34"/>
                  </a:cubicBezTo>
                  <a:cubicBezTo>
                    <a:pt x="334" y="101"/>
                    <a:pt x="301" y="134"/>
                    <a:pt x="234" y="201"/>
                  </a:cubicBezTo>
                  <a:cubicBezTo>
                    <a:pt x="201" y="268"/>
                    <a:pt x="167" y="334"/>
                    <a:pt x="134" y="401"/>
                  </a:cubicBezTo>
                  <a:cubicBezTo>
                    <a:pt x="67" y="501"/>
                    <a:pt x="67" y="601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cubicBezTo>
                    <a:pt x="1" y="1035"/>
                    <a:pt x="1" y="1135"/>
                    <a:pt x="34" y="1202"/>
                  </a:cubicBezTo>
                  <a:cubicBezTo>
                    <a:pt x="34" y="1268"/>
                    <a:pt x="67" y="1335"/>
                    <a:pt x="101" y="1368"/>
                  </a:cubicBezTo>
                  <a:cubicBezTo>
                    <a:pt x="134" y="1402"/>
                    <a:pt x="167" y="1435"/>
                    <a:pt x="234" y="1435"/>
                  </a:cubicBezTo>
                  <a:cubicBezTo>
                    <a:pt x="301" y="1435"/>
                    <a:pt x="334" y="1435"/>
                    <a:pt x="401" y="1402"/>
                  </a:cubicBezTo>
                  <a:cubicBezTo>
                    <a:pt x="468" y="1368"/>
                    <a:pt x="501" y="1302"/>
                    <a:pt x="534" y="1268"/>
                  </a:cubicBezTo>
                  <a:cubicBezTo>
                    <a:pt x="601" y="1202"/>
                    <a:pt x="634" y="1168"/>
                    <a:pt x="668" y="1102"/>
                  </a:cubicBezTo>
                  <a:cubicBezTo>
                    <a:pt x="701" y="1068"/>
                    <a:pt x="734" y="1002"/>
                    <a:pt x="734" y="935"/>
                  </a:cubicBezTo>
                  <a:cubicBezTo>
                    <a:pt x="768" y="935"/>
                    <a:pt x="768" y="868"/>
                    <a:pt x="768" y="835"/>
                  </a:cubicBezTo>
                  <a:cubicBezTo>
                    <a:pt x="768" y="835"/>
                    <a:pt x="768" y="835"/>
                    <a:pt x="768" y="801"/>
                  </a:cubicBezTo>
                  <a:lnTo>
                    <a:pt x="734" y="801"/>
                  </a:lnTo>
                  <a:lnTo>
                    <a:pt x="601" y="868"/>
                  </a:lnTo>
                  <a:cubicBezTo>
                    <a:pt x="601" y="901"/>
                    <a:pt x="568" y="901"/>
                    <a:pt x="568" y="901"/>
                  </a:cubicBezTo>
                  <a:cubicBezTo>
                    <a:pt x="568" y="935"/>
                    <a:pt x="534" y="935"/>
                    <a:pt x="534" y="935"/>
                  </a:cubicBezTo>
                  <a:cubicBezTo>
                    <a:pt x="534" y="968"/>
                    <a:pt x="501" y="1002"/>
                    <a:pt x="501" y="1035"/>
                  </a:cubicBezTo>
                  <a:cubicBezTo>
                    <a:pt x="468" y="1035"/>
                    <a:pt x="434" y="1068"/>
                    <a:pt x="401" y="1102"/>
                  </a:cubicBezTo>
                  <a:lnTo>
                    <a:pt x="334" y="1102"/>
                  </a:lnTo>
                  <a:cubicBezTo>
                    <a:pt x="317" y="1118"/>
                    <a:pt x="309" y="1127"/>
                    <a:pt x="301" y="1127"/>
                  </a:cubicBezTo>
                  <a:cubicBezTo>
                    <a:pt x="292" y="1127"/>
                    <a:pt x="284" y="1118"/>
                    <a:pt x="267" y="1102"/>
                  </a:cubicBezTo>
                  <a:cubicBezTo>
                    <a:pt x="267" y="1102"/>
                    <a:pt x="234" y="1102"/>
                    <a:pt x="234" y="1068"/>
                  </a:cubicBezTo>
                  <a:cubicBezTo>
                    <a:pt x="234" y="1035"/>
                    <a:pt x="234" y="1002"/>
                    <a:pt x="234" y="968"/>
                  </a:cubicBezTo>
                  <a:lnTo>
                    <a:pt x="768" y="668"/>
                  </a:lnTo>
                  <a:cubicBezTo>
                    <a:pt x="801" y="635"/>
                    <a:pt x="801" y="635"/>
                    <a:pt x="801" y="635"/>
                  </a:cubicBezTo>
                  <a:cubicBezTo>
                    <a:pt x="801" y="601"/>
                    <a:pt x="801" y="601"/>
                    <a:pt x="801" y="568"/>
                  </a:cubicBezTo>
                  <a:lnTo>
                    <a:pt x="801" y="468"/>
                  </a:lnTo>
                  <a:cubicBezTo>
                    <a:pt x="801" y="368"/>
                    <a:pt x="801" y="301"/>
                    <a:pt x="768" y="234"/>
                  </a:cubicBezTo>
                  <a:cubicBezTo>
                    <a:pt x="768" y="168"/>
                    <a:pt x="734" y="101"/>
                    <a:pt x="701" y="68"/>
                  </a:cubicBezTo>
                  <a:cubicBezTo>
                    <a:pt x="668" y="34"/>
                    <a:pt x="634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243;p75">
              <a:extLst>
                <a:ext uri="{FF2B5EF4-FFF2-40B4-BE49-F238E27FC236}">
                  <a16:creationId xmlns:a16="http://schemas.microsoft.com/office/drawing/2014/main" id="{8FFA0390-6318-4140-AC06-2ACA17297C48}"/>
                </a:ext>
              </a:extLst>
            </p:cNvPr>
            <p:cNvSpPr/>
            <p:nvPr/>
          </p:nvSpPr>
          <p:spPr>
            <a:xfrm>
              <a:off x="2447750" y="3442075"/>
              <a:ext cx="19200" cy="40050"/>
            </a:xfrm>
            <a:custGeom>
              <a:avLst/>
              <a:gdLst/>
              <a:ahLst/>
              <a:cxnLst/>
              <a:rect l="l" t="t" r="r" b="b"/>
              <a:pathLst>
                <a:path w="768" h="1602" extrusionOk="0">
                  <a:moveTo>
                    <a:pt x="601" y="0"/>
                  </a:moveTo>
                  <a:cubicBezTo>
                    <a:pt x="534" y="0"/>
                    <a:pt x="468" y="34"/>
                    <a:pt x="434" y="34"/>
                  </a:cubicBezTo>
                  <a:cubicBezTo>
                    <a:pt x="368" y="67"/>
                    <a:pt x="334" y="134"/>
                    <a:pt x="301" y="167"/>
                  </a:cubicBezTo>
                  <a:cubicBezTo>
                    <a:pt x="267" y="234"/>
                    <a:pt x="234" y="267"/>
                    <a:pt x="201" y="334"/>
                  </a:cubicBezTo>
                  <a:lnTo>
                    <a:pt x="201" y="267"/>
                  </a:lnTo>
                  <a:cubicBezTo>
                    <a:pt x="201" y="267"/>
                    <a:pt x="201" y="267"/>
                    <a:pt x="201" y="234"/>
                  </a:cubicBezTo>
                  <a:lnTo>
                    <a:pt x="167" y="234"/>
                  </a:lnTo>
                  <a:lnTo>
                    <a:pt x="34" y="301"/>
                  </a:lnTo>
                  <a:cubicBezTo>
                    <a:pt x="1" y="301"/>
                    <a:pt x="1" y="334"/>
                    <a:pt x="1" y="334"/>
                  </a:cubicBezTo>
                  <a:cubicBezTo>
                    <a:pt x="1" y="367"/>
                    <a:pt x="1" y="401"/>
                    <a:pt x="1" y="401"/>
                  </a:cubicBezTo>
                  <a:lnTo>
                    <a:pt x="1" y="1568"/>
                  </a:lnTo>
                  <a:cubicBezTo>
                    <a:pt x="1" y="1568"/>
                    <a:pt x="1" y="1602"/>
                    <a:pt x="1" y="1602"/>
                  </a:cubicBezTo>
                  <a:lnTo>
                    <a:pt x="34" y="1602"/>
                  </a:lnTo>
                  <a:lnTo>
                    <a:pt x="167" y="1535"/>
                  </a:lnTo>
                  <a:cubicBezTo>
                    <a:pt x="167" y="1535"/>
                    <a:pt x="201" y="1501"/>
                    <a:pt x="201" y="1501"/>
                  </a:cubicBezTo>
                  <a:cubicBezTo>
                    <a:pt x="201" y="1468"/>
                    <a:pt x="201" y="1468"/>
                    <a:pt x="201" y="1435"/>
                  </a:cubicBezTo>
                  <a:lnTo>
                    <a:pt x="201" y="801"/>
                  </a:lnTo>
                  <a:cubicBezTo>
                    <a:pt x="201" y="701"/>
                    <a:pt x="201" y="634"/>
                    <a:pt x="234" y="534"/>
                  </a:cubicBezTo>
                  <a:cubicBezTo>
                    <a:pt x="267" y="467"/>
                    <a:pt x="301" y="401"/>
                    <a:pt x="368" y="367"/>
                  </a:cubicBezTo>
                  <a:cubicBezTo>
                    <a:pt x="401" y="351"/>
                    <a:pt x="434" y="342"/>
                    <a:pt x="463" y="342"/>
                  </a:cubicBezTo>
                  <a:cubicBezTo>
                    <a:pt x="493" y="342"/>
                    <a:pt x="518" y="351"/>
                    <a:pt x="534" y="367"/>
                  </a:cubicBezTo>
                  <a:cubicBezTo>
                    <a:pt x="568" y="434"/>
                    <a:pt x="568" y="501"/>
                    <a:pt x="568" y="601"/>
                  </a:cubicBezTo>
                  <a:lnTo>
                    <a:pt x="568" y="1235"/>
                  </a:lnTo>
                  <a:cubicBezTo>
                    <a:pt x="568" y="1235"/>
                    <a:pt x="568" y="1235"/>
                    <a:pt x="568" y="1268"/>
                  </a:cubicBezTo>
                  <a:lnTo>
                    <a:pt x="601" y="1268"/>
                  </a:lnTo>
                  <a:lnTo>
                    <a:pt x="734" y="1201"/>
                  </a:lnTo>
                  <a:cubicBezTo>
                    <a:pt x="734" y="1168"/>
                    <a:pt x="734" y="1168"/>
                    <a:pt x="734" y="1168"/>
                  </a:cubicBezTo>
                  <a:cubicBezTo>
                    <a:pt x="734" y="1135"/>
                    <a:pt x="734" y="1135"/>
                    <a:pt x="734" y="1101"/>
                  </a:cubicBezTo>
                  <a:lnTo>
                    <a:pt x="768" y="434"/>
                  </a:lnTo>
                  <a:cubicBezTo>
                    <a:pt x="768" y="367"/>
                    <a:pt x="768" y="301"/>
                    <a:pt x="768" y="234"/>
                  </a:cubicBezTo>
                  <a:cubicBezTo>
                    <a:pt x="734" y="167"/>
                    <a:pt x="734" y="100"/>
                    <a:pt x="701" y="67"/>
                  </a:cubicBezTo>
                  <a:cubicBezTo>
                    <a:pt x="668" y="34"/>
                    <a:pt x="634" y="0"/>
                    <a:pt x="6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244;p75">
              <a:extLst>
                <a:ext uri="{FF2B5EF4-FFF2-40B4-BE49-F238E27FC236}">
                  <a16:creationId xmlns:a16="http://schemas.microsoft.com/office/drawing/2014/main" id="{2C0C736F-A00A-4530-8207-7920C61A3A51}"/>
                </a:ext>
              </a:extLst>
            </p:cNvPr>
            <p:cNvSpPr/>
            <p:nvPr/>
          </p:nvSpPr>
          <p:spPr>
            <a:xfrm>
              <a:off x="2471100" y="3425600"/>
              <a:ext cx="18375" cy="40675"/>
            </a:xfrm>
            <a:custGeom>
              <a:avLst/>
              <a:gdLst/>
              <a:ahLst/>
              <a:cxnLst/>
              <a:rect l="l" t="t" r="r" b="b"/>
              <a:pathLst>
                <a:path w="735" h="1627" extrusionOk="0">
                  <a:moveTo>
                    <a:pt x="730" y="1"/>
                  </a:moveTo>
                  <a:cubicBezTo>
                    <a:pt x="726" y="1"/>
                    <a:pt x="718" y="9"/>
                    <a:pt x="701" y="26"/>
                  </a:cubicBezTo>
                  <a:lnTo>
                    <a:pt x="601" y="92"/>
                  </a:lnTo>
                  <a:cubicBezTo>
                    <a:pt x="568" y="92"/>
                    <a:pt x="568" y="92"/>
                    <a:pt x="568" y="126"/>
                  </a:cubicBezTo>
                  <a:cubicBezTo>
                    <a:pt x="568" y="126"/>
                    <a:pt x="568" y="159"/>
                    <a:pt x="568" y="159"/>
                  </a:cubicBezTo>
                  <a:lnTo>
                    <a:pt x="568" y="793"/>
                  </a:lnTo>
                  <a:cubicBezTo>
                    <a:pt x="568" y="893"/>
                    <a:pt x="534" y="993"/>
                    <a:pt x="501" y="1060"/>
                  </a:cubicBezTo>
                  <a:cubicBezTo>
                    <a:pt x="501" y="1126"/>
                    <a:pt x="434" y="1193"/>
                    <a:pt x="368" y="1226"/>
                  </a:cubicBezTo>
                  <a:cubicBezTo>
                    <a:pt x="334" y="1260"/>
                    <a:pt x="309" y="1277"/>
                    <a:pt x="288" y="1277"/>
                  </a:cubicBezTo>
                  <a:cubicBezTo>
                    <a:pt x="267" y="1277"/>
                    <a:pt x="251" y="1260"/>
                    <a:pt x="234" y="1226"/>
                  </a:cubicBezTo>
                  <a:cubicBezTo>
                    <a:pt x="201" y="1160"/>
                    <a:pt x="201" y="1093"/>
                    <a:pt x="201" y="1026"/>
                  </a:cubicBezTo>
                  <a:lnTo>
                    <a:pt x="201" y="393"/>
                  </a:lnTo>
                  <a:cubicBezTo>
                    <a:pt x="201" y="359"/>
                    <a:pt x="201" y="359"/>
                    <a:pt x="201" y="359"/>
                  </a:cubicBezTo>
                  <a:lnTo>
                    <a:pt x="167" y="359"/>
                  </a:lnTo>
                  <a:lnTo>
                    <a:pt x="34" y="426"/>
                  </a:lnTo>
                  <a:cubicBezTo>
                    <a:pt x="34" y="426"/>
                    <a:pt x="34" y="426"/>
                    <a:pt x="34" y="459"/>
                  </a:cubicBezTo>
                  <a:cubicBezTo>
                    <a:pt x="1" y="459"/>
                    <a:pt x="1" y="493"/>
                    <a:pt x="34" y="526"/>
                  </a:cubicBezTo>
                  <a:lnTo>
                    <a:pt x="1" y="1193"/>
                  </a:lnTo>
                  <a:cubicBezTo>
                    <a:pt x="1" y="1260"/>
                    <a:pt x="1" y="1327"/>
                    <a:pt x="1" y="1393"/>
                  </a:cubicBezTo>
                  <a:cubicBezTo>
                    <a:pt x="1" y="1460"/>
                    <a:pt x="34" y="1493"/>
                    <a:pt x="67" y="1560"/>
                  </a:cubicBezTo>
                  <a:cubicBezTo>
                    <a:pt x="101" y="1593"/>
                    <a:pt x="134" y="1593"/>
                    <a:pt x="167" y="1627"/>
                  </a:cubicBezTo>
                  <a:cubicBezTo>
                    <a:pt x="234" y="1627"/>
                    <a:pt x="267" y="1593"/>
                    <a:pt x="334" y="1560"/>
                  </a:cubicBezTo>
                  <a:cubicBezTo>
                    <a:pt x="368" y="1527"/>
                    <a:pt x="434" y="1493"/>
                    <a:pt x="468" y="1460"/>
                  </a:cubicBezTo>
                  <a:cubicBezTo>
                    <a:pt x="501" y="1393"/>
                    <a:pt x="534" y="1327"/>
                    <a:pt x="568" y="1293"/>
                  </a:cubicBezTo>
                  <a:lnTo>
                    <a:pt x="568" y="1360"/>
                  </a:lnTo>
                  <a:cubicBezTo>
                    <a:pt x="534" y="1360"/>
                    <a:pt x="534" y="1360"/>
                    <a:pt x="568" y="1393"/>
                  </a:cubicBezTo>
                  <a:lnTo>
                    <a:pt x="601" y="1393"/>
                  </a:lnTo>
                  <a:lnTo>
                    <a:pt x="701" y="1327"/>
                  </a:lnTo>
                  <a:cubicBezTo>
                    <a:pt x="734" y="1293"/>
                    <a:pt x="734" y="1293"/>
                    <a:pt x="734" y="1260"/>
                  </a:cubicBezTo>
                  <a:cubicBezTo>
                    <a:pt x="734" y="1260"/>
                    <a:pt x="734" y="1226"/>
                    <a:pt x="734" y="1226"/>
                  </a:cubicBezTo>
                  <a:lnTo>
                    <a:pt x="734" y="59"/>
                  </a:lnTo>
                  <a:cubicBezTo>
                    <a:pt x="734" y="26"/>
                    <a:pt x="734" y="26"/>
                    <a:pt x="734" y="26"/>
                  </a:cubicBezTo>
                  <a:cubicBezTo>
                    <a:pt x="734" y="9"/>
                    <a:pt x="734" y="1"/>
                    <a:pt x="73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245;p75">
              <a:extLst>
                <a:ext uri="{FF2B5EF4-FFF2-40B4-BE49-F238E27FC236}">
                  <a16:creationId xmlns:a16="http://schemas.microsoft.com/office/drawing/2014/main" id="{C63E51B7-6059-4F2A-BD8B-E64719E20ECC}"/>
                </a:ext>
              </a:extLst>
            </p:cNvPr>
            <p:cNvSpPr/>
            <p:nvPr/>
          </p:nvSpPr>
          <p:spPr>
            <a:xfrm>
              <a:off x="2495275" y="3414550"/>
              <a:ext cx="20050" cy="35875"/>
            </a:xfrm>
            <a:custGeom>
              <a:avLst/>
              <a:gdLst/>
              <a:ahLst/>
              <a:cxnLst/>
              <a:rect l="l" t="t" r="r" b="b"/>
              <a:pathLst>
                <a:path w="802" h="1435" extrusionOk="0">
                  <a:moveTo>
                    <a:pt x="498" y="320"/>
                  </a:moveTo>
                  <a:cubicBezTo>
                    <a:pt x="512" y="320"/>
                    <a:pt x="525" y="324"/>
                    <a:pt x="535" y="334"/>
                  </a:cubicBezTo>
                  <a:lnTo>
                    <a:pt x="601" y="334"/>
                  </a:lnTo>
                  <a:cubicBezTo>
                    <a:pt x="601" y="368"/>
                    <a:pt x="601" y="368"/>
                    <a:pt x="635" y="401"/>
                  </a:cubicBezTo>
                  <a:cubicBezTo>
                    <a:pt x="635" y="434"/>
                    <a:pt x="635" y="434"/>
                    <a:pt x="635" y="468"/>
                  </a:cubicBezTo>
                  <a:lnTo>
                    <a:pt x="268" y="701"/>
                  </a:lnTo>
                  <a:lnTo>
                    <a:pt x="268" y="601"/>
                  </a:lnTo>
                  <a:cubicBezTo>
                    <a:pt x="268" y="534"/>
                    <a:pt x="301" y="468"/>
                    <a:pt x="335" y="401"/>
                  </a:cubicBezTo>
                  <a:cubicBezTo>
                    <a:pt x="368" y="401"/>
                    <a:pt x="401" y="368"/>
                    <a:pt x="434" y="335"/>
                  </a:cubicBezTo>
                  <a:lnTo>
                    <a:pt x="434" y="335"/>
                  </a:lnTo>
                  <a:lnTo>
                    <a:pt x="401" y="368"/>
                  </a:lnTo>
                  <a:cubicBezTo>
                    <a:pt x="425" y="344"/>
                    <a:pt x="465" y="320"/>
                    <a:pt x="498" y="320"/>
                  </a:cubicBezTo>
                  <a:close/>
                  <a:moveTo>
                    <a:pt x="568" y="1"/>
                  </a:moveTo>
                  <a:cubicBezTo>
                    <a:pt x="501" y="1"/>
                    <a:pt x="468" y="1"/>
                    <a:pt x="401" y="34"/>
                  </a:cubicBezTo>
                  <a:cubicBezTo>
                    <a:pt x="335" y="101"/>
                    <a:pt x="301" y="134"/>
                    <a:pt x="234" y="201"/>
                  </a:cubicBezTo>
                  <a:cubicBezTo>
                    <a:pt x="201" y="267"/>
                    <a:pt x="134" y="334"/>
                    <a:pt x="101" y="401"/>
                  </a:cubicBezTo>
                  <a:cubicBezTo>
                    <a:pt x="68" y="501"/>
                    <a:pt x="68" y="568"/>
                    <a:pt x="34" y="668"/>
                  </a:cubicBezTo>
                  <a:cubicBezTo>
                    <a:pt x="34" y="768"/>
                    <a:pt x="1" y="868"/>
                    <a:pt x="1" y="968"/>
                  </a:cubicBezTo>
                  <a:cubicBezTo>
                    <a:pt x="1" y="1035"/>
                    <a:pt x="1" y="1135"/>
                    <a:pt x="34" y="1201"/>
                  </a:cubicBezTo>
                  <a:cubicBezTo>
                    <a:pt x="34" y="1268"/>
                    <a:pt x="68" y="1335"/>
                    <a:pt x="101" y="1368"/>
                  </a:cubicBezTo>
                  <a:cubicBezTo>
                    <a:pt x="134" y="1402"/>
                    <a:pt x="168" y="1435"/>
                    <a:pt x="234" y="1435"/>
                  </a:cubicBezTo>
                  <a:cubicBezTo>
                    <a:pt x="301" y="1435"/>
                    <a:pt x="335" y="1435"/>
                    <a:pt x="401" y="1402"/>
                  </a:cubicBezTo>
                  <a:cubicBezTo>
                    <a:pt x="468" y="1368"/>
                    <a:pt x="501" y="1302"/>
                    <a:pt x="535" y="1268"/>
                  </a:cubicBezTo>
                  <a:cubicBezTo>
                    <a:pt x="601" y="1201"/>
                    <a:pt x="635" y="1168"/>
                    <a:pt x="668" y="1101"/>
                  </a:cubicBezTo>
                  <a:cubicBezTo>
                    <a:pt x="701" y="1068"/>
                    <a:pt x="735" y="1001"/>
                    <a:pt x="735" y="968"/>
                  </a:cubicBezTo>
                  <a:cubicBezTo>
                    <a:pt x="768" y="935"/>
                    <a:pt x="768" y="901"/>
                    <a:pt x="768" y="868"/>
                  </a:cubicBezTo>
                  <a:cubicBezTo>
                    <a:pt x="768" y="835"/>
                    <a:pt x="768" y="835"/>
                    <a:pt x="768" y="801"/>
                  </a:cubicBezTo>
                  <a:lnTo>
                    <a:pt x="735" y="801"/>
                  </a:lnTo>
                  <a:lnTo>
                    <a:pt x="601" y="868"/>
                  </a:lnTo>
                  <a:cubicBezTo>
                    <a:pt x="601" y="901"/>
                    <a:pt x="568" y="901"/>
                    <a:pt x="568" y="901"/>
                  </a:cubicBezTo>
                  <a:lnTo>
                    <a:pt x="535" y="968"/>
                  </a:lnTo>
                  <a:cubicBezTo>
                    <a:pt x="535" y="968"/>
                    <a:pt x="501" y="1001"/>
                    <a:pt x="501" y="1035"/>
                  </a:cubicBezTo>
                  <a:cubicBezTo>
                    <a:pt x="468" y="1035"/>
                    <a:pt x="435" y="1068"/>
                    <a:pt x="401" y="1101"/>
                  </a:cubicBezTo>
                  <a:lnTo>
                    <a:pt x="335" y="1101"/>
                  </a:lnTo>
                  <a:cubicBezTo>
                    <a:pt x="318" y="1118"/>
                    <a:pt x="310" y="1126"/>
                    <a:pt x="301" y="1126"/>
                  </a:cubicBezTo>
                  <a:cubicBezTo>
                    <a:pt x="293" y="1126"/>
                    <a:pt x="284" y="1118"/>
                    <a:pt x="268" y="1101"/>
                  </a:cubicBezTo>
                  <a:cubicBezTo>
                    <a:pt x="268" y="1101"/>
                    <a:pt x="234" y="1068"/>
                    <a:pt x="234" y="1068"/>
                  </a:cubicBezTo>
                  <a:cubicBezTo>
                    <a:pt x="234" y="1035"/>
                    <a:pt x="234" y="1001"/>
                    <a:pt x="234" y="968"/>
                  </a:cubicBezTo>
                  <a:lnTo>
                    <a:pt x="768" y="668"/>
                  </a:lnTo>
                  <a:cubicBezTo>
                    <a:pt x="802" y="634"/>
                    <a:pt x="802" y="634"/>
                    <a:pt x="802" y="601"/>
                  </a:cubicBezTo>
                  <a:cubicBezTo>
                    <a:pt x="802" y="601"/>
                    <a:pt x="802" y="568"/>
                    <a:pt x="802" y="568"/>
                  </a:cubicBezTo>
                  <a:lnTo>
                    <a:pt x="802" y="434"/>
                  </a:lnTo>
                  <a:cubicBezTo>
                    <a:pt x="802" y="368"/>
                    <a:pt x="802" y="301"/>
                    <a:pt x="768" y="234"/>
                  </a:cubicBezTo>
                  <a:cubicBezTo>
                    <a:pt x="768" y="167"/>
                    <a:pt x="735" y="101"/>
                    <a:pt x="701" y="67"/>
                  </a:cubicBezTo>
                  <a:cubicBezTo>
                    <a:pt x="668" y="34"/>
                    <a:pt x="635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246;p75">
              <a:extLst>
                <a:ext uri="{FF2B5EF4-FFF2-40B4-BE49-F238E27FC236}">
                  <a16:creationId xmlns:a16="http://schemas.microsoft.com/office/drawing/2014/main" id="{EF94D255-15F4-4A39-A176-70681C4B4A23}"/>
                </a:ext>
              </a:extLst>
            </p:cNvPr>
            <p:cNvSpPr/>
            <p:nvPr/>
          </p:nvSpPr>
          <p:spPr>
            <a:xfrm>
              <a:off x="2613700" y="3332825"/>
              <a:ext cx="24225" cy="53400"/>
            </a:xfrm>
            <a:custGeom>
              <a:avLst/>
              <a:gdLst/>
              <a:ahLst/>
              <a:cxnLst/>
              <a:rect l="l" t="t" r="r" b="b"/>
              <a:pathLst>
                <a:path w="969" h="2136" extrusionOk="0">
                  <a:moveTo>
                    <a:pt x="735" y="1"/>
                  </a:moveTo>
                  <a:cubicBezTo>
                    <a:pt x="668" y="1"/>
                    <a:pt x="601" y="34"/>
                    <a:pt x="534" y="67"/>
                  </a:cubicBezTo>
                  <a:cubicBezTo>
                    <a:pt x="468" y="101"/>
                    <a:pt x="401" y="167"/>
                    <a:pt x="334" y="234"/>
                  </a:cubicBezTo>
                  <a:cubicBezTo>
                    <a:pt x="301" y="301"/>
                    <a:pt x="234" y="368"/>
                    <a:pt x="201" y="468"/>
                  </a:cubicBezTo>
                  <a:cubicBezTo>
                    <a:pt x="167" y="534"/>
                    <a:pt x="134" y="601"/>
                    <a:pt x="134" y="701"/>
                  </a:cubicBezTo>
                  <a:cubicBezTo>
                    <a:pt x="101" y="768"/>
                    <a:pt x="101" y="835"/>
                    <a:pt x="101" y="935"/>
                  </a:cubicBezTo>
                  <a:lnTo>
                    <a:pt x="134" y="935"/>
                  </a:lnTo>
                  <a:lnTo>
                    <a:pt x="334" y="835"/>
                  </a:lnTo>
                  <a:lnTo>
                    <a:pt x="368" y="801"/>
                  </a:lnTo>
                  <a:cubicBezTo>
                    <a:pt x="368" y="801"/>
                    <a:pt x="368" y="768"/>
                    <a:pt x="368" y="734"/>
                  </a:cubicBezTo>
                  <a:cubicBezTo>
                    <a:pt x="401" y="734"/>
                    <a:pt x="401" y="701"/>
                    <a:pt x="368" y="701"/>
                  </a:cubicBezTo>
                  <a:cubicBezTo>
                    <a:pt x="368" y="668"/>
                    <a:pt x="368" y="634"/>
                    <a:pt x="368" y="601"/>
                  </a:cubicBezTo>
                  <a:cubicBezTo>
                    <a:pt x="401" y="601"/>
                    <a:pt x="401" y="568"/>
                    <a:pt x="434" y="534"/>
                  </a:cubicBezTo>
                  <a:cubicBezTo>
                    <a:pt x="434" y="501"/>
                    <a:pt x="468" y="468"/>
                    <a:pt x="501" y="468"/>
                  </a:cubicBezTo>
                  <a:lnTo>
                    <a:pt x="568" y="468"/>
                  </a:lnTo>
                  <a:cubicBezTo>
                    <a:pt x="601" y="468"/>
                    <a:pt x="601" y="468"/>
                    <a:pt x="634" y="501"/>
                  </a:cubicBezTo>
                  <a:cubicBezTo>
                    <a:pt x="634" y="501"/>
                    <a:pt x="634" y="534"/>
                    <a:pt x="634" y="534"/>
                  </a:cubicBezTo>
                  <a:cubicBezTo>
                    <a:pt x="634" y="568"/>
                    <a:pt x="634" y="568"/>
                    <a:pt x="634" y="601"/>
                  </a:cubicBezTo>
                  <a:cubicBezTo>
                    <a:pt x="634" y="634"/>
                    <a:pt x="634" y="668"/>
                    <a:pt x="634" y="701"/>
                  </a:cubicBezTo>
                  <a:cubicBezTo>
                    <a:pt x="601" y="768"/>
                    <a:pt x="568" y="801"/>
                    <a:pt x="534" y="868"/>
                  </a:cubicBezTo>
                  <a:lnTo>
                    <a:pt x="67" y="1702"/>
                  </a:lnTo>
                  <a:cubicBezTo>
                    <a:pt x="34" y="1735"/>
                    <a:pt x="34" y="1769"/>
                    <a:pt x="34" y="1802"/>
                  </a:cubicBezTo>
                  <a:cubicBezTo>
                    <a:pt x="34" y="1835"/>
                    <a:pt x="34" y="1835"/>
                    <a:pt x="34" y="1869"/>
                  </a:cubicBezTo>
                  <a:lnTo>
                    <a:pt x="34" y="2102"/>
                  </a:lnTo>
                  <a:cubicBezTo>
                    <a:pt x="1" y="2102"/>
                    <a:pt x="1" y="2135"/>
                    <a:pt x="34" y="2135"/>
                  </a:cubicBezTo>
                  <a:lnTo>
                    <a:pt x="67" y="2135"/>
                  </a:lnTo>
                  <a:lnTo>
                    <a:pt x="935" y="1602"/>
                  </a:lnTo>
                  <a:cubicBezTo>
                    <a:pt x="968" y="1602"/>
                    <a:pt x="968" y="1602"/>
                    <a:pt x="968" y="1568"/>
                  </a:cubicBezTo>
                  <a:cubicBezTo>
                    <a:pt x="968" y="1568"/>
                    <a:pt x="968" y="1535"/>
                    <a:pt x="968" y="1535"/>
                  </a:cubicBezTo>
                  <a:lnTo>
                    <a:pt x="968" y="1268"/>
                  </a:lnTo>
                  <a:cubicBezTo>
                    <a:pt x="968" y="1235"/>
                    <a:pt x="968" y="1235"/>
                    <a:pt x="968" y="1235"/>
                  </a:cubicBezTo>
                  <a:cubicBezTo>
                    <a:pt x="951" y="1218"/>
                    <a:pt x="943" y="1210"/>
                    <a:pt x="939" y="1210"/>
                  </a:cubicBezTo>
                  <a:cubicBezTo>
                    <a:pt x="935" y="1210"/>
                    <a:pt x="935" y="1218"/>
                    <a:pt x="935" y="1235"/>
                  </a:cubicBezTo>
                  <a:lnTo>
                    <a:pt x="501" y="1468"/>
                  </a:lnTo>
                  <a:lnTo>
                    <a:pt x="501" y="1468"/>
                  </a:lnTo>
                  <a:lnTo>
                    <a:pt x="735" y="1068"/>
                  </a:lnTo>
                  <a:cubicBezTo>
                    <a:pt x="768" y="1001"/>
                    <a:pt x="801" y="935"/>
                    <a:pt x="835" y="868"/>
                  </a:cubicBezTo>
                  <a:cubicBezTo>
                    <a:pt x="868" y="835"/>
                    <a:pt x="868" y="768"/>
                    <a:pt x="901" y="734"/>
                  </a:cubicBezTo>
                  <a:cubicBezTo>
                    <a:pt x="901" y="668"/>
                    <a:pt x="935" y="634"/>
                    <a:pt x="935" y="568"/>
                  </a:cubicBezTo>
                  <a:cubicBezTo>
                    <a:pt x="935" y="534"/>
                    <a:pt x="935" y="468"/>
                    <a:pt x="935" y="434"/>
                  </a:cubicBezTo>
                  <a:cubicBezTo>
                    <a:pt x="935" y="334"/>
                    <a:pt x="968" y="267"/>
                    <a:pt x="968" y="201"/>
                  </a:cubicBezTo>
                  <a:cubicBezTo>
                    <a:pt x="935" y="134"/>
                    <a:pt x="901" y="101"/>
                    <a:pt x="868" y="67"/>
                  </a:cubicBezTo>
                  <a:cubicBezTo>
                    <a:pt x="835" y="34"/>
                    <a:pt x="801" y="1"/>
                    <a:pt x="7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247;p75">
              <a:extLst>
                <a:ext uri="{FF2B5EF4-FFF2-40B4-BE49-F238E27FC236}">
                  <a16:creationId xmlns:a16="http://schemas.microsoft.com/office/drawing/2014/main" id="{128ABF2A-8430-450A-8ADD-D321A0FDD71C}"/>
                </a:ext>
              </a:extLst>
            </p:cNvPr>
            <p:cNvSpPr/>
            <p:nvPr/>
          </p:nvSpPr>
          <p:spPr>
            <a:xfrm>
              <a:off x="2641225" y="3313650"/>
              <a:ext cx="23375" cy="51725"/>
            </a:xfrm>
            <a:custGeom>
              <a:avLst/>
              <a:gdLst/>
              <a:ahLst/>
              <a:cxnLst/>
              <a:rect l="l" t="t" r="r" b="b"/>
              <a:pathLst>
                <a:path w="935" h="2069" extrusionOk="0">
                  <a:moveTo>
                    <a:pt x="834" y="0"/>
                  </a:moveTo>
                  <a:lnTo>
                    <a:pt x="134" y="434"/>
                  </a:lnTo>
                  <a:cubicBezTo>
                    <a:pt x="101" y="434"/>
                    <a:pt x="101" y="467"/>
                    <a:pt x="101" y="467"/>
                  </a:cubicBezTo>
                  <a:cubicBezTo>
                    <a:pt x="101" y="501"/>
                    <a:pt x="101" y="501"/>
                    <a:pt x="101" y="534"/>
                  </a:cubicBezTo>
                  <a:lnTo>
                    <a:pt x="34" y="1435"/>
                  </a:lnTo>
                  <a:cubicBezTo>
                    <a:pt x="34" y="1468"/>
                    <a:pt x="34" y="1468"/>
                    <a:pt x="34" y="1501"/>
                  </a:cubicBezTo>
                  <a:lnTo>
                    <a:pt x="67" y="1501"/>
                  </a:lnTo>
                  <a:lnTo>
                    <a:pt x="334" y="1335"/>
                  </a:lnTo>
                  <a:lnTo>
                    <a:pt x="334" y="1301"/>
                  </a:lnTo>
                  <a:lnTo>
                    <a:pt x="367" y="1268"/>
                  </a:lnTo>
                  <a:lnTo>
                    <a:pt x="401" y="1235"/>
                  </a:lnTo>
                  <a:cubicBezTo>
                    <a:pt x="401" y="1235"/>
                    <a:pt x="434" y="1201"/>
                    <a:pt x="434" y="1201"/>
                  </a:cubicBezTo>
                  <a:cubicBezTo>
                    <a:pt x="479" y="1201"/>
                    <a:pt x="508" y="1186"/>
                    <a:pt x="533" y="1186"/>
                  </a:cubicBezTo>
                  <a:cubicBezTo>
                    <a:pt x="545" y="1186"/>
                    <a:pt x="556" y="1190"/>
                    <a:pt x="568" y="1201"/>
                  </a:cubicBezTo>
                  <a:cubicBezTo>
                    <a:pt x="601" y="1235"/>
                    <a:pt x="601" y="1268"/>
                    <a:pt x="601" y="1301"/>
                  </a:cubicBezTo>
                  <a:cubicBezTo>
                    <a:pt x="601" y="1335"/>
                    <a:pt x="601" y="1368"/>
                    <a:pt x="601" y="1401"/>
                  </a:cubicBezTo>
                  <a:cubicBezTo>
                    <a:pt x="601" y="1435"/>
                    <a:pt x="601" y="1468"/>
                    <a:pt x="568" y="1501"/>
                  </a:cubicBezTo>
                  <a:cubicBezTo>
                    <a:pt x="568" y="1535"/>
                    <a:pt x="534" y="1568"/>
                    <a:pt x="534" y="1568"/>
                  </a:cubicBezTo>
                  <a:lnTo>
                    <a:pt x="467" y="1635"/>
                  </a:lnTo>
                  <a:cubicBezTo>
                    <a:pt x="434" y="1635"/>
                    <a:pt x="401" y="1635"/>
                    <a:pt x="401" y="1668"/>
                  </a:cubicBezTo>
                  <a:lnTo>
                    <a:pt x="334" y="1668"/>
                  </a:lnTo>
                  <a:cubicBezTo>
                    <a:pt x="334" y="1635"/>
                    <a:pt x="301" y="1635"/>
                    <a:pt x="301" y="1635"/>
                  </a:cubicBezTo>
                  <a:cubicBezTo>
                    <a:pt x="301" y="1602"/>
                    <a:pt x="301" y="1602"/>
                    <a:pt x="301" y="1602"/>
                  </a:cubicBezTo>
                  <a:lnTo>
                    <a:pt x="267" y="1535"/>
                  </a:lnTo>
                  <a:lnTo>
                    <a:pt x="234" y="1535"/>
                  </a:lnTo>
                  <a:lnTo>
                    <a:pt x="34" y="1668"/>
                  </a:lnTo>
                  <a:cubicBezTo>
                    <a:pt x="0" y="1668"/>
                    <a:pt x="0" y="1668"/>
                    <a:pt x="0" y="1702"/>
                  </a:cubicBezTo>
                  <a:cubicBezTo>
                    <a:pt x="0" y="1702"/>
                    <a:pt x="0" y="1735"/>
                    <a:pt x="0" y="1735"/>
                  </a:cubicBezTo>
                  <a:cubicBezTo>
                    <a:pt x="0" y="1802"/>
                    <a:pt x="0" y="1868"/>
                    <a:pt x="34" y="1935"/>
                  </a:cubicBezTo>
                  <a:cubicBezTo>
                    <a:pt x="34" y="1968"/>
                    <a:pt x="67" y="2002"/>
                    <a:pt x="134" y="2035"/>
                  </a:cubicBezTo>
                  <a:cubicBezTo>
                    <a:pt x="167" y="2069"/>
                    <a:pt x="234" y="2069"/>
                    <a:pt x="267" y="2069"/>
                  </a:cubicBezTo>
                  <a:cubicBezTo>
                    <a:pt x="334" y="2069"/>
                    <a:pt x="401" y="2035"/>
                    <a:pt x="467" y="2002"/>
                  </a:cubicBezTo>
                  <a:cubicBezTo>
                    <a:pt x="534" y="1968"/>
                    <a:pt x="601" y="1902"/>
                    <a:pt x="668" y="1868"/>
                  </a:cubicBezTo>
                  <a:cubicBezTo>
                    <a:pt x="701" y="1802"/>
                    <a:pt x="768" y="1735"/>
                    <a:pt x="801" y="1635"/>
                  </a:cubicBezTo>
                  <a:cubicBezTo>
                    <a:pt x="834" y="1568"/>
                    <a:pt x="868" y="1468"/>
                    <a:pt x="901" y="1401"/>
                  </a:cubicBezTo>
                  <a:cubicBezTo>
                    <a:pt x="934" y="1301"/>
                    <a:pt x="934" y="1201"/>
                    <a:pt x="934" y="1101"/>
                  </a:cubicBezTo>
                  <a:cubicBezTo>
                    <a:pt x="934" y="1034"/>
                    <a:pt x="934" y="968"/>
                    <a:pt x="901" y="868"/>
                  </a:cubicBezTo>
                  <a:cubicBezTo>
                    <a:pt x="901" y="834"/>
                    <a:pt x="868" y="768"/>
                    <a:pt x="801" y="734"/>
                  </a:cubicBezTo>
                  <a:cubicBezTo>
                    <a:pt x="768" y="701"/>
                    <a:pt x="734" y="701"/>
                    <a:pt x="668" y="701"/>
                  </a:cubicBezTo>
                  <a:cubicBezTo>
                    <a:pt x="601" y="701"/>
                    <a:pt x="568" y="734"/>
                    <a:pt x="501" y="768"/>
                  </a:cubicBezTo>
                  <a:cubicBezTo>
                    <a:pt x="467" y="801"/>
                    <a:pt x="434" y="801"/>
                    <a:pt x="401" y="834"/>
                  </a:cubicBezTo>
                  <a:cubicBezTo>
                    <a:pt x="401" y="868"/>
                    <a:pt x="367" y="901"/>
                    <a:pt x="334" y="901"/>
                  </a:cubicBezTo>
                  <a:lnTo>
                    <a:pt x="334" y="701"/>
                  </a:lnTo>
                  <a:lnTo>
                    <a:pt x="834" y="401"/>
                  </a:lnTo>
                  <a:cubicBezTo>
                    <a:pt x="834" y="401"/>
                    <a:pt x="834" y="401"/>
                    <a:pt x="868" y="367"/>
                  </a:cubicBezTo>
                  <a:cubicBezTo>
                    <a:pt x="868" y="367"/>
                    <a:pt x="868" y="334"/>
                    <a:pt x="868" y="334"/>
                  </a:cubicBezTo>
                  <a:lnTo>
                    <a:pt x="868" y="67"/>
                  </a:lnTo>
                  <a:cubicBezTo>
                    <a:pt x="868" y="34"/>
                    <a:pt x="868" y="34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248;p75">
              <a:extLst>
                <a:ext uri="{FF2B5EF4-FFF2-40B4-BE49-F238E27FC236}">
                  <a16:creationId xmlns:a16="http://schemas.microsoft.com/office/drawing/2014/main" id="{BDFF8D90-6E6C-4D9B-8F4E-C00B6B2A6036}"/>
                </a:ext>
              </a:extLst>
            </p:cNvPr>
            <p:cNvSpPr/>
            <p:nvPr/>
          </p:nvSpPr>
          <p:spPr>
            <a:xfrm>
              <a:off x="2667900" y="3296125"/>
              <a:ext cx="31725" cy="56750"/>
            </a:xfrm>
            <a:custGeom>
              <a:avLst/>
              <a:gdLst/>
              <a:ahLst/>
              <a:cxnLst/>
              <a:rect l="l" t="t" r="r" b="b"/>
              <a:pathLst>
                <a:path w="1269" h="2270" extrusionOk="0">
                  <a:moveTo>
                    <a:pt x="268" y="701"/>
                  </a:moveTo>
                  <a:cubicBezTo>
                    <a:pt x="268" y="735"/>
                    <a:pt x="268" y="768"/>
                    <a:pt x="268" y="801"/>
                  </a:cubicBezTo>
                  <a:cubicBezTo>
                    <a:pt x="268" y="868"/>
                    <a:pt x="268" y="902"/>
                    <a:pt x="268" y="968"/>
                  </a:cubicBezTo>
                  <a:cubicBezTo>
                    <a:pt x="268" y="1002"/>
                    <a:pt x="268" y="1035"/>
                    <a:pt x="268" y="1068"/>
                  </a:cubicBezTo>
                  <a:cubicBezTo>
                    <a:pt x="268" y="1102"/>
                    <a:pt x="234" y="1135"/>
                    <a:pt x="234" y="1135"/>
                  </a:cubicBezTo>
                  <a:cubicBezTo>
                    <a:pt x="223" y="1146"/>
                    <a:pt x="212" y="1150"/>
                    <a:pt x="202" y="1150"/>
                  </a:cubicBezTo>
                  <a:cubicBezTo>
                    <a:pt x="182" y="1150"/>
                    <a:pt x="168" y="1135"/>
                    <a:pt x="168" y="1135"/>
                  </a:cubicBezTo>
                  <a:cubicBezTo>
                    <a:pt x="168" y="1102"/>
                    <a:pt x="168" y="1068"/>
                    <a:pt x="168" y="1035"/>
                  </a:cubicBezTo>
                  <a:cubicBezTo>
                    <a:pt x="168" y="968"/>
                    <a:pt x="168" y="935"/>
                    <a:pt x="168" y="902"/>
                  </a:cubicBezTo>
                  <a:cubicBezTo>
                    <a:pt x="168" y="835"/>
                    <a:pt x="168" y="801"/>
                    <a:pt x="168" y="768"/>
                  </a:cubicBezTo>
                  <a:cubicBezTo>
                    <a:pt x="168" y="735"/>
                    <a:pt x="201" y="735"/>
                    <a:pt x="234" y="701"/>
                  </a:cubicBezTo>
                  <a:close/>
                  <a:moveTo>
                    <a:pt x="368" y="435"/>
                  </a:moveTo>
                  <a:cubicBezTo>
                    <a:pt x="334" y="435"/>
                    <a:pt x="268" y="468"/>
                    <a:pt x="234" y="468"/>
                  </a:cubicBezTo>
                  <a:cubicBezTo>
                    <a:pt x="201" y="501"/>
                    <a:pt x="168" y="535"/>
                    <a:pt x="134" y="568"/>
                  </a:cubicBezTo>
                  <a:cubicBezTo>
                    <a:pt x="101" y="601"/>
                    <a:pt x="68" y="635"/>
                    <a:pt x="68" y="701"/>
                  </a:cubicBezTo>
                  <a:cubicBezTo>
                    <a:pt x="34" y="768"/>
                    <a:pt x="1" y="868"/>
                    <a:pt x="1" y="968"/>
                  </a:cubicBezTo>
                  <a:cubicBezTo>
                    <a:pt x="1" y="1002"/>
                    <a:pt x="1" y="1035"/>
                    <a:pt x="1" y="1068"/>
                  </a:cubicBezTo>
                  <a:cubicBezTo>
                    <a:pt x="1" y="1102"/>
                    <a:pt x="1" y="1135"/>
                    <a:pt x="1" y="1168"/>
                  </a:cubicBezTo>
                  <a:cubicBezTo>
                    <a:pt x="1" y="1202"/>
                    <a:pt x="1" y="1268"/>
                    <a:pt x="1" y="1302"/>
                  </a:cubicBezTo>
                  <a:cubicBezTo>
                    <a:pt x="34" y="1335"/>
                    <a:pt x="34" y="1369"/>
                    <a:pt x="68" y="1369"/>
                  </a:cubicBezTo>
                  <a:cubicBezTo>
                    <a:pt x="68" y="1402"/>
                    <a:pt x="101" y="1402"/>
                    <a:pt x="134" y="1402"/>
                  </a:cubicBezTo>
                  <a:cubicBezTo>
                    <a:pt x="168" y="1402"/>
                    <a:pt x="201" y="1402"/>
                    <a:pt x="234" y="1369"/>
                  </a:cubicBezTo>
                  <a:cubicBezTo>
                    <a:pt x="301" y="1369"/>
                    <a:pt x="334" y="1335"/>
                    <a:pt x="368" y="1302"/>
                  </a:cubicBezTo>
                  <a:cubicBezTo>
                    <a:pt x="401" y="1235"/>
                    <a:pt x="401" y="1202"/>
                    <a:pt x="435" y="1168"/>
                  </a:cubicBezTo>
                  <a:cubicBezTo>
                    <a:pt x="468" y="1135"/>
                    <a:pt x="468" y="1068"/>
                    <a:pt x="468" y="1035"/>
                  </a:cubicBezTo>
                  <a:cubicBezTo>
                    <a:pt x="501" y="968"/>
                    <a:pt x="501" y="935"/>
                    <a:pt x="468" y="868"/>
                  </a:cubicBezTo>
                  <a:cubicBezTo>
                    <a:pt x="501" y="801"/>
                    <a:pt x="501" y="735"/>
                    <a:pt x="468" y="701"/>
                  </a:cubicBezTo>
                  <a:cubicBezTo>
                    <a:pt x="501" y="635"/>
                    <a:pt x="501" y="601"/>
                    <a:pt x="468" y="568"/>
                  </a:cubicBezTo>
                  <a:cubicBezTo>
                    <a:pt x="468" y="535"/>
                    <a:pt x="468" y="501"/>
                    <a:pt x="435" y="468"/>
                  </a:cubicBezTo>
                  <a:cubicBezTo>
                    <a:pt x="401" y="468"/>
                    <a:pt x="401" y="435"/>
                    <a:pt x="368" y="435"/>
                  </a:cubicBezTo>
                  <a:close/>
                  <a:moveTo>
                    <a:pt x="1035" y="1168"/>
                  </a:moveTo>
                  <a:cubicBezTo>
                    <a:pt x="1035" y="1168"/>
                    <a:pt x="1035" y="1202"/>
                    <a:pt x="1035" y="1235"/>
                  </a:cubicBezTo>
                  <a:cubicBezTo>
                    <a:pt x="1035" y="1302"/>
                    <a:pt x="1035" y="1369"/>
                    <a:pt x="1035" y="1402"/>
                  </a:cubicBezTo>
                  <a:cubicBezTo>
                    <a:pt x="1035" y="1435"/>
                    <a:pt x="1035" y="1469"/>
                    <a:pt x="1035" y="1502"/>
                  </a:cubicBezTo>
                  <a:cubicBezTo>
                    <a:pt x="1035" y="1535"/>
                    <a:pt x="1002" y="1569"/>
                    <a:pt x="968" y="1569"/>
                  </a:cubicBezTo>
                  <a:lnTo>
                    <a:pt x="935" y="1569"/>
                  </a:lnTo>
                  <a:cubicBezTo>
                    <a:pt x="935" y="1535"/>
                    <a:pt x="935" y="1502"/>
                    <a:pt x="935" y="1502"/>
                  </a:cubicBezTo>
                  <a:lnTo>
                    <a:pt x="935" y="1469"/>
                  </a:lnTo>
                  <a:cubicBezTo>
                    <a:pt x="935" y="1435"/>
                    <a:pt x="935" y="1369"/>
                    <a:pt x="935" y="1335"/>
                  </a:cubicBezTo>
                  <a:cubicBezTo>
                    <a:pt x="935" y="1302"/>
                    <a:pt x="935" y="1235"/>
                    <a:pt x="935" y="1202"/>
                  </a:cubicBezTo>
                  <a:cubicBezTo>
                    <a:pt x="935" y="1202"/>
                    <a:pt x="968" y="1168"/>
                    <a:pt x="968" y="1168"/>
                  </a:cubicBezTo>
                  <a:close/>
                  <a:moveTo>
                    <a:pt x="1135" y="868"/>
                  </a:moveTo>
                  <a:cubicBezTo>
                    <a:pt x="1102" y="868"/>
                    <a:pt x="1068" y="902"/>
                    <a:pt x="1035" y="902"/>
                  </a:cubicBezTo>
                  <a:cubicBezTo>
                    <a:pt x="968" y="935"/>
                    <a:pt x="935" y="968"/>
                    <a:pt x="902" y="1002"/>
                  </a:cubicBezTo>
                  <a:cubicBezTo>
                    <a:pt x="868" y="1035"/>
                    <a:pt x="868" y="1102"/>
                    <a:pt x="835" y="1135"/>
                  </a:cubicBezTo>
                  <a:cubicBezTo>
                    <a:pt x="801" y="1235"/>
                    <a:pt x="768" y="1335"/>
                    <a:pt x="768" y="1435"/>
                  </a:cubicBezTo>
                  <a:cubicBezTo>
                    <a:pt x="768" y="1435"/>
                    <a:pt x="768" y="1502"/>
                    <a:pt x="768" y="1535"/>
                  </a:cubicBezTo>
                  <a:cubicBezTo>
                    <a:pt x="768" y="1535"/>
                    <a:pt x="768" y="1569"/>
                    <a:pt x="768" y="1602"/>
                  </a:cubicBezTo>
                  <a:cubicBezTo>
                    <a:pt x="768" y="1669"/>
                    <a:pt x="768" y="1702"/>
                    <a:pt x="768" y="1735"/>
                  </a:cubicBezTo>
                  <a:cubicBezTo>
                    <a:pt x="768" y="1769"/>
                    <a:pt x="801" y="1802"/>
                    <a:pt x="835" y="1836"/>
                  </a:cubicBezTo>
                  <a:cubicBezTo>
                    <a:pt x="835" y="1836"/>
                    <a:pt x="868" y="1869"/>
                    <a:pt x="902" y="1869"/>
                  </a:cubicBezTo>
                  <a:cubicBezTo>
                    <a:pt x="935" y="1869"/>
                    <a:pt x="968" y="1836"/>
                    <a:pt x="1002" y="1836"/>
                  </a:cubicBezTo>
                  <a:cubicBezTo>
                    <a:pt x="1035" y="1802"/>
                    <a:pt x="1102" y="1769"/>
                    <a:pt x="1135" y="1735"/>
                  </a:cubicBezTo>
                  <a:cubicBezTo>
                    <a:pt x="1135" y="1702"/>
                    <a:pt x="1168" y="1635"/>
                    <a:pt x="1202" y="1602"/>
                  </a:cubicBezTo>
                  <a:cubicBezTo>
                    <a:pt x="1235" y="1569"/>
                    <a:pt x="1235" y="1502"/>
                    <a:pt x="1235" y="1469"/>
                  </a:cubicBezTo>
                  <a:cubicBezTo>
                    <a:pt x="1268" y="1402"/>
                    <a:pt x="1268" y="1369"/>
                    <a:pt x="1235" y="1302"/>
                  </a:cubicBezTo>
                  <a:cubicBezTo>
                    <a:pt x="1235" y="1268"/>
                    <a:pt x="1235" y="1202"/>
                    <a:pt x="1235" y="1135"/>
                  </a:cubicBezTo>
                  <a:lnTo>
                    <a:pt x="1235" y="1102"/>
                  </a:lnTo>
                  <a:cubicBezTo>
                    <a:pt x="1235" y="1068"/>
                    <a:pt x="1268" y="1035"/>
                    <a:pt x="1268" y="1002"/>
                  </a:cubicBezTo>
                  <a:cubicBezTo>
                    <a:pt x="1268" y="968"/>
                    <a:pt x="1235" y="935"/>
                    <a:pt x="1202" y="902"/>
                  </a:cubicBezTo>
                  <a:cubicBezTo>
                    <a:pt x="1202" y="902"/>
                    <a:pt x="1168" y="868"/>
                    <a:pt x="1135" y="868"/>
                  </a:cubicBezTo>
                  <a:close/>
                  <a:moveTo>
                    <a:pt x="1068" y="1"/>
                  </a:moveTo>
                  <a:lnTo>
                    <a:pt x="935" y="68"/>
                  </a:lnTo>
                  <a:cubicBezTo>
                    <a:pt x="935" y="68"/>
                    <a:pt x="902" y="101"/>
                    <a:pt x="902" y="101"/>
                  </a:cubicBezTo>
                  <a:cubicBezTo>
                    <a:pt x="902" y="134"/>
                    <a:pt x="902" y="134"/>
                    <a:pt x="902" y="168"/>
                  </a:cubicBezTo>
                  <a:lnTo>
                    <a:pt x="68" y="2236"/>
                  </a:lnTo>
                  <a:lnTo>
                    <a:pt x="68" y="2269"/>
                  </a:lnTo>
                  <a:lnTo>
                    <a:pt x="101" y="2269"/>
                  </a:lnTo>
                  <a:lnTo>
                    <a:pt x="234" y="2202"/>
                  </a:lnTo>
                  <a:cubicBezTo>
                    <a:pt x="268" y="2202"/>
                    <a:pt x="268" y="2169"/>
                    <a:pt x="268" y="2169"/>
                  </a:cubicBezTo>
                  <a:cubicBezTo>
                    <a:pt x="268" y="2136"/>
                    <a:pt x="301" y="2136"/>
                    <a:pt x="301" y="2102"/>
                  </a:cubicBezTo>
                  <a:lnTo>
                    <a:pt x="1102" y="34"/>
                  </a:lnTo>
                  <a:cubicBezTo>
                    <a:pt x="1102" y="34"/>
                    <a:pt x="1102" y="1"/>
                    <a:pt x="11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249;p75">
              <a:extLst>
                <a:ext uri="{FF2B5EF4-FFF2-40B4-BE49-F238E27FC236}">
                  <a16:creationId xmlns:a16="http://schemas.microsoft.com/office/drawing/2014/main" id="{D80431C8-1BCC-4565-A6FC-95AF3EB431C2}"/>
                </a:ext>
              </a:extLst>
            </p:cNvPr>
            <p:cNvSpPr/>
            <p:nvPr/>
          </p:nvSpPr>
          <p:spPr>
            <a:xfrm>
              <a:off x="2531150" y="3301975"/>
              <a:ext cx="25050" cy="60075"/>
            </a:xfrm>
            <a:custGeom>
              <a:avLst/>
              <a:gdLst/>
              <a:ahLst/>
              <a:cxnLst/>
              <a:rect l="l" t="t" r="r" b="b"/>
              <a:pathLst>
                <a:path w="1002" h="2403" extrusionOk="0">
                  <a:moveTo>
                    <a:pt x="567" y="0"/>
                  </a:moveTo>
                  <a:lnTo>
                    <a:pt x="334" y="134"/>
                  </a:lnTo>
                  <a:cubicBezTo>
                    <a:pt x="334" y="134"/>
                    <a:pt x="334" y="134"/>
                    <a:pt x="301" y="167"/>
                  </a:cubicBezTo>
                  <a:cubicBezTo>
                    <a:pt x="301" y="167"/>
                    <a:pt x="301" y="201"/>
                    <a:pt x="301" y="234"/>
                  </a:cubicBezTo>
                  <a:lnTo>
                    <a:pt x="301" y="401"/>
                  </a:lnTo>
                  <a:cubicBezTo>
                    <a:pt x="267" y="434"/>
                    <a:pt x="234" y="501"/>
                    <a:pt x="167" y="567"/>
                  </a:cubicBezTo>
                  <a:cubicBezTo>
                    <a:pt x="134" y="601"/>
                    <a:pt x="100" y="668"/>
                    <a:pt x="100" y="734"/>
                  </a:cubicBezTo>
                  <a:cubicBezTo>
                    <a:pt x="67" y="801"/>
                    <a:pt x="34" y="834"/>
                    <a:pt x="34" y="901"/>
                  </a:cubicBezTo>
                  <a:cubicBezTo>
                    <a:pt x="0" y="968"/>
                    <a:pt x="0" y="1034"/>
                    <a:pt x="0" y="1101"/>
                  </a:cubicBezTo>
                  <a:cubicBezTo>
                    <a:pt x="0" y="1201"/>
                    <a:pt x="34" y="1301"/>
                    <a:pt x="67" y="1401"/>
                  </a:cubicBezTo>
                  <a:cubicBezTo>
                    <a:pt x="106" y="1440"/>
                    <a:pt x="157" y="1457"/>
                    <a:pt x="212" y="1457"/>
                  </a:cubicBezTo>
                  <a:cubicBezTo>
                    <a:pt x="251" y="1457"/>
                    <a:pt x="292" y="1449"/>
                    <a:pt x="334" y="1435"/>
                  </a:cubicBezTo>
                  <a:lnTo>
                    <a:pt x="467" y="1401"/>
                  </a:lnTo>
                  <a:cubicBezTo>
                    <a:pt x="501" y="1401"/>
                    <a:pt x="567" y="1368"/>
                    <a:pt x="601" y="1368"/>
                  </a:cubicBezTo>
                  <a:lnTo>
                    <a:pt x="634" y="1368"/>
                  </a:lnTo>
                  <a:cubicBezTo>
                    <a:pt x="667" y="1401"/>
                    <a:pt x="667" y="1401"/>
                    <a:pt x="667" y="1435"/>
                  </a:cubicBezTo>
                  <a:cubicBezTo>
                    <a:pt x="667" y="1468"/>
                    <a:pt x="667" y="1535"/>
                    <a:pt x="634" y="1568"/>
                  </a:cubicBezTo>
                  <a:cubicBezTo>
                    <a:pt x="567" y="1602"/>
                    <a:pt x="534" y="1635"/>
                    <a:pt x="467" y="1668"/>
                  </a:cubicBezTo>
                  <a:cubicBezTo>
                    <a:pt x="434" y="1702"/>
                    <a:pt x="434" y="1702"/>
                    <a:pt x="401" y="1702"/>
                  </a:cubicBezTo>
                  <a:lnTo>
                    <a:pt x="334" y="1702"/>
                  </a:lnTo>
                  <a:cubicBezTo>
                    <a:pt x="334" y="1702"/>
                    <a:pt x="301" y="1702"/>
                    <a:pt x="301" y="1668"/>
                  </a:cubicBezTo>
                  <a:lnTo>
                    <a:pt x="234" y="1668"/>
                  </a:lnTo>
                  <a:lnTo>
                    <a:pt x="34" y="1802"/>
                  </a:lnTo>
                  <a:cubicBezTo>
                    <a:pt x="34" y="1802"/>
                    <a:pt x="34" y="1835"/>
                    <a:pt x="34" y="1835"/>
                  </a:cubicBezTo>
                  <a:cubicBezTo>
                    <a:pt x="34" y="1835"/>
                    <a:pt x="34" y="1868"/>
                    <a:pt x="34" y="1868"/>
                  </a:cubicBezTo>
                  <a:cubicBezTo>
                    <a:pt x="34" y="1935"/>
                    <a:pt x="34" y="1968"/>
                    <a:pt x="67" y="2002"/>
                  </a:cubicBezTo>
                  <a:cubicBezTo>
                    <a:pt x="67" y="2069"/>
                    <a:pt x="100" y="2102"/>
                    <a:pt x="134" y="2102"/>
                  </a:cubicBezTo>
                  <a:cubicBezTo>
                    <a:pt x="167" y="2135"/>
                    <a:pt x="200" y="2169"/>
                    <a:pt x="234" y="2169"/>
                  </a:cubicBezTo>
                  <a:lnTo>
                    <a:pt x="367" y="2169"/>
                  </a:lnTo>
                  <a:lnTo>
                    <a:pt x="367" y="2369"/>
                  </a:lnTo>
                  <a:cubicBezTo>
                    <a:pt x="367" y="2369"/>
                    <a:pt x="367" y="2369"/>
                    <a:pt x="367" y="2402"/>
                  </a:cubicBezTo>
                  <a:lnTo>
                    <a:pt x="401" y="2402"/>
                  </a:lnTo>
                  <a:lnTo>
                    <a:pt x="601" y="2269"/>
                  </a:lnTo>
                  <a:cubicBezTo>
                    <a:pt x="634" y="2269"/>
                    <a:pt x="634" y="2235"/>
                    <a:pt x="634" y="2235"/>
                  </a:cubicBezTo>
                  <a:cubicBezTo>
                    <a:pt x="634" y="2202"/>
                    <a:pt x="634" y="2202"/>
                    <a:pt x="634" y="2169"/>
                  </a:cubicBezTo>
                  <a:lnTo>
                    <a:pt x="634" y="2002"/>
                  </a:lnTo>
                  <a:cubicBezTo>
                    <a:pt x="701" y="1968"/>
                    <a:pt x="734" y="1902"/>
                    <a:pt x="801" y="1868"/>
                  </a:cubicBezTo>
                  <a:cubicBezTo>
                    <a:pt x="834" y="1802"/>
                    <a:pt x="868" y="1735"/>
                    <a:pt x="901" y="1668"/>
                  </a:cubicBezTo>
                  <a:cubicBezTo>
                    <a:pt x="934" y="1602"/>
                    <a:pt x="968" y="1535"/>
                    <a:pt x="968" y="1468"/>
                  </a:cubicBezTo>
                  <a:cubicBezTo>
                    <a:pt x="1001" y="1401"/>
                    <a:pt x="1001" y="1335"/>
                    <a:pt x="1001" y="1268"/>
                  </a:cubicBezTo>
                  <a:cubicBezTo>
                    <a:pt x="1001" y="1201"/>
                    <a:pt x="1001" y="1135"/>
                    <a:pt x="968" y="1068"/>
                  </a:cubicBezTo>
                  <a:cubicBezTo>
                    <a:pt x="968" y="1034"/>
                    <a:pt x="934" y="1001"/>
                    <a:pt x="901" y="968"/>
                  </a:cubicBezTo>
                  <a:cubicBezTo>
                    <a:pt x="868" y="934"/>
                    <a:pt x="834" y="934"/>
                    <a:pt x="801" y="934"/>
                  </a:cubicBezTo>
                  <a:lnTo>
                    <a:pt x="634" y="934"/>
                  </a:lnTo>
                  <a:lnTo>
                    <a:pt x="501" y="1001"/>
                  </a:lnTo>
                  <a:lnTo>
                    <a:pt x="367" y="1001"/>
                  </a:lnTo>
                  <a:lnTo>
                    <a:pt x="367" y="934"/>
                  </a:lnTo>
                  <a:cubicBezTo>
                    <a:pt x="334" y="901"/>
                    <a:pt x="334" y="901"/>
                    <a:pt x="367" y="868"/>
                  </a:cubicBezTo>
                  <a:cubicBezTo>
                    <a:pt x="367" y="834"/>
                    <a:pt x="367" y="834"/>
                    <a:pt x="401" y="801"/>
                  </a:cubicBezTo>
                  <a:cubicBezTo>
                    <a:pt x="401" y="768"/>
                    <a:pt x="434" y="768"/>
                    <a:pt x="434" y="768"/>
                  </a:cubicBezTo>
                  <a:lnTo>
                    <a:pt x="501" y="701"/>
                  </a:lnTo>
                  <a:lnTo>
                    <a:pt x="768" y="701"/>
                  </a:lnTo>
                  <a:lnTo>
                    <a:pt x="968" y="601"/>
                  </a:lnTo>
                  <a:cubicBezTo>
                    <a:pt x="968" y="567"/>
                    <a:pt x="968" y="567"/>
                    <a:pt x="968" y="567"/>
                  </a:cubicBezTo>
                  <a:cubicBezTo>
                    <a:pt x="968" y="534"/>
                    <a:pt x="968" y="534"/>
                    <a:pt x="968" y="501"/>
                  </a:cubicBezTo>
                  <a:cubicBezTo>
                    <a:pt x="968" y="467"/>
                    <a:pt x="968" y="434"/>
                    <a:pt x="934" y="401"/>
                  </a:cubicBezTo>
                  <a:cubicBezTo>
                    <a:pt x="934" y="367"/>
                    <a:pt x="901" y="334"/>
                    <a:pt x="868" y="301"/>
                  </a:cubicBezTo>
                  <a:cubicBezTo>
                    <a:pt x="834" y="267"/>
                    <a:pt x="801" y="234"/>
                    <a:pt x="768" y="234"/>
                  </a:cubicBezTo>
                  <a:lnTo>
                    <a:pt x="634" y="234"/>
                  </a:lnTo>
                  <a:lnTo>
                    <a:pt x="601" y="34"/>
                  </a:lnTo>
                  <a:cubicBezTo>
                    <a:pt x="601" y="34"/>
                    <a:pt x="60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250;p75">
              <a:extLst>
                <a:ext uri="{FF2B5EF4-FFF2-40B4-BE49-F238E27FC236}">
                  <a16:creationId xmlns:a16="http://schemas.microsoft.com/office/drawing/2014/main" id="{73677ECF-B547-448C-830C-6640B4F1F07A}"/>
                </a:ext>
              </a:extLst>
            </p:cNvPr>
            <p:cNvSpPr/>
            <p:nvPr/>
          </p:nvSpPr>
          <p:spPr>
            <a:xfrm>
              <a:off x="2557825" y="3291975"/>
              <a:ext cx="17550" cy="47550"/>
            </a:xfrm>
            <a:custGeom>
              <a:avLst/>
              <a:gdLst/>
              <a:ahLst/>
              <a:cxnLst/>
              <a:rect l="l" t="t" r="r" b="b"/>
              <a:pathLst>
                <a:path w="702" h="1902" extrusionOk="0">
                  <a:moveTo>
                    <a:pt x="668" y="0"/>
                  </a:moveTo>
                  <a:lnTo>
                    <a:pt x="468" y="134"/>
                  </a:lnTo>
                  <a:lnTo>
                    <a:pt x="401" y="167"/>
                  </a:lnTo>
                  <a:lnTo>
                    <a:pt x="368" y="234"/>
                  </a:lnTo>
                  <a:lnTo>
                    <a:pt x="34" y="834"/>
                  </a:lnTo>
                  <a:cubicBezTo>
                    <a:pt x="34" y="867"/>
                    <a:pt x="1" y="867"/>
                    <a:pt x="1" y="901"/>
                  </a:cubicBezTo>
                  <a:cubicBezTo>
                    <a:pt x="1" y="901"/>
                    <a:pt x="1" y="934"/>
                    <a:pt x="1" y="934"/>
                  </a:cubicBezTo>
                  <a:lnTo>
                    <a:pt x="168" y="1134"/>
                  </a:lnTo>
                  <a:cubicBezTo>
                    <a:pt x="201" y="1134"/>
                    <a:pt x="201" y="1134"/>
                    <a:pt x="234" y="1101"/>
                  </a:cubicBezTo>
                  <a:lnTo>
                    <a:pt x="401" y="767"/>
                  </a:lnTo>
                  <a:lnTo>
                    <a:pt x="401" y="1868"/>
                  </a:lnTo>
                  <a:cubicBezTo>
                    <a:pt x="401" y="1868"/>
                    <a:pt x="401" y="1901"/>
                    <a:pt x="401" y="1901"/>
                  </a:cubicBezTo>
                  <a:lnTo>
                    <a:pt x="434" y="1901"/>
                  </a:lnTo>
                  <a:lnTo>
                    <a:pt x="668" y="1768"/>
                  </a:lnTo>
                  <a:cubicBezTo>
                    <a:pt x="668" y="1768"/>
                    <a:pt x="668" y="1735"/>
                    <a:pt x="668" y="1735"/>
                  </a:cubicBezTo>
                  <a:cubicBezTo>
                    <a:pt x="668" y="1735"/>
                    <a:pt x="668" y="1701"/>
                    <a:pt x="668" y="1701"/>
                  </a:cubicBezTo>
                  <a:lnTo>
                    <a:pt x="668" y="67"/>
                  </a:lnTo>
                  <a:cubicBezTo>
                    <a:pt x="701" y="33"/>
                    <a:pt x="701" y="33"/>
                    <a:pt x="6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251;p75">
              <a:extLst>
                <a:ext uri="{FF2B5EF4-FFF2-40B4-BE49-F238E27FC236}">
                  <a16:creationId xmlns:a16="http://schemas.microsoft.com/office/drawing/2014/main" id="{29608FCD-208A-443A-9760-2336DF5E6F16}"/>
                </a:ext>
              </a:extLst>
            </p:cNvPr>
            <p:cNvSpPr/>
            <p:nvPr/>
          </p:nvSpPr>
          <p:spPr>
            <a:xfrm>
              <a:off x="2579525" y="3280300"/>
              <a:ext cx="24200" cy="48375"/>
            </a:xfrm>
            <a:custGeom>
              <a:avLst/>
              <a:gdLst/>
              <a:ahLst/>
              <a:cxnLst/>
              <a:rect l="l" t="t" r="r" b="b"/>
              <a:pathLst>
                <a:path w="968" h="1935" extrusionOk="0">
                  <a:moveTo>
                    <a:pt x="567" y="434"/>
                  </a:moveTo>
                  <a:cubicBezTo>
                    <a:pt x="600" y="434"/>
                    <a:pt x="634" y="467"/>
                    <a:pt x="634" y="467"/>
                  </a:cubicBezTo>
                  <a:cubicBezTo>
                    <a:pt x="634" y="500"/>
                    <a:pt x="667" y="534"/>
                    <a:pt x="667" y="567"/>
                  </a:cubicBezTo>
                  <a:lnTo>
                    <a:pt x="667" y="667"/>
                  </a:lnTo>
                  <a:lnTo>
                    <a:pt x="667" y="1068"/>
                  </a:lnTo>
                  <a:cubicBezTo>
                    <a:pt x="667" y="1101"/>
                    <a:pt x="667" y="1168"/>
                    <a:pt x="667" y="1201"/>
                  </a:cubicBezTo>
                  <a:cubicBezTo>
                    <a:pt x="634" y="1268"/>
                    <a:pt x="634" y="1334"/>
                    <a:pt x="567" y="1401"/>
                  </a:cubicBezTo>
                  <a:cubicBezTo>
                    <a:pt x="567" y="1434"/>
                    <a:pt x="534" y="1468"/>
                    <a:pt x="500" y="1468"/>
                  </a:cubicBezTo>
                  <a:cubicBezTo>
                    <a:pt x="467" y="1501"/>
                    <a:pt x="434" y="1501"/>
                    <a:pt x="434" y="1501"/>
                  </a:cubicBezTo>
                  <a:cubicBezTo>
                    <a:pt x="400" y="1501"/>
                    <a:pt x="367" y="1468"/>
                    <a:pt x="367" y="1468"/>
                  </a:cubicBezTo>
                  <a:cubicBezTo>
                    <a:pt x="334" y="1434"/>
                    <a:pt x="334" y="1401"/>
                    <a:pt x="334" y="1401"/>
                  </a:cubicBezTo>
                  <a:cubicBezTo>
                    <a:pt x="334" y="1368"/>
                    <a:pt x="334" y="1301"/>
                    <a:pt x="334" y="1268"/>
                  </a:cubicBezTo>
                  <a:cubicBezTo>
                    <a:pt x="334" y="1134"/>
                    <a:pt x="334" y="1001"/>
                    <a:pt x="334" y="867"/>
                  </a:cubicBezTo>
                  <a:cubicBezTo>
                    <a:pt x="334" y="834"/>
                    <a:pt x="334" y="767"/>
                    <a:pt x="334" y="734"/>
                  </a:cubicBezTo>
                  <a:cubicBezTo>
                    <a:pt x="334" y="701"/>
                    <a:pt x="367" y="667"/>
                    <a:pt x="367" y="634"/>
                  </a:cubicBezTo>
                  <a:cubicBezTo>
                    <a:pt x="367" y="601"/>
                    <a:pt x="400" y="567"/>
                    <a:pt x="434" y="534"/>
                  </a:cubicBezTo>
                  <a:cubicBezTo>
                    <a:pt x="434" y="500"/>
                    <a:pt x="467" y="500"/>
                    <a:pt x="500" y="467"/>
                  </a:cubicBezTo>
                  <a:cubicBezTo>
                    <a:pt x="534" y="467"/>
                    <a:pt x="534" y="434"/>
                    <a:pt x="567" y="434"/>
                  </a:cubicBezTo>
                  <a:close/>
                  <a:moveTo>
                    <a:pt x="701" y="0"/>
                  </a:moveTo>
                  <a:cubicBezTo>
                    <a:pt x="634" y="0"/>
                    <a:pt x="534" y="33"/>
                    <a:pt x="500" y="67"/>
                  </a:cubicBezTo>
                  <a:cubicBezTo>
                    <a:pt x="400" y="100"/>
                    <a:pt x="334" y="167"/>
                    <a:pt x="267" y="234"/>
                  </a:cubicBezTo>
                  <a:cubicBezTo>
                    <a:pt x="200" y="300"/>
                    <a:pt x="167" y="400"/>
                    <a:pt x="133" y="467"/>
                  </a:cubicBezTo>
                  <a:cubicBezTo>
                    <a:pt x="100" y="567"/>
                    <a:pt x="67" y="634"/>
                    <a:pt x="33" y="734"/>
                  </a:cubicBezTo>
                  <a:cubicBezTo>
                    <a:pt x="33" y="834"/>
                    <a:pt x="0" y="934"/>
                    <a:pt x="0" y="1001"/>
                  </a:cubicBezTo>
                  <a:lnTo>
                    <a:pt x="0" y="1234"/>
                  </a:lnTo>
                  <a:lnTo>
                    <a:pt x="0" y="1468"/>
                  </a:lnTo>
                  <a:cubicBezTo>
                    <a:pt x="0" y="1535"/>
                    <a:pt x="33" y="1635"/>
                    <a:pt x="33" y="1701"/>
                  </a:cubicBezTo>
                  <a:cubicBezTo>
                    <a:pt x="67" y="1768"/>
                    <a:pt x="100" y="1835"/>
                    <a:pt x="133" y="1868"/>
                  </a:cubicBezTo>
                  <a:cubicBezTo>
                    <a:pt x="167" y="1901"/>
                    <a:pt x="234" y="1935"/>
                    <a:pt x="267" y="1935"/>
                  </a:cubicBezTo>
                  <a:cubicBezTo>
                    <a:pt x="334" y="1935"/>
                    <a:pt x="434" y="1901"/>
                    <a:pt x="500" y="1868"/>
                  </a:cubicBezTo>
                  <a:cubicBezTo>
                    <a:pt x="567" y="1835"/>
                    <a:pt x="634" y="1768"/>
                    <a:pt x="701" y="1701"/>
                  </a:cubicBezTo>
                  <a:cubicBezTo>
                    <a:pt x="767" y="1635"/>
                    <a:pt x="801" y="1535"/>
                    <a:pt x="834" y="1468"/>
                  </a:cubicBezTo>
                  <a:cubicBezTo>
                    <a:pt x="867" y="1368"/>
                    <a:pt x="901" y="1301"/>
                    <a:pt x="934" y="1201"/>
                  </a:cubicBezTo>
                  <a:cubicBezTo>
                    <a:pt x="934" y="1101"/>
                    <a:pt x="967" y="1001"/>
                    <a:pt x="967" y="901"/>
                  </a:cubicBezTo>
                  <a:lnTo>
                    <a:pt x="967" y="701"/>
                  </a:lnTo>
                  <a:lnTo>
                    <a:pt x="967" y="467"/>
                  </a:lnTo>
                  <a:cubicBezTo>
                    <a:pt x="967" y="400"/>
                    <a:pt x="934" y="300"/>
                    <a:pt x="934" y="234"/>
                  </a:cubicBezTo>
                  <a:cubicBezTo>
                    <a:pt x="901" y="167"/>
                    <a:pt x="867" y="100"/>
                    <a:pt x="834" y="67"/>
                  </a:cubicBezTo>
                  <a:cubicBezTo>
                    <a:pt x="801" y="33"/>
                    <a:pt x="734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252;p75">
              <a:extLst>
                <a:ext uri="{FF2B5EF4-FFF2-40B4-BE49-F238E27FC236}">
                  <a16:creationId xmlns:a16="http://schemas.microsoft.com/office/drawing/2014/main" id="{26B95192-E222-43E6-97F4-9279E368756C}"/>
                </a:ext>
              </a:extLst>
            </p:cNvPr>
            <p:cNvSpPr/>
            <p:nvPr/>
          </p:nvSpPr>
          <p:spPr>
            <a:xfrm>
              <a:off x="2606200" y="3301150"/>
              <a:ext cx="9200" cy="20850"/>
            </a:xfrm>
            <a:custGeom>
              <a:avLst/>
              <a:gdLst/>
              <a:ahLst/>
              <a:cxnLst/>
              <a:rect l="l" t="t" r="r" b="b"/>
              <a:pathLst>
                <a:path w="368" h="834" extrusionOk="0">
                  <a:moveTo>
                    <a:pt x="334" y="0"/>
                  </a:moveTo>
                  <a:lnTo>
                    <a:pt x="134" y="133"/>
                  </a:lnTo>
                  <a:cubicBezTo>
                    <a:pt x="101" y="133"/>
                    <a:pt x="101" y="133"/>
                    <a:pt x="101" y="167"/>
                  </a:cubicBezTo>
                  <a:cubicBezTo>
                    <a:pt x="67" y="200"/>
                    <a:pt x="67" y="234"/>
                    <a:pt x="67" y="267"/>
                  </a:cubicBezTo>
                  <a:lnTo>
                    <a:pt x="0" y="801"/>
                  </a:lnTo>
                  <a:cubicBezTo>
                    <a:pt x="0" y="801"/>
                    <a:pt x="0" y="801"/>
                    <a:pt x="0" y="834"/>
                  </a:cubicBezTo>
                  <a:lnTo>
                    <a:pt x="34" y="834"/>
                  </a:lnTo>
                  <a:lnTo>
                    <a:pt x="167" y="767"/>
                  </a:lnTo>
                  <a:cubicBezTo>
                    <a:pt x="201" y="734"/>
                    <a:pt x="201" y="734"/>
                    <a:pt x="201" y="701"/>
                  </a:cubicBezTo>
                  <a:cubicBezTo>
                    <a:pt x="234" y="667"/>
                    <a:pt x="234" y="667"/>
                    <a:pt x="234" y="634"/>
                  </a:cubicBezTo>
                  <a:lnTo>
                    <a:pt x="367" y="67"/>
                  </a:lnTo>
                  <a:lnTo>
                    <a:pt x="367" y="33"/>
                  </a:lnTo>
                  <a:cubicBezTo>
                    <a:pt x="367" y="33"/>
                    <a:pt x="367" y="0"/>
                    <a:pt x="3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253;p75">
              <a:extLst>
                <a:ext uri="{FF2B5EF4-FFF2-40B4-BE49-F238E27FC236}">
                  <a16:creationId xmlns:a16="http://schemas.microsoft.com/office/drawing/2014/main" id="{3246D089-8417-41E5-A249-4154691C928F}"/>
                </a:ext>
              </a:extLst>
            </p:cNvPr>
            <p:cNvSpPr/>
            <p:nvPr/>
          </p:nvSpPr>
          <p:spPr>
            <a:xfrm>
              <a:off x="2618700" y="3257775"/>
              <a:ext cx="23375" cy="47550"/>
            </a:xfrm>
            <a:custGeom>
              <a:avLst/>
              <a:gdLst/>
              <a:ahLst/>
              <a:cxnLst/>
              <a:rect l="l" t="t" r="r" b="b"/>
              <a:pathLst>
                <a:path w="935" h="1902" extrusionOk="0">
                  <a:moveTo>
                    <a:pt x="568" y="434"/>
                  </a:moveTo>
                  <a:cubicBezTo>
                    <a:pt x="601" y="434"/>
                    <a:pt x="601" y="434"/>
                    <a:pt x="601" y="467"/>
                  </a:cubicBezTo>
                  <a:cubicBezTo>
                    <a:pt x="635" y="467"/>
                    <a:pt x="635" y="501"/>
                    <a:pt x="635" y="534"/>
                  </a:cubicBezTo>
                  <a:cubicBezTo>
                    <a:pt x="635" y="568"/>
                    <a:pt x="635" y="601"/>
                    <a:pt x="635" y="634"/>
                  </a:cubicBezTo>
                  <a:lnTo>
                    <a:pt x="635" y="1068"/>
                  </a:lnTo>
                  <a:cubicBezTo>
                    <a:pt x="635" y="1101"/>
                    <a:pt x="635" y="1135"/>
                    <a:pt x="635" y="1168"/>
                  </a:cubicBezTo>
                  <a:cubicBezTo>
                    <a:pt x="635" y="1201"/>
                    <a:pt x="635" y="1235"/>
                    <a:pt x="635" y="1301"/>
                  </a:cubicBezTo>
                  <a:cubicBezTo>
                    <a:pt x="601" y="1301"/>
                    <a:pt x="601" y="1335"/>
                    <a:pt x="568" y="1368"/>
                  </a:cubicBezTo>
                  <a:cubicBezTo>
                    <a:pt x="535" y="1401"/>
                    <a:pt x="501" y="1435"/>
                    <a:pt x="468" y="1435"/>
                  </a:cubicBezTo>
                  <a:cubicBezTo>
                    <a:pt x="468" y="1468"/>
                    <a:pt x="434" y="1468"/>
                    <a:pt x="401" y="1468"/>
                  </a:cubicBezTo>
                  <a:cubicBezTo>
                    <a:pt x="401" y="1468"/>
                    <a:pt x="368" y="1468"/>
                    <a:pt x="368" y="1435"/>
                  </a:cubicBezTo>
                  <a:cubicBezTo>
                    <a:pt x="334" y="1435"/>
                    <a:pt x="334" y="1401"/>
                    <a:pt x="334" y="1368"/>
                  </a:cubicBezTo>
                  <a:cubicBezTo>
                    <a:pt x="334" y="1335"/>
                    <a:pt x="334" y="1301"/>
                    <a:pt x="334" y="1268"/>
                  </a:cubicBezTo>
                  <a:lnTo>
                    <a:pt x="334" y="834"/>
                  </a:lnTo>
                  <a:cubicBezTo>
                    <a:pt x="301" y="801"/>
                    <a:pt x="301" y="768"/>
                    <a:pt x="334" y="734"/>
                  </a:cubicBezTo>
                  <a:cubicBezTo>
                    <a:pt x="334" y="668"/>
                    <a:pt x="334" y="634"/>
                    <a:pt x="368" y="601"/>
                  </a:cubicBezTo>
                  <a:cubicBezTo>
                    <a:pt x="368" y="534"/>
                    <a:pt x="434" y="501"/>
                    <a:pt x="468" y="467"/>
                  </a:cubicBezTo>
                  <a:cubicBezTo>
                    <a:pt x="501" y="434"/>
                    <a:pt x="535" y="434"/>
                    <a:pt x="568" y="434"/>
                  </a:cubicBezTo>
                  <a:close/>
                  <a:moveTo>
                    <a:pt x="668" y="0"/>
                  </a:moveTo>
                  <a:cubicBezTo>
                    <a:pt x="601" y="0"/>
                    <a:pt x="535" y="0"/>
                    <a:pt x="468" y="67"/>
                  </a:cubicBezTo>
                  <a:cubicBezTo>
                    <a:pt x="401" y="101"/>
                    <a:pt x="334" y="167"/>
                    <a:pt x="268" y="234"/>
                  </a:cubicBezTo>
                  <a:cubicBezTo>
                    <a:pt x="201" y="301"/>
                    <a:pt x="168" y="367"/>
                    <a:pt x="101" y="467"/>
                  </a:cubicBezTo>
                  <a:cubicBezTo>
                    <a:pt x="68" y="534"/>
                    <a:pt x="34" y="634"/>
                    <a:pt x="34" y="734"/>
                  </a:cubicBezTo>
                  <a:cubicBezTo>
                    <a:pt x="1" y="801"/>
                    <a:pt x="1" y="901"/>
                    <a:pt x="1" y="1001"/>
                  </a:cubicBezTo>
                  <a:lnTo>
                    <a:pt x="1" y="1235"/>
                  </a:lnTo>
                  <a:lnTo>
                    <a:pt x="1" y="1435"/>
                  </a:lnTo>
                  <a:cubicBezTo>
                    <a:pt x="1" y="1535"/>
                    <a:pt x="1" y="1602"/>
                    <a:pt x="34" y="1702"/>
                  </a:cubicBezTo>
                  <a:cubicBezTo>
                    <a:pt x="34" y="1735"/>
                    <a:pt x="68" y="1802"/>
                    <a:pt x="101" y="1868"/>
                  </a:cubicBezTo>
                  <a:cubicBezTo>
                    <a:pt x="168" y="1902"/>
                    <a:pt x="201" y="1902"/>
                    <a:pt x="268" y="1902"/>
                  </a:cubicBezTo>
                  <a:cubicBezTo>
                    <a:pt x="334" y="1902"/>
                    <a:pt x="401" y="1902"/>
                    <a:pt x="468" y="1835"/>
                  </a:cubicBezTo>
                  <a:cubicBezTo>
                    <a:pt x="535" y="1802"/>
                    <a:pt x="635" y="1735"/>
                    <a:pt x="668" y="1668"/>
                  </a:cubicBezTo>
                  <a:cubicBezTo>
                    <a:pt x="735" y="1602"/>
                    <a:pt x="801" y="1535"/>
                    <a:pt x="835" y="1435"/>
                  </a:cubicBezTo>
                  <a:cubicBezTo>
                    <a:pt x="868" y="1368"/>
                    <a:pt x="901" y="1268"/>
                    <a:pt x="901" y="1168"/>
                  </a:cubicBezTo>
                  <a:cubicBezTo>
                    <a:pt x="935" y="1101"/>
                    <a:pt x="935" y="1001"/>
                    <a:pt x="935" y="901"/>
                  </a:cubicBezTo>
                  <a:lnTo>
                    <a:pt x="935" y="668"/>
                  </a:lnTo>
                  <a:lnTo>
                    <a:pt x="935" y="467"/>
                  </a:lnTo>
                  <a:cubicBezTo>
                    <a:pt x="935" y="367"/>
                    <a:pt x="935" y="301"/>
                    <a:pt x="901" y="201"/>
                  </a:cubicBezTo>
                  <a:cubicBezTo>
                    <a:pt x="901" y="167"/>
                    <a:pt x="868" y="101"/>
                    <a:pt x="835" y="34"/>
                  </a:cubicBezTo>
                  <a:cubicBezTo>
                    <a:pt x="801" y="0"/>
                    <a:pt x="735" y="0"/>
                    <a:pt x="6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254;p75">
              <a:extLst>
                <a:ext uri="{FF2B5EF4-FFF2-40B4-BE49-F238E27FC236}">
                  <a16:creationId xmlns:a16="http://schemas.microsoft.com/office/drawing/2014/main" id="{0F8A8A9F-1583-4366-930E-68AD076EDCB4}"/>
                </a:ext>
              </a:extLst>
            </p:cNvPr>
            <p:cNvSpPr/>
            <p:nvPr/>
          </p:nvSpPr>
          <p:spPr>
            <a:xfrm>
              <a:off x="2646225" y="3241100"/>
              <a:ext cx="24200" cy="48400"/>
            </a:xfrm>
            <a:custGeom>
              <a:avLst/>
              <a:gdLst/>
              <a:ahLst/>
              <a:cxnLst/>
              <a:rect l="l" t="t" r="r" b="b"/>
              <a:pathLst>
                <a:path w="968" h="1936" extrusionOk="0">
                  <a:moveTo>
                    <a:pt x="568" y="467"/>
                  </a:moveTo>
                  <a:cubicBezTo>
                    <a:pt x="601" y="467"/>
                    <a:pt x="634" y="467"/>
                    <a:pt x="634" y="501"/>
                  </a:cubicBezTo>
                  <a:cubicBezTo>
                    <a:pt x="634" y="501"/>
                    <a:pt x="668" y="534"/>
                    <a:pt x="668" y="567"/>
                  </a:cubicBezTo>
                  <a:cubicBezTo>
                    <a:pt x="668" y="601"/>
                    <a:pt x="668" y="634"/>
                    <a:pt x="668" y="667"/>
                  </a:cubicBezTo>
                  <a:lnTo>
                    <a:pt x="668" y="1101"/>
                  </a:lnTo>
                  <a:cubicBezTo>
                    <a:pt x="668" y="1134"/>
                    <a:pt x="668" y="1168"/>
                    <a:pt x="668" y="1201"/>
                  </a:cubicBezTo>
                  <a:cubicBezTo>
                    <a:pt x="668" y="1235"/>
                    <a:pt x="634" y="1268"/>
                    <a:pt x="634" y="1301"/>
                  </a:cubicBezTo>
                  <a:cubicBezTo>
                    <a:pt x="634" y="1335"/>
                    <a:pt x="601" y="1368"/>
                    <a:pt x="568" y="1401"/>
                  </a:cubicBezTo>
                  <a:cubicBezTo>
                    <a:pt x="568" y="1435"/>
                    <a:pt x="534" y="1468"/>
                    <a:pt x="501" y="1468"/>
                  </a:cubicBezTo>
                  <a:cubicBezTo>
                    <a:pt x="468" y="1501"/>
                    <a:pt x="468" y="1501"/>
                    <a:pt x="434" y="1501"/>
                  </a:cubicBezTo>
                  <a:cubicBezTo>
                    <a:pt x="401" y="1501"/>
                    <a:pt x="368" y="1468"/>
                    <a:pt x="368" y="1468"/>
                  </a:cubicBezTo>
                  <a:cubicBezTo>
                    <a:pt x="368" y="1435"/>
                    <a:pt x="334" y="1435"/>
                    <a:pt x="334" y="1401"/>
                  </a:cubicBezTo>
                  <a:cubicBezTo>
                    <a:pt x="334" y="1368"/>
                    <a:pt x="334" y="1335"/>
                    <a:pt x="334" y="1301"/>
                  </a:cubicBezTo>
                  <a:lnTo>
                    <a:pt x="334" y="868"/>
                  </a:lnTo>
                  <a:cubicBezTo>
                    <a:pt x="334" y="834"/>
                    <a:pt x="334" y="801"/>
                    <a:pt x="334" y="734"/>
                  </a:cubicBezTo>
                  <a:cubicBezTo>
                    <a:pt x="334" y="701"/>
                    <a:pt x="368" y="667"/>
                    <a:pt x="368" y="634"/>
                  </a:cubicBezTo>
                  <a:cubicBezTo>
                    <a:pt x="368" y="601"/>
                    <a:pt x="401" y="567"/>
                    <a:pt x="434" y="534"/>
                  </a:cubicBezTo>
                  <a:cubicBezTo>
                    <a:pt x="434" y="534"/>
                    <a:pt x="468" y="501"/>
                    <a:pt x="501" y="467"/>
                  </a:cubicBezTo>
                  <a:close/>
                  <a:moveTo>
                    <a:pt x="701" y="0"/>
                  </a:moveTo>
                  <a:cubicBezTo>
                    <a:pt x="634" y="0"/>
                    <a:pt x="534" y="34"/>
                    <a:pt x="501" y="67"/>
                  </a:cubicBezTo>
                  <a:cubicBezTo>
                    <a:pt x="401" y="100"/>
                    <a:pt x="334" y="167"/>
                    <a:pt x="267" y="234"/>
                  </a:cubicBezTo>
                  <a:cubicBezTo>
                    <a:pt x="234" y="334"/>
                    <a:pt x="167" y="401"/>
                    <a:pt x="134" y="467"/>
                  </a:cubicBezTo>
                  <a:cubicBezTo>
                    <a:pt x="101" y="567"/>
                    <a:pt x="67" y="667"/>
                    <a:pt x="34" y="734"/>
                  </a:cubicBezTo>
                  <a:cubicBezTo>
                    <a:pt x="34" y="834"/>
                    <a:pt x="1" y="934"/>
                    <a:pt x="1" y="1034"/>
                  </a:cubicBezTo>
                  <a:lnTo>
                    <a:pt x="1" y="1268"/>
                  </a:lnTo>
                  <a:lnTo>
                    <a:pt x="1" y="1468"/>
                  </a:lnTo>
                  <a:cubicBezTo>
                    <a:pt x="1" y="1535"/>
                    <a:pt x="34" y="1635"/>
                    <a:pt x="34" y="1702"/>
                  </a:cubicBezTo>
                  <a:cubicBezTo>
                    <a:pt x="67" y="1768"/>
                    <a:pt x="101" y="1835"/>
                    <a:pt x="134" y="1868"/>
                  </a:cubicBezTo>
                  <a:cubicBezTo>
                    <a:pt x="167" y="1902"/>
                    <a:pt x="234" y="1935"/>
                    <a:pt x="267" y="1935"/>
                  </a:cubicBezTo>
                  <a:cubicBezTo>
                    <a:pt x="368" y="1935"/>
                    <a:pt x="434" y="1902"/>
                    <a:pt x="501" y="1868"/>
                  </a:cubicBezTo>
                  <a:cubicBezTo>
                    <a:pt x="568" y="1835"/>
                    <a:pt x="634" y="1768"/>
                    <a:pt x="701" y="1702"/>
                  </a:cubicBezTo>
                  <a:cubicBezTo>
                    <a:pt x="768" y="1635"/>
                    <a:pt x="801" y="1535"/>
                    <a:pt x="835" y="1468"/>
                  </a:cubicBezTo>
                  <a:cubicBezTo>
                    <a:pt x="868" y="1368"/>
                    <a:pt x="901" y="1301"/>
                    <a:pt x="935" y="1201"/>
                  </a:cubicBezTo>
                  <a:cubicBezTo>
                    <a:pt x="935" y="1101"/>
                    <a:pt x="968" y="1001"/>
                    <a:pt x="968" y="934"/>
                  </a:cubicBezTo>
                  <a:lnTo>
                    <a:pt x="968" y="701"/>
                  </a:lnTo>
                  <a:lnTo>
                    <a:pt x="968" y="467"/>
                  </a:lnTo>
                  <a:cubicBezTo>
                    <a:pt x="968" y="401"/>
                    <a:pt x="935" y="301"/>
                    <a:pt x="935" y="234"/>
                  </a:cubicBezTo>
                  <a:cubicBezTo>
                    <a:pt x="901" y="167"/>
                    <a:pt x="901" y="134"/>
                    <a:pt x="835" y="67"/>
                  </a:cubicBezTo>
                  <a:cubicBezTo>
                    <a:pt x="801" y="34"/>
                    <a:pt x="768" y="0"/>
                    <a:pt x="7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255;p75">
              <a:extLst>
                <a:ext uri="{FF2B5EF4-FFF2-40B4-BE49-F238E27FC236}">
                  <a16:creationId xmlns:a16="http://schemas.microsoft.com/office/drawing/2014/main" id="{24C7BF55-DB47-43A5-8397-56D6F644D762}"/>
                </a:ext>
              </a:extLst>
            </p:cNvPr>
            <p:cNvSpPr/>
            <p:nvPr/>
          </p:nvSpPr>
          <p:spPr>
            <a:xfrm>
              <a:off x="2674575" y="3225250"/>
              <a:ext cx="23375" cy="48400"/>
            </a:xfrm>
            <a:custGeom>
              <a:avLst/>
              <a:gdLst/>
              <a:ahLst/>
              <a:cxnLst/>
              <a:rect l="l" t="t" r="r" b="b"/>
              <a:pathLst>
                <a:path w="935" h="1936" extrusionOk="0">
                  <a:moveTo>
                    <a:pt x="568" y="434"/>
                  </a:moveTo>
                  <a:cubicBezTo>
                    <a:pt x="601" y="434"/>
                    <a:pt x="601" y="468"/>
                    <a:pt x="635" y="468"/>
                  </a:cubicBezTo>
                  <a:cubicBezTo>
                    <a:pt x="635" y="501"/>
                    <a:pt x="635" y="534"/>
                    <a:pt x="635" y="534"/>
                  </a:cubicBezTo>
                  <a:cubicBezTo>
                    <a:pt x="635" y="568"/>
                    <a:pt x="635" y="634"/>
                    <a:pt x="635" y="668"/>
                  </a:cubicBezTo>
                  <a:lnTo>
                    <a:pt x="635" y="1068"/>
                  </a:lnTo>
                  <a:cubicBezTo>
                    <a:pt x="635" y="1101"/>
                    <a:pt x="635" y="1168"/>
                    <a:pt x="635" y="1201"/>
                  </a:cubicBezTo>
                  <a:cubicBezTo>
                    <a:pt x="635" y="1235"/>
                    <a:pt x="635" y="1268"/>
                    <a:pt x="635" y="1301"/>
                  </a:cubicBezTo>
                  <a:cubicBezTo>
                    <a:pt x="601" y="1335"/>
                    <a:pt x="601" y="1368"/>
                    <a:pt x="568" y="1402"/>
                  </a:cubicBezTo>
                  <a:cubicBezTo>
                    <a:pt x="534" y="1435"/>
                    <a:pt x="501" y="1435"/>
                    <a:pt x="501" y="1468"/>
                  </a:cubicBezTo>
                  <a:cubicBezTo>
                    <a:pt x="468" y="1468"/>
                    <a:pt x="434" y="1502"/>
                    <a:pt x="401" y="1502"/>
                  </a:cubicBezTo>
                  <a:cubicBezTo>
                    <a:pt x="368" y="1468"/>
                    <a:pt x="368" y="1468"/>
                    <a:pt x="368" y="1468"/>
                  </a:cubicBezTo>
                  <a:cubicBezTo>
                    <a:pt x="334" y="1435"/>
                    <a:pt x="334" y="1402"/>
                    <a:pt x="334" y="1368"/>
                  </a:cubicBezTo>
                  <a:cubicBezTo>
                    <a:pt x="301" y="1335"/>
                    <a:pt x="301" y="1301"/>
                    <a:pt x="334" y="1268"/>
                  </a:cubicBezTo>
                  <a:lnTo>
                    <a:pt x="334" y="868"/>
                  </a:lnTo>
                  <a:cubicBezTo>
                    <a:pt x="301" y="801"/>
                    <a:pt x="301" y="768"/>
                    <a:pt x="334" y="734"/>
                  </a:cubicBezTo>
                  <a:cubicBezTo>
                    <a:pt x="334" y="701"/>
                    <a:pt x="334" y="668"/>
                    <a:pt x="368" y="634"/>
                  </a:cubicBezTo>
                  <a:cubicBezTo>
                    <a:pt x="368" y="601"/>
                    <a:pt x="368" y="568"/>
                    <a:pt x="401" y="534"/>
                  </a:cubicBezTo>
                  <a:cubicBezTo>
                    <a:pt x="434" y="501"/>
                    <a:pt x="468" y="468"/>
                    <a:pt x="501" y="468"/>
                  </a:cubicBezTo>
                  <a:cubicBezTo>
                    <a:pt x="501" y="434"/>
                    <a:pt x="534" y="434"/>
                    <a:pt x="568" y="434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7"/>
                  </a:cubicBezTo>
                  <a:cubicBezTo>
                    <a:pt x="401" y="101"/>
                    <a:pt x="334" y="167"/>
                    <a:pt x="268" y="234"/>
                  </a:cubicBezTo>
                  <a:cubicBezTo>
                    <a:pt x="201" y="301"/>
                    <a:pt x="168" y="401"/>
                    <a:pt x="101" y="468"/>
                  </a:cubicBezTo>
                  <a:cubicBezTo>
                    <a:pt x="67" y="568"/>
                    <a:pt x="34" y="634"/>
                    <a:pt x="34" y="734"/>
                  </a:cubicBezTo>
                  <a:cubicBezTo>
                    <a:pt x="1" y="834"/>
                    <a:pt x="1" y="935"/>
                    <a:pt x="1" y="1001"/>
                  </a:cubicBezTo>
                  <a:lnTo>
                    <a:pt x="1" y="1235"/>
                  </a:lnTo>
                  <a:lnTo>
                    <a:pt x="1" y="1468"/>
                  </a:lnTo>
                  <a:cubicBezTo>
                    <a:pt x="1" y="1535"/>
                    <a:pt x="1" y="1635"/>
                    <a:pt x="34" y="1702"/>
                  </a:cubicBezTo>
                  <a:cubicBezTo>
                    <a:pt x="34" y="1768"/>
                    <a:pt x="67" y="1802"/>
                    <a:pt x="101" y="1869"/>
                  </a:cubicBezTo>
                  <a:cubicBezTo>
                    <a:pt x="168" y="1902"/>
                    <a:pt x="201" y="1935"/>
                    <a:pt x="268" y="1935"/>
                  </a:cubicBezTo>
                  <a:cubicBezTo>
                    <a:pt x="334" y="1935"/>
                    <a:pt x="401" y="1902"/>
                    <a:pt x="468" y="1869"/>
                  </a:cubicBezTo>
                  <a:cubicBezTo>
                    <a:pt x="568" y="1802"/>
                    <a:pt x="635" y="1768"/>
                    <a:pt x="668" y="1668"/>
                  </a:cubicBezTo>
                  <a:cubicBezTo>
                    <a:pt x="735" y="1602"/>
                    <a:pt x="801" y="1535"/>
                    <a:pt x="835" y="1468"/>
                  </a:cubicBezTo>
                  <a:cubicBezTo>
                    <a:pt x="868" y="1368"/>
                    <a:pt x="901" y="1268"/>
                    <a:pt x="901" y="1201"/>
                  </a:cubicBezTo>
                  <a:cubicBezTo>
                    <a:pt x="935" y="1101"/>
                    <a:pt x="935" y="1001"/>
                    <a:pt x="935" y="901"/>
                  </a:cubicBezTo>
                  <a:lnTo>
                    <a:pt x="935" y="701"/>
                  </a:lnTo>
                  <a:lnTo>
                    <a:pt x="935" y="468"/>
                  </a:lnTo>
                  <a:cubicBezTo>
                    <a:pt x="935" y="367"/>
                    <a:pt x="935" y="301"/>
                    <a:pt x="901" y="234"/>
                  </a:cubicBezTo>
                  <a:cubicBezTo>
                    <a:pt x="901" y="167"/>
                    <a:pt x="868" y="101"/>
                    <a:pt x="835" y="67"/>
                  </a:cubicBezTo>
                  <a:cubicBezTo>
                    <a:pt x="801" y="34"/>
                    <a:pt x="735" y="1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256;p75">
              <a:extLst>
                <a:ext uri="{FF2B5EF4-FFF2-40B4-BE49-F238E27FC236}">
                  <a16:creationId xmlns:a16="http://schemas.microsoft.com/office/drawing/2014/main" id="{8882B73E-2E0B-4CB6-9A28-8A5640FC3290}"/>
                </a:ext>
              </a:extLst>
            </p:cNvPr>
            <p:cNvSpPr/>
            <p:nvPr/>
          </p:nvSpPr>
          <p:spPr>
            <a:xfrm>
              <a:off x="2647900" y="3579050"/>
              <a:ext cx="25050" cy="52350"/>
            </a:xfrm>
            <a:custGeom>
              <a:avLst/>
              <a:gdLst/>
              <a:ahLst/>
              <a:cxnLst/>
              <a:rect l="l" t="t" r="r" b="b"/>
              <a:pathLst>
                <a:path w="1002" h="2094" extrusionOk="0">
                  <a:moveTo>
                    <a:pt x="872" y="0"/>
                  </a:moveTo>
                  <a:cubicBezTo>
                    <a:pt x="868" y="0"/>
                    <a:pt x="868" y="9"/>
                    <a:pt x="868" y="25"/>
                  </a:cubicBezTo>
                  <a:lnTo>
                    <a:pt x="100" y="459"/>
                  </a:lnTo>
                  <a:cubicBezTo>
                    <a:pt x="100" y="459"/>
                    <a:pt x="67" y="492"/>
                    <a:pt x="67" y="492"/>
                  </a:cubicBezTo>
                  <a:cubicBezTo>
                    <a:pt x="67" y="526"/>
                    <a:pt x="67" y="526"/>
                    <a:pt x="67" y="559"/>
                  </a:cubicBezTo>
                  <a:lnTo>
                    <a:pt x="67" y="826"/>
                  </a:lnTo>
                  <a:cubicBezTo>
                    <a:pt x="67" y="826"/>
                    <a:pt x="67" y="826"/>
                    <a:pt x="67" y="859"/>
                  </a:cubicBezTo>
                  <a:lnTo>
                    <a:pt x="100" y="859"/>
                  </a:lnTo>
                  <a:lnTo>
                    <a:pt x="534" y="592"/>
                  </a:lnTo>
                  <a:lnTo>
                    <a:pt x="367" y="959"/>
                  </a:lnTo>
                  <a:lnTo>
                    <a:pt x="334" y="1026"/>
                  </a:lnTo>
                  <a:cubicBezTo>
                    <a:pt x="334" y="1059"/>
                    <a:pt x="334" y="1059"/>
                    <a:pt x="334" y="1093"/>
                  </a:cubicBezTo>
                  <a:lnTo>
                    <a:pt x="334" y="1293"/>
                  </a:lnTo>
                  <a:cubicBezTo>
                    <a:pt x="334" y="1326"/>
                    <a:pt x="334" y="1326"/>
                    <a:pt x="334" y="1326"/>
                  </a:cubicBezTo>
                  <a:lnTo>
                    <a:pt x="367" y="1326"/>
                  </a:lnTo>
                  <a:lnTo>
                    <a:pt x="501" y="1260"/>
                  </a:lnTo>
                  <a:cubicBezTo>
                    <a:pt x="534" y="1226"/>
                    <a:pt x="567" y="1226"/>
                    <a:pt x="634" y="1226"/>
                  </a:cubicBezTo>
                  <a:cubicBezTo>
                    <a:pt x="634" y="1226"/>
                    <a:pt x="667" y="1260"/>
                    <a:pt x="667" y="1326"/>
                  </a:cubicBezTo>
                  <a:cubicBezTo>
                    <a:pt x="667" y="1393"/>
                    <a:pt x="667" y="1426"/>
                    <a:pt x="634" y="1493"/>
                  </a:cubicBezTo>
                  <a:cubicBezTo>
                    <a:pt x="567" y="1526"/>
                    <a:pt x="534" y="1560"/>
                    <a:pt x="501" y="1593"/>
                  </a:cubicBezTo>
                  <a:cubicBezTo>
                    <a:pt x="467" y="1626"/>
                    <a:pt x="434" y="1626"/>
                    <a:pt x="401" y="1626"/>
                  </a:cubicBezTo>
                  <a:lnTo>
                    <a:pt x="334" y="1626"/>
                  </a:lnTo>
                  <a:lnTo>
                    <a:pt x="301" y="1593"/>
                  </a:lnTo>
                  <a:lnTo>
                    <a:pt x="234" y="1593"/>
                  </a:lnTo>
                  <a:lnTo>
                    <a:pt x="34" y="1727"/>
                  </a:lnTo>
                  <a:cubicBezTo>
                    <a:pt x="34" y="1727"/>
                    <a:pt x="0" y="1727"/>
                    <a:pt x="0" y="1760"/>
                  </a:cubicBezTo>
                  <a:cubicBezTo>
                    <a:pt x="0" y="1760"/>
                    <a:pt x="0" y="1793"/>
                    <a:pt x="0" y="1793"/>
                  </a:cubicBezTo>
                  <a:cubicBezTo>
                    <a:pt x="0" y="1860"/>
                    <a:pt x="34" y="1893"/>
                    <a:pt x="34" y="1960"/>
                  </a:cubicBezTo>
                  <a:cubicBezTo>
                    <a:pt x="67" y="1993"/>
                    <a:pt x="100" y="2027"/>
                    <a:pt x="134" y="2060"/>
                  </a:cubicBezTo>
                  <a:cubicBezTo>
                    <a:pt x="200" y="2093"/>
                    <a:pt x="234" y="2093"/>
                    <a:pt x="301" y="2093"/>
                  </a:cubicBezTo>
                  <a:cubicBezTo>
                    <a:pt x="367" y="2060"/>
                    <a:pt x="434" y="2060"/>
                    <a:pt x="501" y="1993"/>
                  </a:cubicBezTo>
                  <a:cubicBezTo>
                    <a:pt x="634" y="1927"/>
                    <a:pt x="768" y="1793"/>
                    <a:pt x="868" y="1660"/>
                  </a:cubicBezTo>
                  <a:cubicBezTo>
                    <a:pt x="934" y="1493"/>
                    <a:pt x="1001" y="1326"/>
                    <a:pt x="968" y="1159"/>
                  </a:cubicBezTo>
                  <a:cubicBezTo>
                    <a:pt x="1001" y="1059"/>
                    <a:pt x="968" y="959"/>
                    <a:pt x="901" y="893"/>
                  </a:cubicBezTo>
                  <a:cubicBezTo>
                    <a:pt x="862" y="854"/>
                    <a:pt x="823" y="837"/>
                    <a:pt x="784" y="837"/>
                  </a:cubicBezTo>
                  <a:cubicBezTo>
                    <a:pt x="756" y="837"/>
                    <a:pt x="728" y="845"/>
                    <a:pt x="701" y="859"/>
                  </a:cubicBezTo>
                  <a:lnTo>
                    <a:pt x="901" y="426"/>
                  </a:lnTo>
                  <a:lnTo>
                    <a:pt x="901" y="359"/>
                  </a:lnTo>
                  <a:cubicBezTo>
                    <a:pt x="901" y="359"/>
                    <a:pt x="901" y="326"/>
                    <a:pt x="901" y="326"/>
                  </a:cubicBezTo>
                  <a:lnTo>
                    <a:pt x="901" y="59"/>
                  </a:lnTo>
                  <a:cubicBezTo>
                    <a:pt x="901" y="25"/>
                    <a:pt x="901" y="25"/>
                    <a:pt x="901" y="25"/>
                  </a:cubicBezTo>
                  <a:cubicBezTo>
                    <a:pt x="884" y="9"/>
                    <a:pt x="876" y="0"/>
                    <a:pt x="87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257;p75">
              <a:extLst>
                <a:ext uri="{FF2B5EF4-FFF2-40B4-BE49-F238E27FC236}">
                  <a16:creationId xmlns:a16="http://schemas.microsoft.com/office/drawing/2014/main" id="{64283403-E835-45C6-8C92-DB14E42A9DC2}"/>
                </a:ext>
              </a:extLst>
            </p:cNvPr>
            <p:cNvSpPr/>
            <p:nvPr/>
          </p:nvSpPr>
          <p:spPr>
            <a:xfrm>
              <a:off x="2674575" y="3563000"/>
              <a:ext cx="24225" cy="51725"/>
            </a:xfrm>
            <a:custGeom>
              <a:avLst/>
              <a:gdLst/>
              <a:ahLst/>
              <a:cxnLst/>
              <a:rect l="l" t="t" r="r" b="b"/>
              <a:pathLst>
                <a:path w="969" h="2069" extrusionOk="0">
                  <a:moveTo>
                    <a:pt x="835" y="0"/>
                  </a:moveTo>
                  <a:lnTo>
                    <a:pt x="134" y="434"/>
                  </a:lnTo>
                  <a:cubicBezTo>
                    <a:pt x="134" y="434"/>
                    <a:pt x="134" y="434"/>
                    <a:pt x="101" y="467"/>
                  </a:cubicBezTo>
                  <a:cubicBezTo>
                    <a:pt x="101" y="467"/>
                    <a:pt x="101" y="501"/>
                    <a:pt x="101" y="501"/>
                  </a:cubicBezTo>
                  <a:lnTo>
                    <a:pt x="67" y="1435"/>
                  </a:lnTo>
                  <a:cubicBezTo>
                    <a:pt x="67" y="1435"/>
                    <a:pt x="67" y="1468"/>
                    <a:pt x="67" y="1468"/>
                  </a:cubicBezTo>
                  <a:lnTo>
                    <a:pt x="101" y="1468"/>
                  </a:lnTo>
                  <a:lnTo>
                    <a:pt x="368" y="1334"/>
                  </a:lnTo>
                  <a:cubicBezTo>
                    <a:pt x="368" y="1334"/>
                    <a:pt x="368" y="1301"/>
                    <a:pt x="368" y="1301"/>
                  </a:cubicBezTo>
                  <a:lnTo>
                    <a:pt x="401" y="1268"/>
                  </a:lnTo>
                  <a:lnTo>
                    <a:pt x="434" y="1234"/>
                  </a:lnTo>
                  <a:cubicBezTo>
                    <a:pt x="468" y="1201"/>
                    <a:pt x="468" y="1201"/>
                    <a:pt x="501" y="1201"/>
                  </a:cubicBezTo>
                  <a:cubicBezTo>
                    <a:pt x="523" y="1201"/>
                    <a:pt x="546" y="1186"/>
                    <a:pt x="568" y="1186"/>
                  </a:cubicBezTo>
                  <a:cubicBezTo>
                    <a:pt x="579" y="1186"/>
                    <a:pt x="590" y="1190"/>
                    <a:pt x="601" y="1201"/>
                  </a:cubicBezTo>
                  <a:cubicBezTo>
                    <a:pt x="635" y="1201"/>
                    <a:pt x="668" y="1268"/>
                    <a:pt x="668" y="1301"/>
                  </a:cubicBezTo>
                  <a:cubicBezTo>
                    <a:pt x="668" y="1334"/>
                    <a:pt x="668" y="1368"/>
                    <a:pt x="668" y="1401"/>
                  </a:cubicBezTo>
                  <a:cubicBezTo>
                    <a:pt x="635" y="1435"/>
                    <a:pt x="635" y="1468"/>
                    <a:pt x="601" y="1501"/>
                  </a:cubicBezTo>
                  <a:cubicBezTo>
                    <a:pt x="601" y="1535"/>
                    <a:pt x="568" y="1535"/>
                    <a:pt x="568" y="1568"/>
                  </a:cubicBezTo>
                  <a:lnTo>
                    <a:pt x="501" y="1601"/>
                  </a:lnTo>
                  <a:cubicBezTo>
                    <a:pt x="468" y="1635"/>
                    <a:pt x="468" y="1635"/>
                    <a:pt x="434" y="1635"/>
                  </a:cubicBezTo>
                  <a:lnTo>
                    <a:pt x="401" y="1635"/>
                  </a:lnTo>
                  <a:cubicBezTo>
                    <a:pt x="368" y="1635"/>
                    <a:pt x="368" y="1635"/>
                    <a:pt x="368" y="1601"/>
                  </a:cubicBezTo>
                  <a:cubicBezTo>
                    <a:pt x="334" y="1601"/>
                    <a:pt x="334" y="1601"/>
                    <a:pt x="334" y="1568"/>
                  </a:cubicBezTo>
                  <a:lnTo>
                    <a:pt x="301" y="1535"/>
                  </a:lnTo>
                  <a:lnTo>
                    <a:pt x="234" y="1535"/>
                  </a:lnTo>
                  <a:lnTo>
                    <a:pt x="34" y="1668"/>
                  </a:lnTo>
                  <a:cubicBezTo>
                    <a:pt x="34" y="1668"/>
                    <a:pt x="34" y="1668"/>
                    <a:pt x="1" y="1701"/>
                  </a:cubicBezTo>
                  <a:cubicBezTo>
                    <a:pt x="1" y="1701"/>
                    <a:pt x="1" y="1701"/>
                    <a:pt x="1" y="1735"/>
                  </a:cubicBezTo>
                  <a:cubicBezTo>
                    <a:pt x="34" y="1801"/>
                    <a:pt x="34" y="1835"/>
                    <a:pt x="67" y="1902"/>
                  </a:cubicBezTo>
                  <a:cubicBezTo>
                    <a:pt x="67" y="1968"/>
                    <a:pt x="101" y="2002"/>
                    <a:pt x="134" y="2035"/>
                  </a:cubicBezTo>
                  <a:cubicBezTo>
                    <a:pt x="201" y="2035"/>
                    <a:pt x="234" y="2068"/>
                    <a:pt x="301" y="2068"/>
                  </a:cubicBezTo>
                  <a:cubicBezTo>
                    <a:pt x="368" y="2035"/>
                    <a:pt x="434" y="2035"/>
                    <a:pt x="501" y="2002"/>
                  </a:cubicBezTo>
                  <a:cubicBezTo>
                    <a:pt x="568" y="1935"/>
                    <a:pt x="635" y="1902"/>
                    <a:pt x="668" y="1835"/>
                  </a:cubicBezTo>
                  <a:cubicBezTo>
                    <a:pt x="735" y="1768"/>
                    <a:pt x="801" y="1701"/>
                    <a:pt x="835" y="1635"/>
                  </a:cubicBezTo>
                  <a:cubicBezTo>
                    <a:pt x="868" y="1568"/>
                    <a:pt x="901" y="1468"/>
                    <a:pt x="935" y="1368"/>
                  </a:cubicBezTo>
                  <a:cubicBezTo>
                    <a:pt x="968" y="1301"/>
                    <a:pt x="968" y="1201"/>
                    <a:pt x="968" y="1101"/>
                  </a:cubicBezTo>
                  <a:cubicBezTo>
                    <a:pt x="968" y="1034"/>
                    <a:pt x="968" y="934"/>
                    <a:pt x="935" y="867"/>
                  </a:cubicBezTo>
                  <a:cubicBezTo>
                    <a:pt x="901" y="801"/>
                    <a:pt x="868" y="767"/>
                    <a:pt x="835" y="734"/>
                  </a:cubicBezTo>
                  <a:cubicBezTo>
                    <a:pt x="801" y="701"/>
                    <a:pt x="735" y="701"/>
                    <a:pt x="701" y="701"/>
                  </a:cubicBezTo>
                  <a:cubicBezTo>
                    <a:pt x="635" y="701"/>
                    <a:pt x="568" y="734"/>
                    <a:pt x="534" y="767"/>
                  </a:cubicBezTo>
                  <a:cubicBezTo>
                    <a:pt x="501" y="767"/>
                    <a:pt x="468" y="801"/>
                    <a:pt x="434" y="834"/>
                  </a:cubicBezTo>
                  <a:cubicBezTo>
                    <a:pt x="401" y="834"/>
                    <a:pt x="368" y="867"/>
                    <a:pt x="368" y="901"/>
                  </a:cubicBezTo>
                  <a:lnTo>
                    <a:pt x="368" y="667"/>
                  </a:lnTo>
                  <a:lnTo>
                    <a:pt x="835" y="400"/>
                  </a:lnTo>
                  <a:cubicBezTo>
                    <a:pt x="868" y="400"/>
                    <a:pt x="868" y="367"/>
                    <a:pt x="868" y="367"/>
                  </a:cubicBezTo>
                  <a:cubicBezTo>
                    <a:pt x="868" y="334"/>
                    <a:pt x="868" y="334"/>
                    <a:pt x="868" y="300"/>
                  </a:cubicBezTo>
                  <a:lnTo>
                    <a:pt x="868" y="34"/>
                  </a:lnTo>
                  <a:cubicBezTo>
                    <a:pt x="868" y="34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258;p75">
              <a:extLst>
                <a:ext uri="{FF2B5EF4-FFF2-40B4-BE49-F238E27FC236}">
                  <a16:creationId xmlns:a16="http://schemas.microsoft.com/office/drawing/2014/main" id="{923EE012-932C-4CD8-BCF0-526EDF968CAB}"/>
                </a:ext>
              </a:extLst>
            </p:cNvPr>
            <p:cNvSpPr/>
            <p:nvPr/>
          </p:nvSpPr>
          <p:spPr>
            <a:xfrm>
              <a:off x="2640400" y="3656400"/>
              <a:ext cx="24200" cy="51725"/>
            </a:xfrm>
            <a:custGeom>
              <a:avLst/>
              <a:gdLst/>
              <a:ahLst/>
              <a:cxnLst/>
              <a:rect l="l" t="t" r="r" b="b"/>
              <a:pathLst>
                <a:path w="968" h="2069" extrusionOk="0">
                  <a:moveTo>
                    <a:pt x="834" y="0"/>
                  </a:moveTo>
                  <a:lnTo>
                    <a:pt x="134" y="401"/>
                  </a:lnTo>
                  <a:cubicBezTo>
                    <a:pt x="134" y="434"/>
                    <a:pt x="100" y="434"/>
                    <a:pt x="100" y="467"/>
                  </a:cubicBezTo>
                  <a:cubicBezTo>
                    <a:pt x="100" y="467"/>
                    <a:pt x="100" y="501"/>
                    <a:pt x="100" y="501"/>
                  </a:cubicBezTo>
                  <a:lnTo>
                    <a:pt x="67" y="1435"/>
                  </a:lnTo>
                  <a:cubicBezTo>
                    <a:pt x="67" y="1435"/>
                    <a:pt x="67" y="1468"/>
                    <a:pt x="67" y="1468"/>
                  </a:cubicBezTo>
                  <a:lnTo>
                    <a:pt x="100" y="1468"/>
                  </a:lnTo>
                  <a:lnTo>
                    <a:pt x="334" y="1335"/>
                  </a:lnTo>
                  <a:cubicBezTo>
                    <a:pt x="367" y="1301"/>
                    <a:pt x="367" y="1301"/>
                    <a:pt x="367" y="1301"/>
                  </a:cubicBezTo>
                  <a:lnTo>
                    <a:pt x="400" y="1268"/>
                  </a:lnTo>
                  <a:lnTo>
                    <a:pt x="434" y="1201"/>
                  </a:lnTo>
                  <a:lnTo>
                    <a:pt x="467" y="1168"/>
                  </a:lnTo>
                  <a:lnTo>
                    <a:pt x="601" y="1168"/>
                  </a:lnTo>
                  <a:cubicBezTo>
                    <a:pt x="634" y="1201"/>
                    <a:pt x="634" y="1268"/>
                    <a:pt x="634" y="1301"/>
                  </a:cubicBezTo>
                  <a:cubicBezTo>
                    <a:pt x="634" y="1335"/>
                    <a:pt x="634" y="1368"/>
                    <a:pt x="634" y="1401"/>
                  </a:cubicBezTo>
                  <a:cubicBezTo>
                    <a:pt x="634" y="1435"/>
                    <a:pt x="634" y="1468"/>
                    <a:pt x="601" y="1501"/>
                  </a:cubicBezTo>
                  <a:cubicBezTo>
                    <a:pt x="601" y="1501"/>
                    <a:pt x="567" y="1535"/>
                    <a:pt x="567" y="1568"/>
                  </a:cubicBezTo>
                  <a:lnTo>
                    <a:pt x="500" y="1601"/>
                  </a:lnTo>
                  <a:cubicBezTo>
                    <a:pt x="467" y="1635"/>
                    <a:pt x="434" y="1635"/>
                    <a:pt x="434" y="1635"/>
                  </a:cubicBezTo>
                  <a:lnTo>
                    <a:pt x="367" y="1635"/>
                  </a:lnTo>
                  <a:cubicBezTo>
                    <a:pt x="367" y="1635"/>
                    <a:pt x="334" y="1601"/>
                    <a:pt x="334" y="1601"/>
                  </a:cubicBezTo>
                  <a:cubicBezTo>
                    <a:pt x="334" y="1601"/>
                    <a:pt x="334" y="1568"/>
                    <a:pt x="334" y="1568"/>
                  </a:cubicBezTo>
                  <a:lnTo>
                    <a:pt x="267" y="1535"/>
                  </a:lnTo>
                  <a:lnTo>
                    <a:pt x="234" y="1535"/>
                  </a:lnTo>
                  <a:lnTo>
                    <a:pt x="33" y="1668"/>
                  </a:lnTo>
                  <a:lnTo>
                    <a:pt x="0" y="1668"/>
                  </a:lnTo>
                  <a:cubicBezTo>
                    <a:pt x="0" y="1701"/>
                    <a:pt x="0" y="1701"/>
                    <a:pt x="0" y="1735"/>
                  </a:cubicBezTo>
                  <a:cubicBezTo>
                    <a:pt x="0" y="1802"/>
                    <a:pt x="33" y="1835"/>
                    <a:pt x="33" y="1902"/>
                  </a:cubicBezTo>
                  <a:cubicBezTo>
                    <a:pt x="67" y="1968"/>
                    <a:pt x="100" y="2002"/>
                    <a:pt x="134" y="2035"/>
                  </a:cubicBezTo>
                  <a:cubicBezTo>
                    <a:pt x="167" y="2035"/>
                    <a:pt x="234" y="2068"/>
                    <a:pt x="267" y="2068"/>
                  </a:cubicBezTo>
                  <a:cubicBezTo>
                    <a:pt x="367" y="2035"/>
                    <a:pt x="434" y="2035"/>
                    <a:pt x="467" y="2002"/>
                  </a:cubicBezTo>
                  <a:cubicBezTo>
                    <a:pt x="534" y="1935"/>
                    <a:pt x="601" y="1902"/>
                    <a:pt x="667" y="1835"/>
                  </a:cubicBezTo>
                  <a:cubicBezTo>
                    <a:pt x="734" y="1768"/>
                    <a:pt x="767" y="1701"/>
                    <a:pt x="801" y="1635"/>
                  </a:cubicBezTo>
                  <a:cubicBezTo>
                    <a:pt x="867" y="1535"/>
                    <a:pt x="901" y="1468"/>
                    <a:pt x="901" y="1368"/>
                  </a:cubicBezTo>
                  <a:cubicBezTo>
                    <a:pt x="934" y="1301"/>
                    <a:pt x="967" y="1201"/>
                    <a:pt x="967" y="1101"/>
                  </a:cubicBezTo>
                  <a:cubicBezTo>
                    <a:pt x="967" y="1001"/>
                    <a:pt x="934" y="934"/>
                    <a:pt x="934" y="868"/>
                  </a:cubicBezTo>
                  <a:cubicBezTo>
                    <a:pt x="901" y="801"/>
                    <a:pt x="867" y="767"/>
                    <a:pt x="834" y="734"/>
                  </a:cubicBezTo>
                  <a:cubicBezTo>
                    <a:pt x="801" y="701"/>
                    <a:pt x="734" y="701"/>
                    <a:pt x="701" y="701"/>
                  </a:cubicBezTo>
                  <a:cubicBezTo>
                    <a:pt x="634" y="701"/>
                    <a:pt x="567" y="734"/>
                    <a:pt x="500" y="767"/>
                  </a:cubicBezTo>
                  <a:cubicBezTo>
                    <a:pt x="467" y="767"/>
                    <a:pt x="467" y="801"/>
                    <a:pt x="434" y="834"/>
                  </a:cubicBezTo>
                  <a:cubicBezTo>
                    <a:pt x="400" y="834"/>
                    <a:pt x="400" y="868"/>
                    <a:pt x="367" y="901"/>
                  </a:cubicBezTo>
                  <a:lnTo>
                    <a:pt x="367" y="667"/>
                  </a:lnTo>
                  <a:lnTo>
                    <a:pt x="834" y="401"/>
                  </a:lnTo>
                  <a:cubicBezTo>
                    <a:pt x="834" y="401"/>
                    <a:pt x="867" y="367"/>
                    <a:pt x="867" y="367"/>
                  </a:cubicBezTo>
                  <a:cubicBezTo>
                    <a:pt x="867" y="334"/>
                    <a:pt x="867" y="334"/>
                    <a:pt x="867" y="300"/>
                  </a:cubicBezTo>
                  <a:lnTo>
                    <a:pt x="867" y="34"/>
                  </a:lnTo>
                  <a:cubicBezTo>
                    <a:pt x="867" y="34"/>
                    <a:pt x="867" y="0"/>
                    <a:pt x="86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259;p75">
              <a:extLst>
                <a:ext uri="{FF2B5EF4-FFF2-40B4-BE49-F238E27FC236}">
                  <a16:creationId xmlns:a16="http://schemas.microsoft.com/office/drawing/2014/main" id="{43450560-B4D7-474F-9D05-8077430BFA04}"/>
                </a:ext>
              </a:extLst>
            </p:cNvPr>
            <p:cNvSpPr/>
            <p:nvPr/>
          </p:nvSpPr>
          <p:spPr>
            <a:xfrm>
              <a:off x="2667900" y="3638050"/>
              <a:ext cx="31725" cy="57550"/>
            </a:xfrm>
            <a:custGeom>
              <a:avLst/>
              <a:gdLst/>
              <a:ahLst/>
              <a:cxnLst/>
              <a:rect l="l" t="t" r="r" b="b"/>
              <a:pathLst>
                <a:path w="1269" h="2302" extrusionOk="0">
                  <a:moveTo>
                    <a:pt x="243" y="719"/>
                  </a:moveTo>
                  <a:cubicBezTo>
                    <a:pt x="253" y="719"/>
                    <a:pt x="268" y="734"/>
                    <a:pt x="268" y="734"/>
                  </a:cubicBezTo>
                  <a:cubicBezTo>
                    <a:pt x="268" y="734"/>
                    <a:pt x="268" y="768"/>
                    <a:pt x="268" y="801"/>
                  </a:cubicBezTo>
                  <a:cubicBezTo>
                    <a:pt x="268" y="868"/>
                    <a:pt x="268" y="901"/>
                    <a:pt x="268" y="968"/>
                  </a:cubicBezTo>
                  <a:cubicBezTo>
                    <a:pt x="268" y="1001"/>
                    <a:pt x="268" y="1034"/>
                    <a:pt x="268" y="1068"/>
                  </a:cubicBezTo>
                  <a:cubicBezTo>
                    <a:pt x="268" y="1101"/>
                    <a:pt x="234" y="1135"/>
                    <a:pt x="234" y="1135"/>
                  </a:cubicBezTo>
                  <a:lnTo>
                    <a:pt x="168" y="1135"/>
                  </a:lnTo>
                  <a:cubicBezTo>
                    <a:pt x="168" y="1101"/>
                    <a:pt x="168" y="1068"/>
                    <a:pt x="168" y="1068"/>
                  </a:cubicBezTo>
                  <a:cubicBezTo>
                    <a:pt x="168" y="1001"/>
                    <a:pt x="168" y="934"/>
                    <a:pt x="168" y="901"/>
                  </a:cubicBezTo>
                  <a:cubicBezTo>
                    <a:pt x="168" y="834"/>
                    <a:pt x="168" y="801"/>
                    <a:pt x="168" y="768"/>
                  </a:cubicBezTo>
                  <a:cubicBezTo>
                    <a:pt x="168" y="734"/>
                    <a:pt x="201" y="734"/>
                    <a:pt x="234" y="734"/>
                  </a:cubicBezTo>
                  <a:cubicBezTo>
                    <a:pt x="234" y="723"/>
                    <a:pt x="238" y="719"/>
                    <a:pt x="243" y="719"/>
                  </a:cubicBezTo>
                  <a:close/>
                  <a:moveTo>
                    <a:pt x="368" y="434"/>
                  </a:moveTo>
                  <a:cubicBezTo>
                    <a:pt x="334" y="434"/>
                    <a:pt x="268" y="467"/>
                    <a:pt x="234" y="467"/>
                  </a:cubicBezTo>
                  <a:cubicBezTo>
                    <a:pt x="201" y="501"/>
                    <a:pt x="168" y="534"/>
                    <a:pt x="134" y="567"/>
                  </a:cubicBezTo>
                  <a:cubicBezTo>
                    <a:pt x="68" y="634"/>
                    <a:pt x="34" y="734"/>
                    <a:pt x="1" y="834"/>
                  </a:cubicBezTo>
                  <a:cubicBezTo>
                    <a:pt x="1" y="868"/>
                    <a:pt x="1" y="934"/>
                    <a:pt x="1" y="968"/>
                  </a:cubicBezTo>
                  <a:cubicBezTo>
                    <a:pt x="1" y="1001"/>
                    <a:pt x="1" y="1034"/>
                    <a:pt x="1" y="1068"/>
                  </a:cubicBezTo>
                  <a:cubicBezTo>
                    <a:pt x="1" y="1101"/>
                    <a:pt x="1" y="1135"/>
                    <a:pt x="1" y="1168"/>
                  </a:cubicBezTo>
                  <a:cubicBezTo>
                    <a:pt x="1" y="1201"/>
                    <a:pt x="1" y="1268"/>
                    <a:pt x="1" y="1301"/>
                  </a:cubicBezTo>
                  <a:cubicBezTo>
                    <a:pt x="34" y="1335"/>
                    <a:pt x="34" y="1368"/>
                    <a:pt x="68" y="1401"/>
                  </a:cubicBezTo>
                  <a:lnTo>
                    <a:pt x="134" y="1401"/>
                  </a:lnTo>
                  <a:cubicBezTo>
                    <a:pt x="168" y="1401"/>
                    <a:pt x="201" y="1401"/>
                    <a:pt x="234" y="1368"/>
                  </a:cubicBezTo>
                  <a:cubicBezTo>
                    <a:pt x="301" y="1368"/>
                    <a:pt x="334" y="1335"/>
                    <a:pt x="368" y="1301"/>
                  </a:cubicBezTo>
                  <a:cubicBezTo>
                    <a:pt x="401" y="1235"/>
                    <a:pt x="401" y="1201"/>
                    <a:pt x="435" y="1168"/>
                  </a:cubicBezTo>
                  <a:cubicBezTo>
                    <a:pt x="468" y="1135"/>
                    <a:pt x="468" y="1068"/>
                    <a:pt x="468" y="1034"/>
                  </a:cubicBezTo>
                  <a:cubicBezTo>
                    <a:pt x="501" y="968"/>
                    <a:pt x="501" y="934"/>
                    <a:pt x="468" y="868"/>
                  </a:cubicBezTo>
                  <a:cubicBezTo>
                    <a:pt x="501" y="801"/>
                    <a:pt x="501" y="734"/>
                    <a:pt x="468" y="701"/>
                  </a:cubicBezTo>
                  <a:cubicBezTo>
                    <a:pt x="501" y="634"/>
                    <a:pt x="501" y="601"/>
                    <a:pt x="468" y="567"/>
                  </a:cubicBezTo>
                  <a:cubicBezTo>
                    <a:pt x="468" y="534"/>
                    <a:pt x="468" y="501"/>
                    <a:pt x="435" y="467"/>
                  </a:cubicBezTo>
                  <a:cubicBezTo>
                    <a:pt x="401" y="467"/>
                    <a:pt x="401" y="434"/>
                    <a:pt x="368" y="434"/>
                  </a:cubicBezTo>
                  <a:close/>
                  <a:moveTo>
                    <a:pt x="1035" y="1168"/>
                  </a:moveTo>
                  <a:cubicBezTo>
                    <a:pt x="1035" y="1168"/>
                    <a:pt x="1035" y="1201"/>
                    <a:pt x="1035" y="1235"/>
                  </a:cubicBezTo>
                  <a:cubicBezTo>
                    <a:pt x="1035" y="1301"/>
                    <a:pt x="1035" y="1368"/>
                    <a:pt x="1035" y="1401"/>
                  </a:cubicBezTo>
                  <a:cubicBezTo>
                    <a:pt x="1035" y="1435"/>
                    <a:pt x="1035" y="1468"/>
                    <a:pt x="1035" y="1535"/>
                  </a:cubicBezTo>
                  <a:cubicBezTo>
                    <a:pt x="1035" y="1535"/>
                    <a:pt x="1002" y="1568"/>
                    <a:pt x="968" y="1568"/>
                  </a:cubicBezTo>
                  <a:lnTo>
                    <a:pt x="935" y="1568"/>
                  </a:lnTo>
                  <a:cubicBezTo>
                    <a:pt x="935" y="1535"/>
                    <a:pt x="935" y="1501"/>
                    <a:pt x="935" y="1501"/>
                  </a:cubicBezTo>
                  <a:cubicBezTo>
                    <a:pt x="935" y="1435"/>
                    <a:pt x="935" y="1368"/>
                    <a:pt x="935" y="1335"/>
                  </a:cubicBezTo>
                  <a:cubicBezTo>
                    <a:pt x="935" y="1301"/>
                    <a:pt x="935" y="1268"/>
                    <a:pt x="935" y="1235"/>
                  </a:cubicBezTo>
                  <a:cubicBezTo>
                    <a:pt x="935" y="1201"/>
                    <a:pt x="968" y="1168"/>
                    <a:pt x="968" y="1168"/>
                  </a:cubicBezTo>
                  <a:close/>
                  <a:moveTo>
                    <a:pt x="1102" y="868"/>
                  </a:moveTo>
                  <a:cubicBezTo>
                    <a:pt x="1068" y="868"/>
                    <a:pt x="1035" y="901"/>
                    <a:pt x="1002" y="901"/>
                  </a:cubicBezTo>
                  <a:cubicBezTo>
                    <a:pt x="935" y="934"/>
                    <a:pt x="902" y="968"/>
                    <a:pt x="868" y="1001"/>
                  </a:cubicBezTo>
                  <a:cubicBezTo>
                    <a:pt x="868" y="1034"/>
                    <a:pt x="835" y="1101"/>
                    <a:pt x="801" y="1135"/>
                  </a:cubicBezTo>
                  <a:cubicBezTo>
                    <a:pt x="768" y="1168"/>
                    <a:pt x="768" y="1235"/>
                    <a:pt x="768" y="1268"/>
                  </a:cubicBezTo>
                  <a:cubicBezTo>
                    <a:pt x="735" y="1335"/>
                    <a:pt x="735" y="1368"/>
                    <a:pt x="768" y="1435"/>
                  </a:cubicBezTo>
                  <a:cubicBezTo>
                    <a:pt x="768" y="1468"/>
                    <a:pt x="768" y="1501"/>
                    <a:pt x="768" y="1535"/>
                  </a:cubicBezTo>
                  <a:cubicBezTo>
                    <a:pt x="768" y="1535"/>
                    <a:pt x="768" y="1568"/>
                    <a:pt x="768" y="1602"/>
                  </a:cubicBezTo>
                  <a:cubicBezTo>
                    <a:pt x="735" y="1668"/>
                    <a:pt x="735" y="1702"/>
                    <a:pt x="768" y="1735"/>
                  </a:cubicBezTo>
                  <a:cubicBezTo>
                    <a:pt x="768" y="1768"/>
                    <a:pt x="768" y="1802"/>
                    <a:pt x="801" y="1835"/>
                  </a:cubicBezTo>
                  <a:cubicBezTo>
                    <a:pt x="835" y="1835"/>
                    <a:pt x="868" y="1868"/>
                    <a:pt x="868" y="1868"/>
                  </a:cubicBezTo>
                  <a:cubicBezTo>
                    <a:pt x="935" y="1868"/>
                    <a:pt x="968" y="1835"/>
                    <a:pt x="1002" y="1835"/>
                  </a:cubicBezTo>
                  <a:cubicBezTo>
                    <a:pt x="1035" y="1802"/>
                    <a:pt x="1068" y="1768"/>
                    <a:pt x="1102" y="1735"/>
                  </a:cubicBezTo>
                  <a:cubicBezTo>
                    <a:pt x="1135" y="1702"/>
                    <a:pt x="1168" y="1635"/>
                    <a:pt x="1168" y="1602"/>
                  </a:cubicBezTo>
                  <a:cubicBezTo>
                    <a:pt x="1235" y="1501"/>
                    <a:pt x="1235" y="1401"/>
                    <a:pt x="1235" y="1335"/>
                  </a:cubicBezTo>
                  <a:cubicBezTo>
                    <a:pt x="1268" y="1268"/>
                    <a:pt x="1268" y="1201"/>
                    <a:pt x="1235" y="1135"/>
                  </a:cubicBezTo>
                  <a:cubicBezTo>
                    <a:pt x="1235" y="1068"/>
                    <a:pt x="1235" y="1034"/>
                    <a:pt x="1235" y="1001"/>
                  </a:cubicBezTo>
                  <a:cubicBezTo>
                    <a:pt x="1235" y="968"/>
                    <a:pt x="1202" y="934"/>
                    <a:pt x="1168" y="901"/>
                  </a:cubicBezTo>
                  <a:cubicBezTo>
                    <a:pt x="1168" y="901"/>
                    <a:pt x="1135" y="868"/>
                    <a:pt x="1102" y="868"/>
                  </a:cubicBezTo>
                  <a:close/>
                  <a:moveTo>
                    <a:pt x="1068" y="0"/>
                  </a:moveTo>
                  <a:lnTo>
                    <a:pt x="935" y="67"/>
                  </a:lnTo>
                  <a:cubicBezTo>
                    <a:pt x="935" y="67"/>
                    <a:pt x="902" y="100"/>
                    <a:pt x="902" y="100"/>
                  </a:cubicBezTo>
                  <a:cubicBezTo>
                    <a:pt x="902" y="134"/>
                    <a:pt x="902" y="134"/>
                    <a:pt x="902" y="167"/>
                  </a:cubicBezTo>
                  <a:lnTo>
                    <a:pt x="68" y="2235"/>
                  </a:lnTo>
                  <a:lnTo>
                    <a:pt x="68" y="2269"/>
                  </a:lnTo>
                  <a:cubicBezTo>
                    <a:pt x="68" y="2302"/>
                    <a:pt x="68" y="2302"/>
                    <a:pt x="68" y="2302"/>
                  </a:cubicBezTo>
                  <a:lnTo>
                    <a:pt x="101" y="2302"/>
                  </a:lnTo>
                  <a:lnTo>
                    <a:pt x="234" y="2202"/>
                  </a:lnTo>
                  <a:cubicBezTo>
                    <a:pt x="268" y="2202"/>
                    <a:pt x="268" y="2202"/>
                    <a:pt x="268" y="2169"/>
                  </a:cubicBezTo>
                  <a:lnTo>
                    <a:pt x="301" y="2135"/>
                  </a:lnTo>
                  <a:lnTo>
                    <a:pt x="1102" y="3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260;p75">
              <a:extLst>
                <a:ext uri="{FF2B5EF4-FFF2-40B4-BE49-F238E27FC236}">
                  <a16:creationId xmlns:a16="http://schemas.microsoft.com/office/drawing/2014/main" id="{33904091-4591-451C-B4A7-00FE342907C6}"/>
                </a:ext>
              </a:extLst>
            </p:cNvPr>
            <p:cNvSpPr/>
            <p:nvPr/>
          </p:nvSpPr>
          <p:spPr>
            <a:xfrm>
              <a:off x="2538650" y="3787325"/>
              <a:ext cx="25050" cy="60075"/>
            </a:xfrm>
            <a:custGeom>
              <a:avLst/>
              <a:gdLst/>
              <a:ahLst/>
              <a:cxnLst/>
              <a:rect l="l" t="t" r="r" b="b"/>
              <a:pathLst>
                <a:path w="1002" h="2403" extrusionOk="0">
                  <a:moveTo>
                    <a:pt x="568" y="0"/>
                  </a:moveTo>
                  <a:lnTo>
                    <a:pt x="367" y="134"/>
                  </a:lnTo>
                  <a:cubicBezTo>
                    <a:pt x="334" y="134"/>
                    <a:pt x="334" y="134"/>
                    <a:pt x="334" y="167"/>
                  </a:cubicBezTo>
                  <a:cubicBezTo>
                    <a:pt x="334" y="167"/>
                    <a:pt x="334" y="200"/>
                    <a:pt x="334" y="234"/>
                  </a:cubicBezTo>
                  <a:lnTo>
                    <a:pt x="334" y="401"/>
                  </a:lnTo>
                  <a:cubicBezTo>
                    <a:pt x="267" y="467"/>
                    <a:pt x="234" y="501"/>
                    <a:pt x="201" y="567"/>
                  </a:cubicBezTo>
                  <a:cubicBezTo>
                    <a:pt x="167" y="634"/>
                    <a:pt x="134" y="667"/>
                    <a:pt x="101" y="734"/>
                  </a:cubicBezTo>
                  <a:cubicBezTo>
                    <a:pt x="67" y="801"/>
                    <a:pt x="67" y="868"/>
                    <a:pt x="34" y="934"/>
                  </a:cubicBezTo>
                  <a:cubicBezTo>
                    <a:pt x="34" y="1001"/>
                    <a:pt x="34" y="1034"/>
                    <a:pt x="1" y="1101"/>
                  </a:cubicBezTo>
                  <a:cubicBezTo>
                    <a:pt x="1" y="1201"/>
                    <a:pt x="34" y="1335"/>
                    <a:pt x="101" y="1401"/>
                  </a:cubicBezTo>
                  <a:cubicBezTo>
                    <a:pt x="149" y="1450"/>
                    <a:pt x="216" y="1481"/>
                    <a:pt x="275" y="1481"/>
                  </a:cubicBezTo>
                  <a:cubicBezTo>
                    <a:pt x="296" y="1481"/>
                    <a:pt x="316" y="1477"/>
                    <a:pt x="334" y="1468"/>
                  </a:cubicBezTo>
                  <a:lnTo>
                    <a:pt x="501" y="1401"/>
                  </a:lnTo>
                  <a:lnTo>
                    <a:pt x="601" y="1401"/>
                  </a:lnTo>
                  <a:cubicBezTo>
                    <a:pt x="618" y="1385"/>
                    <a:pt x="626" y="1376"/>
                    <a:pt x="634" y="1376"/>
                  </a:cubicBezTo>
                  <a:cubicBezTo>
                    <a:pt x="643" y="1376"/>
                    <a:pt x="651" y="1385"/>
                    <a:pt x="668" y="1401"/>
                  </a:cubicBezTo>
                  <a:cubicBezTo>
                    <a:pt x="668" y="1401"/>
                    <a:pt x="701" y="1435"/>
                    <a:pt x="701" y="1435"/>
                  </a:cubicBezTo>
                  <a:cubicBezTo>
                    <a:pt x="701" y="1501"/>
                    <a:pt x="668" y="1535"/>
                    <a:pt x="634" y="1568"/>
                  </a:cubicBezTo>
                  <a:cubicBezTo>
                    <a:pt x="601" y="1635"/>
                    <a:pt x="534" y="1668"/>
                    <a:pt x="501" y="1702"/>
                  </a:cubicBezTo>
                  <a:cubicBezTo>
                    <a:pt x="468" y="1702"/>
                    <a:pt x="434" y="1702"/>
                    <a:pt x="401" y="1735"/>
                  </a:cubicBezTo>
                  <a:lnTo>
                    <a:pt x="334" y="1735"/>
                  </a:lnTo>
                  <a:cubicBezTo>
                    <a:pt x="334" y="1702"/>
                    <a:pt x="334" y="1702"/>
                    <a:pt x="301" y="1702"/>
                  </a:cubicBezTo>
                  <a:lnTo>
                    <a:pt x="301" y="1668"/>
                  </a:lnTo>
                  <a:lnTo>
                    <a:pt x="234" y="1668"/>
                  </a:lnTo>
                  <a:lnTo>
                    <a:pt x="34" y="1802"/>
                  </a:lnTo>
                  <a:cubicBezTo>
                    <a:pt x="34" y="1802"/>
                    <a:pt x="34" y="1802"/>
                    <a:pt x="1" y="1835"/>
                  </a:cubicBezTo>
                  <a:cubicBezTo>
                    <a:pt x="1" y="1835"/>
                    <a:pt x="1" y="1868"/>
                    <a:pt x="1" y="1868"/>
                  </a:cubicBezTo>
                  <a:cubicBezTo>
                    <a:pt x="1" y="1935"/>
                    <a:pt x="34" y="1968"/>
                    <a:pt x="34" y="2002"/>
                  </a:cubicBezTo>
                  <a:cubicBezTo>
                    <a:pt x="67" y="2035"/>
                    <a:pt x="67" y="2068"/>
                    <a:pt x="101" y="2102"/>
                  </a:cubicBezTo>
                  <a:cubicBezTo>
                    <a:pt x="134" y="2135"/>
                    <a:pt x="167" y="2169"/>
                    <a:pt x="201" y="2169"/>
                  </a:cubicBezTo>
                  <a:lnTo>
                    <a:pt x="367" y="2169"/>
                  </a:lnTo>
                  <a:lnTo>
                    <a:pt x="367" y="2335"/>
                  </a:lnTo>
                  <a:cubicBezTo>
                    <a:pt x="334" y="2369"/>
                    <a:pt x="334" y="2369"/>
                    <a:pt x="367" y="2402"/>
                  </a:cubicBezTo>
                  <a:lnTo>
                    <a:pt x="601" y="2269"/>
                  </a:lnTo>
                  <a:cubicBezTo>
                    <a:pt x="601" y="2269"/>
                    <a:pt x="634" y="2235"/>
                    <a:pt x="634" y="2235"/>
                  </a:cubicBezTo>
                  <a:cubicBezTo>
                    <a:pt x="634" y="2202"/>
                    <a:pt x="634" y="2202"/>
                    <a:pt x="634" y="2169"/>
                  </a:cubicBezTo>
                  <a:lnTo>
                    <a:pt x="634" y="2002"/>
                  </a:lnTo>
                  <a:cubicBezTo>
                    <a:pt x="668" y="1935"/>
                    <a:pt x="734" y="1902"/>
                    <a:pt x="768" y="1835"/>
                  </a:cubicBezTo>
                  <a:cubicBezTo>
                    <a:pt x="834" y="1802"/>
                    <a:pt x="868" y="1735"/>
                    <a:pt x="901" y="1668"/>
                  </a:cubicBezTo>
                  <a:cubicBezTo>
                    <a:pt x="968" y="1535"/>
                    <a:pt x="1001" y="1401"/>
                    <a:pt x="1001" y="1235"/>
                  </a:cubicBezTo>
                  <a:cubicBezTo>
                    <a:pt x="1001" y="1201"/>
                    <a:pt x="968" y="1134"/>
                    <a:pt x="968" y="1068"/>
                  </a:cubicBezTo>
                  <a:cubicBezTo>
                    <a:pt x="968" y="1034"/>
                    <a:pt x="935" y="968"/>
                    <a:pt x="901" y="968"/>
                  </a:cubicBezTo>
                  <a:cubicBezTo>
                    <a:pt x="868" y="934"/>
                    <a:pt x="834" y="901"/>
                    <a:pt x="801" y="901"/>
                  </a:cubicBezTo>
                  <a:cubicBezTo>
                    <a:pt x="734" y="901"/>
                    <a:pt x="701" y="901"/>
                    <a:pt x="634" y="934"/>
                  </a:cubicBezTo>
                  <a:lnTo>
                    <a:pt x="468" y="968"/>
                  </a:lnTo>
                  <a:lnTo>
                    <a:pt x="334" y="968"/>
                  </a:lnTo>
                  <a:cubicBezTo>
                    <a:pt x="334" y="934"/>
                    <a:pt x="334" y="934"/>
                    <a:pt x="334" y="901"/>
                  </a:cubicBezTo>
                  <a:cubicBezTo>
                    <a:pt x="334" y="901"/>
                    <a:pt x="334" y="868"/>
                    <a:pt x="334" y="834"/>
                  </a:cubicBezTo>
                  <a:cubicBezTo>
                    <a:pt x="334" y="834"/>
                    <a:pt x="367" y="801"/>
                    <a:pt x="367" y="801"/>
                  </a:cubicBezTo>
                  <a:lnTo>
                    <a:pt x="401" y="734"/>
                  </a:lnTo>
                  <a:lnTo>
                    <a:pt x="468" y="701"/>
                  </a:lnTo>
                  <a:cubicBezTo>
                    <a:pt x="501" y="667"/>
                    <a:pt x="534" y="667"/>
                    <a:pt x="534" y="667"/>
                  </a:cubicBezTo>
                  <a:lnTo>
                    <a:pt x="601" y="667"/>
                  </a:lnTo>
                  <a:cubicBezTo>
                    <a:pt x="601" y="667"/>
                    <a:pt x="634" y="667"/>
                    <a:pt x="634" y="701"/>
                  </a:cubicBezTo>
                  <a:lnTo>
                    <a:pt x="701" y="701"/>
                  </a:lnTo>
                  <a:lnTo>
                    <a:pt x="901" y="567"/>
                  </a:lnTo>
                  <a:cubicBezTo>
                    <a:pt x="935" y="567"/>
                    <a:pt x="935" y="534"/>
                    <a:pt x="935" y="534"/>
                  </a:cubicBezTo>
                  <a:cubicBezTo>
                    <a:pt x="935" y="534"/>
                    <a:pt x="935" y="501"/>
                    <a:pt x="935" y="501"/>
                  </a:cubicBezTo>
                  <a:cubicBezTo>
                    <a:pt x="935" y="467"/>
                    <a:pt x="935" y="401"/>
                    <a:pt x="901" y="367"/>
                  </a:cubicBezTo>
                  <a:cubicBezTo>
                    <a:pt x="901" y="334"/>
                    <a:pt x="868" y="301"/>
                    <a:pt x="834" y="267"/>
                  </a:cubicBezTo>
                  <a:cubicBezTo>
                    <a:pt x="801" y="234"/>
                    <a:pt x="768" y="234"/>
                    <a:pt x="734" y="234"/>
                  </a:cubicBezTo>
                  <a:cubicBezTo>
                    <a:pt x="718" y="217"/>
                    <a:pt x="701" y="209"/>
                    <a:pt x="680" y="209"/>
                  </a:cubicBezTo>
                  <a:cubicBezTo>
                    <a:pt x="659" y="209"/>
                    <a:pt x="634" y="217"/>
                    <a:pt x="601" y="234"/>
                  </a:cubicBezTo>
                  <a:lnTo>
                    <a:pt x="601" y="34"/>
                  </a:lnTo>
                  <a:cubicBezTo>
                    <a:pt x="601" y="34"/>
                    <a:pt x="601" y="0"/>
                    <a:pt x="60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261;p75">
              <a:extLst>
                <a:ext uri="{FF2B5EF4-FFF2-40B4-BE49-F238E27FC236}">
                  <a16:creationId xmlns:a16="http://schemas.microsoft.com/office/drawing/2014/main" id="{0B0247A1-9957-43E0-BDA3-6848BAEAA014}"/>
                </a:ext>
              </a:extLst>
            </p:cNvPr>
            <p:cNvSpPr/>
            <p:nvPr/>
          </p:nvSpPr>
          <p:spPr>
            <a:xfrm>
              <a:off x="2564500" y="3777325"/>
              <a:ext cx="16700" cy="46700"/>
            </a:xfrm>
            <a:custGeom>
              <a:avLst/>
              <a:gdLst/>
              <a:ahLst/>
              <a:cxnLst/>
              <a:rect l="l" t="t" r="r" b="b"/>
              <a:pathLst>
                <a:path w="668" h="1868" extrusionOk="0">
                  <a:moveTo>
                    <a:pt x="634" y="0"/>
                  </a:moveTo>
                  <a:lnTo>
                    <a:pt x="434" y="100"/>
                  </a:lnTo>
                  <a:cubicBezTo>
                    <a:pt x="434" y="133"/>
                    <a:pt x="401" y="133"/>
                    <a:pt x="401" y="167"/>
                  </a:cubicBezTo>
                  <a:lnTo>
                    <a:pt x="368" y="200"/>
                  </a:lnTo>
                  <a:lnTo>
                    <a:pt x="34" y="834"/>
                  </a:lnTo>
                  <a:cubicBezTo>
                    <a:pt x="1" y="834"/>
                    <a:pt x="1" y="867"/>
                    <a:pt x="34" y="901"/>
                  </a:cubicBezTo>
                  <a:cubicBezTo>
                    <a:pt x="1" y="901"/>
                    <a:pt x="1" y="901"/>
                    <a:pt x="34" y="934"/>
                  </a:cubicBezTo>
                  <a:lnTo>
                    <a:pt x="134" y="1101"/>
                  </a:lnTo>
                  <a:lnTo>
                    <a:pt x="167" y="1101"/>
                  </a:lnTo>
                  <a:lnTo>
                    <a:pt x="201" y="1067"/>
                  </a:lnTo>
                  <a:lnTo>
                    <a:pt x="401" y="734"/>
                  </a:lnTo>
                  <a:lnTo>
                    <a:pt x="401" y="1835"/>
                  </a:lnTo>
                  <a:cubicBezTo>
                    <a:pt x="401" y="1835"/>
                    <a:pt x="401" y="1868"/>
                    <a:pt x="401" y="1868"/>
                  </a:cubicBezTo>
                  <a:lnTo>
                    <a:pt x="434" y="1868"/>
                  </a:lnTo>
                  <a:lnTo>
                    <a:pt x="634" y="1768"/>
                  </a:lnTo>
                  <a:cubicBezTo>
                    <a:pt x="668" y="1735"/>
                    <a:pt x="668" y="1735"/>
                    <a:pt x="668" y="1701"/>
                  </a:cubicBezTo>
                  <a:cubicBezTo>
                    <a:pt x="668" y="1701"/>
                    <a:pt x="668" y="1668"/>
                    <a:pt x="668" y="1668"/>
                  </a:cubicBezTo>
                  <a:lnTo>
                    <a:pt x="668" y="33"/>
                  </a:lnTo>
                  <a:cubicBezTo>
                    <a:pt x="668" y="33"/>
                    <a:pt x="668" y="0"/>
                    <a:pt x="6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262;p75">
              <a:extLst>
                <a:ext uri="{FF2B5EF4-FFF2-40B4-BE49-F238E27FC236}">
                  <a16:creationId xmlns:a16="http://schemas.microsoft.com/office/drawing/2014/main" id="{3BBEA1F5-30EF-4E54-8605-D836C88E82C9}"/>
                </a:ext>
              </a:extLst>
            </p:cNvPr>
            <p:cNvSpPr/>
            <p:nvPr/>
          </p:nvSpPr>
          <p:spPr>
            <a:xfrm>
              <a:off x="2585350" y="3762300"/>
              <a:ext cx="21700" cy="52575"/>
            </a:xfrm>
            <a:custGeom>
              <a:avLst/>
              <a:gdLst/>
              <a:ahLst/>
              <a:cxnLst/>
              <a:rect l="l" t="t" r="r" b="b"/>
              <a:pathLst>
                <a:path w="868" h="2103" extrusionOk="0">
                  <a:moveTo>
                    <a:pt x="834" y="1"/>
                  </a:moveTo>
                  <a:lnTo>
                    <a:pt x="67" y="468"/>
                  </a:lnTo>
                  <a:cubicBezTo>
                    <a:pt x="34" y="468"/>
                    <a:pt x="34" y="468"/>
                    <a:pt x="34" y="501"/>
                  </a:cubicBezTo>
                  <a:cubicBezTo>
                    <a:pt x="34" y="501"/>
                    <a:pt x="34" y="534"/>
                    <a:pt x="34" y="568"/>
                  </a:cubicBezTo>
                  <a:lnTo>
                    <a:pt x="34" y="835"/>
                  </a:lnTo>
                  <a:cubicBezTo>
                    <a:pt x="1" y="835"/>
                    <a:pt x="1" y="835"/>
                    <a:pt x="34" y="868"/>
                  </a:cubicBezTo>
                  <a:lnTo>
                    <a:pt x="67" y="868"/>
                  </a:lnTo>
                  <a:lnTo>
                    <a:pt x="534" y="568"/>
                  </a:lnTo>
                  <a:lnTo>
                    <a:pt x="201" y="2035"/>
                  </a:lnTo>
                  <a:cubicBezTo>
                    <a:pt x="201" y="2069"/>
                    <a:pt x="201" y="2069"/>
                    <a:pt x="201" y="2069"/>
                  </a:cubicBezTo>
                  <a:cubicBezTo>
                    <a:pt x="167" y="2102"/>
                    <a:pt x="201" y="2102"/>
                    <a:pt x="201" y="2102"/>
                  </a:cubicBezTo>
                  <a:lnTo>
                    <a:pt x="234" y="2102"/>
                  </a:lnTo>
                  <a:lnTo>
                    <a:pt x="468" y="2002"/>
                  </a:lnTo>
                  <a:cubicBezTo>
                    <a:pt x="468" y="1969"/>
                    <a:pt x="468" y="1969"/>
                    <a:pt x="501" y="1935"/>
                  </a:cubicBezTo>
                  <a:lnTo>
                    <a:pt x="501" y="1902"/>
                  </a:lnTo>
                  <a:lnTo>
                    <a:pt x="834" y="434"/>
                  </a:lnTo>
                  <a:cubicBezTo>
                    <a:pt x="834" y="368"/>
                    <a:pt x="868" y="334"/>
                    <a:pt x="868" y="301"/>
                  </a:cubicBezTo>
                  <a:lnTo>
                    <a:pt x="868" y="67"/>
                  </a:lnTo>
                  <a:cubicBezTo>
                    <a:pt x="868" y="34"/>
                    <a:pt x="868" y="34"/>
                    <a:pt x="8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263;p75">
              <a:extLst>
                <a:ext uri="{FF2B5EF4-FFF2-40B4-BE49-F238E27FC236}">
                  <a16:creationId xmlns:a16="http://schemas.microsoft.com/office/drawing/2014/main" id="{FC22D51C-BD7A-4397-8288-B901ED0E23B3}"/>
                </a:ext>
              </a:extLst>
            </p:cNvPr>
            <p:cNvSpPr/>
            <p:nvPr/>
          </p:nvSpPr>
          <p:spPr>
            <a:xfrm>
              <a:off x="2607025" y="3789825"/>
              <a:ext cx="9200" cy="20025"/>
            </a:xfrm>
            <a:custGeom>
              <a:avLst/>
              <a:gdLst/>
              <a:ahLst/>
              <a:cxnLst/>
              <a:rect l="l" t="t" r="r" b="b"/>
              <a:pathLst>
                <a:path w="368" h="801" extrusionOk="0">
                  <a:moveTo>
                    <a:pt x="334" y="0"/>
                  </a:moveTo>
                  <a:lnTo>
                    <a:pt x="134" y="100"/>
                  </a:lnTo>
                  <a:cubicBezTo>
                    <a:pt x="101" y="134"/>
                    <a:pt x="101" y="134"/>
                    <a:pt x="101" y="167"/>
                  </a:cubicBezTo>
                  <a:cubicBezTo>
                    <a:pt x="68" y="201"/>
                    <a:pt x="68" y="201"/>
                    <a:pt x="68" y="234"/>
                  </a:cubicBezTo>
                  <a:lnTo>
                    <a:pt x="1" y="768"/>
                  </a:lnTo>
                  <a:cubicBezTo>
                    <a:pt x="1" y="768"/>
                    <a:pt x="1" y="801"/>
                    <a:pt x="1" y="801"/>
                  </a:cubicBezTo>
                  <a:lnTo>
                    <a:pt x="34" y="801"/>
                  </a:lnTo>
                  <a:lnTo>
                    <a:pt x="168" y="734"/>
                  </a:lnTo>
                  <a:cubicBezTo>
                    <a:pt x="201" y="734"/>
                    <a:pt x="201" y="701"/>
                    <a:pt x="201" y="668"/>
                  </a:cubicBezTo>
                  <a:cubicBezTo>
                    <a:pt x="234" y="668"/>
                    <a:pt x="234" y="634"/>
                    <a:pt x="234" y="601"/>
                  </a:cubicBezTo>
                  <a:lnTo>
                    <a:pt x="368" y="34"/>
                  </a:lnTo>
                  <a:cubicBezTo>
                    <a:pt x="368" y="0"/>
                    <a:pt x="368" y="0"/>
                    <a:pt x="3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264;p75">
              <a:extLst>
                <a:ext uri="{FF2B5EF4-FFF2-40B4-BE49-F238E27FC236}">
                  <a16:creationId xmlns:a16="http://schemas.microsoft.com/office/drawing/2014/main" id="{143A4144-08C1-4E29-BF0D-DF3116593F17}"/>
                </a:ext>
              </a:extLst>
            </p:cNvPr>
            <p:cNvSpPr/>
            <p:nvPr/>
          </p:nvSpPr>
          <p:spPr>
            <a:xfrm>
              <a:off x="2618700" y="3742300"/>
              <a:ext cx="24225" cy="52550"/>
            </a:xfrm>
            <a:custGeom>
              <a:avLst/>
              <a:gdLst/>
              <a:ahLst/>
              <a:cxnLst/>
              <a:rect l="l" t="t" r="r" b="b"/>
              <a:pathLst>
                <a:path w="969" h="2102" extrusionOk="0">
                  <a:moveTo>
                    <a:pt x="835" y="0"/>
                  </a:moveTo>
                  <a:lnTo>
                    <a:pt x="134" y="400"/>
                  </a:lnTo>
                  <a:cubicBezTo>
                    <a:pt x="134" y="400"/>
                    <a:pt x="134" y="434"/>
                    <a:pt x="134" y="434"/>
                  </a:cubicBezTo>
                  <a:cubicBezTo>
                    <a:pt x="101" y="467"/>
                    <a:pt x="101" y="467"/>
                    <a:pt x="134" y="500"/>
                  </a:cubicBezTo>
                  <a:lnTo>
                    <a:pt x="68" y="1434"/>
                  </a:lnTo>
                  <a:cubicBezTo>
                    <a:pt x="68" y="1434"/>
                    <a:pt x="68" y="1434"/>
                    <a:pt x="68" y="1468"/>
                  </a:cubicBezTo>
                  <a:lnTo>
                    <a:pt x="101" y="1468"/>
                  </a:lnTo>
                  <a:lnTo>
                    <a:pt x="368" y="1301"/>
                  </a:lnTo>
                  <a:lnTo>
                    <a:pt x="401" y="1268"/>
                  </a:lnTo>
                  <a:cubicBezTo>
                    <a:pt x="434" y="1234"/>
                    <a:pt x="434" y="1234"/>
                    <a:pt x="434" y="1201"/>
                  </a:cubicBezTo>
                  <a:cubicBezTo>
                    <a:pt x="468" y="1201"/>
                    <a:pt x="468" y="1168"/>
                    <a:pt x="501" y="1168"/>
                  </a:cubicBezTo>
                  <a:lnTo>
                    <a:pt x="601" y="1168"/>
                  </a:lnTo>
                  <a:cubicBezTo>
                    <a:pt x="635" y="1201"/>
                    <a:pt x="668" y="1234"/>
                    <a:pt x="668" y="1301"/>
                  </a:cubicBezTo>
                  <a:cubicBezTo>
                    <a:pt x="668" y="1334"/>
                    <a:pt x="668" y="1368"/>
                    <a:pt x="668" y="1401"/>
                  </a:cubicBezTo>
                  <a:cubicBezTo>
                    <a:pt x="635" y="1434"/>
                    <a:pt x="635" y="1434"/>
                    <a:pt x="601" y="1468"/>
                  </a:cubicBezTo>
                  <a:cubicBezTo>
                    <a:pt x="601" y="1501"/>
                    <a:pt x="568" y="1534"/>
                    <a:pt x="568" y="1568"/>
                  </a:cubicBezTo>
                  <a:cubicBezTo>
                    <a:pt x="535" y="1568"/>
                    <a:pt x="501" y="1601"/>
                    <a:pt x="501" y="1601"/>
                  </a:cubicBezTo>
                  <a:cubicBezTo>
                    <a:pt x="468" y="1601"/>
                    <a:pt x="468" y="1635"/>
                    <a:pt x="434" y="1635"/>
                  </a:cubicBezTo>
                  <a:lnTo>
                    <a:pt x="368" y="1635"/>
                  </a:lnTo>
                  <a:cubicBezTo>
                    <a:pt x="368" y="1635"/>
                    <a:pt x="368" y="1601"/>
                    <a:pt x="334" y="1601"/>
                  </a:cubicBezTo>
                  <a:lnTo>
                    <a:pt x="334" y="1568"/>
                  </a:lnTo>
                  <a:lnTo>
                    <a:pt x="234" y="1568"/>
                  </a:lnTo>
                  <a:lnTo>
                    <a:pt x="34" y="1701"/>
                  </a:lnTo>
                  <a:cubicBezTo>
                    <a:pt x="34" y="1701"/>
                    <a:pt x="34" y="1701"/>
                    <a:pt x="1" y="1735"/>
                  </a:cubicBezTo>
                  <a:cubicBezTo>
                    <a:pt x="1" y="1735"/>
                    <a:pt x="1" y="1768"/>
                    <a:pt x="1" y="1768"/>
                  </a:cubicBezTo>
                  <a:cubicBezTo>
                    <a:pt x="1" y="1835"/>
                    <a:pt x="34" y="1901"/>
                    <a:pt x="34" y="1968"/>
                  </a:cubicBezTo>
                  <a:cubicBezTo>
                    <a:pt x="68" y="2001"/>
                    <a:pt x="101" y="2035"/>
                    <a:pt x="134" y="2068"/>
                  </a:cubicBezTo>
                  <a:cubicBezTo>
                    <a:pt x="201" y="2102"/>
                    <a:pt x="234" y="2102"/>
                    <a:pt x="301" y="2102"/>
                  </a:cubicBezTo>
                  <a:cubicBezTo>
                    <a:pt x="368" y="2102"/>
                    <a:pt x="434" y="2068"/>
                    <a:pt x="501" y="2035"/>
                  </a:cubicBezTo>
                  <a:cubicBezTo>
                    <a:pt x="568" y="2001"/>
                    <a:pt x="635" y="1935"/>
                    <a:pt x="668" y="1901"/>
                  </a:cubicBezTo>
                  <a:cubicBezTo>
                    <a:pt x="735" y="1835"/>
                    <a:pt x="768" y="1768"/>
                    <a:pt x="835" y="1668"/>
                  </a:cubicBezTo>
                  <a:cubicBezTo>
                    <a:pt x="868" y="1601"/>
                    <a:pt x="901" y="1501"/>
                    <a:pt x="935" y="1434"/>
                  </a:cubicBezTo>
                  <a:cubicBezTo>
                    <a:pt x="968" y="1334"/>
                    <a:pt x="968" y="1234"/>
                    <a:pt x="968" y="1134"/>
                  </a:cubicBezTo>
                  <a:cubicBezTo>
                    <a:pt x="968" y="1067"/>
                    <a:pt x="968" y="967"/>
                    <a:pt x="935" y="901"/>
                  </a:cubicBezTo>
                  <a:cubicBezTo>
                    <a:pt x="901" y="867"/>
                    <a:pt x="868" y="801"/>
                    <a:pt x="835" y="767"/>
                  </a:cubicBezTo>
                  <a:cubicBezTo>
                    <a:pt x="801" y="734"/>
                    <a:pt x="735" y="734"/>
                    <a:pt x="701" y="734"/>
                  </a:cubicBezTo>
                  <a:cubicBezTo>
                    <a:pt x="635" y="734"/>
                    <a:pt x="568" y="767"/>
                    <a:pt x="535" y="801"/>
                  </a:cubicBezTo>
                  <a:cubicBezTo>
                    <a:pt x="501" y="834"/>
                    <a:pt x="468" y="834"/>
                    <a:pt x="434" y="867"/>
                  </a:cubicBezTo>
                  <a:cubicBezTo>
                    <a:pt x="401" y="901"/>
                    <a:pt x="401" y="934"/>
                    <a:pt x="368" y="934"/>
                  </a:cubicBezTo>
                  <a:lnTo>
                    <a:pt x="368" y="734"/>
                  </a:lnTo>
                  <a:lnTo>
                    <a:pt x="835" y="434"/>
                  </a:lnTo>
                  <a:cubicBezTo>
                    <a:pt x="868" y="434"/>
                    <a:pt x="868" y="434"/>
                    <a:pt x="868" y="400"/>
                  </a:cubicBezTo>
                  <a:cubicBezTo>
                    <a:pt x="868" y="400"/>
                    <a:pt x="868" y="367"/>
                    <a:pt x="868" y="367"/>
                  </a:cubicBezTo>
                  <a:lnTo>
                    <a:pt x="868" y="33"/>
                  </a:lnTo>
                  <a:cubicBezTo>
                    <a:pt x="868" y="0"/>
                    <a:pt x="868" y="0"/>
                    <a:pt x="8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265;p75">
              <a:extLst>
                <a:ext uri="{FF2B5EF4-FFF2-40B4-BE49-F238E27FC236}">
                  <a16:creationId xmlns:a16="http://schemas.microsoft.com/office/drawing/2014/main" id="{9F3ED63E-80DA-4977-BC30-3198E53F1429}"/>
                </a:ext>
              </a:extLst>
            </p:cNvPr>
            <p:cNvSpPr/>
            <p:nvPr/>
          </p:nvSpPr>
          <p:spPr>
            <a:xfrm>
              <a:off x="2646225" y="3730275"/>
              <a:ext cx="24200" cy="47900"/>
            </a:xfrm>
            <a:custGeom>
              <a:avLst/>
              <a:gdLst/>
              <a:ahLst/>
              <a:cxnLst/>
              <a:rect l="l" t="t" r="r" b="b"/>
              <a:pathLst>
                <a:path w="968" h="1916" extrusionOk="0">
                  <a:moveTo>
                    <a:pt x="568" y="448"/>
                  </a:moveTo>
                  <a:cubicBezTo>
                    <a:pt x="601" y="448"/>
                    <a:pt x="634" y="448"/>
                    <a:pt x="634" y="481"/>
                  </a:cubicBezTo>
                  <a:cubicBezTo>
                    <a:pt x="634" y="481"/>
                    <a:pt x="668" y="514"/>
                    <a:pt x="668" y="548"/>
                  </a:cubicBezTo>
                  <a:cubicBezTo>
                    <a:pt x="668" y="581"/>
                    <a:pt x="668" y="614"/>
                    <a:pt x="668" y="648"/>
                  </a:cubicBezTo>
                  <a:lnTo>
                    <a:pt x="668" y="1081"/>
                  </a:lnTo>
                  <a:cubicBezTo>
                    <a:pt x="668" y="1115"/>
                    <a:pt x="668" y="1148"/>
                    <a:pt x="668" y="1182"/>
                  </a:cubicBezTo>
                  <a:cubicBezTo>
                    <a:pt x="668" y="1215"/>
                    <a:pt x="634" y="1282"/>
                    <a:pt x="634" y="1315"/>
                  </a:cubicBezTo>
                  <a:cubicBezTo>
                    <a:pt x="634" y="1348"/>
                    <a:pt x="601" y="1382"/>
                    <a:pt x="568" y="1382"/>
                  </a:cubicBezTo>
                  <a:cubicBezTo>
                    <a:pt x="568" y="1415"/>
                    <a:pt x="534" y="1448"/>
                    <a:pt x="501" y="1482"/>
                  </a:cubicBezTo>
                  <a:lnTo>
                    <a:pt x="434" y="1482"/>
                  </a:lnTo>
                  <a:cubicBezTo>
                    <a:pt x="401" y="1482"/>
                    <a:pt x="368" y="1482"/>
                    <a:pt x="368" y="1448"/>
                  </a:cubicBezTo>
                  <a:cubicBezTo>
                    <a:pt x="368" y="1448"/>
                    <a:pt x="334" y="1415"/>
                    <a:pt x="334" y="1382"/>
                  </a:cubicBezTo>
                  <a:cubicBezTo>
                    <a:pt x="334" y="1348"/>
                    <a:pt x="334" y="1315"/>
                    <a:pt x="334" y="1282"/>
                  </a:cubicBezTo>
                  <a:lnTo>
                    <a:pt x="334" y="848"/>
                  </a:lnTo>
                  <a:cubicBezTo>
                    <a:pt x="334" y="815"/>
                    <a:pt x="334" y="781"/>
                    <a:pt x="334" y="748"/>
                  </a:cubicBezTo>
                  <a:cubicBezTo>
                    <a:pt x="334" y="715"/>
                    <a:pt x="368" y="648"/>
                    <a:pt x="368" y="614"/>
                  </a:cubicBezTo>
                  <a:cubicBezTo>
                    <a:pt x="368" y="581"/>
                    <a:pt x="401" y="548"/>
                    <a:pt x="434" y="548"/>
                  </a:cubicBezTo>
                  <a:cubicBezTo>
                    <a:pt x="434" y="514"/>
                    <a:pt x="468" y="481"/>
                    <a:pt x="501" y="481"/>
                  </a:cubicBezTo>
                  <a:cubicBezTo>
                    <a:pt x="534" y="448"/>
                    <a:pt x="568" y="448"/>
                    <a:pt x="568" y="448"/>
                  </a:cubicBezTo>
                  <a:close/>
                  <a:moveTo>
                    <a:pt x="642" y="1"/>
                  </a:moveTo>
                  <a:cubicBezTo>
                    <a:pt x="586" y="1"/>
                    <a:pt x="525" y="32"/>
                    <a:pt x="501" y="81"/>
                  </a:cubicBezTo>
                  <a:cubicBezTo>
                    <a:pt x="401" y="114"/>
                    <a:pt x="334" y="181"/>
                    <a:pt x="267" y="248"/>
                  </a:cubicBezTo>
                  <a:cubicBezTo>
                    <a:pt x="234" y="314"/>
                    <a:pt x="167" y="381"/>
                    <a:pt x="134" y="481"/>
                  </a:cubicBezTo>
                  <a:cubicBezTo>
                    <a:pt x="101" y="548"/>
                    <a:pt x="67" y="648"/>
                    <a:pt x="34" y="748"/>
                  </a:cubicBezTo>
                  <a:cubicBezTo>
                    <a:pt x="34" y="815"/>
                    <a:pt x="1" y="915"/>
                    <a:pt x="1" y="1015"/>
                  </a:cubicBezTo>
                  <a:lnTo>
                    <a:pt x="1" y="1248"/>
                  </a:lnTo>
                  <a:lnTo>
                    <a:pt x="1" y="1448"/>
                  </a:lnTo>
                  <a:cubicBezTo>
                    <a:pt x="1" y="1548"/>
                    <a:pt x="34" y="1615"/>
                    <a:pt x="34" y="1682"/>
                  </a:cubicBezTo>
                  <a:cubicBezTo>
                    <a:pt x="67" y="1749"/>
                    <a:pt x="101" y="1815"/>
                    <a:pt x="134" y="1849"/>
                  </a:cubicBezTo>
                  <a:cubicBezTo>
                    <a:pt x="167" y="1915"/>
                    <a:pt x="234" y="1915"/>
                    <a:pt x="267" y="1915"/>
                  </a:cubicBezTo>
                  <a:cubicBezTo>
                    <a:pt x="368" y="1915"/>
                    <a:pt x="434" y="1915"/>
                    <a:pt x="501" y="1849"/>
                  </a:cubicBezTo>
                  <a:cubicBezTo>
                    <a:pt x="568" y="1815"/>
                    <a:pt x="634" y="1749"/>
                    <a:pt x="701" y="1682"/>
                  </a:cubicBezTo>
                  <a:cubicBezTo>
                    <a:pt x="768" y="1615"/>
                    <a:pt x="801" y="1548"/>
                    <a:pt x="835" y="1448"/>
                  </a:cubicBezTo>
                  <a:cubicBezTo>
                    <a:pt x="868" y="1382"/>
                    <a:pt x="901" y="1282"/>
                    <a:pt x="935" y="1182"/>
                  </a:cubicBezTo>
                  <a:cubicBezTo>
                    <a:pt x="935" y="1115"/>
                    <a:pt x="968" y="1015"/>
                    <a:pt x="968" y="915"/>
                  </a:cubicBezTo>
                  <a:lnTo>
                    <a:pt x="968" y="681"/>
                  </a:lnTo>
                  <a:lnTo>
                    <a:pt x="968" y="481"/>
                  </a:lnTo>
                  <a:cubicBezTo>
                    <a:pt x="968" y="381"/>
                    <a:pt x="935" y="314"/>
                    <a:pt x="935" y="214"/>
                  </a:cubicBezTo>
                  <a:cubicBezTo>
                    <a:pt x="901" y="181"/>
                    <a:pt x="868" y="114"/>
                    <a:pt x="835" y="47"/>
                  </a:cubicBezTo>
                  <a:cubicBezTo>
                    <a:pt x="801" y="14"/>
                    <a:pt x="768" y="14"/>
                    <a:pt x="701" y="14"/>
                  </a:cubicBezTo>
                  <a:cubicBezTo>
                    <a:pt x="683" y="5"/>
                    <a:pt x="663" y="1"/>
                    <a:pt x="6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266;p75">
              <a:extLst>
                <a:ext uri="{FF2B5EF4-FFF2-40B4-BE49-F238E27FC236}">
                  <a16:creationId xmlns:a16="http://schemas.microsoft.com/office/drawing/2014/main" id="{620F1DE1-9E8C-45E8-BF69-A019AAC0BFFF}"/>
                </a:ext>
              </a:extLst>
            </p:cNvPr>
            <p:cNvSpPr/>
            <p:nvPr/>
          </p:nvSpPr>
          <p:spPr>
            <a:xfrm>
              <a:off x="2674575" y="3713925"/>
              <a:ext cx="23375" cy="48400"/>
            </a:xfrm>
            <a:custGeom>
              <a:avLst/>
              <a:gdLst/>
              <a:ahLst/>
              <a:cxnLst/>
              <a:rect l="l" t="t" r="r" b="b"/>
              <a:pathLst>
                <a:path w="935" h="1936" extrusionOk="0">
                  <a:moveTo>
                    <a:pt x="568" y="435"/>
                  </a:moveTo>
                  <a:cubicBezTo>
                    <a:pt x="601" y="435"/>
                    <a:pt x="601" y="468"/>
                    <a:pt x="635" y="468"/>
                  </a:cubicBezTo>
                  <a:cubicBezTo>
                    <a:pt x="635" y="501"/>
                    <a:pt x="635" y="535"/>
                    <a:pt x="635" y="568"/>
                  </a:cubicBezTo>
                  <a:cubicBezTo>
                    <a:pt x="635" y="601"/>
                    <a:pt x="635" y="635"/>
                    <a:pt x="635" y="668"/>
                  </a:cubicBezTo>
                  <a:lnTo>
                    <a:pt x="635" y="1068"/>
                  </a:lnTo>
                  <a:cubicBezTo>
                    <a:pt x="635" y="1102"/>
                    <a:pt x="635" y="1168"/>
                    <a:pt x="635" y="1202"/>
                  </a:cubicBezTo>
                  <a:cubicBezTo>
                    <a:pt x="635" y="1235"/>
                    <a:pt x="635" y="1268"/>
                    <a:pt x="635" y="1302"/>
                  </a:cubicBezTo>
                  <a:cubicBezTo>
                    <a:pt x="601" y="1335"/>
                    <a:pt x="601" y="1369"/>
                    <a:pt x="568" y="1402"/>
                  </a:cubicBezTo>
                  <a:cubicBezTo>
                    <a:pt x="534" y="1435"/>
                    <a:pt x="501" y="1469"/>
                    <a:pt x="501" y="1469"/>
                  </a:cubicBezTo>
                  <a:cubicBezTo>
                    <a:pt x="468" y="1502"/>
                    <a:pt x="434" y="1502"/>
                    <a:pt x="401" y="1502"/>
                  </a:cubicBezTo>
                  <a:cubicBezTo>
                    <a:pt x="368" y="1502"/>
                    <a:pt x="368" y="1469"/>
                    <a:pt x="368" y="1469"/>
                  </a:cubicBezTo>
                  <a:cubicBezTo>
                    <a:pt x="334" y="1435"/>
                    <a:pt x="334" y="1435"/>
                    <a:pt x="334" y="1402"/>
                  </a:cubicBezTo>
                  <a:cubicBezTo>
                    <a:pt x="301" y="1369"/>
                    <a:pt x="301" y="1302"/>
                    <a:pt x="334" y="1268"/>
                  </a:cubicBezTo>
                  <a:lnTo>
                    <a:pt x="334" y="868"/>
                  </a:lnTo>
                  <a:cubicBezTo>
                    <a:pt x="301" y="835"/>
                    <a:pt x="301" y="768"/>
                    <a:pt x="334" y="735"/>
                  </a:cubicBezTo>
                  <a:cubicBezTo>
                    <a:pt x="334" y="701"/>
                    <a:pt x="334" y="668"/>
                    <a:pt x="368" y="635"/>
                  </a:cubicBezTo>
                  <a:cubicBezTo>
                    <a:pt x="368" y="601"/>
                    <a:pt x="368" y="568"/>
                    <a:pt x="401" y="535"/>
                  </a:cubicBezTo>
                  <a:cubicBezTo>
                    <a:pt x="434" y="501"/>
                    <a:pt x="468" y="501"/>
                    <a:pt x="501" y="468"/>
                  </a:cubicBezTo>
                  <a:cubicBezTo>
                    <a:pt x="501" y="468"/>
                    <a:pt x="534" y="435"/>
                    <a:pt x="568" y="435"/>
                  </a:cubicBezTo>
                  <a:close/>
                  <a:moveTo>
                    <a:pt x="668" y="1"/>
                  </a:moveTo>
                  <a:cubicBezTo>
                    <a:pt x="601" y="1"/>
                    <a:pt x="534" y="34"/>
                    <a:pt x="468" y="68"/>
                  </a:cubicBezTo>
                  <a:cubicBezTo>
                    <a:pt x="401" y="101"/>
                    <a:pt x="301" y="168"/>
                    <a:pt x="268" y="234"/>
                  </a:cubicBezTo>
                  <a:cubicBezTo>
                    <a:pt x="201" y="301"/>
                    <a:pt x="134" y="401"/>
                    <a:pt x="101" y="468"/>
                  </a:cubicBezTo>
                  <a:cubicBezTo>
                    <a:pt x="67" y="568"/>
                    <a:pt x="34" y="668"/>
                    <a:pt x="34" y="735"/>
                  </a:cubicBezTo>
                  <a:cubicBezTo>
                    <a:pt x="1" y="835"/>
                    <a:pt x="1" y="935"/>
                    <a:pt x="1" y="1035"/>
                  </a:cubicBezTo>
                  <a:lnTo>
                    <a:pt x="1" y="1268"/>
                  </a:lnTo>
                  <a:lnTo>
                    <a:pt x="1" y="1469"/>
                  </a:lnTo>
                  <a:cubicBezTo>
                    <a:pt x="1" y="1535"/>
                    <a:pt x="1" y="1635"/>
                    <a:pt x="34" y="1702"/>
                  </a:cubicBezTo>
                  <a:cubicBezTo>
                    <a:pt x="34" y="1769"/>
                    <a:pt x="67" y="1836"/>
                    <a:pt x="101" y="1869"/>
                  </a:cubicBezTo>
                  <a:cubicBezTo>
                    <a:pt x="168" y="1902"/>
                    <a:pt x="201" y="1936"/>
                    <a:pt x="268" y="1936"/>
                  </a:cubicBezTo>
                  <a:cubicBezTo>
                    <a:pt x="334" y="1936"/>
                    <a:pt x="401" y="1902"/>
                    <a:pt x="468" y="1869"/>
                  </a:cubicBezTo>
                  <a:cubicBezTo>
                    <a:pt x="568" y="1836"/>
                    <a:pt x="635" y="1769"/>
                    <a:pt x="668" y="1702"/>
                  </a:cubicBezTo>
                  <a:cubicBezTo>
                    <a:pt x="735" y="1635"/>
                    <a:pt x="801" y="1535"/>
                    <a:pt x="835" y="1469"/>
                  </a:cubicBezTo>
                  <a:cubicBezTo>
                    <a:pt x="868" y="1369"/>
                    <a:pt x="901" y="1302"/>
                    <a:pt x="901" y="1202"/>
                  </a:cubicBezTo>
                  <a:cubicBezTo>
                    <a:pt x="935" y="1102"/>
                    <a:pt x="935" y="1002"/>
                    <a:pt x="935" y="935"/>
                  </a:cubicBezTo>
                  <a:lnTo>
                    <a:pt x="935" y="701"/>
                  </a:lnTo>
                  <a:lnTo>
                    <a:pt x="935" y="468"/>
                  </a:lnTo>
                  <a:cubicBezTo>
                    <a:pt x="935" y="401"/>
                    <a:pt x="935" y="301"/>
                    <a:pt x="901" y="234"/>
                  </a:cubicBezTo>
                  <a:cubicBezTo>
                    <a:pt x="901" y="168"/>
                    <a:pt x="868" y="101"/>
                    <a:pt x="835" y="68"/>
                  </a:cubicBezTo>
                  <a:cubicBezTo>
                    <a:pt x="801" y="34"/>
                    <a:pt x="735" y="1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267;p75">
              <a:extLst>
                <a:ext uri="{FF2B5EF4-FFF2-40B4-BE49-F238E27FC236}">
                  <a16:creationId xmlns:a16="http://schemas.microsoft.com/office/drawing/2014/main" id="{EA7F3C9C-2708-484D-BDAB-789BEA2890CA}"/>
                </a:ext>
              </a:extLst>
            </p:cNvPr>
            <p:cNvSpPr/>
            <p:nvPr/>
          </p:nvSpPr>
          <p:spPr>
            <a:xfrm>
              <a:off x="2827200" y="2271275"/>
              <a:ext cx="1227550" cy="1471000"/>
            </a:xfrm>
            <a:custGeom>
              <a:avLst/>
              <a:gdLst/>
              <a:ahLst/>
              <a:cxnLst/>
              <a:rect l="l" t="t" r="r" b="b"/>
              <a:pathLst>
                <a:path w="49102" h="58840" extrusionOk="0">
                  <a:moveTo>
                    <a:pt x="48614" y="1"/>
                  </a:moveTo>
                  <a:cubicBezTo>
                    <a:pt x="48490" y="1"/>
                    <a:pt x="48350" y="43"/>
                    <a:pt x="48201" y="132"/>
                  </a:cubicBezTo>
                  <a:lnTo>
                    <a:pt x="867" y="27419"/>
                  </a:lnTo>
                  <a:cubicBezTo>
                    <a:pt x="334" y="27752"/>
                    <a:pt x="33" y="28353"/>
                    <a:pt x="0" y="28986"/>
                  </a:cubicBezTo>
                  <a:lnTo>
                    <a:pt x="0" y="58207"/>
                  </a:lnTo>
                  <a:cubicBezTo>
                    <a:pt x="0" y="58605"/>
                    <a:pt x="197" y="58839"/>
                    <a:pt x="488" y="58839"/>
                  </a:cubicBezTo>
                  <a:cubicBezTo>
                    <a:pt x="612" y="58839"/>
                    <a:pt x="752" y="58797"/>
                    <a:pt x="901" y="58708"/>
                  </a:cubicBezTo>
                  <a:lnTo>
                    <a:pt x="48201" y="31388"/>
                  </a:lnTo>
                  <a:cubicBezTo>
                    <a:pt x="48735" y="31054"/>
                    <a:pt x="49068" y="30454"/>
                    <a:pt x="49102" y="29820"/>
                  </a:cubicBezTo>
                  <a:lnTo>
                    <a:pt x="49102" y="633"/>
                  </a:lnTo>
                  <a:cubicBezTo>
                    <a:pt x="49102" y="235"/>
                    <a:pt x="48905" y="1"/>
                    <a:pt x="4861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268;p75">
              <a:extLst>
                <a:ext uri="{FF2B5EF4-FFF2-40B4-BE49-F238E27FC236}">
                  <a16:creationId xmlns:a16="http://schemas.microsoft.com/office/drawing/2014/main" id="{80BE6FB5-9BD2-4242-ACCF-B8DA19E018FC}"/>
                </a:ext>
              </a:extLst>
            </p:cNvPr>
            <p:cNvSpPr/>
            <p:nvPr/>
          </p:nvSpPr>
          <p:spPr>
            <a:xfrm>
              <a:off x="2913075" y="2987575"/>
              <a:ext cx="25875" cy="49225"/>
            </a:xfrm>
            <a:custGeom>
              <a:avLst/>
              <a:gdLst/>
              <a:ahLst/>
              <a:cxnLst/>
              <a:rect l="l" t="t" r="r" b="b"/>
              <a:pathLst>
                <a:path w="1035" h="1969" extrusionOk="0">
                  <a:moveTo>
                    <a:pt x="701" y="1"/>
                  </a:moveTo>
                  <a:cubicBezTo>
                    <a:pt x="601" y="1"/>
                    <a:pt x="535" y="34"/>
                    <a:pt x="501" y="67"/>
                  </a:cubicBezTo>
                  <a:cubicBezTo>
                    <a:pt x="401" y="101"/>
                    <a:pt x="334" y="168"/>
                    <a:pt x="301" y="268"/>
                  </a:cubicBezTo>
                  <a:cubicBezTo>
                    <a:pt x="234" y="334"/>
                    <a:pt x="201" y="401"/>
                    <a:pt x="168" y="468"/>
                  </a:cubicBezTo>
                  <a:cubicBezTo>
                    <a:pt x="101" y="534"/>
                    <a:pt x="68" y="601"/>
                    <a:pt x="68" y="701"/>
                  </a:cubicBezTo>
                  <a:cubicBezTo>
                    <a:pt x="34" y="768"/>
                    <a:pt x="34" y="835"/>
                    <a:pt x="34" y="901"/>
                  </a:cubicBezTo>
                  <a:cubicBezTo>
                    <a:pt x="1" y="1035"/>
                    <a:pt x="34" y="1135"/>
                    <a:pt x="101" y="1202"/>
                  </a:cubicBezTo>
                  <a:cubicBezTo>
                    <a:pt x="150" y="1250"/>
                    <a:pt x="217" y="1281"/>
                    <a:pt x="275" y="1281"/>
                  </a:cubicBezTo>
                  <a:cubicBezTo>
                    <a:pt x="296" y="1281"/>
                    <a:pt x="317" y="1277"/>
                    <a:pt x="334" y="1268"/>
                  </a:cubicBezTo>
                  <a:lnTo>
                    <a:pt x="501" y="1235"/>
                  </a:lnTo>
                  <a:cubicBezTo>
                    <a:pt x="535" y="1202"/>
                    <a:pt x="568" y="1202"/>
                    <a:pt x="601" y="1202"/>
                  </a:cubicBezTo>
                  <a:lnTo>
                    <a:pt x="668" y="1202"/>
                  </a:lnTo>
                  <a:cubicBezTo>
                    <a:pt x="701" y="1202"/>
                    <a:pt x="701" y="1235"/>
                    <a:pt x="701" y="1235"/>
                  </a:cubicBezTo>
                  <a:cubicBezTo>
                    <a:pt x="701" y="1302"/>
                    <a:pt x="668" y="1335"/>
                    <a:pt x="635" y="1402"/>
                  </a:cubicBezTo>
                  <a:cubicBezTo>
                    <a:pt x="601" y="1435"/>
                    <a:pt x="535" y="1468"/>
                    <a:pt x="501" y="1502"/>
                  </a:cubicBezTo>
                  <a:cubicBezTo>
                    <a:pt x="468" y="1502"/>
                    <a:pt x="435" y="1535"/>
                    <a:pt x="401" y="1535"/>
                  </a:cubicBezTo>
                  <a:lnTo>
                    <a:pt x="368" y="1535"/>
                  </a:lnTo>
                  <a:cubicBezTo>
                    <a:pt x="334" y="1535"/>
                    <a:pt x="334" y="1502"/>
                    <a:pt x="334" y="1502"/>
                  </a:cubicBezTo>
                  <a:lnTo>
                    <a:pt x="334" y="1468"/>
                  </a:lnTo>
                  <a:lnTo>
                    <a:pt x="268" y="1468"/>
                  </a:lnTo>
                  <a:lnTo>
                    <a:pt x="34" y="1602"/>
                  </a:lnTo>
                  <a:cubicBezTo>
                    <a:pt x="34" y="1602"/>
                    <a:pt x="34" y="1635"/>
                    <a:pt x="34" y="1635"/>
                  </a:cubicBezTo>
                  <a:cubicBezTo>
                    <a:pt x="34" y="1635"/>
                    <a:pt x="34" y="1669"/>
                    <a:pt x="34" y="1669"/>
                  </a:cubicBezTo>
                  <a:cubicBezTo>
                    <a:pt x="34" y="1735"/>
                    <a:pt x="34" y="1802"/>
                    <a:pt x="68" y="1835"/>
                  </a:cubicBezTo>
                  <a:cubicBezTo>
                    <a:pt x="101" y="1869"/>
                    <a:pt x="134" y="1935"/>
                    <a:pt x="168" y="1935"/>
                  </a:cubicBezTo>
                  <a:cubicBezTo>
                    <a:pt x="201" y="1969"/>
                    <a:pt x="268" y="1969"/>
                    <a:pt x="334" y="1969"/>
                  </a:cubicBezTo>
                  <a:cubicBezTo>
                    <a:pt x="401" y="1969"/>
                    <a:pt x="468" y="1935"/>
                    <a:pt x="535" y="1902"/>
                  </a:cubicBezTo>
                  <a:cubicBezTo>
                    <a:pt x="601" y="1869"/>
                    <a:pt x="668" y="1802"/>
                    <a:pt x="735" y="1735"/>
                  </a:cubicBezTo>
                  <a:cubicBezTo>
                    <a:pt x="801" y="1702"/>
                    <a:pt x="835" y="1635"/>
                    <a:pt x="902" y="1535"/>
                  </a:cubicBezTo>
                  <a:cubicBezTo>
                    <a:pt x="935" y="1468"/>
                    <a:pt x="968" y="1402"/>
                    <a:pt x="1002" y="1302"/>
                  </a:cubicBezTo>
                  <a:cubicBezTo>
                    <a:pt x="1035" y="1235"/>
                    <a:pt x="1035" y="1168"/>
                    <a:pt x="1035" y="1068"/>
                  </a:cubicBezTo>
                  <a:cubicBezTo>
                    <a:pt x="1035" y="1001"/>
                    <a:pt x="1035" y="935"/>
                    <a:pt x="1002" y="868"/>
                  </a:cubicBezTo>
                  <a:cubicBezTo>
                    <a:pt x="1002" y="835"/>
                    <a:pt x="968" y="801"/>
                    <a:pt x="935" y="768"/>
                  </a:cubicBezTo>
                  <a:cubicBezTo>
                    <a:pt x="902" y="735"/>
                    <a:pt x="868" y="735"/>
                    <a:pt x="835" y="735"/>
                  </a:cubicBezTo>
                  <a:lnTo>
                    <a:pt x="668" y="735"/>
                  </a:lnTo>
                  <a:lnTo>
                    <a:pt x="535" y="768"/>
                  </a:lnTo>
                  <a:lnTo>
                    <a:pt x="368" y="768"/>
                  </a:lnTo>
                  <a:lnTo>
                    <a:pt x="368" y="701"/>
                  </a:lnTo>
                  <a:cubicBezTo>
                    <a:pt x="368" y="701"/>
                    <a:pt x="368" y="668"/>
                    <a:pt x="368" y="635"/>
                  </a:cubicBezTo>
                  <a:cubicBezTo>
                    <a:pt x="401" y="635"/>
                    <a:pt x="401" y="601"/>
                    <a:pt x="401" y="568"/>
                  </a:cubicBezTo>
                  <a:lnTo>
                    <a:pt x="468" y="534"/>
                  </a:lnTo>
                  <a:lnTo>
                    <a:pt x="535" y="501"/>
                  </a:lnTo>
                  <a:cubicBezTo>
                    <a:pt x="535" y="468"/>
                    <a:pt x="568" y="468"/>
                    <a:pt x="601" y="468"/>
                  </a:cubicBezTo>
                  <a:lnTo>
                    <a:pt x="735" y="468"/>
                  </a:lnTo>
                  <a:lnTo>
                    <a:pt x="968" y="334"/>
                  </a:lnTo>
                  <a:cubicBezTo>
                    <a:pt x="968" y="301"/>
                    <a:pt x="968" y="301"/>
                    <a:pt x="968" y="268"/>
                  </a:cubicBezTo>
                  <a:cubicBezTo>
                    <a:pt x="968" y="234"/>
                    <a:pt x="968" y="168"/>
                    <a:pt x="935" y="134"/>
                  </a:cubicBezTo>
                  <a:cubicBezTo>
                    <a:pt x="902" y="67"/>
                    <a:pt x="868" y="34"/>
                    <a:pt x="835" y="34"/>
                  </a:cubicBezTo>
                  <a:cubicBezTo>
                    <a:pt x="801" y="1"/>
                    <a:pt x="735" y="1"/>
                    <a:pt x="7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269;p75">
              <a:extLst>
                <a:ext uri="{FF2B5EF4-FFF2-40B4-BE49-F238E27FC236}">
                  <a16:creationId xmlns:a16="http://schemas.microsoft.com/office/drawing/2014/main" id="{EC279DF9-B577-4A21-9B3B-227693ED3E5B}"/>
                </a:ext>
              </a:extLst>
            </p:cNvPr>
            <p:cNvSpPr/>
            <p:nvPr/>
          </p:nvSpPr>
          <p:spPr>
            <a:xfrm>
              <a:off x="2939775" y="2971725"/>
              <a:ext cx="27550" cy="52575"/>
            </a:xfrm>
            <a:custGeom>
              <a:avLst/>
              <a:gdLst/>
              <a:ahLst/>
              <a:cxnLst/>
              <a:rect l="l" t="t" r="r" b="b"/>
              <a:pathLst>
                <a:path w="1102" h="2103" extrusionOk="0">
                  <a:moveTo>
                    <a:pt x="567" y="568"/>
                  </a:moveTo>
                  <a:lnTo>
                    <a:pt x="667" y="1068"/>
                  </a:lnTo>
                  <a:lnTo>
                    <a:pt x="434" y="1235"/>
                  </a:lnTo>
                  <a:lnTo>
                    <a:pt x="567" y="568"/>
                  </a:lnTo>
                  <a:close/>
                  <a:moveTo>
                    <a:pt x="667" y="1"/>
                  </a:moveTo>
                  <a:lnTo>
                    <a:pt x="467" y="134"/>
                  </a:lnTo>
                  <a:cubicBezTo>
                    <a:pt x="434" y="134"/>
                    <a:pt x="434" y="168"/>
                    <a:pt x="401" y="201"/>
                  </a:cubicBezTo>
                  <a:cubicBezTo>
                    <a:pt x="401" y="201"/>
                    <a:pt x="401" y="234"/>
                    <a:pt x="401" y="268"/>
                  </a:cubicBezTo>
                  <a:lnTo>
                    <a:pt x="34" y="2036"/>
                  </a:lnTo>
                  <a:cubicBezTo>
                    <a:pt x="34" y="2069"/>
                    <a:pt x="34" y="2069"/>
                    <a:pt x="34" y="2069"/>
                  </a:cubicBezTo>
                  <a:cubicBezTo>
                    <a:pt x="34" y="2102"/>
                    <a:pt x="0" y="2102"/>
                    <a:pt x="34" y="2102"/>
                  </a:cubicBezTo>
                  <a:lnTo>
                    <a:pt x="67" y="2102"/>
                  </a:lnTo>
                  <a:lnTo>
                    <a:pt x="267" y="2002"/>
                  </a:lnTo>
                  <a:cubicBezTo>
                    <a:pt x="267" y="1969"/>
                    <a:pt x="301" y="1969"/>
                    <a:pt x="301" y="1936"/>
                  </a:cubicBezTo>
                  <a:cubicBezTo>
                    <a:pt x="301" y="1936"/>
                    <a:pt x="301" y="1902"/>
                    <a:pt x="301" y="1902"/>
                  </a:cubicBezTo>
                  <a:lnTo>
                    <a:pt x="367" y="1669"/>
                  </a:lnTo>
                  <a:lnTo>
                    <a:pt x="768" y="1402"/>
                  </a:lnTo>
                  <a:lnTo>
                    <a:pt x="801" y="1602"/>
                  </a:lnTo>
                  <a:cubicBezTo>
                    <a:pt x="801" y="1602"/>
                    <a:pt x="834" y="1602"/>
                    <a:pt x="834" y="1635"/>
                  </a:cubicBezTo>
                  <a:lnTo>
                    <a:pt x="868" y="1635"/>
                  </a:lnTo>
                  <a:lnTo>
                    <a:pt x="1101" y="1502"/>
                  </a:lnTo>
                  <a:cubicBezTo>
                    <a:pt x="1101" y="1502"/>
                    <a:pt x="1101" y="1502"/>
                    <a:pt x="1101" y="1469"/>
                  </a:cubicBezTo>
                  <a:cubicBezTo>
                    <a:pt x="1101" y="1469"/>
                    <a:pt x="1101" y="1435"/>
                    <a:pt x="1101" y="1435"/>
                  </a:cubicBezTo>
                  <a:cubicBezTo>
                    <a:pt x="1101" y="1435"/>
                    <a:pt x="1101" y="1402"/>
                    <a:pt x="1101" y="1402"/>
                  </a:cubicBezTo>
                  <a:lnTo>
                    <a:pt x="768" y="34"/>
                  </a:ln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270;p75">
              <a:extLst>
                <a:ext uri="{FF2B5EF4-FFF2-40B4-BE49-F238E27FC236}">
                  <a16:creationId xmlns:a16="http://schemas.microsoft.com/office/drawing/2014/main" id="{51493FC2-579B-4A64-BAAA-3E7248E0E0CA}"/>
                </a:ext>
              </a:extLst>
            </p:cNvPr>
            <p:cNvSpPr/>
            <p:nvPr/>
          </p:nvSpPr>
          <p:spPr>
            <a:xfrm>
              <a:off x="2971450" y="2959225"/>
              <a:ext cx="20050" cy="46725"/>
            </a:xfrm>
            <a:custGeom>
              <a:avLst/>
              <a:gdLst/>
              <a:ahLst/>
              <a:cxnLst/>
              <a:rect l="l" t="t" r="r" b="b"/>
              <a:pathLst>
                <a:path w="802" h="1869" extrusionOk="0">
                  <a:moveTo>
                    <a:pt x="234" y="1"/>
                  </a:moveTo>
                  <a:lnTo>
                    <a:pt x="34" y="134"/>
                  </a:lnTo>
                  <a:cubicBezTo>
                    <a:pt x="1" y="134"/>
                    <a:pt x="1" y="167"/>
                    <a:pt x="1" y="167"/>
                  </a:cubicBezTo>
                  <a:cubicBezTo>
                    <a:pt x="1" y="167"/>
                    <a:pt x="1" y="201"/>
                    <a:pt x="1" y="234"/>
                  </a:cubicBezTo>
                  <a:lnTo>
                    <a:pt x="1" y="1835"/>
                  </a:lnTo>
                  <a:cubicBezTo>
                    <a:pt x="1" y="1835"/>
                    <a:pt x="1" y="1869"/>
                    <a:pt x="1" y="1869"/>
                  </a:cubicBezTo>
                  <a:lnTo>
                    <a:pt x="34" y="1869"/>
                  </a:lnTo>
                  <a:lnTo>
                    <a:pt x="768" y="1468"/>
                  </a:lnTo>
                  <a:cubicBezTo>
                    <a:pt x="801" y="1435"/>
                    <a:pt x="801" y="1435"/>
                    <a:pt x="801" y="1402"/>
                  </a:cubicBezTo>
                  <a:cubicBezTo>
                    <a:pt x="801" y="1402"/>
                    <a:pt x="801" y="1368"/>
                    <a:pt x="801" y="1368"/>
                  </a:cubicBezTo>
                  <a:lnTo>
                    <a:pt x="801" y="1101"/>
                  </a:lnTo>
                  <a:cubicBezTo>
                    <a:pt x="801" y="1068"/>
                    <a:pt x="801" y="1068"/>
                    <a:pt x="801" y="1068"/>
                  </a:cubicBezTo>
                  <a:lnTo>
                    <a:pt x="768" y="1068"/>
                  </a:lnTo>
                  <a:lnTo>
                    <a:pt x="268" y="1335"/>
                  </a:lnTo>
                  <a:lnTo>
                    <a:pt x="268" y="34"/>
                  </a:lnTo>
                  <a:cubicBezTo>
                    <a:pt x="268" y="34"/>
                    <a:pt x="268" y="1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271;p75">
              <a:extLst>
                <a:ext uri="{FF2B5EF4-FFF2-40B4-BE49-F238E27FC236}">
                  <a16:creationId xmlns:a16="http://schemas.microsoft.com/office/drawing/2014/main" id="{11BC0411-E1E8-424D-B55B-C87E866B0DC1}"/>
                </a:ext>
              </a:extLst>
            </p:cNvPr>
            <p:cNvSpPr/>
            <p:nvPr/>
          </p:nvSpPr>
          <p:spPr>
            <a:xfrm>
              <a:off x="2995650" y="2938375"/>
              <a:ext cx="20875" cy="53400"/>
            </a:xfrm>
            <a:custGeom>
              <a:avLst/>
              <a:gdLst/>
              <a:ahLst/>
              <a:cxnLst/>
              <a:rect l="l" t="t" r="r" b="b"/>
              <a:pathLst>
                <a:path w="835" h="2136" extrusionOk="0">
                  <a:moveTo>
                    <a:pt x="801" y="1"/>
                  </a:moveTo>
                  <a:lnTo>
                    <a:pt x="34" y="401"/>
                  </a:lnTo>
                  <a:cubicBezTo>
                    <a:pt x="34" y="401"/>
                    <a:pt x="0" y="434"/>
                    <a:pt x="0" y="434"/>
                  </a:cubicBezTo>
                  <a:cubicBezTo>
                    <a:pt x="0" y="468"/>
                    <a:pt x="0" y="468"/>
                    <a:pt x="0" y="501"/>
                  </a:cubicBezTo>
                  <a:lnTo>
                    <a:pt x="0" y="2102"/>
                  </a:lnTo>
                  <a:cubicBezTo>
                    <a:pt x="0" y="2136"/>
                    <a:pt x="0" y="2136"/>
                    <a:pt x="0" y="2136"/>
                  </a:cubicBezTo>
                  <a:lnTo>
                    <a:pt x="34" y="2136"/>
                  </a:lnTo>
                  <a:lnTo>
                    <a:pt x="801" y="1702"/>
                  </a:lnTo>
                  <a:cubicBezTo>
                    <a:pt x="834" y="1702"/>
                    <a:pt x="834" y="1702"/>
                    <a:pt x="834" y="1669"/>
                  </a:cubicBezTo>
                  <a:cubicBezTo>
                    <a:pt x="834" y="1635"/>
                    <a:pt x="834" y="1635"/>
                    <a:pt x="834" y="1602"/>
                  </a:cubicBezTo>
                  <a:lnTo>
                    <a:pt x="834" y="1335"/>
                  </a:lnTo>
                  <a:cubicBezTo>
                    <a:pt x="834" y="1335"/>
                    <a:pt x="834" y="1335"/>
                    <a:pt x="834" y="1302"/>
                  </a:cubicBezTo>
                  <a:lnTo>
                    <a:pt x="801" y="1302"/>
                  </a:lnTo>
                  <a:lnTo>
                    <a:pt x="300" y="1602"/>
                  </a:lnTo>
                  <a:lnTo>
                    <a:pt x="300" y="1335"/>
                  </a:lnTo>
                  <a:lnTo>
                    <a:pt x="767" y="1068"/>
                  </a:lnTo>
                  <a:cubicBezTo>
                    <a:pt x="767" y="1068"/>
                    <a:pt x="767" y="1035"/>
                    <a:pt x="801" y="1035"/>
                  </a:cubicBezTo>
                  <a:cubicBezTo>
                    <a:pt x="801" y="1001"/>
                    <a:pt x="801" y="1001"/>
                    <a:pt x="801" y="968"/>
                  </a:cubicBezTo>
                  <a:lnTo>
                    <a:pt x="801" y="701"/>
                  </a:lnTo>
                  <a:cubicBezTo>
                    <a:pt x="801" y="701"/>
                    <a:pt x="801" y="701"/>
                    <a:pt x="801" y="668"/>
                  </a:cubicBezTo>
                  <a:lnTo>
                    <a:pt x="767" y="668"/>
                  </a:lnTo>
                  <a:lnTo>
                    <a:pt x="300" y="935"/>
                  </a:lnTo>
                  <a:lnTo>
                    <a:pt x="300" y="668"/>
                  </a:lnTo>
                  <a:lnTo>
                    <a:pt x="801" y="368"/>
                  </a:lnTo>
                  <a:cubicBezTo>
                    <a:pt x="801" y="368"/>
                    <a:pt x="801" y="368"/>
                    <a:pt x="834" y="334"/>
                  </a:cubicBezTo>
                  <a:cubicBezTo>
                    <a:pt x="834" y="334"/>
                    <a:pt x="834" y="301"/>
                    <a:pt x="834" y="301"/>
                  </a:cubicBezTo>
                  <a:lnTo>
                    <a:pt x="834" y="34"/>
                  </a:lnTo>
                  <a:cubicBezTo>
                    <a:pt x="834" y="1"/>
                    <a:pt x="834" y="1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272;p75">
              <a:extLst>
                <a:ext uri="{FF2B5EF4-FFF2-40B4-BE49-F238E27FC236}">
                  <a16:creationId xmlns:a16="http://schemas.microsoft.com/office/drawing/2014/main" id="{90E68228-218F-4093-8520-E73B3FBBB505}"/>
                </a:ext>
              </a:extLst>
            </p:cNvPr>
            <p:cNvSpPr/>
            <p:nvPr/>
          </p:nvSpPr>
          <p:spPr>
            <a:xfrm>
              <a:off x="3019825" y="2925875"/>
              <a:ext cx="25875" cy="49225"/>
            </a:xfrm>
            <a:custGeom>
              <a:avLst/>
              <a:gdLst/>
              <a:ahLst/>
              <a:cxnLst/>
              <a:rect l="l" t="t" r="r" b="b"/>
              <a:pathLst>
                <a:path w="1035" h="1969" extrusionOk="0">
                  <a:moveTo>
                    <a:pt x="668" y="0"/>
                  </a:moveTo>
                  <a:cubicBezTo>
                    <a:pt x="601" y="0"/>
                    <a:pt x="534" y="34"/>
                    <a:pt x="501" y="67"/>
                  </a:cubicBezTo>
                  <a:cubicBezTo>
                    <a:pt x="434" y="134"/>
                    <a:pt x="368" y="167"/>
                    <a:pt x="334" y="267"/>
                  </a:cubicBezTo>
                  <a:cubicBezTo>
                    <a:pt x="267" y="301"/>
                    <a:pt x="201" y="401"/>
                    <a:pt x="167" y="467"/>
                  </a:cubicBezTo>
                  <a:cubicBezTo>
                    <a:pt x="134" y="534"/>
                    <a:pt x="101" y="601"/>
                    <a:pt x="67" y="701"/>
                  </a:cubicBezTo>
                  <a:cubicBezTo>
                    <a:pt x="67" y="768"/>
                    <a:pt x="67" y="834"/>
                    <a:pt x="34" y="901"/>
                  </a:cubicBezTo>
                  <a:cubicBezTo>
                    <a:pt x="34" y="1001"/>
                    <a:pt x="67" y="1134"/>
                    <a:pt x="134" y="1201"/>
                  </a:cubicBezTo>
                  <a:cubicBezTo>
                    <a:pt x="173" y="1240"/>
                    <a:pt x="224" y="1256"/>
                    <a:pt x="272" y="1256"/>
                  </a:cubicBezTo>
                  <a:cubicBezTo>
                    <a:pt x="307" y="1256"/>
                    <a:pt x="340" y="1248"/>
                    <a:pt x="368" y="1235"/>
                  </a:cubicBezTo>
                  <a:lnTo>
                    <a:pt x="534" y="1201"/>
                  </a:lnTo>
                  <a:lnTo>
                    <a:pt x="634" y="1201"/>
                  </a:lnTo>
                  <a:cubicBezTo>
                    <a:pt x="651" y="1184"/>
                    <a:pt x="659" y="1176"/>
                    <a:pt x="668" y="1176"/>
                  </a:cubicBezTo>
                  <a:cubicBezTo>
                    <a:pt x="676" y="1176"/>
                    <a:pt x="684" y="1184"/>
                    <a:pt x="701" y="1201"/>
                  </a:cubicBezTo>
                  <a:cubicBezTo>
                    <a:pt x="701" y="1201"/>
                    <a:pt x="701" y="1235"/>
                    <a:pt x="701" y="1235"/>
                  </a:cubicBezTo>
                  <a:cubicBezTo>
                    <a:pt x="701" y="1301"/>
                    <a:pt x="668" y="1335"/>
                    <a:pt x="634" y="1368"/>
                  </a:cubicBezTo>
                  <a:cubicBezTo>
                    <a:pt x="601" y="1435"/>
                    <a:pt x="568" y="1468"/>
                    <a:pt x="501" y="1501"/>
                  </a:cubicBezTo>
                  <a:cubicBezTo>
                    <a:pt x="468" y="1501"/>
                    <a:pt x="434" y="1501"/>
                    <a:pt x="434" y="1535"/>
                  </a:cubicBezTo>
                  <a:lnTo>
                    <a:pt x="368" y="1535"/>
                  </a:lnTo>
                  <a:cubicBezTo>
                    <a:pt x="334" y="1501"/>
                    <a:pt x="334" y="1501"/>
                    <a:pt x="334" y="1501"/>
                  </a:cubicBezTo>
                  <a:lnTo>
                    <a:pt x="334" y="1468"/>
                  </a:lnTo>
                  <a:lnTo>
                    <a:pt x="267" y="1468"/>
                  </a:lnTo>
                  <a:lnTo>
                    <a:pt x="67" y="1601"/>
                  </a:lnTo>
                  <a:cubicBezTo>
                    <a:pt x="34" y="1601"/>
                    <a:pt x="1" y="1635"/>
                    <a:pt x="1" y="1668"/>
                  </a:cubicBezTo>
                  <a:cubicBezTo>
                    <a:pt x="1" y="1735"/>
                    <a:pt x="34" y="1768"/>
                    <a:pt x="67" y="1835"/>
                  </a:cubicBezTo>
                  <a:cubicBezTo>
                    <a:pt x="67" y="1868"/>
                    <a:pt x="101" y="1902"/>
                    <a:pt x="167" y="1935"/>
                  </a:cubicBezTo>
                  <a:cubicBezTo>
                    <a:pt x="201" y="1968"/>
                    <a:pt x="267" y="1968"/>
                    <a:pt x="301" y="1968"/>
                  </a:cubicBezTo>
                  <a:cubicBezTo>
                    <a:pt x="401" y="1968"/>
                    <a:pt x="468" y="1935"/>
                    <a:pt x="534" y="1902"/>
                  </a:cubicBezTo>
                  <a:cubicBezTo>
                    <a:pt x="601" y="1868"/>
                    <a:pt x="668" y="1802"/>
                    <a:pt x="701" y="1735"/>
                  </a:cubicBezTo>
                  <a:cubicBezTo>
                    <a:pt x="768" y="1668"/>
                    <a:pt x="835" y="1601"/>
                    <a:pt x="868" y="1535"/>
                  </a:cubicBezTo>
                  <a:cubicBezTo>
                    <a:pt x="935" y="1468"/>
                    <a:pt x="968" y="1401"/>
                    <a:pt x="968" y="1301"/>
                  </a:cubicBezTo>
                  <a:cubicBezTo>
                    <a:pt x="1001" y="1235"/>
                    <a:pt x="1035" y="1134"/>
                    <a:pt x="1001" y="1068"/>
                  </a:cubicBezTo>
                  <a:cubicBezTo>
                    <a:pt x="1035" y="1001"/>
                    <a:pt x="1035" y="934"/>
                    <a:pt x="1001" y="868"/>
                  </a:cubicBezTo>
                  <a:cubicBezTo>
                    <a:pt x="1001" y="834"/>
                    <a:pt x="968" y="801"/>
                    <a:pt x="968" y="768"/>
                  </a:cubicBezTo>
                  <a:cubicBezTo>
                    <a:pt x="944" y="744"/>
                    <a:pt x="904" y="720"/>
                    <a:pt x="871" y="720"/>
                  </a:cubicBezTo>
                  <a:cubicBezTo>
                    <a:pt x="857" y="720"/>
                    <a:pt x="844" y="724"/>
                    <a:pt x="835" y="734"/>
                  </a:cubicBezTo>
                  <a:cubicBezTo>
                    <a:pt x="823" y="723"/>
                    <a:pt x="809" y="719"/>
                    <a:pt x="791" y="719"/>
                  </a:cubicBezTo>
                  <a:cubicBezTo>
                    <a:pt x="757" y="719"/>
                    <a:pt x="712" y="734"/>
                    <a:pt x="668" y="734"/>
                  </a:cubicBezTo>
                  <a:lnTo>
                    <a:pt x="534" y="768"/>
                  </a:lnTo>
                  <a:lnTo>
                    <a:pt x="434" y="768"/>
                  </a:lnTo>
                  <a:cubicBezTo>
                    <a:pt x="428" y="774"/>
                    <a:pt x="422" y="777"/>
                    <a:pt x="415" y="777"/>
                  </a:cubicBezTo>
                  <a:cubicBezTo>
                    <a:pt x="389" y="777"/>
                    <a:pt x="368" y="728"/>
                    <a:pt x="368" y="701"/>
                  </a:cubicBezTo>
                  <a:cubicBezTo>
                    <a:pt x="368" y="701"/>
                    <a:pt x="368" y="667"/>
                    <a:pt x="368" y="634"/>
                  </a:cubicBezTo>
                  <a:cubicBezTo>
                    <a:pt x="368" y="601"/>
                    <a:pt x="401" y="601"/>
                    <a:pt x="401" y="567"/>
                  </a:cubicBezTo>
                  <a:lnTo>
                    <a:pt x="468" y="534"/>
                  </a:lnTo>
                  <a:lnTo>
                    <a:pt x="501" y="501"/>
                  </a:lnTo>
                  <a:cubicBezTo>
                    <a:pt x="534" y="467"/>
                    <a:pt x="568" y="467"/>
                    <a:pt x="601" y="467"/>
                  </a:cubicBezTo>
                  <a:lnTo>
                    <a:pt x="734" y="467"/>
                  </a:lnTo>
                  <a:lnTo>
                    <a:pt x="935" y="367"/>
                  </a:lnTo>
                  <a:cubicBezTo>
                    <a:pt x="968" y="367"/>
                    <a:pt x="968" y="334"/>
                    <a:pt x="968" y="334"/>
                  </a:cubicBezTo>
                  <a:cubicBezTo>
                    <a:pt x="968" y="301"/>
                    <a:pt x="968" y="301"/>
                    <a:pt x="968" y="301"/>
                  </a:cubicBezTo>
                  <a:cubicBezTo>
                    <a:pt x="968" y="234"/>
                    <a:pt x="968" y="167"/>
                    <a:pt x="935" y="134"/>
                  </a:cubicBezTo>
                  <a:cubicBezTo>
                    <a:pt x="901" y="100"/>
                    <a:pt x="868" y="67"/>
                    <a:pt x="835" y="34"/>
                  </a:cubicBezTo>
                  <a:cubicBezTo>
                    <a:pt x="801" y="0"/>
                    <a:pt x="734" y="0"/>
                    <a:pt x="6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273;p75">
              <a:extLst>
                <a:ext uri="{FF2B5EF4-FFF2-40B4-BE49-F238E27FC236}">
                  <a16:creationId xmlns:a16="http://schemas.microsoft.com/office/drawing/2014/main" id="{F755CF40-0565-4C86-8D83-A95239CCA2D9}"/>
                </a:ext>
              </a:extLst>
            </p:cNvPr>
            <p:cNvSpPr/>
            <p:nvPr/>
          </p:nvSpPr>
          <p:spPr>
            <a:xfrm>
              <a:off x="3059025" y="2904650"/>
              <a:ext cx="22550" cy="52100"/>
            </a:xfrm>
            <a:custGeom>
              <a:avLst/>
              <a:gdLst/>
              <a:ahLst/>
              <a:cxnLst/>
              <a:rect l="l" t="t" r="r" b="b"/>
              <a:pathLst>
                <a:path w="902" h="2084" extrusionOk="0">
                  <a:moveTo>
                    <a:pt x="534" y="449"/>
                  </a:moveTo>
                  <a:cubicBezTo>
                    <a:pt x="601" y="449"/>
                    <a:pt x="601" y="482"/>
                    <a:pt x="601" y="549"/>
                  </a:cubicBezTo>
                  <a:cubicBezTo>
                    <a:pt x="601" y="616"/>
                    <a:pt x="567" y="683"/>
                    <a:pt x="534" y="749"/>
                  </a:cubicBezTo>
                  <a:cubicBezTo>
                    <a:pt x="501" y="783"/>
                    <a:pt x="467" y="816"/>
                    <a:pt x="434" y="849"/>
                  </a:cubicBezTo>
                  <a:lnTo>
                    <a:pt x="234" y="949"/>
                  </a:lnTo>
                  <a:lnTo>
                    <a:pt x="234" y="582"/>
                  </a:lnTo>
                  <a:lnTo>
                    <a:pt x="434" y="482"/>
                  </a:lnTo>
                  <a:cubicBezTo>
                    <a:pt x="467" y="449"/>
                    <a:pt x="501" y="449"/>
                    <a:pt x="534" y="449"/>
                  </a:cubicBezTo>
                  <a:close/>
                  <a:moveTo>
                    <a:pt x="669" y="1"/>
                  </a:moveTo>
                  <a:cubicBezTo>
                    <a:pt x="656" y="1"/>
                    <a:pt x="645" y="4"/>
                    <a:pt x="634" y="15"/>
                  </a:cubicBezTo>
                  <a:cubicBezTo>
                    <a:pt x="534" y="15"/>
                    <a:pt x="501" y="49"/>
                    <a:pt x="434" y="82"/>
                  </a:cubicBezTo>
                  <a:lnTo>
                    <a:pt x="34" y="349"/>
                  </a:lnTo>
                  <a:cubicBezTo>
                    <a:pt x="0" y="349"/>
                    <a:pt x="0" y="382"/>
                    <a:pt x="0" y="382"/>
                  </a:cubicBezTo>
                  <a:cubicBezTo>
                    <a:pt x="0" y="416"/>
                    <a:pt x="0" y="416"/>
                    <a:pt x="0" y="449"/>
                  </a:cubicBezTo>
                  <a:lnTo>
                    <a:pt x="0" y="2050"/>
                  </a:lnTo>
                  <a:cubicBezTo>
                    <a:pt x="0" y="2084"/>
                    <a:pt x="0" y="2084"/>
                    <a:pt x="0" y="2084"/>
                  </a:cubicBezTo>
                  <a:lnTo>
                    <a:pt x="34" y="2084"/>
                  </a:lnTo>
                  <a:lnTo>
                    <a:pt x="234" y="1983"/>
                  </a:lnTo>
                  <a:cubicBezTo>
                    <a:pt x="267" y="1983"/>
                    <a:pt x="267" y="1950"/>
                    <a:pt x="267" y="1950"/>
                  </a:cubicBezTo>
                  <a:cubicBezTo>
                    <a:pt x="267" y="1917"/>
                    <a:pt x="267" y="1917"/>
                    <a:pt x="267" y="1883"/>
                  </a:cubicBezTo>
                  <a:lnTo>
                    <a:pt x="267" y="1350"/>
                  </a:lnTo>
                  <a:lnTo>
                    <a:pt x="434" y="1250"/>
                  </a:lnTo>
                  <a:lnTo>
                    <a:pt x="601" y="1683"/>
                  </a:lnTo>
                  <a:lnTo>
                    <a:pt x="601" y="1717"/>
                  </a:lnTo>
                  <a:lnTo>
                    <a:pt x="634" y="1717"/>
                  </a:lnTo>
                  <a:lnTo>
                    <a:pt x="868" y="1583"/>
                  </a:lnTo>
                  <a:cubicBezTo>
                    <a:pt x="868" y="1583"/>
                    <a:pt x="901" y="1550"/>
                    <a:pt x="901" y="1550"/>
                  </a:cubicBezTo>
                  <a:cubicBezTo>
                    <a:pt x="901" y="1550"/>
                    <a:pt x="901" y="1516"/>
                    <a:pt x="901" y="1516"/>
                  </a:cubicBezTo>
                  <a:lnTo>
                    <a:pt x="901" y="1483"/>
                  </a:lnTo>
                  <a:lnTo>
                    <a:pt x="701" y="1016"/>
                  </a:lnTo>
                  <a:cubicBezTo>
                    <a:pt x="768" y="916"/>
                    <a:pt x="801" y="816"/>
                    <a:pt x="834" y="749"/>
                  </a:cubicBezTo>
                  <a:cubicBezTo>
                    <a:pt x="868" y="616"/>
                    <a:pt x="901" y="516"/>
                    <a:pt x="901" y="382"/>
                  </a:cubicBezTo>
                  <a:cubicBezTo>
                    <a:pt x="901" y="316"/>
                    <a:pt x="868" y="249"/>
                    <a:pt x="868" y="149"/>
                  </a:cubicBezTo>
                  <a:cubicBezTo>
                    <a:pt x="834" y="115"/>
                    <a:pt x="801" y="49"/>
                    <a:pt x="768" y="15"/>
                  </a:cubicBezTo>
                  <a:cubicBezTo>
                    <a:pt x="723" y="15"/>
                    <a:pt x="693" y="1"/>
                    <a:pt x="6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274;p75">
              <a:extLst>
                <a:ext uri="{FF2B5EF4-FFF2-40B4-BE49-F238E27FC236}">
                  <a16:creationId xmlns:a16="http://schemas.microsoft.com/office/drawing/2014/main" id="{193510A9-63ED-40C1-9AF1-03C1899AD2FF}"/>
                </a:ext>
              </a:extLst>
            </p:cNvPr>
            <p:cNvSpPr/>
            <p:nvPr/>
          </p:nvSpPr>
          <p:spPr>
            <a:xfrm>
              <a:off x="3086550" y="2885850"/>
              <a:ext cx="20875" cy="54225"/>
            </a:xfrm>
            <a:custGeom>
              <a:avLst/>
              <a:gdLst/>
              <a:ahLst/>
              <a:cxnLst/>
              <a:rect l="l" t="t" r="r" b="b"/>
              <a:pathLst>
                <a:path w="835" h="2169" extrusionOk="0">
                  <a:moveTo>
                    <a:pt x="801" y="0"/>
                  </a:moveTo>
                  <a:lnTo>
                    <a:pt x="34" y="434"/>
                  </a:lnTo>
                  <a:cubicBezTo>
                    <a:pt x="0" y="434"/>
                    <a:pt x="0" y="467"/>
                    <a:pt x="0" y="467"/>
                  </a:cubicBezTo>
                  <a:cubicBezTo>
                    <a:pt x="0" y="467"/>
                    <a:pt x="0" y="501"/>
                    <a:pt x="0" y="501"/>
                  </a:cubicBezTo>
                  <a:lnTo>
                    <a:pt x="0" y="2135"/>
                  </a:lnTo>
                  <a:cubicBezTo>
                    <a:pt x="0" y="2135"/>
                    <a:pt x="0" y="2168"/>
                    <a:pt x="0" y="2168"/>
                  </a:cubicBezTo>
                  <a:lnTo>
                    <a:pt x="34" y="2168"/>
                  </a:lnTo>
                  <a:lnTo>
                    <a:pt x="801" y="1735"/>
                  </a:lnTo>
                  <a:cubicBezTo>
                    <a:pt x="801" y="1701"/>
                    <a:pt x="801" y="1701"/>
                    <a:pt x="801" y="1701"/>
                  </a:cubicBezTo>
                  <a:cubicBezTo>
                    <a:pt x="801" y="1668"/>
                    <a:pt x="801" y="1668"/>
                    <a:pt x="801" y="1635"/>
                  </a:cubicBezTo>
                  <a:lnTo>
                    <a:pt x="801" y="1368"/>
                  </a:lnTo>
                  <a:cubicBezTo>
                    <a:pt x="834" y="1368"/>
                    <a:pt x="834" y="1334"/>
                    <a:pt x="801" y="1334"/>
                  </a:cubicBezTo>
                  <a:lnTo>
                    <a:pt x="300" y="1635"/>
                  </a:lnTo>
                  <a:lnTo>
                    <a:pt x="300" y="1368"/>
                  </a:lnTo>
                  <a:lnTo>
                    <a:pt x="767" y="1101"/>
                  </a:lnTo>
                  <a:cubicBezTo>
                    <a:pt x="767" y="1101"/>
                    <a:pt x="767" y="1068"/>
                    <a:pt x="801" y="1068"/>
                  </a:cubicBezTo>
                  <a:cubicBezTo>
                    <a:pt x="801" y="1034"/>
                    <a:pt x="801" y="1034"/>
                    <a:pt x="801" y="1001"/>
                  </a:cubicBezTo>
                  <a:lnTo>
                    <a:pt x="801" y="734"/>
                  </a:lnTo>
                  <a:cubicBezTo>
                    <a:pt x="801" y="734"/>
                    <a:pt x="801" y="701"/>
                    <a:pt x="801" y="701"/>
                  </a:cubicBezTo>
                  <a:lnTo>
                    <a:pt x="767" y="701"/>
                  </a:lnTo>
                  <a:lnTo>
                    <a:pt x="300" y="968"/>
                  </a:lnTo>
                  <a:lnTo>
                    <a:pt x="300" y="701"/>
                  </a:lnTo>
                  <a:lnTo>
                    <a:pt x="801" y="400"/>
                  </a:lnTo>
                  <a:cubicBezTo>
                    <a:pt x="801" y="400"/>
                    <a:pt x="801" y="400"/>
                    <a:pt x="834" y="367"/>
                  </a:cubicBezTo>
                  <a:cubicBezTo>
                    <a:pt x="834" y="367"/>
                    <a:pt x="834" y="334"/>
                    <a:pt x="834" y="300"/>
                  </a:cubicBezTo>
                  <a:lnTo>
                    <a:pt x="834" y="34"/>
                  </a:lnTo>
                  <a:cubicBezTo>
                    <a:pt x="834" y="34"/>
                    <a:pt x="834" y="34"/>
                    <a:pt x="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275;p75">
              <a:extLst>
                <a:ext uri="{FF2B5EF4-FFF2-40B4-BE49-F238E27FC236}">
                  <a16:creationId xmlns:a16="http://schemas.microsoft.com/office/drawing/2014/main" id="{9DC78A89-1555-4882-8A90-BC4430813E21}"/>
                </a:ext>
              </a:extLst>
            </p:cNvPr>
            <p:cNvSpPr/>
            <p:nvPr/>
          </p:nvSpPr>
          <p:spPr>
            <a:xfrm>
              <a:off x="3109900" y="2868325"/>
              <a:ext cx="25875" cy="52575"/>
            </a:xfrm>
            <a:custGeom>
              <a:avLst/>
              <a:gdLst/>
              <a:ahLst/>
              <a:cxnLst/>
              <a:rect l="l" t="t" r="r" b="b"/>
              <a:pathLst>
                <a:path w="1035" h="2103" extrusionOk="0">
                  <a:moveTo>
                    <a:pt x="1001" y="1"/>
                  </a:moveTo>
                  <a:lnTo>
                    <a:pt x="801" y="134"/>
                  </a:lnTo>
                  <a:cubicBezTo>
                    <a:pt x="767" y="134"/>
                    <a:pt x="734" y="167"/>
                    <a:pt x="734" y="167"/>
                  </a:cubicBezTo>
                  <a:cubicBezTo>
                    <a:pt x="734" y="201"/>
                    <a:pt x="734" y="201"/>
                    <a:pt x="734" y="234"/>
                  </a:cubicBezTo>
                  <a:lnTo>
                    <a:pt x="501" y="1468"/>
                  </a:lnTo>
                  <a:lnTo>
                    <a:pt x="300" y="501"/>
                  </a:lnTo>
                  <a:cubicBezTo>
                    <a:pt x="300" y="468"/>
                    <a:pt x="300" y="468"/>
                    <a:pt x="300" y="468"/>
                  </a:cubicBezTo>
                  <a:lnTo>
                    <a:pt x="234" y="468"/>
                  </a:lnTo>
                  <a:lnTo>
                    <a:pt x="34" y="568"/>
                  </a:lnTo>
                  <a:cubicBezTo>
                    <a:pt x="34" y="568"/>
                    <a:pt x="0" y="601"/>
                    <a:pt x="0" y="601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0" y="668"/>
                    <a:pt x="0" y="668"/>
                    <a:pt x="0" y="668"/>
                  </a:cubicBezTo>
                  <a:lnTo>
                    <a:pt x="334" y="2035"/>
                  </a:lnTo>
                  <a:cubicBezTo>
                    <a:pt x="367" y="2102"/>
                    <a:pt x="400" y="2102"/>
                    <a:pt x="434" y="2102"/>
                  </a:cubicBezTo>
                  <a:lnTo>
                    <a:pt x="601" y="1969"/>
                  </a:lnTo>
                  <a:cubicBezTo>
                    <a:pt x="634" y="1935"/>
                    <a:pt x="667" y="1902"/>
                    <a:pt x="701" y="1835"/>
                  </a:cubicBezTo>
                  <a:lnTo>
                    <a:pt x="1001" y="67"/>
                  </a:lnTo>
                  <a:cubicBezTo>
                    <a:pt x="1001" y="67"/>
                    <a:pt x="1001" y="67"/>
                    <a:pt x="1001" y="34"/>
                  </a:cubicBezTo>
                  <a:cubicBezTo>
                    <a:pt x="1034" y="34"/>
                    <a:pt x="1034" y="34"/>
                    <a:pt x="10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276;p75">
              <a:extLst>
                <a:ext uri="{FF2B5EF4-FFF2-40B4-BE49-F238E27FC236}">
                  <a16:creationId xmlns:a16="http://schemas.microsoft.com/office/drawing/2014/main" id="{F7CF3F01-17D3-426E-92FC-5729BF078671}"/>
                </a:ext>
              </a:extLst>
            </p:cNvPr>
            <p:cNvSpPr/>
            <p:nvPr/>
          </p:nvSpPr>
          <p:spPr>
            <a:xfrm>
              <a:off x="3139925" y="2854150"/>
              <a:ext cx="21700" cy="54850"/>
            </a:xfrm>
            <a:custGeom>
              <a:avLst/>
              <a:gdLst/>
              <a:ahLst/>
              <a:cxnLst/>
              <a:rect l="l" t="t" r="r" b="b"/>
              <a:pathLst>
                <a:path w="868" h="2194" extrusionOk="0">
                  <a:moveTo>
                    <a:pt x="801" y="1"/>
                  </a:moveTo>
                  <a:lnTo>
                    <a:pt x="33" y="434"/>
                  </a:lnTo>
                  <a:cubicBezTo>
                    <a:pt x="33" y="434"/>
                    <a:pt x="0" y="468"/>
                    <a:pt x="0" y="468"/>
                  </a:cubicBezTo>
                  <a:cubicBezTo>
                    <a:pt x="0" y="501"/>
                    <a:pt x="0" y="501"/>
                    <a:pt x="0" y="534"/>
                  </a:cubicBezTo>
                  <a:lnTo>
                    <a:pt x="0" y="2135"/>
                  </a:lnTo>
                  <a:cubicBezTo>
                    <a:pt x="0" y="2169"/>
                    <a:pt x="0" y="2169"/>
                    <a:pt x="0" y="2169"/>
                  </a:cubicBezTo>
                  <a:cubicBezTo>
                    <a:pt x="0" y="2185"/>
                    <a:pt x="8" y="2194"/>
                    <a:pt x="17" y="2194"/>
                  </a:cubicBezTo>
                  <a:cubicBezTo>
                    <a:pt x="25" y="2194"/>
                    <a:pt x="33" y="2185"/>
                    <a:pt x="33" y="2169"/>
                  </a:cubicBezTo>
                  <a:lnTo>
                    <a:pt x="801" y="1735"/>
                  </a:lnTo>
                  <a:cubicBezTo>
                    <a:pt x="834" y="1702"/>
                    <a:pt x="834" y="1668"/>
                    <a:pt x="834" y="1635"/>
                  </a:cubicBezTo>
                  <a:lnTo>
                    <a:pt x="834" y="1368"/>
                  </a:lnTo>
                  <a:cubicBezTo>
                    <a:pt x="867" y="1368"/>
                    <a:pt x="867" y="1368"/>
                    <a:pt x="834" y="1335"/>
                  </a:cubicBezTo>
                  <a:lnTo>
                    <a:pt x="300" y="1635"/>
                  </a:lnTo>
                  <a:lnTo>
                    <a:pt x="300" y="1335"/>
                  </a:lnTo>
                  <a:lnTo>
                    <a:pt x="767" y="1068"/>
                  </a:lnTo>
                  <a:cubicBezTo>
                    <a:pt x="801" y="1068"/>
                    <a:pt x="801" y="1068"/>
                    <a:pt x="801" y="1035"/>
                  </a:cubicBezTo>
                  <a:cubicBezTo>
                    <a:pt x="801" y="1035"/>
                    <a:pt x="801" y="1001"/>
                    <a:pt x="801" y="968"/>
                  </a:cubicBezTo>
                  <a:lnTo>
                    <a:pt x="801" y="701"/>
                  </a:lnTo>
                  <a:cubicBezTo>
                    <a:pt x="801" y="701"/>
                    <a:pt x="801" y="701"/>
                    <a:pt x="801" y="668"/>
                  </a:cubicBezTo>
                  <a:lnTo>
                    <a:pt x="767" y="668"/>
                  </a:lnTo>
                  <a:lnTo>
                    <a:pt x="300" y="935"/>
                  </a:lnTo>
                  <a:lnTo>
                    <a:pt x="300" y="668"/>
                  </a:lnTo>
                  <a:lnTo>
                    <a:pt x="801" y="401"/>
                  </a:lnTo>
                  <a:cubicBezTo>
                    <a:pt x="801" y="368"/>
                    <a:pt x="801" y="368"/>
                    <a:pt x="834" y="334"/>
                  </a:cubicBezTo>
                  <a:cubicBezTo>
                    <a:pt x="834" y="334"/>
                    <a:pt x="834" y="301"/>
                    <a:pt x="834" y="301"/>
                  </a:cubicBezTo>
                  <a:lnTo>
                    <a:pt x="834" y="34"/>
                  </a:lnTo>
                  <a:cubicBezTo>
                    <a:pt x="834" y="34"/>
                    <a:pt x="834" y="1"/>
                    <a:pt x="8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277;p75">
              <a:extLst>
                <a:ext uri="{FF2B5EF4-FFF2-40B4-BE49-F238E27FC236}">
                  <a16:creationId xmlns:a16="http://schemas.microsoft.com/office/drawing/2014/main" id="{6392CE85-E12C-4077-AA54-30B4D2651B26}"/>
                </a:ext>
              </a:extLst>
            </p:cNvPr>
            <p:cNvSpPr/>
            <p:nvPr/>
          </p:nvSpPr>
          <p:spPr>
            <a:xfrm>
              <a:off x="3167425" y="2838300"/>
              <a:ext cx="23375" cy="55900"/>
            </a:xfrm>
            <a:custGeom>
              <a:avLst/>
              <a:gdLst/>
              <a:ahLst/>
              <a:cxnLst/>
              <a:rect l="l" t="t" r="r" b="b"/>
              <a:pathLst>
                <a:path w="935" h="2236" extrusionOk="0">
                  <a:moveTo>
                    <a:pt x="901" y="1"/>
                  </a:moveTo>
                  <a:lnTo>
                    <a:pt x="668" y="101"/>
                  </a:lnTo>
                  <a:cubicBezTo>
                    <a:pt x="668" y="134"/>
                    <a:pt x="635" y="134"/>
                    <a:pt x="635" y="134"/>
                  </a:cubicBezTo>
                  <a:cubicBezTo>
                    <a:pt x="635" y="168"/>
                    <a:pt x="635" y="201"/>
                    <a:pt x="635" y="201"/>
                  </a:cubicBezTo>
                  <a:lnTo>
                    <a:pt x="635" y="1035"/>
                  </a:lnTo>
                  <a:lnTo>
                    <a:pt x="268" y="401"/>
                  </a:lnTo>
                  <a:lnTo>
                    <a:pt x="234" y="368"/>
                  </a:lnTo>
                  <a:lnTo>
                    <a:pt x="201" y="368"/>
                  </a:lnTo>
                  <a:lnTo>
                    <a:pt x="34" y="468"/>
                  </a:lnTo>
                  <a:cubicBezTo>
                    <a:pt x="34" y="468"/>
                    <a:pt x="1" y="501"/>
                    <a:pt x="1" y="501"/>
                  </a:cubicBezTo>
                  <a:cubicBezTo>
                    <a:pt x="1" y="535"/>
                    <a:pt x="1" y="535"/>
                    <a:pt x="1" y="568"/>
                  </a:cubicBezTo>
                  <a:lnTo>
                    <a:pt x="1" y="2169"/>
                  </a:lnTo>
                  <a:cubicBezTo>
                    <a:pt x="1" y="2202"/>
                    <a:pt x="1" y="2202"/>
                    <a:pt x="1" y="2236"/>
                  </a:cubicBezTo>
                  <a:lnTo>
                    <a:pt x="34" y="2236"/>
                  </a:lnTo>
                  <a:lnTo>
                    <a:pt x="234" y="2102"/>
                  </a:lnTo>
                  <a:cubicBezTo>
                    <a:pt x="268" y="2069"/>
                    <a:pt x="268" y="2069"/>
                    <a:pt x="268" y="2069"/>
                  </a:cubicBezTo>
                  <a:cubicBezTo>
                    <a:pt x="268" y="2036"/>
                    <a:pt x="268" y="2036"/>
                    <a:pt x="268" y="2002"/>
                  </a:cubicBezTo>
                  <a:lnTo>
                    <a:pt x="268" y="1168"/>
                  </a:lnTo>
                  <a:lnTo>
                    <a:pt x="635" y="1802"/>
                  </a:lnTo>
                  <a:cubicBezTo>
                    <a:pt x="651" y="1819"/>
                    <a:pt x="660" y="1827"/>
                    <a:pt x="668" y="1827"/>
                  </a:cubicBezTo>
                  <a:cubicBezTo>
                    <a:pt x="676" y="1827"/>
                    <a:pt x="685" y="1819"/>
                    <a:pt x="701" y="1802"/>
                  </a:cubicBezTo>
                  <a:lnTo>
                    <a:pt x="901" y="1735"/>
                  </a:lnTo>
                  <a:cubicBezTo>
                    <a:pt x="901" y="1735"/>
                    <a:pt x="901" y="1702"/>
                    <a:pt x="901" y="1702"/>
                  </a:cubicBezTo>
                  <a:cubicBezTo>
                    <a:pt x="901" y="1669"/>
                    <a:pt x="901" y="1669"/>
                    <a:pt x="901" y="1635"/>
                  </a:cubicBezTo>
                  <a:lnTo>
                    <a:pt x="901" y="34"/>
                  </a:lnTo>
                  <a:cubicBezTo>
                    <a:pt x="935" y="1"/>
                    <a:pt x="935" y="1"/>
                    <a:pt x="9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278;p75">
              <a:extLst>
                <a:ext uri="{FF2B5EF4-FFF2-40B4-BE49-F238E27FC236}">
                  <a16:creationId xmlns:a16="http://schemas.microsoft.com/office/drawing/2014/main" id="{3A6752B0-2A1A-4688-B040-F49938BFD025}"/>
                </a:ext>
              </a:extLst>
            </p:cNvPr>
            <p:cNvSpPr/>
            <p:nvPr/>
          </p:nvSpPr>
          <p:spPr>
            <a:xfrm>
              <a:off x="3194950" y="2819950"/>
              <a:ext cx="25050" cy="52575"/>
            </a:xfrm>
            <a:custGeom>
              <a:avLst/>
              <a:gdLst/>
              <a:ahLst/>
              <a:cxnLst/>
              <a:rect l="l" t="t" r="r" b="b"/>
              <a:pathLst>
                <a:path w="1002" h="2103" extrusionOk="0">
                  <a:moveTo>
                    <a:pt x="968" y="1"/>
                  </a:moveTo>
                  <a:lnTo>
                    <a:pt x="701" y="134"/>
                  </a:lnTo>
                  <a:cubicBezTo>
                    <a:pt x="701" y="134"/>
                    <a:pt x="668" y="134"/>
                    <a:pt x="668" y="168"/>
                  </a:cubicBezTo>
                  <a:cubicBezTo>
                    <a:pt x="668" y="168"/>
                    <a:pt x="668" y="201"/>
                    <a:pt x="668" y="234"/>
                  </a:cubicBezTo>
                  <a:lnTo>
                    <a:pt x="668" y="1202"/>
                  </a:lnTo>
                  <a:cubicBezTo>
                    <a:pt x="668" y="1269"/>
                    <a:pt x="668" y="1369"/>
                    <a:pt x="634" y="1469"/>
                  </a:cubicBezTo>
                  <a:cubicBezTo>
                    <a:pt x="601" y="1535"/>
                    <a:pt x="534" y="1602"/>
                    <a:pt x="468" y="1635"/>
                  </a:cubicBezTo>
                  <a:cubicBezTo>
                    <a:pt x="434" y="1652"/>
                    <a:pt x="409" y="1660"/>
                    <a:pt x="388" y="1660"/>
                  </a:cubicBezTo>
                  <a:cubicBezTo>
                    <a:pt x="368" y="1660"/>
                    <a:pt x="351" y="1652"/>
                    <a:pt x="334" y="1635"/>
                  </a:cubicBezTo>
                  <a:cubicBezTo>
                    <a:pt x="301" y="1569"/>
                    <a:pt x="267" y="1502"/>
                    <a:pt x="267" y="1435"/>
                  </a:cubicBezTo>
                  <a:lnTo>
                    <a:pt x="267" y="435"/>
                  </a:lnTo>
                  <a:cubicBezTo>
                    <a:pt x="301" y="435"/>
                    <a:pt x="301" y="401"/>
                    <a:pt x="267" y="401"/>
                  </a:cubicBezTo>
                  <a:lnTo>
                    <a:pt x="34" y="535"/>
                  </a:lnTo>
                  <a:cubicBezTo>
                    <a:pt x="34" y="535"/>
                    <a:pt x="1" y="535"/>
                    <a:pt x="1" y="568"/>
                  </a:cubicBezTo>
                  <a:cubicBezTo>
                    <a:pt x="1" y="568"/>
                    <a:pt x="1" y="601"/>
                    <a:pt x="1" y="601"/>
                  </a:cubicBezTo>
                  <a:lnTo>
                    <a:pt x="1" y="1602"/>
                  </a:lnTo>
                  <a:cubicBezTo>
                    <a:pt x="1" y="1702"/>
                    <a:pt x="34" y="1802"/>
                    <a:pt x="34" y="1902"/>
                  </a:cubicBezTo>
                  <a:cubicBezTo>
                    <a:pt x="67" y="1969"/>
                    <a:pt x="101" y="2002"/>
                    <a:pt x="134" y="2069"/>
                  </a:cubicBezTo>
                  <a:cubicBezTo>
                    <a:pt x="201" y="2102"/>
                    <a:pt x="234" y="2102"/>
                    <a:pt x="301" y="2102"/>
                  </a:cubicBezTo>
                  <a:cubicBezTo>
                    <a:pt x="368" y="2102"/>
                    <a:pt x="434" y="2069"/>
                    <a:pt x="501" y="2036"/>
                  </a:cubicBezTo>
                  <a:cubicBezTo>
                    <a:pt x="568" y="2002"/>
                    <a:pt x="634" y="1936"/>
                    <a:pt x="701" y="1869"/>
                  </a:cubicBezTo>
                  <a:cubicBezTo>
                    <a:pt x="768" y="1802"/>
                    <a:pt x="835" y="1736"/>
                    <a:pt x="868" y="1635"/>
                  </a:cubicBezTo>
                  <a:cubicBezTo>
                    <a:pt x="901" y="1569"/>
                    <a:pt x="935" y="1469"/>
                    <a:pt x="968" y="1369"/>
                  </a:cubicBezTo>
                  <a:cubicBezTo>
                    <a:pt x="1001" y="1269"/>
                    <a:pt x="1001" y="1135"/>
                    <a:pt x="1001" y="1035"/>
                  </a:cubicBezTo>
                  <a:lnTo>
                    <a:pt x="1001" y="34"/>
                  </a:lnTo>
                  <a:cubicBezTo>
                    <a:pt x="1001" y="34"/>
                    <a:pt x="1001" y="1"/>
                    <a:pt x="10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279;p75">
              <a:extLst>
                <a:ext uri="{FF2B5EF4-FFF2-40B4-BE49-F238E27FC236}">
                  <a16:creationId xmlns:a16="http://schemas.microsoft.com/office/drawing/2014/main" id="{15BC9D2D-2D9D-49C3-8546-7A215E1F7CEF}"/>
                </a:ext>
              </a:extLst>
            </p:cNvPr>
            <p:cNvSpPr/>
            <p:nvPr/>
          </p:nvSpPr>
          <p:spPr>
            <a:xfrm>
              <a:off x="3225800" y="2804950"/>
              <a:ext cx="20875" cy="54225"/>
            </a:xfrm>
            <a:custGeom>
              <a:avLst/>
              <a:gdLst/>
              <a:ahLst/>
              <a:cxnLst/>
              <a:rect l="l" t="t" r="r" b="b"/>
              <a:pathLst>
                <a:path w="835" h="2169" extrusionOk="0">
                  <a:moveTo>
                    <a:pt x="801" y="0"/>
                  </a:moveTo>
                  <a:lnTo>
                    <a:pt x="34" y="434"/>
                  </a:lnTo>
                  <a:cubicBezTo>
                    <a:pt x="34" y="434"/>
                    <a:pt x="1" y="434"/>
                    <a:pt x="1" y="468"/>
                  </a:cubicBezTo>
                  <a:cubicBezTo>
                    <a:pt x="1" y="468"/>
                    <a:pt x="1" y="501"/>
                    <a:pt x="1" y="534"/>
                  </a:cubicBezTo>
                  <a:lnTo>
                    <a:pt x="1" y="2135"/>
                  </a:lnTo>
                  <a:cubicBezTo>
                    <a:pt x="1" y="2135"/>
                    <a:pt x="1" y="2169"/>
                    <a:pt x="1" y="2169"/>
                  </a:cubicBezTo>
                  <a:lnTo>
                    <a:pt x="34" y="2169"/>
                  </a:lnTo>
                  <a:lnTo>
                    <a:pt x="801" y="1735"/>
                  </a:lnTo>
                  <a:cubicBezTo>
                    <a:pt x="835" y="1735"/>
                    <a:pt x="835" y="1702"/>
                    <a:pt x="835" y="1702"/>
                  </a:cubicBezTo>
                  <a:cubicBezTo>
                    <a:pt x="835" y="1668"/>
                    <a:pt x="835" y="1668"/>
                    <a:pt x="835" y="1635"/>
                  </a:cubicBezTo>
                  <a:lnTo>
                    <a:pt x="835" y="1368"/>
                  </a:lnTo>
                  <a:cubicBezTo>
                    <a:pt x="835" y="1368"/>
                    <a:pt x="835" y="1335"/>
                    <a:pt x="835" y="1335"/>
                  </a:cubicBezTo>
                  <a:lnTo>
                    <a:pt x="801" y="1335"/>
                  </a:lnTo>
                  <a:lnTo>
                    <a:pt x="301" y="1635"/>
                  </a:lnTo>
                  <a:lnTo>
                    <a:pt x="301" y="1368"/>
                  </a:lnTo>
                  <a:lnTo>
                    <a:pt x="768" y="1101"/>
                  </a:lnTo>
                  <a:cubicBezTo>
                    <a:pt x="768" y="1101"/>
                    <a:pt x="768" y="1068"/>
                    <a:pt x="801" y="1068"/>
                  </a:cubicBezTo>
                  <a:cubicBezTo>
                    <a:pt x="801" y="1035"/>
                    <a:pt x="801" y="1035"/>
                    <a:pt x="801" y="1001"/>
                  </a:cubicBezTo>
                  <a:lnTo>
                    <a:pt x="801" y="734"/>
                  </a:lnTo>
                  <a:cubicBezTo>
                    <a:pt x="801" y="734"/>
                    <a:pt x="801" y="701"/>
                    <a:pt x="801" y="701"/>
                  </a:cubicBezTo>
                  <a:lnTo>
                    <a:pt x="768" y="701"/>
                  </a:lnTo>
                  <a:lnTo>
                    <a:pt x="301" y="968"/>
                  </a:lnTo>
                  <a:lnTo>
                    <a:pt x="301" y="701"/>
                  </a:lnTo>
                  <a:lnTo>
                    <a:pt x="801" y="401"/>
                  </a:lnTo>
                  <a:cubicBezTo>
                    <a:pt x="835" y="401"/>
                    <a:pt x="835" y="367"/>
                    <a:pt x="835" y="367"/>
                  </a:cubicBezTo>
                  <a:cubicBezTo>
                    <a:pt x="835" y="367"/>
                    <a:pt x="835" y="334"/>
                    <a:pt x="835" y="334"/>
                  </a:cubicBezTo>
                  <a:lnTo>
                    <a:pt x="835" y="34"/>
                  </a:lnTo>
                  <a:cubicBezTo>
                    <a:pt x="835" y="34"/>
                    <a:pt x="835" y="34"/>
                    <a:pt x="8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280;p75">
              <a:extLst>
                <a:ext uri="{FF2B5EF4-FFF2-40B4-BE49-F238E27FC236}">
                  <a16:creationId xmlns:a16="http://schemas.microsoft.com/office/drawing/2014/main" id="{2080A363-E64B-4694-9B5C-D757832397B8}"/>
                </a:ext>
              </a:extLst>
            </p:cNvPr>
            <p:cNvSpPr/>
            <p:nvPr/>
          </p:nvSpPr>
          <p:spPr>
            <a:xfrm>
              <a:off x="2910575" y="3065875"/>
              <a:ext cx="113450" cy="91475"/>
            </a:xfrm>
            <a:custGeom>
              <a:avLst/>
              <a:gdLst/>
              <a:ahLst/>
              <a:cxnLst/>
              <a:rect l="l" t="t" r="r" b="b"/>
              <a:pathLst>
                <a:path w="4538" h="3659" extrusionOk="0">
                  <a:moveTo>
                    <a:pt x="4100" y="1"/>
                  </a:moveTo>
                  <a:cubicBezTo>
                    <a:pt x="3990" y="1"/>
                    <a:pt x="3867" y="35"/>
                    <a:pt x="3737" y="104"/>
                  </a:cubicBezTo>
                  <a:lnTo>
                    <a:pt x="835" y="1772"/>
                  </a:lnTo>
                  <a:cubicBezTo>
                    <a:pt x="334" y="2072"/>
                    <a:pt x="68" y="2573"/>
                    <a:pt x="1" y="3107"/>
                  </a:cubicBezTo>
                  <a:cubicBezTo>
                    <a:pt x="1" y="3456"/>
                    <a:pt x="180" y="3659"/>
                    <a:pt x="446" y="3659"/>
                  </a:cubicBezTo>
                  <a:cubicBezTo>
                    <a:pt x="562" y="3659"/>
                    <a:pt x="694" y="3621"/>
                    <a:pt x="835" y="3540"/>
                  </a:cubicBezTo>
                  <a:lnTo>
                    <a:pt x="3737" y="1872"/>
                  </a:lnTo>
                  <a:cubicBezTo>
                    <a:pt x="4204" y="1572"/>
                    <a:pt x="4504" y="1072"/>
                    <a:pt x="4537" y="538"/>
                  </a:cubicBezTo>
                  <a:cubicBezTo>
                    <a:pt x="4537" y="187"/>
                    <a:pt x="4357" y="1"/>
                    <a:pt x="41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281;p75">
              <a:extLst>
                <a:ext uri="{FF2B5EF4-FFF2-40B4-BE49-F238E27FC236}">
                  <a16:creationId xmlns:a16="http://schemas.microsoft.com/office/drawing/2014/main" id="{E8A8333D-AFDF-49B2-B61D-5DE1B12E0977}"/>
                </a:ext>
              </a:extLst>
            </p:cNvPr>
            <p:cNvSpPr/>
            <p:nvPr/>
          </p:nvSpPr>
          <p:spPr>
            <a:xfrm>
              <a:off x="2910575" y="3196400"/>
              <a:ext cx="113450" cy="91250"/>
            </a:xfrm>
            <a:custGeom>
              <a:avLst/>
              <a:gdLst/>
              <a:ahLst/>
              <a:cxnLst/>
              <a:rect l="l" t="t" r="r" b="b"/>
              <a:pathLst>
                <a:path w="4538" h="3650" extrusionOk="0">
                  <a:moveTo>
                    <a:pt x="4107" y="1"/>
                  </a:moveTo>
                  <a:cubicBezTo>
                    <a:pt x="3996" y="1"/>
                    <a:pt x="3869" y="39"/>
                    <a:pt x="3737" y="120"/>
                  </a:cubicBezTo>
                  <a:lnTo>
                    <a:pt x="835" y="1788"/>
                  </a:lnTo>
                  <a:cubicBezTo>
                    <a:pt x="368" y="2089"/>
                    <a:pt x="68" y="2556"/>
                    <a:pt x="1" y="3123"/>
                  </a:cubicBezTo>
                  <a:cubicBezTo>
                    <a:pt x="1" y="3463"/>
                    <a:pt x="171" y="3649"/>
                    <a:pt x="427" y="3649"/>
                  </a:cubicBezTo>
                  <a:cubicBezTo>
                    <a:pt x="547" y="3649"/>
                    <a:pt x="686" y="3608"/>
                    <a:pt x="835" y="3523"/>
                  </a:cubicBezTo>
                  <a:lnTo>
                    <a:pt x="3737" y="1855"/>
                  </a:lnTo>
                  <a:cubicBezTo>
                    <a:pt x="4204" y="1588"/>
                    <a:pt x="4504" y="1088"/>
                    <a:pt x="4537" y="521"/>
                  </a:cubicBezTo>
                  <a:cubicBezTo>
                    <a:pt x="4537" y="197"/>
                    <a:pt x="4361" y="1"/>
                    <a:pt x="41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282;p75">
              <a:extLst>
                <a:ext uri="{FF2B5EF4-FFF2-40B4-BE49-F238E27FC236}">
                  <a16:creationId xmlns:a16="http://schemas.microsoft.com/office/drawing/2014/main" id="{9547BDC4-DE8C-479D-8B7F-13B6342F2929}"/>
                </a:ext>
              </a:extLst>
            </p:cNvPr>
            <p:cNvSpPr/>
            <p:nvPr/>
          </p:nvSpPr>
          <p:spPr>
            <a:xfrm>
              <a:off x="2910575" y="3326900"/>
              <a:ext cx="113450" cy="91100"/>
            </a:xfrm>
            <a:custGeom>
              <a:avLst/>
              <a:gdLst/>
              <a:ahLst/>
              <a:cxnLst/>
              <a:rect l="l" t="t" r="r" b="b"/>
              <a:pathLst>
                <a:path w="4538" h="3644" extrusionOk="0">
                  <a:moveTo>
                    <a:pt x="4100" y="0"/>
                  </a:moveTo>
                  <a:cubicBezTo>
                    <a:pt x="3990" y="0"/>
                    <a:pt x="3867" y="34"/>
                    <a:pt x="3737" y="104"/>
                  </a:cubicBezTo>
                  <a:lnTo>
                    <a:pt x="835" y="1772"/>
                  </a:lnTo>
                  <a:cubicBezTo>
                    <a:pt x="334" y="2072"/>
                    <a:pt x="68" y="2573"/>
                    <a:pt x="1" y="3106"/>
                  </a:cubicBezTo>
                  <a:cubicBezTo>
                    <a:pt x="1" y="3457"/>
                    <a:pt x="181" y="3644"/>
                    <a:pt x="450" y="3644"/>
                  </a:cubicBezTo>
                  <a:cubicBezTo>
                    <a:pt x="564" y="3644"/>
                    <a:pt x="695" y="3610"/>
                    <a:pt x="835" y="3540"/>
                  </a:cubicBezTo>
                  <a:lnTo>
                    <a:pt x="3737" y="1872"/>
                  </a:lnTo>
                  <a:cubicBezTo>
                    <a:pt x="4204" y="1572"/>
                    <a:pt x="4504" y="1072"/>
                    <a:pt x="4537" y="538"/>
                  </a:cubicBezTo>
                  <a:cubicBezTo>
                    <a:pt x="4537" y="187"/>
                    <a:pt x="4357" y="0"/>
                    <a:pt x="4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283;p75">
              <a:extLst>
                <a:ext uri="{FF2B5EF4-FFF2-40B4-BE49-F238E27FC236}">
                  <a16:creationId xmlns:a16="http://schemas.microsoft.com/office/drawing/2014/main" id="{39681E9C-4169-4D92-B696-8B8E2D2A8144}"/>
                </a:ext>
              </a:extLst>
            </p:cNvPr>
            <p:cNvSpPr/>
            <p:nvPr/>
          </p:nvSpPr>
          <p:spPr>
            <a:xfrm>
              <a:off x="2910575" y="3457000"/>
              <a:ext cx="113450" cy="91100"/>
            </a:xfrm>
            <a:custGeom>
              <a:avLst/>
              <a:gdLst/>
              <a:ahLst/>
              <a:cxnLst/>
              <a:rect l="l" t="t" r="r" b="b"/>
              <a:pathLst>
                <a:path w="4538" h="3644" extrusionOk="0">
                  <a:moveTo>
                    <a:pt x="4100" y="0"/>
                  </a:moveTo>
                  <a:cubicBezTo>
                    <a:pt x="3990" y="0"/>
                    <a:pt x="3867" y="34"/>
                    <a:pt x="3737" y="104"/>
                  </a:cubicBezTo>
                  <a:lnTo>
                    <a:pt x="835" y="1772"/>
                  </a:lnTo>
                  <a:cubicBezTo>
                    <a:pt x="368" y="2072"/>
                    <a:pt x="68" y="2572"/>
                    <a:pt x="1" y="3106"/>
                  </a:cubicBezTo>
                  <a:cubicBezTo>
                    <a:pt x="1" y="3457"/>
                    <a:pt x="181" y="3644"/>
                    <a:pt x="450" y="3644"/>
                  </a:cubicBezTo>
                  <a:cubicBezTo>
                    <a:pt x="564" y="3644"/>
                    <a:pt x="695" y="3610"/>
                    <a:pt x="835" y="3540"/>
                  </a:cubicBezTo>
                  <a:lnTo>
                    <a:pt x="3737" y="1872"/>
                  </a:lnTo>
                  <a:cubicBezTo>
                    <a:pt x="4204" y="1572"/>
                    <a:pt x="4504" y="1071"/>
                    <a:pt x="4537" y="538"/>
                  </a:cubicBezTo>
                  <a:cubicBezTo>
                    <a:pt x="4537" y="187"/>
                    <a:pt x="4357" y="0"/>
                    <a:pt x="41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284;p75">
              <a:extLst>
                <a:ext uri="{FF2B5EF4-FFF2-40B4-BE49-F238E27FC236}">
                  <a16:creationId xmlns:a16="http://schemas.microsoft.com/office/drawing/2014/main" id="{B43780C0-BBCC-47C8-BA80-61996D43E0A0}"/>
                </a:ext>
              </a:extLst>
            </p:cNvPr>
            <p:cNvSpPr/>
            <p:nvPr/>
          </p:nvSpPr>
          <p:spPr>
            <a:xfrm>
              <a:off x="3056525" y="2940625"/>
              <a:ext cx="919400" cy="534000"/>
            </a:xfrm>
            <a:custGeom>
              <a:avLst/>
              <a:gdLst/>
              <a:ahLst/>
              <a:cxnLst/>
              <a:rect l="l" t="t" r="r" b="b"/>
              <a:pathLst>
                <a:path w="36776" h="21360" extrusionOk="0">
                  <a:moveTo>
                    <a:pt x="36522" y="0"/>
                  </a:moveTo>
                  <a:cubicBezTo>
                    <a:pt x="36502" y="0"/>
                    <a:pt x="36481" y="4"/>
                    <a:pt x="36460" y="11"/>
                  </a:cubicBezTo>
                  <a:lnTo>
                    <a:pt x="134" y="20992"/>
                  </a:lnTo>
                  <a:cubicBezTo>
                    <a:pt x="34" y="21059"/>
                    <a:pt x="0" y="21159"/>
                    <a:pt x="67" y="21259"/>
                  </a:cubicBezTo>
                  <a:cubicBezTo>
                    <a:pt x="100" y="21326"/>
                    <a:pt x="134" y="21359"/>
                    <a:pt x="200" y="21359"/>
                  </a:cubicBezTo>
                  <a:cubicBezTo>
                    <a:pt x="234" y="21359"/>
                    <a:pt x="267" y="21326"/>
                    <a:pt x="301" y="21326"/>
                  </a:cubicBezTo>
                  <a:lnTo>
                    <a:pt x="36626" y="344"/>
                  </a:lnTo>
                  <a:cubicBezTo>
                    <a:pt x="36775" y="225"/>
                    <a:pt x="36685" y="0"/>
                    <a:pt x="3652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285;p75">
              <a:extLst>
                <a:ext uri="{FF2B5EF4-FFF2-40B4-BE49-F238E27FC236}">
                  <a16:creationId xmlns:a16="http://schemas.microsoft.com/office/drawing/2014/main" id="{1CAF9548-364F-451C-A2D6-B2A6E67E2396}"/>
                </a:ext>
              </a:extLst>
            </p:cNvPr>
            <p:cNvSpPr/>
            <p:nvPr/>
          </p:nvSpPr>
          <p:spPr>
            <a:xfrm>
              <a:off x="3056525" y="2811075"/>
              <a:ext cx="919200" cy="533450"/>
            </a:xfrm>
            <a:custGeom>
              <a:avLst/>
              <a:gdLst/>
              <a:ahLst/>
              <a:cxnLst/>
              <a:rect l="l" t="t" r="r" b="b"/>
              <a:pathLst>
                <a:path w="36768" h="21338" extrusionOk="0">
                  <a:moveTo>
                    <a:pt x="36546" y="0"/>
                  </a:moveTo>
                  <a:cubicBezTo>
                    <a:pt x="36519" y="0"/>
                    <a:pt x="36490" y="7"/>
                    <a:pt x="36460" y="22"/>
                  </a:cubicBezTo>
                  <a:lnTo>
                    <a:pt x="134" y="21004"/>
                  </a:lnTo>
                  <a:cubicBezTo>
                    <a:pt x="34" y="21037"/>
                    <a:pt x="0" y="21171"/>
                    <a:pt x="67" y="21238"/>
                  </a:cubicBezTo>
                  <a:cubicBezTo>
                    <a:pt x="100" y="21304"/>
                    <a:pt x="134" y="21338"/>
                    <a:pt x="200" y="21338"/>
                  </a:cubicBezTo>
                  <a:cubicBezTo>
                    <a:pt x="234" y="21338"/>
                    <a:pt x="267" y="21338"/>
                    <a:pt x="301" y="21304"/>
                  </a:cubicBezTo>
                  <a:lnTo>
                    <a:pt x="36626" y="323"/>
                  </a:lnTo>
                  <a:cubicBezTo>
                    <a:pt x="36768" y="209"/>
                    <a:pt x="36693" y="0"/>
                    <a:pt x="365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286;p75">
              <a:extLst>
                <a:ext uri="{FF2B5EF4-FFF2-40B4-BE49-F238E27FC236}">
                  <a16:creationId xmlns:a16="http://schemas.microsoft.com/office/drawing/2014/main" id="{2048F94E-5BD4-4B89-874C-23F91FF2D1D9}"/>
                </a:ext>
              </a:extLst>
            </p:cNvPr>
            <p:cNvSpPr/>
            <p:nvPr/>
          </p:nvSpPr>
          <p:spPr>
            <a:xfrm>
              <a:off x="3056525" y="2680375"/>
              <a:ext cx="919000" cy="534050"/>
            </a:xfrm>
            <a:custGeom>
              <a:avLst/>
              <a:gdLst/>
              <a:ahLst/>
              <a:cxnLst/>
              <a:rect l="l" t="t" r="r" b="b"/>
              <a:pathLst>
                <a:path w="36760" h="21362" extrusionOk="0">
                  <a:moveTo>
                    <a:pt x="36524" y="0"/>
                  </a:moveTo>
                  <a:cubicBezTo>
                    <a:pt x="36500" y="0"/>
                    <a:pt x="36478" y="4"/>
                    <a:pt x="36460" y="13"/>
                  </a:cubicBezTo>
                  <a:lnTo>
                    <a:pt x="134" y="20995"/>
                  </a:lnTo>
                  <a:cubicBezTo>
                    <a:pt x="34" y="21062"/>
                    <a:pt x="0" y="21162"/>
                    <a:pt x="67" y="21262"/>
                  </a:cubicBezTo>
                  <a:cubicBezTo>
                    <a:pt x="100" y="21295"/>
                    <a:pt x="134" y="21329"/>
                    <a:pt x="200" y="21362"/>
                  </a:cubicBezTo>
                  <a:cubicBezTo>
                    <a:pt x="234" y="21362"/>
                    <a:pt x="267" y="21329"/>
                    <a:pt x="301" y="21329"/>
                  </a:cubicBezTo>
                  <a:lnTo>
                    <a:pt x="36626" y="347"/>
                  </a:lnTo>
                  <a:cubicBezTo>
                    <a:pt x="36727" y="280"/>
                    <a:pt x="36760" y="180"/>
                    <a:pt x="36693" y="80"/>
                  </a:cubicBezTo>
                  <a:cubicBezTo>
                    <a:pt x="36669" y="31"/>
                    <a:pt x="36591" y="0"/>
                    <a:pt x="365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287;p75">
              <a:extLst>
                <a:ext uri="{FF2B5EF4-FFF2-40B4-BE49-F238E27FC236}">
                  <a16:creationId xmlns:a16="http://schemas.microsoft.com/office/drawing/2014/main" id="{261CD7B9-F737-44AE-AE54-41F0C6F2689A}"/>
                </a:ext>
              </a:extLst>
            </p:cNvPr>
            <p:cNvSpPr/>
            <p:nvPr/>
          </p:nvSpPr>
          <p:spPr>
            <a:xfrm>
              <a:off x="3056525" y="2550350"/>
              <a:ext cx="919400" cy="534000"/>
            </a:xfrm>
            <a:custGeom>
              <a:avLst/>
              <a:gdLst/>
              <a:ahLst/>
              <a:cxnLst/>
              <a:rect l="l" t="t" r="r" b="b"/>
              <a:pathLst>
                <a:path w="36776" h="21360" extrusionOk="0">
                  <a:moveTo>
                    <a:pt x="36522" y="0"/>
                  </a:moveTo>
                  <a:cubicBezTo>
                    <a:pt x="36502" y="0"/>
                    <a:pt x="36481" y="3"/>
                    <a:pt x="36460" y="11"/>
                  </a:cubicBezTo>
                  <a:lnTo>
                    <a:pt x="134" y="20992"/>
                  </a:lnTo>
                  <a:cubicBezTo>
                    <a:pt x="34" y="21059"/>
                    <a:pt x="0" y="21159"/>
                    <a:pt x="67" y="21259"/>
                  </a:cubicBezTo>
                  <a:cubicBezTo>
                    <a:pt x="100" y="21292"/>
                    <a:pt x="134" y="21326"/>
                    <a:pt x="200" y="21359"/>
                  </a:cubicBezTo>
                  <a:lnTo>
                    <a:pt x="301" y="21359"/>
                  </a:lnTo>
                  <a:lnTo>
                    <a:pt x="36626" y="344"/>
                  </a:lnTo>
                  <a:cubicBezTo>
                    <a:pt x="36775" y="225"/>
                    <a:pt x="36685" y="0"/>
                    <a:pt x="3652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288;p75">
              <a:extLst>
                <a:ext uri="{FF2B5EF4-FFF2-40B4-BE49-F238E27FC236}">
                  <a16:creationId xmlns:a16="http://schemas.microsoft.com/office/drawing/2014/main" id="{59697997-AC4B-4D44-94FA-A294D6BC6722}"/>
                </a:ext>
              </a:extLst>
            </p:cNvPr>
            <p:cNvSpPr/>
            <p:nvPr/>
          </p:nvSpPr>
          <p:spPr>
            <a:xfrm>
              <a:off x="3079025" y="2582300"/>
              <a:ext cx="890675" cy="875650"/>
            </a:xfrm>
            <a:custGeom>
              <a:avLst/>
              <a:gdLst/>
              <a:ahLst/>
              <a:cxnLst/>
              <a:rect l="l" t="t" r="r" b="b"/>
              <a:pathLst>
                <a:path w="35627" h="35026" extrusionOk="0">
                  <a:moveTo>
                    <a:pt x="35626" y="0"/>
                  </a:moveTo>
                  <a:lnTo>
                    <a:pt x="32257" y="2802"/>
                  </a:lnTo>
                  <a:lnTo>
                    <a:pt x="28855" y="7505"/>
                  </a:lnTo>
                  <a:lnTo>
                    <a:pt x="25486" y="10608"/>
                  </a:lnTo>
                  <a:lnTo>
                    <a:pt x="17013" y="15511"/>
                  </a:lnTo>
                  <a:lnTo>
                    <a:pt x="14478" y="18914"/>
                  </a:lnTo>
                  <a:lnTo>
                    <a:pt x="10242" y="21382"/>
                  </a:lnTo>
                  <a:lnTo>
                    <a:pt x="7606" y="24785"/>
                  </a:lnTo>
                  <a:lnTo>
                    <a:pt x="3470" y="27220"/>
                  </a:lnTo>
                  <a:lnTo>
                    <a:pt x="1" y="29888"/>
                  </a:lnTo>
                  <a:lnTo>
                    <a:pt x="1" y="35025"/>
                  </a:lnTo>
                  <a:lnTo>
                    <a:pt x="35626" y="14511"/>
                  </a:lnTo>
                  <a:lnTo>
                    <a:pt x="3562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289;p75">
              <a:extLst>
                <a:ext uri="{FF2B5EF4-FFF2-40B4-BE49-F238E27FC236}">
                  <a16:creationId xmlns:a16="http://schemas.microsoft.com/office/drawing/2014/main" id="{FF0244C2-835A-437C-A91D-65CC4D9540E7}"/>
                </a:ext>
              </a:extLst>
            </p:cNvPr>
            <p:cNvSpPr/>
            <p:nvPr/>
          </p:nvSpPr>
          <p:spPr>
            <a:xfrm>
              <a:off x="3079025" y="2652350"/>
              <a:ext cx="890675" cy="805600"/>
            </a:xfrm>
            <a:custGeom>
              <a:avLst/>
              <a:gdLst/>
              <a:ahLst/>
              <a:cxnLst/>
              <a:rect l="l" t="t" r="r" b="b"/>
              <a:pathLst>
                <a:path w="35627" h="32224" extrusionOk="0">
                  <a:moveTo>
                    <a:pt x="35626" y="0"/>
                  </a:moveTo>
                  <a:lnTo>
                    <a:pt x="33625" y="1134"/>
                  </a:lnTo>
                  <a:lnTo>
                    <a:pt x="30556" y="4870"/>
                  </a:lnTo>
                  <a:lnTo>
                    <a:pt x="28121" y="8239"/>
                  </a:lnTo>
                  <a:lnTo>
                    <a:pt x="23785" y="10741"/>
                  </a:lnTo>
                  <a:lnTo>
                    <a:pt x="21249" y="14177"/>
                  </a:lnTo>
                  <a:lnTo>
                    <a:pt x="17046" y="16612"/>
                  </a:lnTo>
                  <a:lnTo>
                    <a:pt x="12743" y="20081"/>
                  </a:lnTo>
                  <a:lnTo>
                    <a:pt x="8540" y="22483"/>
                  </a:lnTo>
                  <a:lnTo>
                    <a:pt x="4571" y="25719"/>
                  </a:lnTo>
                  <a:lnTo>
                    <a:pt x="1" y="28387"/>
                  </a:lnTo>
                  <a:lnTo>
                    <a:pt x="1" y="32223"/>
                  </a:lnTo>
                  <a:lnTo>
                    <a:pt x="35626" y="11709"/>
                  </a:lnTo>
                  <a:lnTo>
                    <a:pt x="3562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290;p75">
              <a:extLst>
                <a:ext uri="{FF2B5EF4-FFF2-40B4-BE49-F238E27FC236}">
                  <a16:creationId xmlns:a16="http://schemas.microsoft.com/office/drawing/2014/main" id="{0A031504-6BB3-4979-A65B-E5F8097BF3E9}"/>
                </a:ext>
              </a:extLst>
            </p:cNvPr>
            <p:cNvSpPr/>
            <p:nvPr/>
          </p:nvSpPr>
          <p:spPr>
            <a:xfrm>
              <a:off x="3079025" y="2652350"/>
              <a:ext cx="890675" cy="805600"/>
            </a:xfrm>
            <a:custGeom>
              <a:avLst/>
              <a:gdLst/>
              <a:ahLst/>
              <a:cxnLst/>
              <a:rect l="l" t="t" r="r" b="b"/>
              <a:pathLst>
                <a:path w="35627" h="32224" extrusionOk="0">
                  <a:moveTo>
                    <a:pt x="35626" y="0"/>
                  </a:moveTo>
                  <a:lnTo>
                    <a:pt x="33625" y="1134"/>
                  </a:lnTo>
                  <a:lnTo>
                    <a:pt x="30556" y="4870"/>
                  </a:lnTo>
                  <a:lnTo>
                    <a:pt x="28121" y="8239"/>
                  </a:lnTo>
                  <a:lnTo>
                    <a:pt x="23785" y="10741"/>
                  </a:lnTo>
                  <a:lnTo>
                    <a:pt x="21249" y="14177"/>
                  </a:lnTo>
                  <a:lnTo>
                    <a:pt x="17046" y="16612"/>
                  </a:lnTo>
                  <a:lnTo>
                    <a:pt x="12743" y="20081"/>
                  </a:lnTo>
                  <a:lnTo>
                    <a:pt x="8540" y="22483"/>
                  </a:lnTo>
                  <a:lnTo>
                    <a:pt x="4571" y="25719"/>
                  </a:lnTo>
                  <a:lnTo>
                    <a:pt x="1" y="28387"/>
                  </a:lnTo>
                  <a:lnTo>
                    <a:pt x="1" y="32223"/>
                  </a:lnTo>
                  <a:lnTo>
                    <a:pt x="35626" y="11709"/>
                  </a:lnTo>
                  <a:lnTo>
                    <a:pt x="356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291;p75">
              <a:extLst>
                <a:ext uri="{FF2B5EF4-FFF2-40B4-BE49-F238E27FC236}">
                  <a16:creationId xmlns:a16="http://schemas.microsoft.com/office/drawing/2014/main" id="{E5DC8AE5-705F-483F-AAD0-4933235B3D8C}"/>
                </a:ext>
              </a:extLst>
            </p:cNvPr>
            <p:cNvSpPr/>
            <p:nvPr/>
          </p:nvSpPr>
          <p:spPr>
            <a:xfrm>
              <a:off x="4138950" y="1904050"/>
              <a:ext cx="551250" cy="1079775"/>
            </a:xfrm>
            <a:custGeom>
              <a:avLst/>
              <a:gdLst/>
              <a:ahLst/>
              <a:cxnLst/>
              <a:rect l="l" t="t" r="r" b="b"/>
              <a:pathLst>
                <a:path w="22050" h="43191" extrusionOk="0">
                  <a:moveTo>
                    <a:pt x="21512" y="1"/>
                  </a:moveTo>
                  <a:cubicBezTo>
                    <a:pt x="21391" y="1"/>
                    <a:pt x="21256" y="36"/>
                    <a:pt x="21116" y="111"/>
                  </a:cubicBezTo>
                  <a:lnTo>
                    <a:pt x="935" y="11786"/>
                  </a:lnTo>
                  <a:cubicBezTo>
                    <a:pt x="368" y="12153"/>
                    <a:pt x="34" y="12720"/>
                    <a:pt x="1" y="13354"/>
                  </a:cubicBezTo>
                  <a:lnTo>
                    <a:pt x="1" y="42541"/>
                  </a:lnTo>
                  <a:cubicBezTo>
                    <a:pt x="1" y="42966"/>
                    <a:pt x="202" y="43191"/>
                    <a:pt x="497" y="43191"/>
                  </a:cubicBezTo>
                  <a:cubicBezTo>
                    <a:pt x="618" y="43191"/>
                    <a:pt x="756" y="43153"/>
                    <a:pt x="902" y="43075"/>
                  </a:cubicBezTo>
                  <a:lnTo>
                    <a:pt x="21116" y="31400"/>
                  </a:lnTo>
                  <a:cubicBezTo>
                    <a:pt x="21650" y="31033"/>
                    <a:pt x="21983" y="30466"/>
                    <a:pt x="22050" y="29832"/>
                  </a:cubicBezTo>
                  <a:lnTo>
                    <a:pt x="22050" y="644"/>
                  </a:lnTo>
                  <a:cubicBezTo>
                    <a:pt x="22050" y="236"/>
                    <a:pt x="21825" y="1"/>
                    <a:pt x="215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292;p75">
              <a:extLst>
                <a:ext uri="{FF2B5EF4-FFF2-40B4-BE49-F238E27FC236}">
                  <a16:creationId xmlns:a16="http://schemas.microsoft.com/office/drawing/2014/main" id="{16A40B24-CB64-4DEA-B628-E5B5ECD97C27}"/>
                </a:ext>
              </a:extLst>
            </p:cNvPr>
            <p:cNvSpPr/>
            <p:nvPr/>
          </p:nvSpPr>
          <p:spPr>
            <a:xfrm>
              <a:off x="4308250" y="2574775"/>
              <a:ext cx="99250" cy="89750"/>
            </a:xfrm>
            <a:custGeom>
              <a:avLst/>
              <a:gdLst/>
              <a:ahLst/>
              <a:cxnLst/>
              <a:rect l="l" t="t" r="r" b="b"/>
              <a:pathLst>
                <a:path w="3970" h="3590" extrusionOk="0">
                  <a:moveTo>
                    <a:pt x="3970" y="1"/>
                  </a:moveTo>
                  <a:cubicBezTo>
                    <a:pt x="3412" y="326"/>
                    <a:pt x="2757" y="506"/>
                    <a:pt x="2106" y="506"/>
                  </a:cubicBezTo>
                  <a:cubicBezTo>
                    <a:pt x="1823" y="506"/>
                    <a:pt x="1541" y="472"/>
                    <a:pt x="1268" y="401"/>
                  </a:cubicBezTo>
                  <a:lnTo>
                    <a:pt x="0" y="3403"/>
                  </a:lnTo>
                  <a:cubicBezTo>
                    <a:pt x="382" y="3527"/>
                    <a:pt x="791" y="3590"/>
                    <a:pt x="1220" y="3590"/>
                  </a:cubicBezTo>
                  <a:cubicBezTo>
                    <a:pt x="2067" y="3590"/>
                    <a:pt x="2996" y="3345"/>
                    <a:pt x="3970" y="2836"/>
                  </a:cubicBezTo>
                  <a:lnTo>
                    <a:pt x="397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293;p75">
              <a:extLst>
                <a:ext uri="{FF2B5EF4-FFF2-40B4-BE49-F238E27FC236}">
                  <a16:creationId xmlns:a16="http://schemas.microsoft.com/office/drawing/2014/main" id="{5E3ABABC-716E-4111-A14E-C591E274CBE6}"/>
                </a:ext>
              </a:extLst>
            </p:cNvPr>
            <p:cNvSpPr/>
            <p:nvPr/>
          </p:nvSpPr>
          <p:spPr>
            <a:xfrm>
              <a:off x="4308250" y="2139475"/>
              <a:ext cx="100100" cy="140125"/>
            </a:xfrm>
            <a:custGeom>
              <a:avLst/>
              <a:gdLst/>
              <a:ahLst/>
              <a:cxnLst/>
              <a:rect l="l" t="t" r="r" b="b"/>
              <a:pathLst>
                <a:path w="4004" h="5605" extrusionOk="0">
                  <a:moveTo>
                    <a:pt x="4003" y="0"/>
                  </a:moveTo>
                  <a:cubicBezTo>
                    <a:pt x="2402" y="1068"/>
                    <a:pt x="1034" y="2436"/>
                    <a:pt x="0" y="4037"/>
                  </a:cubicBezTo>
                  <a:lnTo>
                    <a:pt x="1268" y="5604"/>
                  </a:lnTo>
                  <a:cubicBezTo>
                    <a:pt x="1968" y="4504"/>
                    <a:pt x="2902" y="3570"/>
                    <a:pt x="4003" y="2836"/>
                  </a:cubicBezTo>
                  <a:lnTo>
                    <a:pt x="4003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294;p75">
              <a:extLst>
                <a:ext uri="{FF2B5EF4-FFF2-40B4-BE49-F238E27FC236}">
                  <a16:creationId xmlns:a16="http://schemas.microsoft.com/office/drawing/2014/main" id="{1BF9FF73-A5AF-43F1-B7B3-75E0BA331879}"/>
                </a:ext>
              </a:extLst>
            </p:cNvPr>
            <p:cNvSpPr/>
            <p:nvPr/>
          </p:nvSpPr>
          <p:spPr>
            <a:xfrm>
              <a:off x="4500050" y="2372150"/>
              <a:ext cx="93425" cy="148450"/>
            </a:xfrm>
            <a:custGeom>
              <a:avLst/>
              <a:gdLst/>
              <a:ahLst/>
              <a:cxnLst/>
              <a:rect l="l" t="t" r="r" b="b"/>
              <a:pathLst>
                <a:path w="3737" h="5938" extrusionOk="0">
                  <a:moveTo>
                    <a:pt x="3737" y="0"/>
                  </a:moveTo>
                  <a:lnTo>
                    <a:pt x="1702" y="300"/>
                  </a:lnTo>
                  <a:cubicBezTo>
                    <a:pt x="1335" y="1735"/>
                    <a:pt x="768" y="3102"/>
                    <a:pt x="1" y="4370"/>
                  </a:cubicBezTo>
                  <a:lnTo>
                    <a:pt x="1268" y="5938"/>
                  </a:lnTo>
                  <a:cubicBezTo>
                    <a:pt x="2369" y="4103"/>
                    <a:pt x="3203" y="2102"/>
                    <a:pt x="373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295;p75">
              <a:extLst>
                <a:ext uri="{FF2B5EF4-FFF2-40B4-BE49-F238E27FC236}">
                  <a16:creationId xmlns:a16="http://schemas.microsoft.com/office/drawing/2014/main" id="{726A4459-F417-4D25-9E9A-3872FB3E43CE}"/>
                </a:ext>
              </a:extLst>
            </p:cNvPr>
            <p:cNvSpPr/>
            <p:nvPr/>
          </p:nvSpPr>
          <p:spPr>
            <a:xfrm>
              <a:off x="4235700" y="2257050"/>
              <a:ext cx="93425" cy="148475"/>
            </a:xfrm>
            <a:custGeom>
              <a:avLst/>
              <a:gdLst/>
              <a:ahLst/>
              <a:cxnLst/>
              <a:rect l="l" t="t" r="r" b="b"/>
              <a:pathLst>
                <a:path w="3737" h="5939" extrusionOk="0">
                  <a:moveTo>
                    <a:pt x="2469" y="1"/>
                  </a:moveTo>
                  <a:cubicBezTo>
                    <a:pt x="1335" y="1835"/>
                    <a:pt x="501" y="3837"/>
                    <a:pt x="0" y="5938"/>
                  </a:cubicBezTo>
                  <a:lnTo>
                    <a:pt x="2035" y="5638"/>
                  </a:lnTo>
                  <a:cubicBezTo>
                    <a:pt x="2402" y="4204"/>
                    <a:pt x="2969" y="2803"/>
                    <a:pt x="3736" y="1569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296;p75">
              <a:extLst>
                <a:ext uri="{FF2B5EF4-FFF2-40B4-BE49-F238E27FC236}">
                  <a16:creationId xmlns:a16="http://schemas.microsoft.com/office/drawing/2014/main" id="{FAC3144B-E681-42AC-8DDE-5C9B8750C646}"/>
                </a:ext>
              </a:extLst>
            </p:cNvPr>
            <p:cNvSpPr/>
            <p:nvPr/>
          </p:nvSpPr>
          <p:spPr>
            <a:xfrm>
              <a:off x="4224850" y="2417175"/>
              <a:ext cx="57575" cy="146800"/>
            </a:xfrm>
            <a:custGeom>
              <a:avLst/>
              <a:gdLst/>
              <a:ahLst/>
              <a:cxnLst/>
              <a:rect l="l" t="t" r="r" b="b"/>
              <a:pathLst>
                <a:path w="2303" h="5872" extrusionOk="0">
                  <a:moveTo>
                    <a:pt x="2302" y="0"/>
                  </a:moveTo>
                  <a:lnTo>
                    <a:pt x="301" y="267"/>
                  </a:lnTo>
                  <a:cubicBezTo>
                    <a:pt x="101" y="1268"/>
                    <a:pt x="1" y="2235"/>
                    <a:pt x="1" y="3236"/>
                  </a:cubicBezTo>
                  <a:cubicBezTo>
                    <a:pt x="1" y="4137"/>
                    <a:pt x="101" y="5004"/>
                    <a:pt x="301" y="5871"/>
                  </a:cubicBezTo>
                  <a:lnTo>
                    <a:pt x="2302" y="3836"/>
                  </a:lnTo>
                  <a:cubicBezTo>
                    <a:pt x="2169" y="3236"/>
                    <a:pt x="2102" y="2636"/>
                    <a:pt x="2102" y="2035"/>
                  </a:cubicBezTo>
                  <a:cubicBezTo>
                    <a:pt x="2102" y="1335"/>
                    <a:pt x="2169" y="668"/>
                    <a:pt x="23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297;p75">
              <a:extLst>
                <a:ext uri="{FF2B5EF4-FFF2-40B4-BE49-F238E27FC236}">
                  <a16:creationId xmlns:a16="http://schemas.microsoft.com/office/drawing/2014/main" id="{FBA63911-CEFE-4E73-84EF-D371FB6BB5D3}"/>
                </a:ext>
              </a:extLst>
            </p:cNvPr>
            <p:cNvSpPr/>
            <p:nvPr/>
          </p:nvSpPr>
          <p:spPr>
            <a:xfrm>
              <a:off x="4235700" y="2527250"/>
              <a:ext cx="92575" cy="128450"/>
            </a:xfrm>
            <a:custGeom>
              <a:avLst/>
              <a:gdLst/>
              <a:ahLst/>
              <a:cxnLst/>
              <a:rect l="l" t="t" r="r" b="b"/>
              <a:pathLst>
                <a:path w="3703" h="5138" extrusionOk="0">
                  <a:moveTo>
                    <a:pt x="2035" y="1"/>
                  </a:moveTo>
                  <a:lnTo>
                    <a:pt x="0" y="2035"/>
                  </a:lnTo>
                  <a:cubicBezTo>
                    <a:pt x="501" y="3536"/>
                    <a:pt x="1368" y="4604"/>
                    <a:pt x="2469" y="5138"/>
                  </a:cubicBezTo>
                  <a:lnTo>
                    <a:pt x="3703" y="2135"/>
                  </a:lnTo>
                  <a:cubicBezTo>
                    <a:pt x="2902" y="1668"/>
                    <a:pt x="2269" y="901"/>
                    <a:pt x="203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298;p75">
              <a:extLst>
                <a:ext uri="{FF2B5EF4-FFF2-40B4-BE49-F238E27FC236}">
                  <a16:creationId xmlns:a16="http://schemas.microsoft.com/office/drawing/2014/main" id="{34F7E3BE-96DA-4D17-81F5-CA5C33A5468A}"/>
                </a:ext>
              </a:extLst>
            </p:cNvPr>
            <p:cNvSpPr/>
            <p:nvPr/>
          </p:nvSpPr>
          <p:spPr>
            <a:xfrm>
              <a:off x="4421650" y="2498075"/>
              <a:ext cx="99275" cy="139275"/>
            </a:xfrm>
            <a:custGeom>
              <a:avLst/>
              <a:gdLst/>
              <a:ahLst/>
              <a:cxnLst/>
              <a:rect l="l" t="t" r="r" b="b"/>
              <a:pathLst>
                <a:path w="3971" h="5571" extrusionOk="0">
                  <a:moveTo>
                    <a:pt x="2736" y="0"/>
                  </a:moveTo>
                  <a:cubicBezTo>
                    <a:pt x="2002" y="1101"/>
                    <a:pt x="1068" y="2035"/>
                    <a:pt x="1" y="2769"/>
                  </a:cubicBezTo>
                  <a:lnTo>
                    <a:pt x="1" y="5571"/>
                  </a:lnTo>
                  <a:cubicBezTo>
                    <a:pt x="1602" y="4537"/>
                    <a:pt x="2936" y="3169"/>
                    <a:pt x="3970" y="1568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299;p75">
              <a:extLst>
                <a:ext uri="{FF2B5EF4-FFF2-40B4-BE49-F238E27FC236}">
                  <a16:creationId xmlns:a16="http://schemas.microsoft.com/office/drawing/2014/main" id="{5E0E388E-B4C3-433B-8058-4327F7746C33}"/>
                </a:ext>
              </a:extLst>
            </p:cNvPr>
            <p:cNvSpPr/>
            <p:nvPr/>
          </p:nvSpPr>
          <p:spPr>
            <a:xfrm>
              <a:off x="4298250" y="2240375"/>
              <a:ext cx="41700" cy="55900"/>
            </a:xfrm>
            <a:custGeom>
              <a:avLst/>
              <a:gdLst/>
              <a:ahLst/>
              <a:cxnLst/>
              <a:rect l="l" t="t" r="r" b="b"/>
              <a:pathLst>
                <a:path w="1668" h="2236" extrusionOk="0">
                  <a:moveTo>
                    <a:pt x="400" y="1"/>
                  </a:moveTo>
                  <a:cubicBezTo>
                    <a:pt x="267" y="201"/>
                    <a:pt x="134" y="434"/>
                    <a:pt x="0" y="668"/>
                  </a:cubicBezTo>
                  <a:lnTo>
                    <a:pt x="1234" y="2236"/>
                  </a:lnTo>
                  <a:cubicBezTo>
                    <a:pt x="1368" y="2002"/>
                    <a:pt x="1501" y="1769"/>
                    <a:pt x="1668" y="1568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300;p75">
              <a:extLst>
                <a:ext uri="{FF2B5EF4-FFF2-40B4-BE49-F238E27FC236}">
                  <a16:creationId xmlns:a16="http://schemas.microsoft.com/office/drawing/2014/main" id="{67133DB0-EBDA-43D8-BA74-99A6FE70EAC1}"/>
                </a:ext>
              </a:extLst>
            </p:cNvPr>
            <p:cNvSpPr/>
            <p:nvPr/>
          </p:nvSpPr>
          <p:spPr>
            <a:xfrm>
              <a:off x="4231525" y="2398000"/>
              <a:ext cx="55075" cy="25875"/>
            </a:xfrm>
            <a:custGeom>
              <a:avLst/>
              <a:gdLst/>
              <a:ahLst/>
              <a:cxnLst/>
              <a:rect l="l" t="t" r="r" b="b"/>
              <a:pathLst>
                <a:path w="2203" h="1035" extrusionOk="0">
                  <a:moveTo>
                    <a:pt x="2202" y="0"/>
                  </a:moveTo>
                  <a:lnTo>
                    <a:pt x="167" y="300"/>
                  </a:lnTo>
                  <a:cubicBezTo>
                    <a:pt x="101" y="534"/>
                    <a:pt x="67" y="801"/>
                    <a:pt x="1" y="1034"/>
                  </a:cubicBezTo>
                  <a:lnTo>
                    <a:pt x="2035" y="767"/>
                  </a:lnTo>
                  <a:cubicBezTo>
                    <a:pt x="2069" y="501"/>
                    <a:pt x="2135" y="234"/>
                    <a:pt x="22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301;p75">
              <a:extLst>
                <a:ext uri="{FF2B5EF4-FFF2-40B4-BE49-F238E27FC236}">
                  <a16:creationId xmlns:a16="http://schemas.microsoft.com/office/drawing/2014/main" id="{9EC32550-F2E0-4A3B-90FF-B3AD2F50A6EB}"/>
                </a:ext>
              </a:extLst>
            </p:cNvPr>
            <p:cNvSpPr/>
            <p:nvPr/>
          </p:nvSpPr>
          <p:spPr>
            <a:xfrm>
              <a:off x="4232350" y="2513075"/>
              <a:ext cx="54250" cy="65075"/>
            </a:xfrm>
            <a:custGeom>
              <a:avLst/>
              <a:gdLst/>
              <a:ahLst/>
              <a:cxnLst/>
              <a:rect l="l" t="t" r="r" b="b"/>
              <a:pathLst>
                <a:path w="2170" h="2603" extrusionOk="0">
                  <a:moveTo>
                    <a:pt x="2002" y="0"/>
                  </a:moveTo>
                  <a:lnTo>
                    <a:pt x="1" y="2035"/>
                  </a:lnTo>
                  <a:cubicBezTo>
                    <a:pt x="34" y="2235"/>
                    <a:pt x="101" y="2436"/>
                    <a:pt x="168" y="2602"/>
                  </a:cubicBezTo>
                  <a:lnTo>
                    <a:pt x="2169" y="568"/>
                  </a:lnTo>
                  <a:cubicBezTo>
                    <a:pt x="2102" y="367"/>
                    <a:pt x="2036" y="167"/>
                    <a:pt x="2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302;p75">
              <a:extLst>
                <a:ext uri="{FF2B5EF4-FFF2-40B4-BE49-F238E27FC236}">
                  <a16:creationId xmlns:a16="http://schemas.microsoft.com/office/drawing/2014/main" id="{B5630AF1-D8FE-4B48-8BB1-519E29EEFA6B}"/>
                </a:ext>
              </a:extLst>
            </p:cNvPr>
            <p:cNvSpPr/>
            <p:nvPr/>
          </p:nvSpPr>
          <p:spPr>
            <a:xfrm>
              <a:off x="4421650" y="2113125"/>
              <a:ext cx="99275" cy="89750"/>
            </a:xfrm>
            <a:custGeom>
              <a:avLst/>
              <a:gdLst/>
              <a:ahLst/>
              <a:cxnLst/>
              <a:rect l="l" t="t" r="r" b="b"/>
              <a:pathLst>
                <a:path w="3971" h="3590" extrusionOk="0">
                  <a:moveTo>
                    <a:pt x="2751" y="1"/>
                  </a:moveTo>
                  <a:cubicBezTo>
                    <a:pt x="1904" y="1"/>
                    <a:pt x="975" y="245"/>
                    <a:pt x="1" y="754"/>
                  </a:cubicBezTo>
                  <a:lnTo>
                    <a:pt x="1" y="3590"/>
                  </a:lnTo>
                  <a:cubicBezTo>
                    <a:pt x="570" y="3248"/>
                    <a:pt x="1200" y="3078"/>
                    <a:pt x="1840" y="3078"/>
                  </a:cubicBezTo>
                  <a:cubicBezTo>
                    <a:pt x="2139" y="3078"/>
                    <a:pt x="2439" y="3115"/>
                    <a:pt x="2736" y="3189"/>
                  </a:cubicBezTo>
                  <a:lnTo>
                    <a:pt x="3970" y="187"/>
                  </a:lnTo>
                  <a:cubicBezTo>
                    <a:pt x="3589" y="64"/>
                    <a:pt x="3180" y="1"/>
                    <a:pt x="275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303;p75">
              <a:extLst>
                <a:ext uri="{FF2B5EF4-FFF2-40B4-BE49-F238E27FC236}">
                  <a16:creationId xmlns:a16="http://schemas.microsoft.com/office/drawing/2014/main" id="{C91F1F10-FAAE-4D46-96CD-36C90FDE08F0}"/>
                </a:ext>
              </a:extLst>
            </p:cNvPr>
            <p:cNvSpPr/>
            <p:nvPr/>
          </p:nvSpPr>
          <p:spPr>
            <a:xfrm>
              <a:off x="4500050" y="2121950"/>
              <a:ext cx="93425" cy="128450"/>
            </a:xfrm>
            <a:custGeom>
              <a:avLst/>
              <a:gdLst/>
              <a:ahLst/>
              <a:cxnLst/>
              <a:rect l="l" t="t" r="r" b="b"/>
              <a:pathLst>
                <a:path w="3737" h="5138" extrusionOk="0">
                  <a:moveTo>
                    <a:pt x="1268" y="1"/>
                  </a:moveTo>
                  <a:lnTo>
                    <a:pt x="1" y="3003"/>
                  </a:lnTo>
                  <a:cubicBezTo>
                    <a:pt x="834" y="3437"/>
                    <a:pt x="1435" y="4204"/>
                    <a:pt x="1702" y="5138"/>
                  </a:cubicBezTo>
                  <a:lnTo>
                    <a:pt x="3737" y="3103"/>
                  </a:lnTo>
                  <a:cubicBezTo>
                    <a:pt x="3236" y="1569"/>
                    <a:pt x="2369" y="501"/>
                    <a:pt x="12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304;p75">
              <a:extLst>
                <a:ext uri="{FF2B5EF4-FFF2-40B4-BE49-F238E27FC236}">
                  <a16:creationId xmlns:a16="http://schemas.microsoft.com/office/drawing/2014/main" id="{76791D60-D31D-47F7-8B39-DD0CBA54FAE9}"/>
                </a:ext>
              </a:extLst>
            </p:cNvPr>
            <p:cNvSpPr/>
            <p:nvPr/>
          </p:nvSpPr>
          <p:spPr>
            <a:xfrm>
              <a:off x="4546750" y="2213700"/>
              <a:ext cx="57575" cy="146800"/>
            </a:xfrm>
            <a:custGeom>
              <a:avLst/>
              <a:gdLst/>
              <a:ahLst/>
              <a:cxnLst/>
              <a:rect l="l" t="t" r="r" b="b"/>
              <a:pathLst>
                <a:path w="2303" h="5872" extrusionOk="0">
                  <a:moveTo>
                    <a:pt x="2002" y="0"/>
                  </a:moveTo>
                  <a:lnTo>
                    <a:pt x="1" y="2035"/>
                  </a:lnTo>
                  <a:cubicBezTo>
                    <a:pt x="134" y="2635"/>
                    <a:pt x="201" y="3236"/>
                    <a:pt x="201" y="3836"/>
                  </a:cubicBezTo>
                  <a:cubicBezTo>
                    <a:pt x="167" y="4503"/>
                    <a:pt x="134" y="5204"/>
                    <a:pt x="1" y="5871"/>
                  </a:cubicBezTo>
                  <a:lnTo>
                    <a:pt x="2002" y="5571"/>
                  </a:lnTo>
                  <a:cubicBezTo>
                    <a:pt x="2202" y="4604"/>
                    <a:pt x="2302" y="3603"/>
                    <a:pt x="2302" y="2602"/>
                  </a:cubicBezTo>
                  <a:cubicBezTo>
                    <a:pt x="2302" y="1735"/>
                    <a:pt x="2202" y="868"/>
                    <a:pt x="2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305;p75">
              <a:extLst>
                <a:ext uri="{FF2B5EF4-FFF2-40B4-BE49-F238E27FC236}">
                  <a16:creationId xmlns:a16="http://schemas.microsoft.com/office/drawing/2014/main" id="{B2D7C56A-DA66-4DDF-807A-169B5B1D2EE8}"/>
                </a:ext>
              </a:extLst>
            </p:cNvPr>
            <p:cNvSpPr/>
            <p:nvPr/>
          </p:nvSpPr>
          <p:spPr>
            <a:xfrm>
              <a:off x="4489200" y="2117800"/>
              <a:ext cx="41725" cy="79250"/>
            </a:xfrm>
            <a:custGeom>
              <a:avLst/>
              <a:gdLst/>
              <a:ahLst/>
              <a:cxnLst/>
              <a:rect l="l" t="t" r="r" b="b"/>
              <a:pathLst>
                <a:path w="1669" h="3170" extrusionOk="0">
                  <a:moveTo>
                    <a:pt x="1268" y="0"/>
                  </a:moveTo>
                  <a:lnTo>
                    <a:pt x="1" y="3002"/>
                  </a:lnTo>
                  <a:cubicBezTo>
                    <a:pt x="168" y="3036"/>
                    <a:pt x="301" y="3102"/>
                    <a:pt x="435" y="3169"/>
                  </a:cubicBezTo>
                  <a:lnTo>
                    <a:pt x="1669" y="167"/>
                  </a:lnTo>
                  <a:cubicBezTo>
                    <a:pt x="1535" y="100"/>
                    <a:pt x="1402" y="34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306;p75">
              <a:extLst>
                <a:ext uri="{FF2B5EF4-FFF2-40B4-BE49-F238E27FC236}">
                  <a16:creationId xmlns:a16="http://schemas.microsoft.com/office/drawing/2014/main" id="{1B5E9089-24EF-427E-A0C6-AE3040BC3070}"/>
                </a:ext>
              </a:extLst>
            </p:cNvPr>
            <p:cNvSpPr/>
            <p:nvPr/>
          </p:nvSpPr>
          <p:spPr>
            <a:xfrm>
              <a:off x="4542575" y="2198675"/>
              <a:ext cx="54225" cy="65925"/>
            </a:xfrm>
            <a:custGeom>
              <a:avLst/>
              <a:gdLst/>
              <a:ahLst/>
              <a:cxnLst/>
              <a:rect l="l" t="t" r="r" b="b"/>
              <a:pathLst>
                <a:path w="2169" h="2637" extrusionOk="0">
                  <a:moveTo>
                    <a:pt x="2002" y="1"/>
                  </a:moveTo>
                  <a:lnTo>
                    <a:pt x="1" y="2069"/>
                  </a:lnTo>
                  <a:cubicBezTo>
                    <a:pt x="67" y="2236"/>
                    <a:pt x="134" y="2436"/>
                    <a:pt x="168" y="2636"/>
                  </a:cubicBezTo>
                  <a:lnTo>
                    <a:pt x="2169" y="601"/>
                  </a:lnTo>
                  <a:cubicBezTo>
                    <a:pt x="2136" y="401"/>
                    <a:pt x="2069" y="201"/>
                    <a:pt x="200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307;p75">
              <a:extLst>
                <a:ext uri="{FF2B5EF4-FFF2-40B4-BE49-F238E27FC236}">
                  <a16:creationId xmlns:a16="http://schemas.microsoft.com/office/drawing/2014/main" id="{94F458AC-FA24-45E0-9892-C2E8DE51F451}"/>
                </a:ext>
              </a:extLst>
            </p:cNvPr>
            <p:cNvSpPr/>
            <p:nvPr/>
          </p:nvSpPr>
          <p:spPr>
            <a:xfrm>
              <a:off x="4542575" y="2352950"/>
              <a:ext cx="54225" cy="26725"/>
            </a:xfrm>
            <a:custGeom>
              <a:avLst/>
              <a:gdLst/>
              <a:ahLst/>
              <a:cxnLst/>
              <a:rect l="l" t="t" r="r" b="b"/>
              <a:pathLst>
                <a:path w="2169" h="1069" extrusionOk="0">
                  <a:moveTo>
                    <a:pt x="2169" y="1"/>
                  </a:moveTo>
                  <a:lnTo>
                    <a:pt x="168" y="301"/>
                  </a:lnTo>
                  <a:cubicBezTo>
                    <a:pt x="134" y="568"/>
                    <a:pt x="67" y="801"/>
                    <a:pt x="1" y="1068"/>
                  </a:cubicBezTo>
                  <a:lnTo>
                    <a:pt x="2036" y="768"/>
                  </a:lnTo>
                  <a:cubicBezTo>
                    <a:pt x="2069" y="501"/>
                    <a:pt x="2136" y="268"/>
                    <a:pt x="21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308;p75">
              <a:extLst>
                <a:ext uri="{FF2B5EF4-FFF2-40B4-BE49-F238E27FC236}">
                  <a16:creationId xmlns:a16="http://schemas.microsoft.com/office/drawing/2014/main" id="{44B7F9D4-BFBB-4EC0-9DAD-B51089A3326F}"/>
                </a:ext>
              </a:extLst>
            </p:cNvPr>
            <p:cNvSpPr/>
            <p:nvPr/>
          </p:nvSpPr>
          <p:spPr>
            <a:xfrm>
              <a:off x="4297400" y="2580625"/>
              <a:ext cx="41725" cy="79250"/>
            </a:xfrm>
            <a:custGeom>
              <a:avLst/>
              <a:gdLst/>
              <a:ahLst/>
              <a:cxnLst/>
              <a:rect l="l" t="t" r="r" b="b"/>
              <a:pathLst>
                <a:path w="1669" h="3170" extrusionOk="0">
                  <a:moveTo>
                    <a:pt x="1268" y="0"/>
                  </a:moveTo>
                  <a:lnTo>
                    <a:pt x="1" y="3003"/>
                  </a:lnTo>
                  <a:cubicBezTo>
                    <a:pt x="134" y="3036"/>
                    <a:pt x="268" y="3103"/>
                    <a:pt x="434" y="3169"/>
                  </a:cubicBezTo>
                  <a:lnTo>
                    <a:pt x="1669" y="167"/>
                  </a:lnTo>
                  <a:cubicBezTo>
                    <a:pt x="1535" y="100"/>
                    <a:pt x="1402" y="67"/>
                    <a:pt x="126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309;p75">
              <a:extLst>
                <a:ext uri="{FF2B5EF4-FFF2-40B4-BE49-F238E27FC236}">
                  <a16:creationId xmlns:a16="http://schemas.microsoft.com/office/drawing/2014/main" id="{2F8F839B-2D92-44BB-9A70-EC7F863D2477}"/>
                </a:ext>
              </a:extLst>
            </p:cNvPr>
            <p:cNvSpPr/>
            <p:nvPr/>
          </p:nvSpPr>
          <p:spPr>
            <a:xfrm>
              <a:off x="4408325" y="2567275"/>
              <a:ext cx="12525" cy="78425"/>
            </a:xfrm>
            <a:custGeom>
              <a:avLst/>
              <a:gdLst/>
              <a:ahLst/>
              <a:cxnLst/>
              <a:rect l="l" t="t" r="r" b="b"/>
              <a:pathLst>
                <a:path w="501" h="3137" extrusionOk="0">
                  <a:moveTo>
                    <a:pt x="501" y="1"/>
                  </a:moveTo>
                  <a:cubicBezTo>
                    <a:pt x="434" y="34"/>
                    <a:pt x="334" y="101"/>
                    <a:pt x="234" y="167"/>
                  </a:cubicBezTo>
                  <a:cubicBezTo>
                    <a:pt x="167" y="201"/>
                    <a:pt x="67" y="234"/>
                    <a:pt x="0" y="301"/>
                  </a:cubicBezTo>
                  <a:lnTo>
                    <a:pt x="0" y="3136"/>
                  </a:lnTo>
                  <a:lnTo>
                    <a:pt x="234" y="2969"/>
                  </a:lnTo>
                  <a:lnTo>
                    <a:pt x="501" y="280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310;p75">
              <a:extLst>
                <a:ext uri="{FF2B5EF4-FFF2-40B4-BE49-F238E27FC236}">
                  <a16:creationId xmlns:a16="http://schemas.microsoft.com/office/drawing/2014/main" id="{DB00A089-41E3-4C2E-9F3F-20D7F7292FEA}"/>
                </a:ext>
              </a:extLst>
            </p:cNvPr>
            <p:cNvSpPr/>
            <p:nvPr/>
          </p:nvSpPr>
          <p:spPr>
            <a:xfrm>
              <a:off x="4408325" y="2131975"/>
              <a:ext cx="12525" cy="78400"/>
            </a:xfrm>
            <a:custGeom>
              <a:avLst/>
              <a:gdLst/>
              <a:ahLst/>
              <a:cxnLst/>
              <a:rect l="l" t="t" r="r" b="b"/>
              <a:pathLst>
                <a:path w="501" h="3136" extrusionOk="0">
                  <a:moveTo>
                    <a:pt x="501" y="0"/>
                  </a:moveTo>
                  <a:lnTo>
                    <a:pt x="234" y="134"/>
                  </a:lnTo>
                  <a:cubicBezTo>
                    <a:pt x="167" y="200"/>
                    <a:pt x="67" y="267"/>
                    <a:pt x="0" y="300"/>
                  </a:cubicBezTo>
                  <a:lnTo>
                    <a:pt x="0" y="3136"/>
                  </a:lnTo>
                  <a:cubicBezTo>
                    <a:pt x="67" y="3069"/>
                    <a:pt x="167" y="3002"/>
                    <a:pt x="234" y="2969"/>
                  </a:cubicBezTo>
                  <a:cubicBezTo>
                    <a:pt x="334" y="2902"/>
                    <a:pt x="434" y="2869"/>
                    <a:pt x="501" y="2836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311;p75">
              <a:extLst>
                <a:ext uri="{FF2B5EF4-FFF2-40B4-BE49-F238E27FC236}">
                  <a16:creationId xmlns:a16="http://schemas.microsoft.com/office/drawing/2014/main" id="{4348E78C-FA07-4969-BB53-B4BF57C96CE0}"/>
                </a:ext>
              </a:extLst>
            </p:cNvPr>
            <p:cNvSpPr/>
            <p:nvPr/>
          </p:nvSpPr>
          <p:spPr>
            <a:xfrm>
              <a:off x="4489200" y="2481375"/>
              <a:ext cx="41725" cy="55900"/>
            </a:xfrm>
            <a:custGeom>
              <a:avLst/>
              <a:gdLst/>
              <a:ahLst/>
              <a:cxnLst/>
              <a:rect l="l" t="t" r="r" b="b"/>
              <a:pathLst>
                <a:path w="1669" h="2236" extrusionOk="0">
                  <a:moveTo>
                    <a:pt x="435" y="1"/>
                  </a:moveTo>
                  <a:cubicBezTo>
                    <a:pt x="301" y="234"/>
                    <a:pt x="168" y="435"/>
                    <a:pt x="1" y="668"/>
                  </a:cubicBezTo>
                  <a:lnTo>
                    <a:pt x="1268" y="2236"/>
                  </a:lnTo>
                  <a:cubicBezTo>
                    <a:pt x="1402" y="2002"/>
                    <a:pt x="1535" y="1802"/>
                    <a:pt x="1669" y="1569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312;p75">
              <a:extLst>
                <a:ext uri="{FF2B5EF4-FFF2-40B4-BE49-F238E27FC236}">
                  <a16:creationId xmlns:a16="http://schemas.microsoft.com/office/drawing/2014/main" id="{EC0314BB-F695-4B89-88DF-551D0FDCA135}"/>
                </a:ext>
              </a:extLst>
            </p:cNvPr>
            <p:cNvSpPr/>
            <p:nvPr/>
          </p:nvSpPr>
          <p:spPr>
            <a:xfrm>
              <a:off x="4308250" y="2574775"/>
              <a:ext cx="99250" cy="89750"/>
            </a:xfrm>
            <a:custGeom>
              <a:avLst/>
              <a:gdLst/>
              <a:ahLst/>
              <a:cxnLst/>
              <a:rect l="l" t="t" r="r" b="b"/>
              <a:pathLst>
                <a:path w="3970" h="3590" extrusionOk="0">
                  <a:moveTo>
                    <a:pt x="3970" y="1"/>
                  </a:moveTo>
                  <a:cubicBezTo>
                    <a:pt x="3412" y="326"/>
                    <a:pt x="2757" y="506"/>
                    <a:pt x="2106" y="506"/>
                  </a:cubicBezTo>
                  <a:cubicBezTo>
                    <a:pt x="1823" y="506"/>
                    <a:pt x="1541" y="472"/>
                    <a:pt x="1268" y="401"/>
                  </a:cubicBezTo>
                  <a:lnTo>
                    <a:pt x="0" y="3403"/>
                  </a:lnTo>
                  <a:cubicBezTo>
                    <a:pt x="382" y="3527"/>
                    <a:pt x="791" y="3590"/>
                    <a:pt x="1220" y="3590"/>
                  </a:cubicBezTo>
                  <a:cubicBezTo>
                    <a:pt x="2067" y="3590"/>
                    <a:pt x="2996" y="3345"/>
                    <a:pt x="3970" y="2836"/>
                  </a:cubicBezTo>
                  <a:lnTo>
                    <a:pt x="39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313;p75">
              <a:extLst>
                <a:ext uri="{FF2B5EF4-FFF2-40B4-BE49-F238E27FC236}">
                  <a16:creationId xmlns:a16="http://schemas.microsoft.com/office/drawing/2014/main" id="{D9B61B83-EDAE-4A29-94C2-BDA15836B28F}"/>
                </a:ext>
              </a:extLst>
            </p:cNvPr>
            <p:cNvSpPr/>
            <p:nvPr/>
          </p:nvSpPr>
          <p:spPr>
            <a:xfrm>
              <a:off x="4308250" y="2139475"/>
              <a:ext cx="100100" cy="140125"/>
            </a:xfrm>
            <a:custGeom>
              <a:avLst/>
              <a:gdLst/>
              <a:ahLst/>
              <a:cxnLst/>
              <a:rect l="l" t="t" r="r" b="b"/>
              <a:pathLst>
                <a:path w="4004" h="5605" extrusionOk="0">
                  <a:moveTo>
                    <a:pt x="4003" y="0"/>
                  </a:moveTo>
                  <a:cubicBezTo>
                    <a:pt x="2402" y="1068"/>
                    <a:pt x="1034" y="2436"/>
                    <a:pt x="0" y="4037"/>
                  </a:cubicBezTo>
                  <a:lnTo>
                    <a:pt x="1268" y="5604"/>
                  </a:lnTo>
                  <a:cubicBezTo>
                    <a:pt x="1968" y="4504"/>
                    <a:pt x="2902" y="3570"/>
                    <a:pt x="4003" y="2836"/>
                  </a:cubicBezTo>
                  <a:lnTo>
                    <a:pt x="40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314;p75">
              <a:extLst>
                <a:ext uri="{FF2B5EF4-FFF2-40B4-BE49-F238E27FC236}">
                  <a16:creationId xmlns:a16="http://schemas.microsoft.com/office/drawing/2014/main" id="{BCDC1D51-134C-4762-98BB-C08DD096820D}"/>
                </a:ext>
              </a:extLst>
            </p:cNvPr>
            <p:cNvSpPr/>
            <p:nvPr/>
          </p:nvSpPr>
          <p:spPr>
            <a:xfrm>
              <a:off x="4500050" y="2372150"/>
              <a:ext cx="93425" cy="148450"/>
            </a:xfrm>
            <a:custGeom>
              <a:avLst/>
              <a:gdLst/>
              <a:ahLst/>
              <a:cxnLst/>
              <a:rect l="l" t="t" r="r" b="b"/>
              <a:pathLst>
                <a:path w="3737" h="5938" extrusionOk="0">
                  <a:moveTo>
                    <a:pt x="3737" y="0"/>
                  </a:moveTo>
                  <a:lnTo>
                    <a:pt x="1702" y="300"/>
                  </a:lnTo>
                  <a:cubicBezTo>
                    <a:pt x="1335" y="1735"/>
                    <a:pt x="768" y="3102"/>
                    <a:pt x="1" y="4370"/>
                  </a:cubicBezTo>
                  <a:lnTo>
                    <a:pt x="1268" y="5938"/>
                  </a:lnTo>
                  <a:cubicBezTo>
                    <a:pt x="2369" y="4103"/>
                    <a:pt x="3203" y="2102"/>
                    <a:pt x="37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315;p75">
              <a:extLst>
                <a:ext uri="{FF2B5EF4-FFF2-40B4-BE49-F238E27FC236}">
                  <a16:creationId xmlns:a16="http://schemas.microsoft.com/office/drawing/2014/main" id="{48CB66AB-E7BB-46A0-80A4-5F05677B6453}"/>
                </a:ext>
              </a:extLst>
            </p:cNvPr>
            <p:cNvSpPr/>
            <p:nvPr/>
          </p:nvSpPr>
          <p:spPr>
            <a:xfrm>
              <a:off x="4235700" y="2257050"/>
              <a:ext cx="93425" cy="148475"/>
            </a:xfrm>
            <a:custGeom>
              <a:avLst/>
              <a:gdLst/>
              <a:ahLst/>
              <a:cxnLst/>
              <a:rect l="l" t="t" r="r" b="b"/>
              <a:pathLst>
                <a:path w="3737" h="5939" extrusionOk="0">
                  <a:moveTo>
                    <a:pt x="2469" y="1"/>
                  </a:moveTo>
                  <a:cubicBezTo>
                    <a:pt x="1335" y="1835"/>
                    <a:pt x="501" y="3837"/>
                    <a:pt x="0" y="5938"/>
                  </a:cubicBezTo>
                  <a:lnTo>
                    <a:pt x="2035" y="5638"/>
                  </a:lnTo>
                  <a:cubicBezTo>
                    <a:pt x="2402" y="4204"/>
                    <a:pt x="2969" y="2803"/>
                    <a:pt x="3736" y="1569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316;p75">
              <a:extLst>
                <a:ext uri="{FF2B5EF4-FFF2-40B4-BE49-F238E27FC236}">
                  <a16:creationId xmlns:a16="http://schemas.microsoft.com/office/drawing/2014/main" id="{7EE779E4-A4D9-4F09-BA5E-B7565C3BB679}"/>
                </a:ext>
              </a:extLst>
            </p:cNvPr>
            <p:cNvSpPr/>
            <p:nvPr/>
          </p:nvSpPr>
          <p:spPr>
            <a:xfrm>
              <a:off x="4224850" y="2417175"/>
              <a:ext cx="57575" cy="146800"/>
            </a:xfrm>
            <a:custGeom>
              <a:avLst/>
              <a:gdLst/>
              <a:ahLst/>
              <a:cxnLst/>
              <a:rect l="l" t="t" r="r" b="b"/>
              <a:pathLst>
                <a:path w="2303" h="5872" extrusionOk="0">
                  <a:moveTo>
                    <a:pt x="2302" y="0"/>
                  </a:moveTo>
                  <a:lnTo>
                    <a:pt x="301" y="267"/>
                  </a:lnTo>
                  <a:cubicBezTo>
                    <a:pt x="101" y="1268"/>
                    <a:pt x="1" y="2235"/>
                    <a:pt x="1" y="3236"/>
                  </a:cubicBezTo>
                  <a:cubicBezTo>
                    <a:pt x="1" y="4137"/>
                    <a:pt x="101" y="5004"/>
                    <a:pt x="301" y="5871"/>
                  </a:cubicBezTo>
                  <a:lnTo>
                    <a:pt x="2302" y="3836"/>
                  </a:lnTo>
                  <a:cubicBezTo>
                    <a:pt x="2169" y="3236"/>
                    <a:pt x="2102" y="2636"/>
                    <a:pt x="2102" y="2035"/>
                  </a:cubicBezTo>
                  <a:cubicBezTo>
                    <a:pt x="2102" y="1335"/>
                    <a:pt x="2169" y="668"/>
                    <a:pt x="2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317;p75">
              <a:extLst>
                <a:ext uri="{FF2B5EF4-FFF2-40B4-BE49-F238E27FC236}">
                  <a16:creationId xmlns:a16="http://schemas.microsoft.com/office/drawing/2014/main" id="{623C2B11-3FB7-40CB-BACE-762D7301E215}"/>
                </a:ext>
              </a:extLst>
            </p:cNvPr>
            <p:cNvSpPr/>
            <p:nvPr/>
          </p:nvSpPr>
          <p:spPr>
            <a:xfrm>
              <a:off x="4235700" y="2527250"/>
              <a:ext cx="92575" cy="128450"/>
            </a:xfrm>
            <a:custGeom>
              <a:avLst/>
              <a:gdLst/>
              <a:ahLst/>
              <a:cxnLst/>
              <a:rect l="l" t="t" r="r" b="b"/>
              <a:pathLst>
                <a:path w="3703" h="5138" extrusionOk="0">
                  <a:moveTo>
                    <a:pt x="2035" y="1"/>
                  </a:moveTo>
                  <a:lnTo>
                    <a:pt x="0" y="2035"/>
                  </a:lnTo>
                  <a:cubicBezTo>
                    <a:pt x="501" y="3536"/>
                    <a:pt x="1368" y="4604"/>
                    <a:pt x="2469" y="5138"/>
                  </a:cubicBezTo>
                  <a:lnTo>
                    <a:pt x="3703" y="2135"/>
                  </a:lnTo>
                  <a:cubicBezTo>
                    <a:pt x="2902" y="1668"/>
                    <a:pt x="2269" y="901"/>
                    <a:pt x="20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318;p75">
              <a:extLst>
                <a:ext uri="{FF2B5EF4-FFF2-40B4-BE49-F238E27FC236}">
                  <a16:creationId xmlns:a16="http://schemas.microsoft.com/office/drawing/2014/main" id="{67B4DEA3-7984-4FEB-AAC9-DE89D519FC51}"/>
                </a:ext>
              </a:extLst>
            </p:cNvPr>
            <p:cNvSpPr/>
            <p:nvPr/>
          </p:nvSpPr>
          <p:spPr>
            <a:xfrm>
              <a:off x="4421650" y="2498075"/>
              <a:ext cx="99275" cy="139275"/>
            </a:xfrm>
            <a:custGeom>
              <a:avLst/>
              <a:gdLst/>
              <a:ahLst/>
              <a:cxnLst/>
              <a:rect l="l" t="t" r="r" b="b"/>
              <a:pathLst>
                <a:path w="3971" h="5571" extrusionOk="0">
                  <a:moveTo>
                    <a:pt x="2736" y="0"/>
                  </a:moveTo>
                  <a:cubicBezTo>
                    <a:pt x="2002" y="1101"/>
                    <a:pt x="1068" y="2035"/>
                    <a:pt x="1" y="2769"/>
                  </a:cubicBezTo>
                  <a:lnTo>
                    <a:pt x="1" y="5571"/>
                  </a:lnTo>
                  <a:cubicBezTo>
                    <a:pt x="1602" y="4537"/>
                    <a:pt x="2936" y="3169"/>
                    <a:pt x="3970" y="1568"/>
                  </a:cubicBezTo>
                  <a:lnTo>
                    <a:pt x="27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319;p75">
              <a:extLst>
                <a:ext uri="{FF2B5EF4-FFF2-40B4-BE49-F238E27FC236}">
                  <a16:creationId xmlns:a16="http://schemas.microsoft.com/office/drawing/2014/main" id="{FC9E41EA-3DB9-47F8-B649-1E8E2D2C4132}"/>
                </a:ext>
              </a:extLst>
            </p:cNvPr>
            <p:cNvSpPr/>
            <p:nvPr/>
          </p:nvSpPr>
          <p:spPr>
            <a:xfrm>
              <a:off x="4298250" y="2240375"/>
              <a:ext cx="41700" cy="55900"/>
            </a:xfrm>
            <a:custGeom>
              <a:avLst/>
              <a:gdLst/>
              <a:ahLst/>
              <a:cxnLst/>
              <a:rect l="l" t="t" r="r" b="b"/>
              <a:pathLst>
                <a:path w="1668" h="2236" extrusionOk="0">
                  <a:moveTo>
                    <a:pt x="400" y="1"/>
                  </a:moveTo>
                  <a:cubicBezTo>
                    <a:pt x="267" y="201"/>
                    <a:pt x="134" y="434"/>
                    <a:pt x="0" y="668"/>
                  </a:cubicBezTo>
                  <a:lnTo>
                    <a:pt x="1234" y="2236"/>
                  </a:lnTo>
                  <a:cubicBezTo>
                    <a:pt x="1368" y="2002"/>
                    <a:pt x="1501" y="1769"/>
                    <a:pt x="1668" y="1568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320;p75">
              <a:extLst>
                <a:ext uri="{FF2B5EF4-FFF2-40B4-BE49-F238E27FC236}">
                  <a16:creationId xmlns:a16="http://schemas.microsoft.com/office/drawing/2014/main" id="{A75BC3CF-F865-4CFE-A5A2-B4BA33C4805A}"/>
                </a:ext>
              </a:extLst>
            </p:cNvPr>
            <p:cNvSpPr/>
            <p:nvPr/>
          </p:nvSpPr>
          <p:spPr>
            <a:xfrm>
              <a:off x="4231525" y="2398000"/>
              <a:ext cx="55075" cy="25875"/>
            </a:xfrm>
            <a:custGeom>
              <a:avLst/>
              <a:gdLst/>
              <a:ahLst/>
              <a:cxnLst/>
              <a:rect l="l" t="t" r="r" b="b"/>
              <a:pathLst>
                <a:path w="2203" h="1035" extrusionOk="0">
                  <a:moveTo>
                    <a:pt x="2202" y="0"/>
                  </a:moveTo>
                  <a:lnTo>
                    <a:pt x="167" y="300"/>
                  </a:lnTo>
                  <a:cubicBezTo>
                    <a:pt x="101" y="534"/>
                    <a:pt x="67" y="801"/>
                    <a:pt x="1" y="1034"/>
                  </a:cubicBezTo>
                  <a:lnTo>
                    <a:pt x="2035" y="767"/>
                  </a:lnTo>
                  <a:cubicBezTo>
                    <a:pt x="2069" y="501"/>
                    <a:pt x="2135" y="234"/>
                    <a:pt x="22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321;p75">
              <a:extLst>
                <a:ext uri="{FF2B5EF4-FFF2-40B4-BE49-F238E27FC236}">
                  <a16:creationId xmlns:a16="http://schemas.microsoft.com/office/drawing/2014/main" id="{E6F53122-C991-40A9-A8C1-7CC303AAC0E0}"/>
                </a:ext>
              </a:extLst>
            </p:cNvPr>
            <p:cNvSpPr/>
            <p:nvPr/>
          </p:nvSpPr>
          <p:spPr>
            <a:xfrm>
              <a:off x="4232350" y="2513075"/>
              <a:ext cx="54250" cy="65075"/>
            </a:xfrm>
            <a:custGeom>
              <a:avLst/>
              <a:gdLst/>
              <a:ahLst/>
              <a:cxnLst/>
              <a:rect l="l" t="t" r="r" b="b"/>
              <a:pathLst>
                <a:path w="2170" h="2603" extrusionOk="0">
                  <a:moveTo>
                    <a:pt x="2002" y="0"/>
                  </a:moveTo>
                  <a:lnTo>
                    <a:pt x="1" y="2035"/>
                  </a:lnTo>
                  <a:cubicBezTo>
                    <a:pt x="34" y="2235"/>
                    <a:pt x="101" y="2436"/>
                    <a:pt x="168" y="2602"/>
                  </a:cubicBezTo>
                  <a:lnTo>
                    <a:pt x="2169" y="568"/>
                  </a:lnTo>
                  <a:cubicBezTo>
                    <a:pt x="2102" y="367"/>
                    <a:pt x="2036" y="167"/>
                    <a:pt x="20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322;p75">
              <a:extLst>
                <a:ext uri="{FF2B5EF4-FFF2-40B4-BE49-F238E27FC236}">
                  <a16:creationId xmlns:a16="http://schemas.microsoft.com/office/drawing/2014/main" id="{BA42AC5A-C8B5-4C8C-B5AF-D3BB8B2E156B}"/>
                </a:ext>
              </a:extLst>
            </p:cNvPr>
            <p:cNvSpPr/>
            <p:nvPr/>
          </p:nvSpPr>
          <p:spPr>
            <a:xfrm>
              <a:off x="4297400" y="2580625"/>
              <a:ext cx="41725" cy="79250"/>
            </a:xfrm>
            <a:custGeom>
              <a:avLst/>
              <a:gdLst/>
              <a:ahLst/>
              <a:cxnLst/>
              <a:rect l="l" t="t" r="r" b="b"/>
              <a:pathLst>
                <a:path w="1669" h="3170" extrusionOk="0">
                  <a:moveTo>
                    <a:pt x="1268" y="0"/>
                  </a:moveTo>
                  <a:lnTo>
                    <a:pt x="1" y="3003"/>
                  </a:lnTo>
                  <a:cubicBezTo>
                    <a:pt x="134" y="3036"/>
                    <a:pt x="268" y="3103"/>
                    <a:pt x="434" y="3169"/>
                  </a:cubicBezTo>
                  <a:lnTo>
                    <a:pt x="1669" y="167"/>
                  </a:lnTo>
                  <a:cubicBezTo>
                    <a:pt x="1535" y="100"/>
                    <a:pt x="1402" y="67"/>
                    <a:pt x="1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323;p75">
              <a:extLst>
                <a:ext uri="{FF2B5EF4-FFF2-40B4-BE49-F238E27FC236}">
                  <a16:creationId xmlns:a16="http://schemas.microsoft.com/office/drawing/2014/main" id="{878DC70B-F09D-47E3-9BF4-BE3E9D95E8A1}"/>
                </a:ext>
              </a:extLst>
            </p:cNvPr>
            <p:cNvSpPr/>
            <p:nvPr/>
          </p:nvSpPr>
          <p:spPr>
            <a:xfrm>
              <a:off x="4408325" y="2567275"/>
              <a:ext cx="12525" cy="78425"/>
            </a:xfrm>
            <a:custGeom>
              <a:avLst/>
              <a:gdLst/>
              <a:ahLst/>
              <a:cxnLst/>
              <a:rect l="l" t="t" r="r" b="b"/>
              <a:pathLst>
                <a:path w="501" h="3137" extrusionOk="0">
                  <a:moveTo>
                    <a:pt x="501" y="1"/>
                  </a:moveTo>
                  <a:cubicBezTo>
                    <a:pt x="434" y="34"/>
                    <a:pt x="334" y="101"/>
                    <a:pt x="234" y="167"/>
                  </a:cubicBezTo>
                  <a:cubicBezTo>
                    <a:pt x="167" y="201"/>
                    <a:pt x="67" y="234"/>
                    <a:pt x="0" y="301"/>
                  </a:cubicBezTo>
                  <a:lnTo>
                    <a:pt x="0" y="3136"/>
                  </a:lnTo>
                  <a:lnTo>
                    <a:pt x="234" y="2969"/>
                  </a:lnTo>
                  <a:lnTo>
                    <a:pt x="501" y="2803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324;p75">
              <a:extLst>
                <a:ext uri="{FF2B5EF4-FFF2-40B4-BE49-F238E27FC236}">
                  <a16:creationId xmlns:a16="http://schemas.microsoft.com/office/drawing/2014/main" id="{113FA413-6993-4ED9-A962-64AD9DED9120}"/>
                </a:ext>
              </a:extLst>
            </p:cNvPr>
            <p:cNvSpPr/>
            <p:nvPr/>
          </p:nvSpPr>
          <p:spPr>
            <a:xfrm>
              <a:off x="4408325" y="2131975"/>
              <a:ext cx="12525" cy="78400"/>
            </a:xfrm>
            <a:custGeom>
              <a:avLst/>
              <a:gdLst/>
              <a:ahLst/>
              <a:cxnLst/>
              <a:rect l="l" t="t" r="r" b="b"/>
              <a:pathLst>
                <a:path w="501" h="3136" extrusionOk="0">
                  <a:moveTo>
                    <a:pt x="501" y="0"/>
                  </a:moveTo>
                  <a:lnTo>
                    <a:pt x="234" y="134"/>
                  </a:lnTo>
                  <a:cubicBezTo>
                    <a:pt x="167" y="200"/>
                    <a:pt x="67" y="267"/>
                    <a:pt x="0" y="300"/>
                  </a:cubicBezTo>
                  <a:lnTo>
                    <a:pt x="0" y="3136"/>
                  </a:lnTo>
                  <a:cubicBezTo>
                    <a:pt x="67" y="3069"/>
                    <a:pt x="167" y="3002"/>
                    <a:pt x="234" y="2969"/>
                  </a:cubicBezTo>
                  <a:cubicBezTo>
                    <a:pt x="334" y="2902"/>
                    <a:pt x="434" y="2869"/>
                    <a:pt x="501" y="2836"/>
                  </a:cubicBezTo>
                  <a:lnTo>
                    <a:pt x="5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325;p75">
              <a:extLst>
                <a:ext uri="{FF2B5EF4-FFF2-40B4-BE49-F238E27FC236}">
                  <a16:creationId xmlns:a16="http://schemas.microsoft.com/office/drawing/2014/main" id="{E7350D09-338C-467E-A272-8501DD64159F}"/>
                </a:ext>
              </a:extLst>
            </p:cNvPr>
            <p:cNvSpPr/>
            <p:nvPr/>
          </p:nvSpPr>
          <p:spPr>
            <a:xfrm>
              <a:off x="4489200" y="2481375"/>
              <a:ext cx="41725" cy="55900"/>
            </a:xfrm>
            <a:custGeom>
              <a:avLst/>
              <a:gdLst/>
              <a:ahLst/>
              <a:cxnLst/>
              <a:rect l="l" t="t" r="r" b="b"/>
              <a:pathLst>
                <a:path w="1669" h="2236" extrusionOk="0">
                  <a:moveTo>
                    <a:pt x="435" y="1"/>
                  </a:moveTo>
                  <a:cubicBezTo>
                    <a:pt x="301" y="234"/>
                    <a:pt x="168" y="435"/>
                    <a:pt x="1" y="668"/>
                  </a:cubicBezTo>
                  <a:lnTo>
                    <a:pt x="1268" y="2236"/>
                  </a:lnTo>
                  <a:cubicBezTo>
                    <a:pt x="1402" y="2002"/>
                    <a:pt x="1535" y="1802"/>
                    <a:pt x="1669" y="1569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326;p75">
              <a:extLst>
                <a:ext uri="{FF2B5EF4-FFF2-40B4-BE49-F238E27FC236}">
                  <a16:creationId xmlns:a16="http://schemas.microsoft.com/office/drawing/2014/main" id="{214FCA6F-6C0B-4D91-8076-DE67F0676534}"/>
                </a:ext>
              </a:extLst>
            </p:cNvPr>
            <p:cNvSpPr/>
            <p:nvPr/>
          </p:nvSpPr>
          <p:spPr>
            <a:xfrm>
              <a:off x="4330775" y="2372975"/>
              <a:ext cx="46725" cy="112600"/>
            </a:xfrm>
            <a:custGeom>
              <a:avLst/>
              <a:gdLst/>
              <a:ahLst/>
              <a:cxnLst/>
              <a:rect l="l" t="t" r="r" b="b"/>
              <a:pathLst>
                <a:path w="1869" h="4504" extrusionOk="0">
                  <a:moveTo>
                    <a:pt x="1768" y="0"/>
                  </a:moveTo>
                  <a:lnTo>
                    <a:pt x="100" y="968"/>
                  </a:lnTo>
                  <a:cubicBezTo>
                    <a:pt x="67" y="1001"/>
                    <a:pt x="33" y="1001"/>
                    <a:pt x="33" y="1035"/>
                  </a:cubicBezTo>
                  <a:cubicBezTo>
                    <a:pt x="0" y="1101"/>
                    <a:pt x="0" y="1135"/>
                    <a:pt x="0" y="1168"/>
                  </a:cubicBezTo>
                  <a:lnTo>
                    <a:pt x="0" y="1735"/>
                  </a:lnTo>
                  <a:cubicBezTo>
                    <a:pt x="0" y="1768"/>
                    <a:pt x="0" y="1802"/>
                    <a:pt x="33" y="1835"/>
                  </a:cubicBezTo>
                  <a:lnTo>
                    <a:pt x="100" y="1835"/>
                  </a:lnTo>
                  <a:lnTo>
                    <a:pt x="1134" y="1235"/>
                  </a:lnTo>
                  <a:lnTo>
                    <a:pt x="400" y="4370"/>
                  </a:lnTo>
                  <a:lnTo>
                    <a:pt x="400" y="4437"/>
                  </a:lnTo>
                  <a:cubicBezTo>
                    <a:pt x="367" y="4470"/>
                    <a:pt x="400" y="4470"/>
                    <a:pt x="400" y="4504"/>
                  </a:cubicBezTo>
                  <a:lnTo>
                    <a:pt x="467" y="4504"/>
                  </a:lnTo>
                  <a:lnTo>
                    <a:pt x="967" y="4237"/>
                  </a:lnTo>
                  <a:cubicBezTo>
                    <a:pt x="967" y="4203"/>
                    <a:pt x="1001" y="4170"/>
                    <a:pt x="1001" y="4137"/>
                  </a:cubicBezTo>
                  <a:cubicBezTo>
                    <a:pt x="1034" y="4103"/>
                    <a:pt x="1034" y="4070"/>
                    <a:pt x="1067" y="4037"/>
                  </a:cubicBezTo>
                  <a:lnTo>
                    <a:pt x="1801" y="901"/>
                  </a:lnTo>
                  <a:cubicBezTo>
                    <a:pt x="1835" y="801"/>
                    <a:pt x="1868" y="701"/>
                    <a:pt x="1868" y="601"/>
                  </a:cubicBezTo>
                  <a:lnTo>
                    <a:pt x="1868" y="101"/>
                  </a:lnTo>
                  <a:cubicBezTo>
                    <a:pt x="1868" y="67"/>
                    <a:pt x="1868" y="34"/>
                    <a:pt x="18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327;p75">
              <a:extLst>
                <a:ext uri="{FF2B5EF4-FFF2-40B4-BE49-F238E27FC236}">
                  <a16:creationId xmlns:a16="http://schemas.microsoft.com/office/drawing/2014/main" id="{B950D56E-92BD-4212-9E35-F238D0D1712A}"/>
                </a:ext>
              </a:extLst>
            </p:cNvPr>
            <p:cNvSpPr/>
            <p:nvPr/>
          </p:nvSpPr>
          <p:spPr>
            <a:xfrm>
              <a:off x="4384125" y="2347950"/>
              <a:ext cx="50900" cy="104275"/>
            </a:xfrm>
            <a:custGeom>
              <a:avLst/>
              <a:gdLst/>
              <a:ahLst/>
              <a:cxnLst/>
              <a:rect l="l" t="t" r="r" b="b"/>
              <a:pathLst>
                <a:path w="2036" h="4171" extrusionOk="0">
                  <a:moveTo>
                    <a:pt x="1202" y="968"/>
                  </a:moveTo>
                  <a:cubicBezTo>
                    <a:pt x="1235" y="968"/>
                    <a:pt x="1302" y="1001"/>
                    <a:pt x="1302" y="1035"/>
                  </a:cubicBezTo>
                  <a:cubicBezTo>
                    <a:pt x="1335" y="1068"/>
                    <a:pt x="1369" y="1135"/>
                    <a:pt x="1369" y="1202"/>
                  </a:cubicBezTo>
                  <a:cubicBezTo>
                    <a:pt x="1402" y="1268"/>
                    <a:pt x="1402" y="1335"/>
                    <a:pt x="1402" y="1435"/>
                  </a:cubicBezTo>
                  <a:lnTo>
                    <a:pt x="1402" y="2336"/>
                  </a:lnTo>
                  <a:cubicBezTo>
                    <a:pt x="1402" y="2402"/>
                    <a:pt x="1369" y="2503"/>
                    <a:pt x="1369" y="2569"/>
                  </a:cubicBezTo>
                  <a:cubicBezTo>
                    <a:pt x="1335" y="2669"/>
                    <a:pt x="1335" y="2736"/>
                    <a:pt x="1302" y="2803"/>
                  </a:cubicBezTo>
                  <a:cubicBezTo>
                    <a:pt x="1268" y="2869"/>
                    <a:pt x="1235" y="2936"/>
                    <a:pt x="1168" y="3003"/>
                  </a:cubicBezTo>
                  <a:cubicBezTo>
                    <a:pt x="1135" y="3070"/>
                    <a:pt x="1068" y="3103"/>
                    <a:pt x="1002" y="3170"/>
                  </a:cubicBezTo>
                  <a:cubicBezTo>
                    <a:pt x="968" y="3203"/>
                    <a:pt x="902" y="3203"/>
                    <a:pt x="835" y="3203"/>
                  </a:cubicBezTo>
                  <a:cubicBezTo>
                    <a:pt x="801" y="3203"/>
                    <a:pt x="735" y="3170"/>
                    <a:pt x="735" y="3136"/>
                  </a:cubicBezTo>
                  <a:cubicBezTo>
                    <a:pt x="701" y="3103"/>
                    <a:pt x="668" y="3036"/>
                    <a:pt x="668" y="2970"/>
                  </a:cubicBezTo>
                  <a:cubicBezTo>
                    <a:pt x="635" y="2903"/>
                    <a:pt x="635" y="2836"/>
                    <a:pt x="668" y="2736"/>
                  </a:cubicBezTo>
                  <a:lnTo>
                    <a:pt x="668" y="1835"/>
                  </a:lnTo>
                  <a:cubicBezTo>
                    <a:pt x="668" y="1769"/>
                    <a:pt x="668" y="1669"/>
                    <a:pt x="668" y="1602"/>
                  </a:cubicBezTo>
                  <a:cubicBezTo>
                    <a:pt x="701" y="1502"/>
                    <a:pt x="701" y="1435"/>
                    <a:pt x="735" y="1368"/>
                  </a:cubicBezTo>
                  <a:cubicBezTo>
                    <a:pt x="768" y="1302"/>
                    <a:pt x="801" y="1235"/>
                    <a:pt x="868" y="1168"/>
                  </a:cubicBezTo>
                  <a:cubicBezTo>
                    <a:pt x="902" y="1102"/>
                    <a:pt x="968" y="1035"/>
                    <a:pt x="1035" y="1001"/>
                  </a:cubicBezTo>
                  <a:cubicBezTo>
                    <a:pt x="1068" y="968"/>
                    <a:pt x="1135" y="968"/>
                    <a:pt x="1202" y="968"/>
                  </a:cubicBezTo>
                  <a:close/>
                  <a:moveTo>
                    <a:pt x="1469" y="1"/>
                  </a:moveTo>
                  <a:cubicBezTo>
                    <a:pt x="1302" y="1"/>
                    <a:pt x="1168" y="67"/>
                    <a:pt x="1035" y="168"/>
                  </a:cubicBezTo>
                  <a:cubicBezTo>
                    <a:pt x="835" y="234"/>
                    <a:pt x="701" y="368"/>
                    <a:pt x="568" y="534"/>
                  </a:cubicBezTo>
                  <a:cubicBezTo>
                    <a:pt x="435" y="668"/>
                    <a:pt x="334" y="835"/>
                    <a:pt x="268" y="1001"/>
                  </a:cubicBezTo>
                  <a:cubicBezTo>
                    <a:pt x="168" y="1202"/>
                    <a:pt x="101" y="1402"/>
                    <a:pt x="68" y="1602"/>
                  </a:cubicBezTo>
                  <a:cubicBezTo>
                    <a:pt x="34" y="1769"/>
                    <a:pt x="1" y="1969"/>
                    <a:pt x="1" y="2169"/>
                  </a:cubicBezTo>
                  <a:lnTo>
                    <a:pt x="1" y="2669"/>
                  </a:lnTo>
                  <a:lnTo>
                    <a:pt x="1" y="3136"/>
                  </a:lnTo>
                  <a:cubicBezTo>
                    <a:pt x="1" y="3303"/>
                    <a:pt x="34" y="3470"/>
                    <a:pt x="68" y="3637"/>
                  </a:cubicBezTo>
                  <a:cubicBezTo>
                    <a:pt x="101" y="3770"/>
                    <a:pt x="168" y="3904"/>
                    <a:pt x="268" y="4004"/>
                  </a:cubicBezTo>
                  <a:cubicBezTo>
                    <a:pt x="334" y="4104"/>
                    <a:pt x="468" y="4137"/>
                    <a:pt x="568" y="4170"/>
                  </a:cubicBezTo>
                  <a:cubicBezTo>
                    <a:pt x="735" y="4137"/>
                    <a:pt x="902" y="4104"/>
                    <a:pt x="1035" y="4004"/>
                  </a:cubicBezTo>
                  <a:cubicBezTo>
                    <a:pt x="1202" y="3904"/>
                    <a:pt x="1369" y="3770"/>
                    <a:pt x="1469" y="3637"/>
                  </a:cubicBezTo>
                  <a:cubicBezTo>
                    <a:pt x="1602" y="3470"/>
                    <a:pt x="1702" y="3303"/>
                    <a:pt x="1802" y="3136"/>
                  </a:cubicBezTo>
                  <a:cubicBezTo>
                    <a:pt x="1869" y="2970"/>
                    <a:pt x="1936" y="2769"/>
                    <a:pt x="1969" y="2569"/>
                  </a:cubicBezTo>
                  <a:cubicBezTo>
                    <a:pt x="2002" y="2369"/>
                    <a:pt x="2036" y="2169"/>
                    <a:pt x="2036" y="1969"/>
                  </a:cubicBezTo>
                  <a:lnTo>
                    <a:pt x="2036" y="1502"/>
                  </a:lnTo>
                  <a:lnTo>
                    <a:pt x="2036" y="1035"/>
                  </a:lnTo>
                  <a:cubicBezTo>
                    <a:pt x="2036" y="835"/>
                    <a:pt x="2002" y="668"/>
                    <a:pt x="1969" y="501"/>
                  </a:cubicBezTo>
                  <a:cubicBezTo>
                    <a:pt x="1936" y="368"/>
                    <a:pt x="1869" y="234"/>
                    <a:pt x="1802" y="134"/>
                  </a:cubicBezTo>
                  <a:cubicBezTo>
                    <a:pt x="1702" y="67"/>
                    <a:pt x="1602" y="1"/>
                    <a:pt x="14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328;p75">
              <a:extLst>
                <a:ext uri="{FF2B5EF4-FFF2-40B4-BE49-F238E27FC236}">
                  <a16:creationId xmlns:a16="http://schemas.microsoft.com/office/drawing/2014/main" id="{58743392-A2A5-408D-9BDA-0F2C5A58E7E1}"/>
                </a:ext>
              </a:extLst>
            </p:cNvPr>
            <p:cNvSpPr/>
            <p:nvPr/>
          </p:nvSpPr>
          <p:spPr>
            <a:xfrm>
              <a:off x="4442500" y="2299600"/>
              <a:ext cx="68425" cy="123425"/>
            </a:xfrm>
            <a:custGeom>
              <a:avLst/>
              <a:gdLst/>
              <a:ahLst/>
              <a:cxnLst/>
              <a:rect l="l" t="t" r="r" b="b"/>
              <a:pathLst>
                <a:path w="2737" h="4937" extrusionOk="0">
                  <a:moveTo>
                    <a:pt x="618" y="1509"/>
                  </a:moveTo>
                  <a:cubicBezTo>
                    <a:pt x="635" y="1509"/>
                    <a:pt x="651" y="1518"/>
                    <a:pt x="668" y="1534"/>
                  </a:cubicBezTo>
                  <a:cubicBezTo>
                    <a:pt x="701" y="1601"/>
                    <a:pt x="701" y="1668"/>
                    <a:pt x="701" y="1735"/>
                  </a:cubicBezTo>
                  <a:lnTo>
                    <a:pt x="701" y="2102"/>
                  </a:lnTo>
                  <a:cubicBezTo>
                    <a:pt x="701" y="2168"/>
                    <a:pt x="701" y="2235"/>
                    <a:pt x="668" y="2335"/>
                  </a:cubicBezTo>
                  <a:cubicBezTo>
                    <a:pt x="635" y="2368"/>
                    <a:pt x="601" y="2435"/>
                    <a:pt x="568" y="2468"/>
                  </a:cubicBezTo>
                  <a:cubicBezTo>
                    <a:pt x="535" y="2485"/>
                    <a:pt x="510" y="2493"/>
                    <a:pt x="493" y="2493"/>
                  </a:cubicBezTo>
                  <a:cubicBezTo>
                    <a:pt x="476" y="2493"/>
                    <a:pt x="468" y="2485"/>
                    <a:pt x="468" y="2468"/>
                  </a:cubicBezTo>
                  <a:cubicBezTo>
                    <a:pt x="435" y="2402"/>
                    <a:pt x="401" y="2335"/>
                    <a:pt x="435" y="2268"/>
                  </a:cubicBezTo>
                  <a:lnTo>
                    <a:pt x="435" y="1901"/>
                  </a:lnTo>
                  <a:cubicBezTo>
                    <a:pt x="435" y="1835"/>
                    <a:pt x="435" y="1768"/>
                    <a:pt x="468" y="1668"/>
                  </a:cubicBezTo>
                  <a:cubicBezTo>
                    <a:pt x="468" y="1635"/>
                    <a:pt x="501" y="1568"/>
                    <a:pt x="568" y="1534"/>
                  </a:cubicBezTo>
                  <a:cubicBezTo>
                    <a:pt x="585" y="1518"/>
                    <a:pt x="601" y="1509"/>
                    <a:pt x="618" y="1509"/>
                  </a:cubicBezTo>
                  <a:close/>
                  <a:moveTo>
                    <a:pt x="801" y="967"/>
                  </a:moveTo>
                  <a:cubicBezTo>
                    <a:pt x="701" y="967"/>
                    <a:pt x="635" y="1001"/>
                    <a:pt x="568" y="1034"/>
                  </a:cubicBezTo>
                  <a:cubicBezTo>
                    <a:pt x="468" y="1101"/>
                    <a:pt x="401" y="1168"/>
                    <a:pt x="301" y="1234"/>
                  </a:cubicBezTo>
                  <a:cubicBezTo>
                    <a:pt x="234" y="1334"/>
                    <a:pt x="201" y="1401"/>
                    <a:pt x="134" y="1501"/>
                  </a:cubicBezTo>
                  <a:cubicBezTo>
                    <a:pt x="101" y="1601"/>
                    <a:pt x="68" y="1701"/>
                    <a:pt x="34" y="1801"/>
                  </a:cubicBezTo>
                  <a:cubicBezTo>
                    <a:pt x="34" y="1901"/>
                    <a:pt x="1" y="2001"/>
                    <a:pt x="1" y="2135"/>
                  </a:cubicBezTo>
                  <a:cubicBezTo>
                    <a:pt x="1" y="2202"/>
                    <a:pt x="1" y="2268"/>
                    <a:pt x="1" y="2335"/>
                  </a:cubicBezTo>
                  <a:cubicBezTo>
                    <a:pt x="1" y="2402"/>
                    <a:pt x="1" y="2468"/>
                    <a:pt x="1" y="2535"/>
                  </a:cubicBezTo>
                  <a:cubicBezTo>
                    <a:pt x="1" y="2635"/>
                    <a:pt x="34" y="2702"/>
                    <a:pt x="34" y="2802"/>
                  </a:cubicBezTo>
                  <a:cubicBezTo>
                    <a:pt x="68" y="2869"/>
                    <a:pt x="101" y="2935"/>
                    <a:pt x="134" y="3002"/>
                  </a:cubicBezTo>
                  <a:cubicBezTo>
                    <a:pt x="201" y="3036"/>
                    <a:pt x="268" y="3069"/>
                    <a:pt x="301" y="3069"/>
                  </a:cubicBezTo>
                  <a:cubicBezTo>
                    <a:pt x="401" y="3036"/>
                    <a:pt x="468" y="3036"/>
                    <a:pt x="568" y="2969"/>
                  </a:cubicBezTo>
                  <a:cubicBezTo>
                    <a:pt x="635" y="2935"/>
                    <a:pt x="735" y="2869"/>
                    <a:pt x="801" y="2769"/>
                  </a:cubicBezTo>
                  <a:cubicBezTo>
                    <a:pt x="868" y="2702"/>
                    <a:pt x="902" y="2602"/>
                    <a:pt x="968" y="2535"/>
                  </a:cubicBezTo>
                  <a:cubicBezTo>
                    <a:pt x="1002" y="2435"/>
                    <a:pt x="1035" y="2335"/>
                    <a:pt x="1068" y="2235"/>
                  </a:cubicBezTo>
                  <a:cubicBezTo>
                    <a:pt x="1068" y="2102"/>
                    <a:pt x="1102" y="2001"/>
                    <a:pt x="1102" y="1901"/>
                  </a:cubicBezTo>
                  <a:lnTo>
                    <a:pt x="1102" y="1501"/>
                  </a:lnTo>
                  <a:cubicBezTo>
                    <a:pt x="1102" y="1401"/>
                    <a:pt x="1068" y="1301"/>
                    <a:pt x="1068" y="1201"/>
                  </a:cubicBezTo>
                  <a:cubicBezTo>
                    <a:pt x="1035" y="1134"/>
                    <a:pt x="1002" y="1101"/>
                    <a:pt x="968" y="1034"/>
                  </a:cubicBezTo>
                  <a:cubicBezTo>
                    <a:pt x="902" y="1001"/>
                    <a:pt x="868" y="967"/>
                    <a:pt x="801" y="967"/>
                  </a:cubicBezTo>
                  <a:close/>
                  <a:moveTo>
                    <a:pt x="2244" y="2477"/>
                  </a:moveTo>
                  <a:cubicBezTo>
                    <a:pt x="2261" y="2477"/>
                    <a:pt x="2269" y="2485"/>
                    <a:pt x="2269" y="2502"/>
                  </a:cubicBezTo>
                  <a:cubicBezTo>
                    <a:pt x="2303" y="2535"/>
                    <a:pt x="2336" y="2602"/>
                    <a:pt x="2303" y="2669"/>
                  </a:cubicBezTo>
                  <a:cubicBezTo>
                    <a:pt x="2336" y="2802"/>
                    <a:pt x="2336" y="2902"/>
                    <a:pt x="2303" y="3036"/>
                  </a:cubicBezTo>
                  <a:cubicBezTo>
                    <a:pt x="2303" y="3102"/>
                    <a:pt x="2303" y="3202"/>
                    <a:pt x="2269" y="3269"/>
                  </a:cubicBezTo>
                  <a:cubicBezTo>
                    <a:pt x="2269" y="3302"/>
                    <a:pt x="2236" y="3369"/>
                    <a:pt x="2169" y="3402"/>
                  </a:cubicBezTo>
                  <a:cubicBezTo>
                    <a:pt x="2152" y="3419"/>
                    <a:pt x="2136" y="3427"/>
                    <a:pt x="2119" y="3427"/>
                  </a:cubicBezTo>
                  <a:cubicBezTo>
                    <a:pt x="2102" y="3427"/>
                    <a:pt x="2086" y="3419"/>
                    <a:pt x="2069" y="3402"/>
                  </a:cubicBezTo>
                  <a:cubicBezTo>
                    <a:pt x="2036" y="3336"/>
                    <a:pt x="2036" y="3269"/>
                    <a:pt x="2036" y="3202"/>
                  </a:cubicBezTo>
                  <a:cubicBezTo>
                    <a:pt x="2036" y="3102"/>
                    <a:pt x="2036" y="2969"/>
                    <a:pt x="2036" y="2869"/>
                  </a:cubicBezTo>
                  <a:cubicBezTo>
                    <a:pt x="2036" y="2769"/>
                    <a:pt x="2036" y="2702"/>
                    <a:pt x="2069" y="2635"/>
                  </a:cubicBezTo>
                  <a:cubicBezTo>
                    <a:pt x="2102" y="2569"/>
                    <a:pt x="2136" y="2535"/>
                    <a:pt x="2169" y="2502"/>
                  </a:cubicBezTo>
                  <a:cubicBezTo>
                    <a:pt x="2202" y="2485"/>
                    <a:pt x="2227" y="2477"/>
                    <a:pt x="2244" y="2477"/>
                  </a:cubicBezTo>
                  <a:close/>
                  <a:moveTo>
                    <a:pt x="2403" y="1901"/>
                  </a:moveTo>
                  <a:cubicBezTo>
                    <a:pt x="2336" y="1935"/>
                    <a:pt x="2236" y="1935"/>
                    <a:pt x="2169" y="2001"/>
                  </a:cubicBezTo>
                  <a:cubicBezTo>
                    <a:pt x="2102" y="2035"/>
                    <a:pt x="2002" y="2102"/>
                    <a:pt x="1936" y="2202"/>
                  </a:cubicBezTo>
                  <a:cubicBezTo>
                    <a:pt x="1869" y="2268"/>
                    <a:pt x="1802" y="2368"/>
                    <a:pt x="1769" y="2435"/>
                  </a:cubicBezTo>
                  <a:cubicBezTo>
                    <a:pt x="1735" y="2535"/>
                    <a:pt x="1702" y="2635"/>
                    <a:pt x="1669" y="2735"/>
                  </a:cubicBezTo>
                  <a:cubicBezTo>
                    <a:pt x="1635" y="2835"/>
                    <a:pt x="1635" y="2969"/>
                    <a:pt x="1635" y="3069"/>
                  </a:cubicBezTo>
                  <a:lnTo>
                    <a:pt x="1635" y="3269"/>
                  </a:lnTo>
                  <a:lnTo>
                    <a:pt x="1635" y="3469"/>
                  </a:lnTo>
                  <a:cubicBezTo>
                    <a:pt x="1635" y="3569"/>
                    <a:pt x="1635" y="3669"/>
                    <a:pt x="1669" y="3736"/>
                  </a:cubicBezTo>
                  <a:cubicBezTo>
                    <a:pt x="1702" y="3803"/>
                    <a:pt x="1735" y="3869"/>
                    <a:pt x="1769" y="3936"/>
                  </a:cubicBezTo>
                  <a:cubicBezTo>
                    <a:pt x="1802" y="3970"/>
                    <a:pt x="1869" y="4003"/>
                    <a:pt x="1936" y="4003"/>
                  </a:cubicBezTo>
                  <a:cubicBezTo>
                    <a:pt x="2036" y="4003"/>
                    <a:pt x="2102" y="3970"/>
                    <a:pt x="2169" y="3936"/>
                  </a:cubicBezTo>
                  <a:cubicBezTo>
                    <a:pt x="2269" y="3869"/>
                    <a:pt x="2336" y="3803"/>
                    <a:pt x="2403" y="3736"/>
                  </a:cubicBezTo>
                  <a:cubicBezTo>
                    <a:pt x="2469" y="3636"/>
                    <a:pt x="2536" y="3569"/>
                    <a:pt x="2569" y="3469"/>
                  </a:cubicBezTo>
                  <a:cubicBezTo>
                    <a:pt x="2636" y="3369"/>
                    <a:pt x="2669" y="3269"/>
                    <a:pt x="2669" y="3169"/>
                  </a:cubicBezTo>
                  <a:cubicBezTo>
                    <a:pt x="2703" y="3069"/>
                    <a:pt x="2736" y="2935"/>
                    <a:pt x="2736" y="2835"/>
                  </a:cubicBezTo>
                  <a:cubicBezTo>
                    <a:pt x="2736" y="2702"/>
                    <a:pt x="2736" y="2569"/>
                    <a:pt x="2736" y="2435"/>
                  </a:cubicBezTo>
                  <a:lnTo>
                    <a:pt x="2703" y="2435"/>
                  </a:lnTo>
                  <a:cubicBezTo>
                    <a:pt x="2703" y="2335"/>
                    <a:pt x="2703" y="2235"/>
                    <a:pt x="2669" y="2168"/>
                  </a:cubicBezTo>
                  <a:cubicBezTo>
                    <a:pt x="2669" y="2102"/>
                    <a:pt x="2636" y="2035"/>
                    <a:pt x="2569" y="1968"/>
                  </a:cubicBezTo>
                  <a:cubicBezTo>
                    <a:pt x="2536" y="1935"/>
                    <a:pt x="2469" y="1901"/>
                    <a:pt x="2403" y="1901"/>
                  </a:cubicBezTo>
                  <a:close/>
                  <a:moveTo>
                    <a:pt x="2369" y="0"/>
                  </a:moveTo>
                  <a:lnTo>
                    <a:pt x="2102" y="167"/>
                  </a:lnTo>
                  <a:cubicBezTo>
                    <a:pt x="2069" y="200"/>
                    <a:pt x="2036" y="234"/>
                    <a:pt x="2002" y="234"/>
                  </a:cubicBezTo>
                  <a:cubicBezTo>
                    <a:pt x="2002" y="267"/>
                    <a:pt x="1969" y="300"/>
                    <a:pt x="1969" y="367"/>
                  </a:cubicBezTo>
                  <a:lnTo>
                    <a:pt x="268" y="4803"/>
                  </a:lnTo>
                  <a:lnTo>
                    <a:pt x="268" y="4870"/>
                  </a:lnTo>
                  <a:cubicBezTo>
                    <a:pt x="268" y="4904"/>
                    <a:pt x="268" y="4937"/>
                    <a:pt x="268" y="4937"/>
                  </a:cubicBezTo>
                  <a:lnTo>
                    <a:pt x="334" y="4937"/>
                  </a:lnTo>
                  <a:lnTo>
                    <a:pt x="635" y="4803"/>
                  </a:lnTo>
                  <a:cubicBezTo>
                    <a:pt x="668" y="4770"/>
                    <a:pt x="668" y="4737"/>
                    <a:pt x="701" y="4737"/>
                  </a:cubicBezTo>
                  <a:cubicBezTo>
                    <a:pt x="701" y="4670"/>
                    <a:pt x="735" y="4637"/>
                    <a:pt x="735" y="4603"/>
                  </a:cubicBezTo>
                  <a:lnTo>
                    <a:pt x="2469" y="133"/>
                  </a:lnTo>
                  <a:cubicBezTo>
                    <a:pt x="2469" y="133"/>
                    <a:pt x="2469" y="100"/>
                    <a:pt x="2469" y="100"/>
                  </a:cubicBezTo>
                  <a:cubicBezTo>
                    <a:pt x="2469" y="100"/>
                    <a:pt x="2469" y="67"/>
                    <a:pt x="2469" y="67"/>
                  </a:cubicBezTo>
                  <a:cubicBezTo>
                    <a:pt x="2469" y="33"/>
                    <a:pt x="2469" y="33"/>
                    <a:pt x="24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329;p75">
              <a:extLst>
                <a:ext uri="{FF2B5EF4-FFF2-40B4-BE49-F238E27FC236}">
                  <a16:creationId xmlns:a16="http://schemas.microsoft.com/office/drawing/2014/main" id="{4050A830-13BC-49F5-8726-03006BCDA305}"/>
                </a:ext>
              </a:extLst>
            </p:cNvPr>
            <p:cNvSpPr/>
            <p:nvPr/>
          </p:nvSpPr>
          <p:spPr>
            <a:xfrm>
              <a:off x="4224025" y="2798275"/>
              <a:ext cx="42550" cy="73425"/>
            </a:xfrm>
            <a:custGeom>
              <a:avLst/>
              <a:gdLst/>
              <a:ahLst/>
              <a:cxnLst/>
              <a:rect l="l" t="t" r="r" b="b"/>
              <a:pathLst>
                <a:path w="1702" h="2937" extrusionOk="0">
                  <a:moveTo>
                    <a:pt x="1702" y="1"/>
                  </a:moveTo>
                  <a:lnTo>
                    <a:pt x="0" y="968"/>
                  </a:lnTo>
                  <a:lnTo>
                    <a:pt x="0" y="2936"/>
                  </a:lnTo>
                  <a:lnTo>
                    <a:pt x="1702" y="1969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330;p75">
              <a:extLst>
                <a:ext uri="{FF2B5EF4-FFF2-40B4-BE49-F238E27FC236}">
                  <a16:creationId xmlns:a16="http://schemas.microsoft.com/office/drawing/2014/main" id="{73139A90-245A-4346-9DFE-9E4990A862E0}"/>
                </a:ext>
              </a:extLst>
            </p:cNvPr>
            <p:cNvSpPr/>
            <p:nvPr/>
          </p:nvSpPr>
          <p:spPr>
            <a:xfrm>
              <a:off x="4456675" y="2664025"/>
              <a:ext cx="41725" cy="73400"/>
            </a:xfrm>
            <a:custGeom>
              <a:avLst/>
              <a:gdLst/>
              <a:ahLst/>
              <a:cxnLst/>
              <a:rect l="l" t="t" r="r" b="b"/>
              <a:pathLst>
                <a:path w="1669" h="2936" extrusionOk="0">
                  <a:moveTo>
                    <a:pt x="1669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1669" y="1968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331;p75">
              <a:extLst>
                <a:ext uri="{FF2B5EF4-FFF2-40B4-BE49-F238E27FC236}">
                  <a16:creationId xmlns:a16="http://schemas.microsoft.com/office/drawing/2014/main" id="{A0E3345A-C457-4D06-B8E6-048847B18698}"/>
                </a:ext>
              </a:extLst>
            </p:cNvPr>
            <p:cNvSpPr/>
            <p:nvPr/>
          </p:nvSpPr>
          <p:spPr>
            <a:xfrm>
              <a:off x="4456675" y="2664025"/>
              <a:ext cx="41725" cy="73400"/>
            </a:xfrm>
            <a:custGeom>
              <a:avLst/>
              <a:gdLst/>
              <a:ahLst/>
              <a:cxnLst/>
              <a:rect l="l" t="t" r="r" b="b"/>
              <a:pathLst>
                <a:path w="1669" h="2936" extrusionOk="0">
                  <a:moveTo>
                    <a:pt x="1669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1669" y="1968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332;p75">
              <a:extLst>
                <a:ext uri="{FF2B5EF4-FFF2-40B4-BE49-F238E27FC236}">
                  <a16:creationId xmlns:a16="http://schemas.microsoft.com/office/drawing/2014/main" id="{D7C28A8D-73ED-4C8A-9800-083EEC4A4195}"/>
                </a:ext>
              </a:extLst>
            </p:cNvPr>
            <p:cNvSpPr/>
            <p:nvPr/>
          </p:nvSpPr>
          <p:spPr>
            <a:xfrm>
              <a:off x="4287400" y="2730100"/>
              <a:ext cx="127625" cy="88025"/>
            </a:xfrm>
            <a:custGeom>
              <a:avLst/>
              <a:gdLst/>
              <a:ahLst/>
              <a:cxnLst/>
              <a:rect l="l" t="t" r="r" b="b"/>
              <a:pathLst>
                <a:path w="5105" h="3521" extrusionOk="0">
                  <a:moveTo>
                    <a:pt x="4840" y="0"/>
                  </a:moveTo>
                  <a:cubicBezTo>
                    <a:pt x="4776" y="0"/>
                    <a:pt x="4707" y="19"/>
                    <a:pt x="4637" y="59"/>
                  </a:cubicBezTo>
                  <a:lnTo>
                    <a:pt x="434" y="2494"/>
                  </a:lnTo>
                  <a:cubicBezTo>
                    <a:pt x="201" y="2628"/>
                    <a:pt x="34" y="2928"/>
                    <a:pt x="0" y="3228"/>
                  </a:cubicBezTo>
                  <a:cubicBezTo>
                    <a:pt x="0" y="3415"/>
                    <a:pt x="115" y="3520"/>
                    <a:pt x="265" y="3520"/>
                  </a:cubicBezTo>
                  <a:cubicBezTo>
                    <a:pt x="328" y="3520"/>
                    <a:pt x="398" y="3501"/>
                    <a:pt x="467" y="3462"/>
                  </a:cubicBezTo>
                  <a:lnTo>
                    <a:pt x="4637" y="1026"/>
                  </a:lnTo>
                  <a:cubicBezTo>
                    <a:pt x="4904" y="860"/>
                    <a:pt x="5071" y="593"/>
                    <a:pt x="5104" y="293"/>
                  </a:cubicBezTo>
                  <a:cubicBezTo>
                    <a:pt x="5104" y="105"/>
                    <a:pt x="4989" y="0"/>
                    <a:pt x="48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333;p75">
              <a:extLst>
                <a:ext uri="{FF2B5EF4-FFF2-40B4-BE49-F238E27FC236}">
                  <a16:creationId xmlns:a16="http://schemas.microsoft.com/office/drawing/2014/main" id="{59D2D372-D3F4-4D11-B5CA-B3DA2E4A1EC3}"/>
                </a:ext>
              </a:extLst>
            </p:cNvPr>
            <p:cNvSpPr/>
            <p:nvPr/>
          </p:nvSpPr>
          <p:spPr>
            <a:xfrm>
              <a:off x="4520075" y="2595825"/>
              <a:ext cx="126775" cy="88025"/>
            </a:xfrm>
            <a:custGeom>
              <a:avLst/>
              <a:gdLst/>
              <a:ahLst/>
              <a:cxnLst/>
              <a:rect l="l" t="t" r="r" b="b"/>
              <a:pathLst>
                <a:path w="5071" h="3521" extrusionOk="0">
                  <a:moveTo>
                    <a:pt x="4832" y="1"/>
                  </a:moveTo>
                  <a:cubicBezTo>
                    <a:pt x="4773" y="1"/>
                    <a:pt x="4706" y="20"/>
                    <a:pt x="4637" y="60"/>
                  </a:cubicBezTo>
                  <a:lnTo>
                    <a:pt x="434" y="2495"/>
                  </a:lnTo>
                  <a:cubicBezTo>
                    <a:pt x="167" y="2661"/>
                    <a:pt x="33" y="2928"/>
                    <a:pt x="0" y="3228"/>
                  </a:cubicBezTo>
                  <a:cubicBezTo>
                    <a:pt x="0" y="3416"/>
                    <a:pt x="99" y="3521"/>
                    <a:pt x="250" y="3521"/>
                  </a:cubicBezTo>
                  <a:cubicBezTo>
                    <a:pt x="314" y="3521"/>
                    <a:pt x="387" y="3502"/>
                    <a:pt x="467" y="3462"/>
                  </a:cubicBezTo>
                  <a:lnTo>
                    <a:pt x="4637" y="1027"/>
                  </a:lnTo>
                  <a:cubicBezTo>
                    <a:pt x="4904" y="893"/>
                    <a:pt x="5070" y="593"/>
                    <a:pt x="5070" y="293"/>
                  </a:cubicBezTo>
                  <a:cubicBezTo>
                    <a:pt x="5070" y="106"/>
                    <a:pt x="4972" y="1"/>
                    <a:pt x="48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334;p75">
              <a:extLst>
                <a:ext uri="{FF2B5EF4-FFF2-40B4-BE49-F238E27FC236}">
                  <a16:creationId xmlns:a16="http://schemas.microsoft.com/office/drawing/2014/main" id="{141FACC9-DCEE-4E69-B9DC-67FD91D127FB}"/>
                </a:ext>
              </a:extLst>
            </p:cNvPr>
            <p:cNvSpPr/>
            <p:nvPr/>
          </p:nvSpPr>
          <p:spPr>
            <a:xfrm>
              <a:off x="4504225" y="717225"/>
              <a:ext cx="104500" cy="62975"/>
            </a:xfrm>
            <a:custGeom>
              <a:avLst/>
              <a:gdLst/>
              <a:ahLst/>
              <a:cxnLst/>
              <a:rect l="l" t="t" r="r" b="b"/>
              <a:pathLst>
                <a:path w="4180" h="2519" extrusionOk="0">
                  <a:moveTo>
                    <a:pt x="3838" y="1"/>
                  </a:moveTo>
                  <a:cubicBezTo>
                    <a:pt x="3795" y="1"/>
                    <a:pt x="3749" y="15"/>
                    <a:pt x="3703" y="50"/>
                  </a:cubicBezTo>
                  <a:lnTo>
                    <a:pt x="134" y="2118"/>
                  </a:lnTo>
                  <a:cubicBezTo>
                    <a:pt x="34" y="2185"/>
                    <a:pt x="0" y="2318"/>
                    <a:pt x="67" y="2418"/>
                  </a:cubicBezTo>
                  <a:cubicBezTo>
                    <a:pt x="100" y="2485"/>
                    <a:pt x="167" y="2518"/>
                    <a:pt x="267" y="2518"/>
                  </a:cubicBezTo>
                  <a:lnTo>
                    <a:pt x="367" y="2518"/>
                  </a:lnTo>
                  <a:lnTo>
                    <a:pt x="3903" y="450"/>
                  </a:lnTo>
                  <a:cubicBezTo>
                    <a:pt x="4179" y="340"/>
                    <a:pt x="4044" y="1"/>
                    <a:pt x="38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335;p75">
              <a:extLst>
                <a:ext uri="{FF2B5EF4-FFF2-40B4-BE49-F238E27FC236}">
                  <a16:creationId xmlns:a16="http://schemas.microsoft.com/office/drawing/2014/main" id="{2F2EC5E7-3498-4DBD-8640-9492584055D3}"/>
                </a:ext>
              </a:extLst>
            </p:cNvPr>
            <p:cNvSpPr/>
            <p:nvPr/>
          </p:nvSpPr>
          <p:spPr>
            <a:xfrm>
              <a:off x="4504225" y="757625"/>
              <a:ext cx="101750" cy="61750"/>
            </a:xfrm>
            <a:custGeom>
              <a:avLst/>
              <a:gdLst/>
              <a:ahLst/>
              <a:cxnLst/>
              <a:rect l="l" t="t" r="r" b="b"/>
              <a:pathLst>
                <a:path w="4070" h="2470" extrusionOk="0">
                  <a:moveTo>
                    <a:pt x="3817" y="0"/>
                  </a:moveTo>
                  <a:cubicBezTo>
                    <a:pt x="3778" y="0"/>
                    <a:pt x="3738" y="11"/>
                    <a:pt x="3703" y="35"/>
                  </a:cubicBezTo>
                  <a:lnTo>
                    <a:pt x="134" y="2070"/>
                  </a:lnTo>
                  <a:cubicBezTo>
                    <a:pt x="34" y="2136"/>
                    <a:pt x="0" y="2270"/>
                    <a:pt x="67" y="2370"/>
                  </a:cubicBezTo>
                  <a:cubicBezTo>
                    <a:pt x="100" y="2437"/>
                    <a:pt x="167" y="2470"/>
                    <a:pt x="267" y="2470"/>
                  </a:cubicBezTo>
                  <a:lnTo>
                    <a:pt x="367" y="2470"/>
                  </a:lnTo>
                  <a:lnTo>
                    <a:pt x="3936" y="402"/>
                  </a:lnTo>
                  <a:cubicBezTo>
                    <a:pt x="4037" y="335"/>
                    <a:pt x="4070" y="202"/>
                    <a:pt x="4003" y="102"/>
                  </a:cubicBezTo>
                  <a:cubicBezTo>
                    <a:pt x="3960" y="37"/>
                    <a:pt x="3889" y="0"/>
                    <a:pt x="38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336;p75">
              <a:extLst>
                <a:ext uri="{FF2B5EF4-FFF2-40B4-BE49-F238E27FC236}">
                  <a16:creationId xmlns:a16="http://schemas.microsoft.com/office/drawing/2014/main" id="{F9DF258F-A0AF-4EE3-9B77-4C2A11A65399}"/>
                </a:ext>
              </a:extLst>
            </p:cNvPr>
            <p:cNvSpPr/>
            <p:nvPr/>
          </p:nvSpPr>
          <p:spPr>
            <a:xfrm>
              <a:off x="4504225" y="796525"/>
              <a:ext cx="101750" cy="62050"/>
            </a:xfrm>
            <a:custGeom>
              <a:avLst/>
              <a:gdLst/>
              <a:ahLst/>
              <a:cxnLst/>
              <a:rect l="l" t="t" r="r" b="b"/>
              <a:pathLst>
                <a:path w="4070" h="2482" extrusionOk="0">
                  <a:moveTo>
                    <a:pt x="3783" y="1"/>
                  </a:moveTo>
                  <a:cubicBezTo>
                    <a:pt x="3755" y="1"/>
                    <a:pt x="3728" y="5"/>
                    <a:pt x="3703" y="13"/>
                  </a:cubicBezTo>
                  <a:lnTo>
                    <a:pt x="134" y="2081"/>
                  </a:lnTo>
                  <a:cubicBezTo>
                    <a:pt x="34" y="2148"/>
                    <a:pt x="0" y="2282"/>
                    <a:pt x="67" y="2382"/>
                  </a:cubicBezTo>
                  <a:cubicBezTo>
                    <a:pt x="100" y="2448"/>
                    <a:pt x="167" y="2482"/>
                    <a:pt x="267" y="2482"/>
                  </a:cubicBezTo>
                  <a:cubicBezTo>
                    <a:pt x="301" y="2482"/>
                    <a:pt x="334" y="2482"/>
                    <a:pt x="367" y="2448"/>
                  </a:cubicBezTo>
                  <a:lnTo>
                    <a:pt x="3936" y="414"/>
                  </a:lnTo>
                  <a:cubicBezTo>
                    <a:pt x="4037" y="347"/>
                    <a:pt x="4070" y="213"/>
                    <a:pt x="4003" y="113"/>
                  </a:cubicBezTo>
                  <a:cubicBezTo>
                    <a:pt x="3953" y="38"/>
                    <a:pt x="3866" y="1"/>
                    <a:pt x="37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337;p75">
              <a:extLst>
                <a:ext uri="{FF2B5EF4-FFF2-40B4-BE49-F238E27FC236}">
                  <a16:creationId xmlns:a16="http://schemas.microsoft.com/office/drawing/2014/main" id="{B6F2B22F-E72D-4393-8F3E-19EB17C5E722}"/>
                </a:ext>
              </a:extLst>
            </p:cNvPr>
            <p:cNvSpPr/>
            <p:nvPr/>
          </p:nvSpPr>
          <p:spPr>
            <a:xfrm>
              <a:off x="4687100" y="660225"/>
              <a:ext cx="67325" cy="62425"/>
            </a:xfrm>
            <a:custGeom>
              <a:avLst/>
              <a:gdLst/>
              <a:ahLst/>
              <a:cxnLst/>
              <a:rect l="l" t="t" r="r" b="b"/>
              <a:pathLst>
                <a:path w="2693" h="2497" extrusionOk="0">
                  <a:moveTo>
                    <a:pt x="366" y="0"/>
                  </a:moveTo>
                  <a:cubicBezTo>
                    <a:pt x="172" y="0"/>
                    <a:pt x="0" y="245"/>
                    <a:pt x="157" y="428"/>
                  </a:cubicBezTo>
                  <a:lnTo>
                    <a:pt x="2225" y="2430"/>
                  </a:lnTo>
                  <a:cubicBezTo>
                    <a:pt x="2292" y="2463"/>
                    <a:pt x="2326" y="2497"/>
                    <a:pt x="2426" y="2497"/>
                  </a:cubicBezTo>
                  <a:cubicBezTo>
                    <a:pt x="2492" y="2497"/>
                    <a:pt x="2526" y="2463"/>
                    <a:pt x="2592" y="2430"/>
                  </a:cubicBezTo>
                  <a:cubicBezTo>
                    <a:pt x="2692" y="2296"/>
                    <a:pt x="2692" y="2163"/>
                    <a:pt x="2592" y="2063"/>
                  </a:cubicBezTo>
                  <a:lnTo>
                    <a:pt x="524" y="61"/>
                  </a:lnTo>
                  <a:cubicBezTo>
                    <a:pt x="474" y="18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338;p75">
              <a:extLst>
                <a:ext uri="{FF2B5EF4-FFF2-40B4-BE49-F238E27FC236}">
                  <a16:creationId xmlns:a16="http://schemas.microsoft.com/office/drawing/2014/main" id="{3B3EDC2E-C2CB-4356-8725-B39B038447F6}"/>
                </a:ext>
              </a:extLst>
            </p:cNvPr>
            <p:cNvSpPr/>
            <p:nvPr/>
          </p:nvSpPr>
          <p:spPr>
            <a:xfrm>
              <a:off x="4688525" y="630250"/>
              <a:ext cx="65900" cy="122425"/>
            </a:xfrm>
            <a:custGeom>
              <a:avLst/>
              <a:gdLst/>
              <a:ahLst/>
              <a:cxnLst/>
              <a:rect l="l" t="t" r="r" b="b"/>
              <a:pathLst>
                <a:path w="2636" h="4897" extrusionOk="0">
                  <a:moveTo>
                    <a:pt x="2357" y="0"/>
                  </a:moveTo>
                  <a:cubicBezTo>
                    <a:pt x="2255" y="0"/>
                    <a:pt x="2160" y="62"/>
                    <a:pt x="2135" y="160"/>
                  </a:cubicBezTo>
                  <a:lnTo>
                    <a:pt x="67" y="4529"/>
                  </a:lnTo>
                  <a:cubicBezTo>
                    <a:pt x="0" y="4630"/>
                    <a:pt x="67" y="4796"/>
                    <a:pt x="200" y="4863"/>
                  </a:cubicBezTo>
                  <a:cubicBezTo>
                    <a:pt x="234" y="4863"/>
                    <a:pt x="267" y="4896"/>
                    <a:pt x="300" y="4896"/>
                  </a:cubicBezTo>
                  <a:cubicBezTo>
                    <a:pt x="401" y="4896"/>
                    <a:pt x="467" y="4830"/>
                    <a:pt x="534" y="4763"/>
                  </a:cubicBezTo>
                  <a:lnTo>
                    <a:pt x="2602" y="393"/>
                  </a:lnTo>
                  <a:cubicBezTo>
                    <a:pt x="2635" y="260"/>
                    <a:pt x="2602" y="93"/>
                    <a:pt x="2469" y="26"/>
                  </a:cubicBezTo>
                  <a:cubicBezTo>
                    <a:pt x="2433" y="8"/>
                    <a:pt x="2395" y="0"/>
                    <a:pt x="23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339;p75">
              <a:extLst>
                <a:ext uri="{FF2B5EF4-FFF2-40B4-BE49-F238E27FC236}">
                  <a16:creationId xmlns:a16="http://schemas.microsoft.com/office/drawing/2014/main" id="{B2AD6E5D-FE65-4152-AA91-59FBBA3CB9FB}"/>
                </a:ext>
              </a:extLst>
            </p:cNvPr>
            <p:cNvSpPr/>
            <p:nvPr/>
          </p:nvSpPr>
          <p:spPr>
            <a:xfrm>
              <a:off x="3494325" y="847625"/>
              <a:ext cx="897350" cy="591775"/>
            </a:xfrm>
            <a:custGeom>
              <a:avLst/>
              <a:gdLst/>
              <a:ahLst/>
              <a:cxnLst/>
              <a:rect l="l" t="t" r="r" b="b"/>
              <a:pathLst>
                <a:path w="35894" h="23671" extrusionOk="0">
                  <a:moveTo>
                    <a:pt x="34695" y="0"/>
                  </a:moveTo>
                  <a:cubicBezTo>
                    <a:pt x="34375" y="0"/>
                    <a:pt x="34010" y="109"/>
                    <a:pt x="33625" y="338"/>
                  </a:cubicBezTo>
                  <a:lnTo>
                    <a:pt x="2269" y="18451"/>
                  </a:lnTo>
                  <a:cubicBezTo>
                    <a:pt x="935" y="19285"/>
                    <a:pt x="101" y="20652"/>
                    <a:pt x="1" y="22220"/>
                  </a:cubicBezTo>
                  <a:cubicBezTo>
                    <a:pt x="1" y="23146"/>
                    <a:pt x="483" y="23670"/>
                    <a:pt x="1202" y="23670"/>
                  </a:cubicBezTo>
                  <a:cubicBezTo>
                    <a:pt x="1518" y="23670"/>
                    <a:pt x="1881" y="23569"/>
                    <a:pt x="2269" y="23354"/>
                  </a:cubicBezTo>
                  <a:lnTo>
                    <a:pt x="33625" y="5241"/>
                  </a:lnTo>
                  <a:cubicBezTo>
                    <a:pt x="34926" y="4407"/>
                    <a:pt x="35760" y="3006"/>
                    <a:pt x="35893" y="1472"/>
                  </a:cubicBezTo>
                  <a:cubicBezTo>
                    <a:pt x="35893" y="531"/>
                    <a:pt x="35403" y="0"/>
                    <a:pt x="346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340;p75">
              <a:extLst>
                <a:ext uri="{FF2B5EF4-FFF2-40B4-BE49-F238E27FC236}">
                  <a16:creationId xmlns:a16="http://schemas.microsoft.com/office/drawing/2014/main" id="{7612136A-CCA9-427B-96DA-7C3754DD6ABD}"/>
                </a:ext>
              </a:extLst>
            </p:cNvPr>
            <p:cNvSpPr/>
            <p:nvPr/>
          </p:nvSpPr>
          <p:spPr>
            <a:xfrm>
              <a:off x="3486825" y="840600"/>
              <a:ext cx="912350" cy="604225"/>
            </a:xfrm>
            <a:custGeom>
              <a:avLst/>
              <a:gdLst/>
              <a:ahLst/>
              <a:cxnLst/>
              <a:rect l="l" t="t" r="r" b="b"/>
              <a:pathLst>
                <a:path w="36494" h="24169" extrusionOk="0">
                  <a:moveTo>
                    <a:pt x="34992" y="519"/>
                  </a:moveTo>
                  <a:cubicBezTo>
                    <a:pt x="35159" y="519"/>
                    <a:pt x="35292" y="585"/>
                    <a:pt x="35426" y="652"/>
                  </a:cubicBezTo>
                  <a:cubicBezTo>
                    <a:pt x="35793" y="919"/>
                    <a:pt x="35960" y="1319"/>
                    <a:pt x="35926" y="1753"/>
                  </a:cubicBezTo>
                  <a:cubicBezTo>
                    <a:pt x="35793" y="3187"/>
                    <a:pt x="35026" y="4488"/>
                    <a:pt x="33791" y="5255"/>
                  </a:cubicBezTo>
                  <a:lnTo>
                    <a:pt x="2436" y="23368"/>
                  </a:lnTo>
                  <a:cubicBezTo>
                    <a:pt x="2189" y="23553"/>
                    <a:pt x="1892" y="23650"/>
                    <a:pt x="1591" y="23650"/>
                  </a:cubicBezTo>
                  <a:cubicBezTo>
                    <a:pt x="1403" y="23650"/>
                    <a:pt x="1214" y="23612"/>
                    <a:pt x="1035" y="23535"/>
                  </a:cubicBezTo>
                  <a:cubicBezTo>
                    <a:pt x="701" y="23302"/>
                    <a:pt x="501" y="22868"/>
                    <a:pt x="568" y="22434"/>
                  </a:cubicBezTo>
                  <a:cubicBezTo>
                    <a:pt x="668" y="21000"/>
                    <a:pt x="1468" y="19699"/>
                    <a:pt x="2703" y="18932"/>
                  </a:cubicBezTo>
                  <a:lnTo>
                    <a:pt x="34058" y="819"/>
                  </a:lnTo>
                  <a:cubicBezTo>
                    <a:pt x="34325" y="652"/>
                    <a:pt x="34659" y="552"/>
                    <a:pt x="34992" y="519"/>
                  </a:cubicBezTo>
                  <a:close/>
                  <a:moveTo>
                    <a:pt x="35002" y="1"/>
                  </a:moveTo>
                  <a:cubicBezTo>
                    <a:pt x="34635" y="1"/>
                    <a:pt x="34225" y="129"/>
                    <a:pt x="33791" y="385"/>
                  </a:cubicBezTo>
                  <a:lnTo>
                    <a:pt x="2436" y="18498"/>
                  </a:lnTo>
                  <a:cubicBezTo>
                    <a:pt x="1101" y="19232"/>
                    <a:pt x="34" y="21033"/>
                    <a:pt x="34" y="22434"/>
                  </a:cubicBezTo>
                  <a:cubicBezTo>
                    <a:pt x="1" y="23068"/>
                    <a:pt x="267" y="23635"/>
                    <a:pt x="801" y="24002"/>
                  </a:cubicBezTo>
                  <a:cubicBezTo>
                    <a:pt x="1001" y="24102"/>
                    <a:pt x="1235" y="24169"/>
                    <a:pt x="1502" y="24169"/>
                  </a:cubicBezTo>
                  <a:cubicBezTo>
                    <a:pt x="1902" y="24169"/>
                    <a:pt x="2336" y="24035"/>
                    <a:pt x="2703" y="23802"/>
                  </a:cubicBezTo>
                  <a:lnTo>
                    <a:pt x="34058" y="5722"/>
                  </a:lnTo>
                  <a:cubicBezTo>
                    <a:pt x="35459" y="4855"/>
                    <a:pt x="36327" y="3387"/>
                    <a:pt x="36427" y="1753"/>
                  </a:cubicBezTo>
                  <a:cubicBezTo>
                    <a:pt x="36493" y="1119"/>
                    <a:pt x="36226" y="519"/>
                    <a:pt x="35693" y="185"/>
                  </a:cubicBezTo>
                  <a:cubicBezTo>
                    <a:pt x="35488" y="62"/>
                    <a:pt x="35255" y="1"/>
                    <a:pt x="3500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341;p75">
              <a:extLst>
                <a:ext uri="{FF2B5EF4-FFF2-40B4-BE49-F238E27FC236}">
                  <a16:creationId xmlns:a16="http://schemas.microsoft.com/office/drawing/2014/main" id="{31D8E856-7BC4-4EE6-8C82-C83F28D2F11C}"/>
                </a:ext>
              </a:extLst>
            </p:cNvPr>
            <p:cNvSpPr/>
            <p:nvPr/>
          </p:nvSpPr>
          <p:spPr>
            <a:xfrm>
              <a:off x="4281550" y="887850"/>
              <a:ext cx="71750" cy="84150"/>
            </a:xfrm>
            <a:custGeom>
              <a:avLst/>
              <a:gdLst/>
              <a:ahLst/>
              <a:cxnLst/>
              <a:rect l="l" t="t" r="r" b="b"/>
              <a:pathLst>
                <a:path w="2870" h="3366" extrusionOk="0">
                  <a:moveTo>
                    <a:pt x="1469" y="363"/>
                  </a:moveTo>
                  <a:cubicBezTo>
                    <a:pt x="1502" y="363"/>
                    <a:pt x="1569" y="363"/>
                    <a:pt x="1602" y="397"/>
                  </a:cubicBezTo>
                  <a:cubicBezTo>
                    <a:pt x="1802" y="597"/>
                    <a:pt x="1869" y="864"/>
                    <a:pt x="1869" y="1130"/>
                  </a:cubicBezTo>
                  <a:cubicBezTo>
                    <a:pt x="1869" y="1798"/>
                    <a:pt x="1569" y="2431"/>
                    <a:pt x="1068" y="2898"/>
                  </a:cubicBezTo>
                  <a:cubicBezTo>
                    <a:pt x="1013" y="2953"/>
                    <a:pt x="938" y="2978"/>
                    <a:pt x="865" y="2978"/>
                  </a:cubicBezTo>
                  <a:cubicBezTo>
                    <a:pt x="805" y="2978"/>
                    <a:pt x="746" y="2962"/>
                    <a:pt x="701" y="2932"/>
                  </a:cubicBezTo>
                  <a:cubicBezTo>
                    <a:pt x="501" y="2765"/>
                    <a:pt x="401" y="2465"/>
                    <a:pt x="435" y="2198"/>
                  </a:cubicBezTo>
                  <a:cubicBezTo>
                    <a:pt x="401" y="1531"/>
                    <a:pt x="701" y="864"/>
                    <a:pt x="1235" y="430"/>
                  </a:cubicBezTo>
                  <a:cubicBezTo>
                    <a:pt x="1302" y="397"/>
                    <a:pt x="1369" y="363"/>
                    <a:pt x="1469" y="363"/>
                  </a:cubicBezTo>
                  <a:close/>
                  <a:moveTo>
                    <a:pt x="1426" y="0"/>
                  </a:moveTo>
                  <a:cubicBezTo>
                    <a:pt x="1298" y="0"/>
                    <a:pt x="1174" y="42"/>
                    <a:pt x="1068" y="130"/>
                  </a:cubicBezTo>
                  <a:cubicBezTo>
                    <a:pt x="501" y="430"/>
                    <a:pt x="68" y="1364"/>
                    <a:pt x="68" y="2198"/>
                  </a:cubicBezTo>
                  <a:cubicBezTo>
                    <a:pt x="1" y="2598"/>
                    <a:pt x="168" y="3032"/>
                    <a:pt x="501" y="3265"/>
                  </a:cubicBezTo>
                  <a:cubicBezTo>
                    <a:pt x="601" y="3332"/>
                    <a:pt x="735" y="3365"/>
                    <a:pt x="835" y="3365"/>
                  </a:cubicBezTo>
                  <a:cubicBezTo>
                    <a:pt x="968" y="3365"/>
                    <a:pt x="1135" y="3299"/>
                    <a:pt x="1235" y="3232"/>
                  </a:cubicBezTo>
                  <a:cubicBezTo>
                    <a:pt x="1635" y="2965"/>
                    <a:pt x="1902" y="2598"/>
                    <a:pt x="2069" y="2164"/>
                  </a:cubicBezTo>
                  <a:lnTo>
                    <a:pt x="2569" y="2298"/>
                  </a:lnTo>
                  <a:lnTo>
                    <a:pt x="2603" y="2298"/>
                  </a:lnTo>
                  <a:cubicBezTo>
                    <a:pt x="2803" y="2298"/>
                    <a:pt x="2870" y="2031"/>
                    <a:pt x="2670" y="1931"/>
                  </a:cubicBezTo>
                  <a:lnTo>
                    <a:pt x="2670" y="1931"/>
                  </a:lnTo>
                  <a:lnTo>
                    <a:pt x="2670" y="1964"/>
                  </a:lnTo>
                  <a:lnTo>
                    <a:pt x="2169" y="1798"/>
                  </a:lnTo>
                  <a:cubicBezTo>
                    <a:pt x="2203" y="1597"/>
                    <a:pt x="2236" y="1364"/>
                    <a:pt x="2236" y="1164"/>
                  </a:cubicBezTo>
                  <a:cubicBezTo>
                    <a:pt x="2303" y="730"/>
                    <a:pt x="2102" y="330"/>
                    <a:pt x="1769" y="96"/>
                  </a:cubicBezTo>
                  <a:cubicBezTo>
                    <a:pt x="1659" y="33"/>
                    <a:pt x="1541" y="0"/>
                    <a:pt x="14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342;p75">
              <a:extLst>
                <a:ext uri="{FF2B5EF4-FFF2-40B4-BE49-F238E27FC236}">
                  <a16:creationId xmlns:a16="http://schemas.microsoft.com/office/drawing/2014/main" id="{FF572050-5214-419D-85C5-EDFDAD40B4A3}"/>
                </a:ext>
              </a:extLst>
            </p:cNvPr>
            <p:cNvSpPr/>
            <p:nvPr/>
          </p:nvSpPr>
          <p:spPr>
            <a:xfrm>
              <a:off x="2831350" y="396475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5" y="625"/>
                    <a:pt x="3270" y="1876"/>
                  </a:cubicBezTo>
                  <a:cubicBezTo>
                    <a:pt x="2202" y="2443"/>
                    <a:pt x="1268" y="3311"/>
                    <a:pt x="635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101" y="8214"/>
                    <a:pt x="1168" y="9782"/>
                    <a:pt x="3270" y="10983"/>
                  </a:cubicBezTo>
                  <a:cubicBezTo>
                    <a:pt x="5455" y="12234"/>
                    <a:pt x="8307" y="12859"/>
                    <a:pt x="11159" y="12859"/>
                  </a:cubicBezTo>
                  <a:cubicBezTo>
                    <a:pt x="14011" y="12859"/>
                    <a:pt x="16863" y="12234"/>
                    <a:pt x="19048" y="10983"/>
                  </a:cubicBezTo>
                  <a:cubicBezTo>
                    <a:pt x="21149" y="9782"/>
                    <a:pt x="22250" y="8214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311"/>
                    <a:pt x="20149" y="2443"/>
                    <a:pt x="19048" y="1876"/>
                  </a:cubicBezTo>
                  <a:cubicBezTo>
                    <a:pt x="16880" y="625"/>
                    <a:pt x="14028" y="0"/>
                    <a:pt x="111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343;p75">
              <a:extLst>
                <a:ext uri="{FF2B5EF4-FFF2-40B4-BE49-F238E27FC236}">
                  <a16:creationId xmlns:a16="http://schemas.microsoft.com/office/drawing/2014/main" id="{BBB5D7C7-4362-44AD-928A-A42D3C065935}"/>
                </a:ext>
              </a:extLst>
            </p:cNvPr>
            <p:cNvSpPr/>
            <p:nvPr/>
          </p:nvSpPr>
          <p:spPr>
            <a:xfrm>
              <a:off x="2831350" y="396475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5" y="625"/>
                    <a:pt x="3270" y="1876"/>
                  </a:cubicBezTo>
                  <a:cubicBezTo>
                    <a:pt x="2202" y="2443"/>
                    <a:pt x="1268" y="3311"/>
                    <a:pt x="635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101" y="8214"/>
                    <a:pt x="1168" y="9782"/>
                    <a:pt x="3270" y="10983"/>
                  </a:cubicBezTo>
                  <a:cubicBezTo>
                    <a:pt x="5455" y="12234"/>
                    <a:pt x="8307" y="12859"/>
                    <a:pt x="11159" y="12859"/>
                  </a:cubicBezTo>
                  <a:cubicBezTo>
                    <a:pt x="14011" y="12859"/>
                    <a:pt x="16863" y="12234"/>
                    <a:pt x="19048" y="10983"/>
                  </a:cubicBezTo>
                  <a:cubicBezTo>
                    <a:pt x="21149" y="9782"/>
                    <a:pt x="22250" y="8214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311"/>
                    <a:pt x="20149" y="2443"/>
                    <a:pt x="19048" y="1876"/>
                  </a:cubicBezTo>
                  <a:cubicBezTo>
                    <a:pt x="16880" y="625"/>
                    <a:pt x="14028" y="0"/>
                    <a:pt x="11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344;p75">
              <a:extLst>
                <a:ext uri="{FF2B5EF4-FFF2-40B4-BE49-F238E27FC236}">
                  <a16:creationId xmlns:a16="http://schemas.microsoft.com/office/drawing/2014/main" id="{B4D6A552-597D-48C0-AD65-F0AA85608D32}"/>
                </a:ext>
              </a:extLst>
            </p:cNvPr>
            <p:cNvSpPr/>
            <p:nvPr/>
          </p:nvSpPr>
          <p:spPr>
            <a:xfrm>
              <a:off x="2831350" y="3964125"/>
              <a:ext cx="279400" cy="321900"/>
            </a:xfrm>
            <a:custGeom>
              <a:avLst/>
              <a:gdLst/>
              <a:ahLst/>
              <a:cxnLst/>
              <a:rect l="l" t="t" r="r" b="b"/>
              <a:pathLst>
                <a:path w="11176" h="12876" extrusionOk="0">
                  <a:moveTo>
                    <a:pt x="11176" y="0"/>
                  </a:moveTo>
                  <a:cubicBezTo>
                    <a:pt x="8307" y="0"/>
                    <a:pt x="5471" y="634"/>
                    <a:pt x="3270" y="1901"/>
                  </a:cubicBezTo>
                  <a:cubicBezTo>
                    <a:pt x="2202" y="2468"/>
                    <a:pt x="1268" y="3336"/>
                    <a:pt x="635" y="4370"/>
                  </a:cubicBezTo>
                  <a:lnTo>
                    <a:pt x="1" y="4370"/>
                  </a:lnTo>
                  <a:lnTo>
                    <a:pt x="1" y="6638"/>
                  </a:lnTo>
                  <a:cubicBezTo>
                    <a:pt x="101" y="8239"/>
                    <a:pt x="1168" y="9807"/>
                    <a:pt x="3270" y="11008"/>
                  </a:cubicBezTo>
                  <a:cubicBezTo>
                    <a:pt x="5438" y="12242"/>
                    <a:pt x="8307" y="12876"/>
                    <a:pt x="11176" y="12876"/>
                  </a:cubicBezTo>
                  <a:lnTo>
                    <a:pt x="111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345;p75">
              <a:extLst>
                <a:ext uri="{FF2B5EF4-FFF2-40B4-BE49-F238E27FC236}">
                  <a16:creationId xmlns:a16="http://schemas.microsoft.com/office/drawing/2014/main" id="{CBBFDCFC-C771-4529-B555-01E98E839FA1}"/>
                </a:ext>
              </a:extLst>
            </p:cNvPr>
            <p:cNvSpPr/>
            <p:nvPr/>
          </p:nvSpPr>
          <p:spPr>
            <a:xfrm>
              <a:off x="2831350" y="399080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5071" y="0"/>
                  </a:moveTo>
                  <a:cubicBezTo>
                    <a:pt x="4471" y="234"/>
                    <a:pt x="3870" y="501"/>
                    <a:pt x="3270" y="834"/>
                  </a:cubicBezTo>
                  <a:cubicBezTo>
                    <a:pt x="2202" y="1401"/>
                    <a:pt x="1268" y="2269"/>
                    <a:pt x="635" y="3303"/>
                  </a:cubicBezTo>
                  <a:lnTo>
                    <a:pt x="1" y="3303"/>
                  </a:lnTo>
                  <a:lnTo>
                    <a:pt x="1" y="5571"/>
                  </a:lnTo>
                  <a:cubicBezTo>
                    <a:pt x="101" y="7172"/>
                    <a:pt x="1168" y="8740"/>
                    <a:pt x="3270" y="9941"/>
                  </a:cubicBezTo>
                  <a:cubicBezTo>
                    <a:pt x="3837" y="10274"/>
                    <a:pt x="4437" y="10541"/>
                    <a:pt x="5071" y="10775"/>
                  </a:cubicBezTo>
                  <a:lnTo>
                    <a:pt x="50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346;p75">
              <a:extLst>
                <a:ext uri="{FF2B5EF4-FFF2-40B4-BE49-F238E27FC236}">
                  <a16:creationId xmlns:a16="http://schemas.microsoft.com/office/drawing/2014/main" id="{54D718E1-123A-4FCA-8B4D-568BB1808EFC}"/>
                </a:ext>
              </a:extLst>
            </p:cNvPr>
            <p:cNvSpPr/>
            <p:nvPr/>
          </p:nvSpPr>
          <p:spPr>
            <a:xfrm>
              <a:off x="3263325" y="399080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1" y="0"/>
                  </a:moveTo>
                  <a:lnTo>
                    <a:pt x="1" y="10775"/>
                  </a:lnTo>
                  <a:cubicBezTo>
                    <a:pt x="601" y="10541"/>
                    <a:pt x="1202" y="10274"/>
                    <a:pt x="1802" y="9941"/>
                  </a:cubicBezTo>
                  <a:cubicBezTo>
                    <a:pt x="3870" y="8740"/>
                    <a:pt x="4971" y="7172"/>
                    <a:pt x="5071" y="5571"/>
                  </a:cubicBezTo>
                  <a:lnTo>
                    <a:pt x="5071" y="3303"/>
                  </a:lnTo>
                  <a:lnTo>
                    <a:pt x="4437" y="3303"/>
                  </a:lnTo>
                  <a:cubicBezTo>
                    <a:pt x="3770" y="2269"/>
                    <a:pt x="2870" y="1401"/>
                    <a:pt x="1769" y="834"/>
                  </a:cubicBezTo>
                  <a:cubicBezTo>
                    <a:pt x="1202" y="501"/>
                    <a:pt x="601" y="234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347;p75">
              <a:extLst>
                <a:ext uri="{FF2B5EF4-FFF2-40B4-BE49-F238E27FC236}">
                  <a16:creationId xmlns:a16="http://schemas.microsoft.com/office/drawing/2014/main" id="{C2094457-9D4C-4340-AD67-55297F38A4E7}"/>
                </a:ext>
              </a:extLst>
            </p:cNvPr>
            <p:cNvSpPr/>
            <p:nvPr/>
          </p:nvSpPr>
          <p:spPr>
            <a:xfrm>
              <a:off x="2804675" y="3913025"/>
              <a:ext cx="612125" cy="321525"/>
            </a:xfrm>
            <a:custGeom>
              <a:avLst/>
              <a:gdLst/>
              <a:ahLst/>
              <a:cxnLst/>
              <a:rect l="l" t="t" r="r" b="b"/>
              <a:pathLst>
                <a:path w="24485" h="12861" extrusionOk="0">
                  <a:moveTo>
                    <a:pt x="12238" y="1"/>
                  </a:moveTo>
                  <a:cubicBezTo>
                    <a:pt x="9382" y="1"/>
                    <a:pt x="6522" y="626"/>
                    <a:pt x="4337" y="1877"/>
                  </a:cubicBezTo>
                  <a:cubicBezTo>
                    <a:pt x="0" y="4379"/>
                    <a:pt x="0" y="8449"/>
                    <a:pt x="4337" y="10984"/>
                  </a:cubicBezTo>
                  <a:cubicBezTo>
                    <a:pt x="6522" y="12235"/>
                    <a:pt x="9382" y="12860"/>
                    <a:pt x="12238" y="12860"/>
                  </a:cubicBezTo>
                  <a:cubicBezTo>
                    <a:pt x="15095" y="12860"/>
                    <a:pt x="17947" y="12235"/>
                    <a:pt x="20115" y="10984"/>
                  </a:cubicBezTo>
                  <a:cubicBezTo>
                    <a:pt x="24485" y="8482"/>
                    <a:pt x="24485" y="4379"/>
                    <a:pt x="20115" y="1877"/>
                  </a:cubicBezTo>
                  <a:cubicBezTo>
                    <a:pt x="17947" y="626"/>
                    <a:pt x="15095" y="1"/>
                    <a:pt x="122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348;p75">
              <a:extLst>
                <a:ext uri="{FF2B5EF4-FFF2-40B4-BE49-F238E27FC236}">
                  <a16:creationId xmlns:a16="http://schemas.microsoft.com/office/drawing/2014/main" id="{1FEF26CE-84FB-4B4B-9D1B-DFD94FA86163}"/>
                </a:ext>
              </a:extLst>
            </p:cNvPr>
            <p:cNvSpPr/>
            <p:nvPr/>
          </p:nvSpPr>
          <p:spPr>
            <a:xfrm>
              <a:off x="2804675" y="3913025"/>
              <a:ext cx="612125" cy="321525"/>
            </a:xfrm>
            <a:custGeom>
              <a:avLst/>
              <a:gdLst/>
              <a:ahLst/>
              <a:cxnLst/>
              <a:rect l="l" t="t" r="r" b="b"/>
              <a:pathLst>
                <a:path w="24485" h="12861" extrusionOk="0">
                  <a:moveTo>
                    <a:pt x="12238" y="1"/>
                  </a:moveTo>
                  <a:cubicBezTo>
                    <a:pt x="9382" y="1"/>
                    <a:pt x="6522" y="626"/>
                    <a:pt x="4337" y="1877"/>
                  </a:cubicBezTo>
                  <a:cubicBezTo>
                    <a:pt x="0" y="4379"/>
                    <a:pt x="0" y="8449"/>
                    <a:pt x="4337" y="10984"/>
                  </a:cubicBezTo>
                  <a:cubicBezTo>
                    <a:pt x="6522" y="12235"/>
                    <a:pt x="9382" y="12860"/>
                    <a:pt x="12238" y="12860"/>
                  </a:cubicBezTo>
                  <a:cubicBezTo>
                    <a:pt x="15095" y="12860"/>
                    <a:pt x="17947" y="12235"/>
                    <a:pt x="20115" y="10984"/>
                  </a:cubicBezTo>
                  <a:cubicBezTo>
                    <a:pt x="24485" y="8482"/>
                    <a:pt x="24485" y="4379"/>
                    <a:pt x="20115" y="1877"/>
                  </a:cubicBezTo>
                  <a:cubicBezTo>
                    <a:pt x="17947" y="626"/>
                    <a:pt x="15095" y="1"/>
                    <a:pt x="122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349;p75">
              <a:extLst>
                <a:ext uri="{FF2B5EF4-FFF2-40B4-BE49-F238E27FC236}">
                  <a16:creationId xmlns:a16="http://schemas.microsoft.com/office/drawing/2014/main" id="{6E7D8BBE-29FB-4EB9-8CDC-A819143ED686}"/>
                </a:ext>
              </a:extLst>
            </p:cNvPr>
            <p:cNvSpPr/>
            <p:nvPr/>
          </p:nvSpPr>
          <p:spPr>
            <a:xfrm>
              <a:off x="2925600" y="3974125"/>
              <a:ext cx="370275" cy="198700"/>
            </a:xfrm>
            <a:custGeom>
              <a:avLst/>
              <a:gdLst/>
              <a:ahLst/>
              <a:cxnLst/>
              <a:rect l="l" t="t" r="r" b="b"/>
              <a:pathLst>
                <a:path w="14811" h="7948" extrusionOk="0">
                  <a:moveTo>
                    <a:pt x="7406" y="0"/>
                  </a:moveTo>
                  <a:cubicBezTo>
                    <a:pt x="5654" y="0"/>
                    <a:pt x="3903" y="367"/>
                    <a:pt x="2269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104"/>
                    <a:pt x="801" y="6105"/>
                    <a:pt x="2269" y="6872"/>
                  </a:cubicBezTo>
                  <a:cubicBezTo>
                    <a:pt x="3903" y="7589"/>
                    <a:pt x="5654" y="7948"/>
                    <a:pt x="7406" y="7948"/>
                  </a:cubicBezTo>
                  <a:cubicBezTo>
                    <a:pt x="9157" y="7948"/>
                    <a:pt x="10908" y="7589"/>
                    <a:pt x="12543" y="6872"/>
                  </a:cubicBezTo>
                  <a:cubicBezTo>
                    <a:pt x="13977" y="6105"/>
                    <a:pt x="14811" y="5071"/>
                    <a:pt x="14811" y="3970"/>
                  </a:cubicBezTo>
                  <a:cubicBezTo>
                    <a:pt x="14811" y="2836"/>
                    <a:pt x="13977" y="1835"/>
                    <a:pt x="12543" y="1101"/>
                  </a:cubicBezTo>
                  <a:cubicBezTo>
                    <a:pt x="10908" y="367"/>
                    <a:pt x="9157" y="0"/>
                    <a:pt x="74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350;p75">
              <a:extLst>
                <a:ext uri="{FF2B5EF4-FFF2-40B4-BE49-F238E27FC236}">
                  <a16:creationId xmlns:a16="http://schemas.microsoft.com/office/drawing/2014/main" id="{98A538F4-2903-404A-8CF1-849097CA0714}"/>
                </a:ext>
              </a:extLst>
            </p:cNvPr>
            <p:cNvSpPr/>
            <p:nvPr/>
          </p:nvSpPr>
          <p:spPr>
            <a:xfrm>
              <a:off x="2925600" y="3974125"/>
              <a:ext cx="370275" cy="198700"/>
            </a:xfrm>
            <a:custGeom>
              <a:avLst/>
              <a:gdLst/>
              <a:ahLst/>
              <a:cxnLst/>
              <a:rect l="l" t="t" r="r" b="b"/>
              <a:pathLst>
                <a:path w="14811" h="7948" extrusionOk="0">
                  <a:moveTo>
                    <a:pt x="7406" y="0"/>
                  </a:moveTo>
                  <a:cubicBezTo>
                    <a:pt x="5654" y="0"/>
                    <a:pt x="3903" y="367"/>
                    <a:pt x="2269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104"/>
                    <a:pt x="801" y="6105"/>
                    <a:pt x="2269" y="6872"/>
                  </a:cubicBezTo>
                  <a:cubicBezTo>
                    <a:pt x="3903" y="7589"/>
                    <a:pt x="5654" y="7948"/>
                    <a:pt x="7406" y="7948"/>
                  </a:cubicBezTo>
                  <a:cubicBezTo>
                    <a:pt x="9157" y="7948"/>
                    <a:pt x="10908" y="7589"/>
                    <a:pt x="12543" y="6872"/>
                  </a:cubicBezTo>
                  <a:cubicBezTo>
                    <a:pt x="13977" y="6105"/>
                    <a:pt x="14811" y="5071"/>
                    <a:pt x="14811" y="3970"/>
                  </a:cubicBezTo>
                  <a:cubicBezTo>
                    <a:pt x="14811" y="2836"/>
                    <a:pt x="13977" y="1835"/>
                    <a:pt x="12543" y="1101"/>
                  </a:cubicBezTo>
                  <a:cubicBezTo>
                    <a:pt x="10908" y="367"/>
                    <a:pt x="9157" y="0"/>
                    <a:pt x="7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351;p75">
              <a:extLst>
                <a:ext uri="{FF2B5EF4-FFF2-40B4-BE49-F238E27FC236}">
                  <a16:creationId xmlns:a16="http://schemas.microsoft.com/office/drawing/2014/main" id="{B5485AA3-7086-4871-ABC1-FF7BB9DDA25E}"/>
                </a:ext>
              </a:extLst>
            </p:cNvPr>
            <p:cNvSpPr/>
            <p:nvPr/>
          </p:nvSpPr>
          <p:spPr>
            <a:xfrm>
              <a:off x="2843875" y="3924075"/>
              <a:ext cx="533725" cy="297750"/>
            </a:xfrm>
            <a:custGeom>
              <a:avLst/>
              <a:gdLst/>
              <a:ahLst/>
              <a:cxnLst/>
              <a:rect l="l" t="t" r="r" b="b"/>
              <a:pathLst>
                <a:path w="21349" h="11910" extrusionOk="0">
                  <a:moveTo>
                    <a:pt x="10675" y="1969"/>
                  </a:moveTo>
                  <a:cubicBezTo>
                    <a:pt x="12426" y="1969"/>
                    <a:pt x="14177" y="2336"/>
                    <a:pt x="15812" y="3070"/>
                  </a:cubicBezTo>
                  <a:cubicBezTo>
                    <a:pt x="17279" y="3837"/>
                    <a:pt x="18080" y="4838"/>
                    <a:pt x="18080" y="5972"/>
                  </a:cubicBezTo>
                  <a:cubicBezTo>
                    <a:pt x="18080" y="7073"/>
                    <a:pt x="17246" y="8107"/>
                    <a:pt x="15812" y="8841"/>
                  </a:cubicBezTo>
                  <a:cubicBezTo>
                    <a:pt x="14177" y="9574"/>
                    <a:pt x="12426" y="9941"/>
                    <a:pt x="10675" y="9941"/>
                  </a:cubicBezTo>
                  <a:cubicBezTo>
                    <a:pt x="8923" y="9941"/>
                    <a:pt x="7172" y="9574"/>
                    <a:pt x="5538" y="8841"/>
                  </a:cubicBezTo>
                  <a:cubicBezTo>
                    <a:pt x="4070" y="8107"/>
                    <a:pt x="3269" y="7073"/>
                    <a:pt x="3269" y="5972"/>
                  </a:cubicBezTo>
                  <a:cubicBezTo>
                    <a:pt x="3269" y="4838"/>
                    <a:pt x="4070" y="3837"/>
                    <a:pt x="5538" y="3070"/>
                  </a:cubicBezTo>
                  <a:cubicBezTo>
                    <a:pt x="7172" y="2336"/>
                    <a:pt x="8923" y="1969"/>
                    <a:pt x="10675" y="1969"/>
                  </a:cubicBezTo>
                  <a:close/>
                  <a:moveTo>
                    <a:pt x="10675" y="1"/>
                  </a:moveTo>
                  <a:cubicBezTo>
                    <a:pt x="7772" y="1"/>
                    <a:pt x="5071" y="668"/>
                    <a:pt x="3036" y="1836"/>
                  </a:cubicBezTo>
                  <a:cubicBezTo>
                    <a:pt x="1068" y="2970"/>
                    <a:pt x="0" y="4437"/>
                    <a:pt x="0" y="5972"/>
                  </a:cubicBezTo>
                  <a:cubicBezTo>
                    <a:pt x="0" y="7506"/>
                    <a:pt x="1068" y="8974"/>
                    <a:pt x="3036" y="10108"/>
                  </a:cubicBezTo>
                  <a:cubicBezTo>
                    <a:pt x="5071" y="11276"/>
                    <a:pt x="7772" y="11909"/>
                    <a:pt x="10675" y="11909"/>
                  </a:cubicBezTo>
                  <a:cubicBezTo>
                    <a:pt x="13543" y="11909"/>
                    <a:pt x="16279" y="11276"/>
                    <a:pt x="18313" y="10108"/>
                  </a:cubicBezTo>
                  <a:cubicBezTo>
                    <a:pt x="20248" y="8974"/>
                    <a:pt x="21349" y="7506"/>
                    <a:pt x="21349" y="5972"/>
                  </a:cubicBezTo>
                  <a:cubicBezTo>
                    <a:pt x="21349" y="4437"/>
                    <a:pt x="20281" y="2970"/>
                    <a:pt x="18313" y="1836"/>
                  </a:cubicBezTo>
                  <a:cubicBezTo>
                    <a:pt x="16279" y="668"/>
                    <a:pt x="13577" y="1"/>
                    <a:pt x="1067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352;p75">
              <a:extLst>
                <a:ext uri="{FF2B5EF4-FFF2-40B4-BE49-F238E27FC236}">
                  <a16:creationId xmlns:a16="http://schemas.microsoft.com/office/drawing/2014/main" id="{FF299DD8-DB8B-4457-8392-135B5A82B9F6}"/>
                </a:ext>
              </a:extLst>
            </p:cNvPr>
            <p:cNvSpPr/>
            <p:nvPr/>
          </p:nvSpPr>
          <p:spPr>
            <a:xfrm>
              <a:off x="2934775" y="398330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9" y="0"/>
                  </a:moveTo>
                  <a:cubicBezTo>
                    <a:pt x="3169" y="0"/>
                    <a:pt x="0" y="1601"/>
                    <a:pt x="0" y="3603"/>
                  </a:cubicBezTo>
                  <a:cubicBezTo>
                    <a:pt x="0" y="5571"/>
                    <a:pt x="3169" y="7205"/>
                    <a:pt x="7039" y="7205"/>
                  </a:cubicBezTo>
                  <a:cubicBezTo>
                    <a:pt x="10908" y="7205"/>
                    <a:pt x="14044" y="5571"/>
                    <a:pt x="14044" y="3603"/>
                  </a:cubicBezTo>
                  <a:cubicBezTo>
                    <a:pt x="14044" y="1601"/>
                    <a:pt x="10908" y="0"/>
                    <a:pt x="70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353;p75">
              <a:extLst>
                <a:ext uri="{FF2B5EF4-FFF2-40B4-BE49-F238E27FC236}">
                  <a16:creationId xmlns:a16="http://schemas.microsoft.com/office/drawing/2014/main" id="{81FEE03E-6347-4C14-B098-AF0C869D2398}"/>
                </a:ext>
              </a:extLst>
            </p:cNvPr>
            <p:cNvSpPr/>
            <p:nvPr/>
          </p:nvSpPr>
          <p:spPr>
            <a:xfrm>
              <a:off x="2934775" y="398330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9" y="0"/>
                  </a:moveTo>
                  <a:cubicBezTo>
                    <a:pt x="3169" y="0"/>
                    <a:pt x="0" y="1601"/>
                    <a:pt x="0" y="3603"/>
                  </a:cubicBezTo>
                  <a:cubicBezTo>
                    <a:pt x="0" y="5571"/>
                    <a:pt x="3169" y="7205"/>
                    <a:pt x="7039" y="7205"/>
                  </a:cubicBezTo>
                  <a:cubicBezTo>
                    <a:pt x="10908" y="7205"/>
                    <a:pt x="14044" y="5571"/>
                    <a:pt x="14044" y="3603"/>
                  </a:cubicBezTo>
                  <a:cubicBezTo>
                    <a:pt x="14044" y="1601"/>
                    <a:pt x="10908" y="0"/>
                    <a:pt x="70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354;p75">
              <a:extLst>
                <a:ext uri="{FF2B5EF4-FFF2-40B4-BE49-F238E27FC236}">
                  <a16:creationId xmlns:a16="http://schemas.microsoft.com/office/drawing/2014/main" id="{E92F8C84-DD5C-4B4E-9A0C-74639BA326F9}"/>
                </a:ext>
              </a:extLst>
            </p:cNvPr>
            <p:cNvSpPr/>
            <p:nvPr/>
          </p:nvSpPr>
          <p:spPr>
            <a:xfrm>
              <a:off x="2934775" y="398330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9" y="0"/>
                  </a:moveTo>
                  <a:cubicBezTo>
                    <a:pt x="3169" y="0"/>
                    <a:pt x="0" y="1601"/>
                    <a:pt x="0" y="3603"/>
                  </a:cubicBezTo>
                  <a:cubicBezTo>
                    <a:pt x="0" y="5571"/>
                    <a:pt x="3169" y="7205"/>
                    <a:pt x="7039" y="7205"/>
                  </a:cubicBezTo>
                  <a:cubicBezTo>
                    <a:pt x="10908" y="7205"/>
                    <a:pt x="14044" y="5571"/>
                    <a:pt x="14044" y="3603"/>
                  </a:cubicBezTo>
                  <a:cubicBezTo>
                    <a:pt x="14044" y="1601"/>
                    <a:pt x="10908" y="0"/>
                    <a:pt x="70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355;p75">
              <a:extLst>
                <a:ext uri="{FF2B5EF4-FFF2-40B4-BE49-F238E27FC236}">
                  <a16:creationId xmlns:a16="http://schemas.microsoft.com/office/drawing/2014/main" id="{D975811D-3172-45A0-854E-F233E2D53C4C}"/>
                </a:ext>
              </a:extLst>
            </p:cNvPr>
            <p:cNvSpPr/>
            <p:nvPr/>
          </p:nvSpPr>
          <p:spPr>
            <a:xfrm>
              <a:off x="2936425" y="4007050"/>
              <a:ext cx="347775" cy="156825"/>
            </a:xfrm>
            <a:custGeom>
              <a:avLst/>
              <a:gdLst/>
              <a:ahLst/>
              <a:cxnLst/>
              <a:rect l="l" t="t" r="r" b="b"/>
              <a:pathLst>
                <a:path w="13911" h="6273" extrusionOk="0">
                  <a:moveTo>
                    <a:pt x="6960" y="1"/>
                  </a:moveTo>
                  <a:cubicBezTo>
                    <a:pt x="5163" y="1"/>
                    <a:pt x="3370" y="351"/>
                    <a:pt x="2002" y="1052"/>
                  </a:cubicBezTo>
                  <a:cubicBezTo>
                    <a:pt x="868" y="1619"/>
                    <a:pt x="201" y="2353"/>
                    <a:pt x="1" y="3153"/>
                  </a:cubicBezTo>
                  <a:cubicBezTo>
                    <a:pt x="201" y="3887"/>
                    <a:pt x="868" y="4621"/>
                    <a:pt x="2002" y="5221"/>
                  </a:cubicBezTo>
                  <a:cubicBezTo>
                    <a:pt x="3370" y="5922"/>
                    <a:pt x="5163" y="6272"/>
                    <a:pt x="6960" y="6272"/>
                  </a:cubicBezTo>
                  <a:cubicBezTo>
                    <a:pt x="8757" y="6272"/>
                    <a:pt x="10558" y="5922"/>
                    <a:pt x="11943" y="5221"/>
                  </a:cubicBezTo>
                  <a:cubicBezTo>
                    <a:pt x="13077" y="4654"/>
                    <a:pt x="13711" y="3920"/>
                    <a:pt x="13911" y="3153"/>
                  </a:cubicBezTo>
                  <a:cubicBezTo>
                    <a:pt x="13711" y="2353"/>
                    <a:pt x="13077" y="1619"/>
                    <a:pt x="11943" y="1052"/>
                  </a:cubicBezTo>
                  <a:cubicBezTo>
                    <a:pt x="10558" y="351"/>
                    <a:pt x="8757" y="1"/>
                    <a:pt x="696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356;p75">
              <a:extLst>
                <a:ext uri="{FF2B5EF4-FFF2-40B4-BE49-F238E27FC236}">
                  <a16:creationId xmlns:a16="http://schemas.microsoft.com/office/drawing/2014/main" id="{EAB0DF5E-2ECA-407F-A54E-4A5D4A17D841}"/>
                </a:ext>
              </a:extLst>
            </p:cNvPr>
            <p:cNvSpPr/>
            <p:nvPr/>
          </p:nvSpPr>
          <p:spPr>
            <a:xfrm>
              <a:off x="2936425" y="4007050"/>
              <a:ext cx="347775" cy="156825"/>
            </a:xfrm>
            <a:custGeom>
              <a:avLst/>
              <a:gdLst/>
              <a:ahLst/>
              <a:cxnLst/>
              <a:rect l="l" t="t" r="r" b="b"/>
              <a:pathLst>
                <a:path w="13911" h="6273" extrusionOk="0">
                  <a:moveTo>
                    <a:pt x="6960" y="1"/>
                  </a:moveTo>
                  <a:cubicBezTo>
                    <a:pt x="5163" y="1"/>
                    <a:pt x="3370" y="351"/>
                    <a:pt x="2002" y="1052"/>
                  </a:cubicBezTo>
                  <a:cubicBezTo>
                    <a:pt x="868" y="1619"/>
                    <a:pt x="201" y="2353"/>
                    <a:pt x="1" y="3153"/>
                  </a:cubicBezTo>
                  <a:cubicBezTo>
                    <a:pt x="201" y="3887"/>
                    <a:pt x="868" y="4621"/>
                    <a:pt x="2002" y="5221"/>
                  </a:cubicBezTo>
                  <a:cubicBezTo>
                    <a:pt x="3370" y="5922"/>
                    <a:pt x="5163" y="6272"/>
                    <a:pt x="6960" y="6272"/>
                  </a:cubicBezTo>
                  <a:cubicBezTo>
                    <a:pt x="8757" y="6272"/>
                    <a:pt x="10558" y="5922"/>
                    <a:pt x="11943" y="5221"/>
                  </a:cubicBezTo>
                  <a:cubicBezTo>
                    <a:pt x="13077" y="4654"/>
                    <a:pt x="13711" y="3920"/>
                    <a:pt x="13911" y="3153"/>
                  </a:cubicBezTo>
                  <a:cubicBezTo>
                    <a:pt x="13711" y="2353"/>
                    <a:pt x="13077" y="1619"/>
                    <a:pt x="11943" y="1052"/>
                  </a:cubicBezTo>
                  <a:cubicBezTo>
                    <a:pt x="10558" y="351"/>
                    <a:pt x="8757" y="1"/>
                    <a:pt x="69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357;p75">
              <a:extLst>
                <a:ext uri="{FF2B5EF4-FFF2-40B4-BE49-F238E27FC236}">
                  <a16:creationId xmlns:a16="http://schemas.microsoft.com/office/drawing/2014/main" id="{CCCD7900-B8C9-4669-A5E6-5365240E93CF}"/>
                </a:ext>
              </a:extLst>
            </p:cNvPr>
            <p:cNvSpPr/>
            <p:nvPr/>
          </p:nvSpPr>
          <p:spPr>
            <a:xfrm>
              <a:off x="3102375" y="40108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2" y="0"/>
                  </a:moveTo>
                  <a:lnTo>
                    <a:pt x="1" y="1001"/>
                  </a:lnTo>
                  <a:lnTo>
                    <a:pt x="1" y="2068"/>
                  </a:lnTo>
                  <a:lnTo>
                    <a:pt x="635" y="1401"/>
                  </a:lnTo>
                  <a:lnTo>
                    <a:pt x="1002" y="1034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358;p75">
              <a:extLst>
                <a:ext uri="{FF2B5EF4-FFF2-40B4-BE49-F238E27FC236}">
                  <a16:creationId xmlns:a16="http://schemas.microsoft.com/office/drawing/2014/main" id="{B899AABC-8975-42B0-9613-D208C64BC465}"/>
                </a:ext>
              </a:extLst>
            </p:cNvPr>
            <p:cNvSpPr/>
            <p:nvPr/>
          </p:nvSpPr>
          <p:spPr>
            <a:xfrm>
              <a:off x="3102375" y="40108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2" y="0"/>
                  </a:moveTo>
                  <a:lnTo>
                    <a:pt x="1" y="1001"/>
                  </a:lnTo>
                  <a:lnTo>
                    <a:pt x="1" y="2068"/>
                  </a:lnTo>
                  <a:lnTo>
                    <a:pt x="635" y="1401"/>
                  </a:lnTo>
                  <a:lnTo>
                    <a:pt x="1002" y="1034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359;p75">
              <a:extLst>
                <a:ext uri="{FF2B5EF4-FFF2-40B4-BE49-F238E27FC236}">
                  <a16:creationId xmlns:a16="http://schemas.microsoft.com/office/drawing/2014/main" id="{BC782501-D506-4679-9F12-88A3559C2508}"/>
                </a:ext>
              </a:extLst>
            </p:cNvPr>
            <p:cNvSpPr/>
            <p:nvPr/>
          </p:nvSpPr>
          <p:spPr>
            <a:xfrm>
              <a:off x="3054025" y="4033550"/>
              <a:ext cx="48375" cy="25450"/>
            </a:xfrm>
            <a:custGeom>
              <a:avLst/>
              <a:gdLst/>
              <a:ahLst/>
              <a:cxnLst/>
              <a:rect l="l" t="t" r="r" b="b"/>
              <a:pathLst>
                <a:path w="1935" h="1018" extrusionOk="0">
                  <a:moveTo>
                    <a:pt x="1379" y="1"/>
                  </a:moveTo>
                  <a:cubicBezTo>
                    <a:pt x="1061" y="1"/>
                    <a:pt x="754" y="90"/>
                    <a:pt x="501" y="259"/>
                  </a:cubicBezTo>
                  <a:cubicBezTo>
                    <a:pt x="0" y="525"/>
                    <a:pt x="67" y="759"/>
                    <a:pt x="300" y="926"/>
                  </a:cubicBezTo>
                  <a:cubicBezTo>
                    <a:pt x="367" y="959"/>
                    <a:pt x="434" y="959"/>
                    <a:pt x="501" y="992"/>
                  </a:cubicBezTo>
                  <a:cubicBezTo>
                    <a:pt x="567" y="1009"/>
                    <a:pt x="642" y="1017"/>
                    <a:pt x="717" y="1017"/>
                  </a:cubicBezTo>
                  <a:cubicBezTo>
                    <a:pt x="792" y="1017"/>
                    <a:pt x="868" y="1009"/>
                    <a:pt x="934" y="992"/>
                  </a:cubicBezTo>
                  <a:cubicBezTo>
                    <a:pt x="1268" y="926"/>
                    <a:pt x="1601" y="826"/>
                    <a:pt x="1935" y="692"/>
                  </a:cubicBezTo>
                  <a:lnTo>
                    <a:pt x="1935" y="92"/>
                  </a:lnTo>
                  <a:cubicBezTo>
                    <a:pt x="1751" y="31"/>
                    <a:pt x="1563" y="1"/>
                    <a:pt x="137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360;p75">
              <a:extLst>
                <a:ext uri="{FF2B5EF4-FFF2-40B4-BE49-F238E27FC236}">
                  <a16:creationId xmlns:a16="http://schemas.microsoft.com/office/drawing/2014/main" id="{EB796B48-B6C8-46F8-A5B0-68E6C25E4D06}"/>
                </a:ext>
              </a:extLst>
            </p:cNvPr>
            <p:cNvSpPr/>
            <p:nvPr/>
          </p:nvSpPr>
          <p:spPr>
            <a:xfrm>
              <a:off x="3054025" y="4033550"/>
              <a:ext cx="48375" cy="25450"/>
            </a:xfrm>
            <a:custGeom>
              <a:avLst/>
              <a:gdLst/>
              <a:ahLst/>
              <a:cxnLst/>
              <a:rect l="l" t="t" r="r" b="b"/>
              <a:pathLst>
                <a:path w="1935" h="1018" extrusionOk="0">
                  <a:moveTo>
                    <a:pt x="1379" y="1"/>
                  </a:moveTo>
                  <a:cubicBezTo>
                    <a:pt x="1061" y="1"/>
                    <a:pt x="754" y="90"/>
                    <a:pt x="501" y="259"/>
                  </a:cubicBezTo>
                  <a:cubicBezTo>
                    <a:pt x="0" y="525"/>
                    <a:pt x="67" y="759"/>
                    <a:pt x="300" y="926"/>
                  </a:cubicBezTo>
                  <a:cubicBezTo>
                    <a:pt x="367" y="959"/>
                    <a:pt x="434" y="959"/>
                    <a:pt x="501" y="992"/>
                  </a:cubicBezTo>
                  <a:cubicBezTo>
                    <a:pt x="567" y="1009"/>
                    <a:pt x="642" y="1017"/>
                    <a:pt x="717" y="1017"/>
                  </a:cubicBezTo>
                  <a:cubicBezTo>
                    <a:pt x="792" y="1017"/>
                    <a:pt x="868" y="1009"/>
                    <a:pt x="934" y="992"/>
                  </a:cubicBezTo>
                  <a:cubicBezTo>
                    <a:pt x="1268" y="926"/>
                    <a:pt x="1601" y="826"/>
                    <a:pt x="1935" y="692"/>
                  </a:cubicBezTo>
                  <a:lnTo>
                    <a:pt x="1935" y="92"/>
                  </a:lnTo>
                  <a:cubicBezTo>
                    <a:pt x="1751" y="31"/>
                    <a:pt x="1563" y="1"/>
                    <a:pt x="1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361;p75">
              <a:extLst>
                <a:ext uri="{FF2B5EF4-FFF2-40B4-BE49-F238E27FC236}">
                  <a16:creationId xmlns:a16="http://schemas.microsoft.com/office/drawing/2014/main" id="{D69C853F-D732-44EE-9B02-98DCA1E5D510}"/>
                </a:ext>
              </a:extLst>
            </p:cNvPr>
            <p:cNvSpPr/>
            <p:nvPr/>
          </p:nvSpPr>
          <p:spPr>
            <a:xfrm>
              <a:off x="3003150" y="4019150"/>
              <a:ext cx="215175" cy="128450"/>
            </a:xfrm>
            <a:custGeom>
              <a:avLst/>
              <a:gdLst/>
              <a:ahLst/>
              <a:cxnLst/>
              <a:rect l="l" t="t" r="r" b="b"/>
              <a:pathLst>
                <a:path w="8607" h="5138" extrusionOk="0">
                  <a:moveTo>
                    <a:pt x="0" y="1"/>
                  </a:moveTo>
                  <a:lnTo>
                    <a:pt x="0" y="901"/>
                  </a:lnTo>
                  <a:lnTo>
                    <a:pt x="296" y="1065"/>
                  </a:lnTo>
                  <a:lnTo>
                    <a:pt x="296" y="1065"/>
                  </a:lnTo>
                  <a:cubicBezTo>
                    <a:pt x="401" y="830"/>
                    <a:pt x="588" y="636"/>
                    <a:pt x="834" y="501"/>
                  </a:cubicBezTo>
                  <a:lnTo>
                    <a:pt x="0" y="1"/>
                  </a:lnTo>
                  <a:close/>
                  <a:moveTo>
                    <a:pt x="296" y="1065"/>
                  </a:moveTo>
                  <a:lnTo>
                    <a:pt x="296" y="1065"/>
                  </a:lnTo>
                  <a:cubicBezTo>
                    <a:pt x="244" y="1180"/>
                    <a:pt x="212" y="1304"/>
                    <a:pt x="201" y="1435"/>
                  </a:cubicBezTo>
                  <a:cubicBezTo>
                    <a:pt x="201" y="1445"/>
                    <a:pt x="201" y="1455"/>
                    <a:pt x="201" y="1466"/>
                  </a:cubicBezTo>
                  <a:lnTo>
                    <a:pt x="201" y="1466"/>
                  </a:lnTo>
                  <a:lnTo>
                    <a:pt x="301" y="1068"/>
                  </a:lnTo>
                  <a:lnTo>
                    <a:pt x="296" y="1065"/>
                  </a:lnTo>
                  <a:close/>
                  <a:moveTo>
                    <a:pt x="201" y="1466"/>
                  </a:moveTo>
                  <a:lnTo>
                    <a:pt x="201" y="1468"/>
                  </a:lnTo>
                  <a:lnTo>
                    <a:pt x="201" y="2336"/>
                  </a:lnTo>
                  <a:cubicBezTo>
                    <a:pt x="201" y="2636"/>
                    <a:pt x="434" y="2969"/>
                    <a:pt x="934" y="3270"/>
                  </a:cubicBezTo>
                  <a:cubicBezTo>
                    <a:pt x="1428" y="3527"/>
                    <a:pt x="1977" y="3661"/>
                    <a:pt x="2528" y="3661"/>
                  </a:cubicBezTo>
                  <a:cubicBezTo>
                    <a:pt x="2833" y="3661"/>
                    <a:pt x="3139" y="3620"/>
                    <a:pt x="3436" y="3536"/>
                  </a:cubicBezTo>
                  <a:lnTo>
                    <a:pt x="3937" y="3403"/>
                  </a:lnTo>
                  <a:lnTo>
                    <a:pt x="3937" y="3403"/>
                  </a:lnTo>
                  <a:lnTo>
                    <a:pt x="4504" y="2836"/>
                  </a:lnTo>
                  <a:cubicBezTo>
                    <a:pt x="4737" y="2938"/>
                    <a:pt x="4977" y="2989"/>
                    <a:pt x="5215" y="2989"/>
                  </a:cubicBezTo>
                  <a:cubicBezTo>
                    <a:pt x="5521" y="2989"/>
                    <a:pt x="5823" y="2905"/>
                    <a:pt x="6105" y="2736"/>
                  </a:cubicBezTo>
                  <a:cubicBezTo>
                    <a:pt x="6472" y="2536"/>
                    <a:pt x="6572" y="2302"/>
                    <a:pt x="6238" y="2102"/>
                  </a:cubicBezTo>
                  <a:cubicBezTo>
                    <a:pt x="6098" y="2023"/>
                    <a:pt x="5948" y="1990"/>
                    <a:pt x="5787" y="1990"/>
                  </a:cubicBezTo>
                  <a:cubicBezTo>
                    <a:pt x="5335" y="1990"/>
                    <a:pt x="4792" y="2248"/>
                    <a:pt x="4103" y="2469"/>
                  </a:cubicBezTo>
                  <a:cubicBezTo>
                    <a:pt x="3586" y="2630"/>
                    <a:pt x="3031" y="2771"/>
                    <a:pt x="2458" y="2771"/>
                  </a:cubicBezTo>
                  <a:cubicBezTo>
                    <a:pt x="1959" y="2771"/>
                    <a:pt x="1447" y="2664"/>
                    <a:pt x="934" y="2369"/>
                  </a:cubicBezTo>
                  <a:cubicBezTo>
                    <a:pt x="449" y="2078"/>
                    <a:pt x="215" y="1787"/>
                    <a:pt x="201" y="1466"/>
                  </a:cubicBezTo>
                  <a:close/>
                  <a:moveTo>
                    <a:pt x="8607" y="3603"/>
                  </a:moveTo>
                  <a:lnTo>
                    <a:pt x="7506" y="4237"/>
                  </a:lnTo>
                  <a:lnTo>
                    <a:pt x="6672" y="3770"/>
                  </a:lnTo>
                  <a:cubicBezTo>
                    <a:pt x="6099" y="4022"/>
                    <a:pt x="5494" y="4148"/>
                    <a:pt x="4879" y="4148"/>
                  </a:cubicBezTo>
                  <a:cubicBezTo>
                    <a:pt x="4600" y="4148"/>
                    <a:pt x="4318" y="4122"/>
                    <a:pt x="4037" y="4070"/>
                  </a:cubicBezTo>
                  <a:cubicBezTo>
                    <a:pt x="3837" y="4037"/>
                    <a:pt x="3636" y="3970"/>
                    <a:pt x="3436" y="3903"/>
                  </a:cubicBezTo>
                  <a:lnTo>
                    <a:pt x="3436" y="4804"/>
                  </a:lnTo>
                  <a:cubicBezTo>
                    <a:pt x="3916" y="4969"/>
                    <a:pt x="4410" y="5053"/>
                    <a:pt x="4902" y="5053"/>
                  </a:cubicBezTo>
                  <a:cubicBezTo>
                    <a:pt x="5504" y="5053"/>
                    <a:pt x="6103" y="4928"/>
                    <a:pt x="6672" y="4671"/>
                  </a:cubicBezTo>
                  <a:lnTo>
                    <a:pt x="7506" y="5138"/>
                  </a:lnTo>
                  <a:lnTo>
                    <a:pt x="8607" y="4504"/>
                  </a:lnTo>
                  <a:lnTo>
                    <a:pt x="8607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362;p75">
              <a:extLst>
                <a:ext uri="{FF2B5EF4-FFF2-40B4-BE49-F238E27FC236}">
                  <a16:creationId xmlns:a16="http://schemas.microsoft.com/office/drawing/2014/main" id="{4B76F331-3FE2-4608-91A3-433F5F05A65C}"/>
                </a:ext>
              </a:extLst>
            </p:cNvPr>
            <p:cNvSpPr/>
            <p:nvPr/>
          </p:nvSpPr>
          <p:spPr>
            <a:xfrm>
              <a:off x="3008150" y="4045850"/>
              <a:ext cx="210175" cy="101750"/>
            </a:xfrm>
            <a:custGeom>
              <a:avLst/>
              <a:gdLst/>
              <a:ahLst/>
              <a:cxnLst/>
              <a:rect l="l" t="t" r="r" b="b"/>
              <a:pathLst>
                <a:path w="8407" h="4070" extrusionOk="0">
                  <a:moveTo>
                    <a:pt x="101" y="0"/>
                  </a:moveTo>
                  <a:lnTo>
                    <a:pt x="1" y="367"/>
                  </a:lnTo>
                  <a:cubicBezTo>
                    <a:pt x="1" y="377"/>
                    <a:pt x="1" y="387"/>
                    <a:pt x="1" y="398"/>
                  </a:cubicBezTo>
                  <a:lnTo>
                    <a:pt x="1" y="398"/>
                  </a:lnTo>
                  <a:lnTo>
                    <a:pt x="101" y="0"/>
                  </a:lnTo>
                  <a:close/>
                  <a:moveTo>
                    <a:pt x="1" y="398"/>
                  </a:moveTo>
                  <a:lnTo>
                    <a:pt x="1" y="400"/>
                  </a:lnTo>
                  <a:lnTo>
                    <a:pt x="1" y="1268"/>
                  </a:lnTo>
                  <a:cubicBezTo>
                    <a:pt x="1" y="1568"/>
                    <a:pt x="234" y="1901"/>
                    <a:pt x="734" y="2202"/>
                  </a:cubicBezTo>
                  <a:cubicBezTo>
                    <a:pt x="1228" y="2459"/>
                    <a:pt x="1777" y="2593"/>
                    <a:pt x="2328" y="2593"/>
                  </a:cubicBezTo>
                  <a:cubicBezTo>
                    <a:pt x="2633" y="2593"/>
                    <a:pt x="2939" y="2552"/>
                    <a:pt x="3236" y="2468"/>
                  </a:cubicBezTo>
                  <a:lnTo>
                    <a:pt x="3737" y="2335"/>
                  </a:lnTo>
                  <a:lnTo>
                    <a:pt x="3737" y="2335"/>
                  </a:lnTo>
                  <a:lnTo>
                    <a:pt x="4304" y="1768"/>
                  </a:lnTo>
                  <a:cubicBezTo>
                    <a:pt x="4529" y="1873"/>
                    <a:pt x="4774" y="1924"/>
                    <a:pt x="5022" y="1924"/>
                  </a:cubicBezTo>
                  <a:cubicBezTo>
                    <a:pt x="5324" y="1924"/>
                    <a:pt x="5630" y="1848"/>
                    <a:pt x="5905" y="1701"/>
                  </a:cubicBezTo>
                  <a:cubicBezTo>
                    <a:pt x="6272" y="1468"/>
                    <a:pt x="6372" y="1234"/>
                    <a:pt x="6038" y="1034"/>
                  </a:cubicBezTo>
                  <a:cubicBezTo>
                    <a:pt x="5898" y="955"/>
                    <a:pt x="5748" y="922"/>
                    <a:pt x="5587" y="922"/>
                  </a:cubicBezTo>
                  <a:cubicBezTo>
                    <a:pt x="5135" y="922"/>
                    <a:pt x="4592" y="1180"/>
                    <a:pt x="3903" y="1401"/>
                  </a:cubicBezTo>
                  <a:cubicBezTo>
                    <a:pt x="3368" y="1562"/>
                    <a:pt x="2814" y="1703"/>
                    <a:pt x="2246" y="1703"/>
                  </a:cubicBezTo>
                  <a:cubicBezTo>
                    <a:pt x="1752" y="1703"/>
                    <a:pt x="1247" y="1596"/>
                    <a:pt x="734" y="1301"/>
                  </a:cubicBezTo>
                  <a:cubicBezTo>
                    <a:pt x="249" y="1010"/>
                    <a:pt x="15" y="719"/>
                    <a:pt x="1" y="398"/>
                  </a:cubicBezTo>
                  <a:close/>
                  <a:moveTo>
                    <a:pt x="8407" y="2535"/>
                  </a:moveTo>
                  <a:lnTo>
                    <a:pt x="7306" y="3169"/>
                  </a:lnTo>
                  <a:lnTo>
                    <a:pt x="6472" y="2702"/>
                  </a:lnTo>
                  <a:cubicBezTo>
                    <a:pt x="5899" y="2954"/>
                    <a:pt x="5278" y="3080"/>
                    <a:pt x="4664" y="3080"/>
                  </a:cubicBezTo>
                  <a:cubicBezTo>
                    <a:pt x="4385" y="3080"/>
                    <a:pt x="4108" y="3054"/>
                    <a:pt x="3837" y="3002"/>
                  </a:cubicBezTo>
                  <a:cubicBezTo>
                    <a:pt x="3637" y="2969"/>
                    <a:pt x="3436" y="2902"/>
                    <a:pt x="3236" y="2835"/>
                  </a:cubicBezTo>
                  <a:lnTo>
                    <a:pt x="3236" y="3736"/>
                  </a:lnTo>
                  <a:cubicBezTo>
                    <a:pt x="3695" y="3894"/>
                    <a:pt x="4167" y="3971"/>
                    <a:pt x="4638" y="3971"/>
                  </a:cubicBezTo>
                  <a:cubicBezTo>
                    <a:pt x="5261" y="3971"/>
                    <a:pt x="5883" y="3835"/>
                    <a:pt x="6472" y="3569"/>
                  </a:cubicBezTo>
                  <a:lnTo>
                    <a:pt x="7306" y="4070"/>
                  </a:lnTo>
                  <a:lnTo>
                    <a:pt x="8407" y="3402"/>
                  </a:lnTo>
                  <a:lnTo>
                    <a:pt x="8407" y="25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363;p75">
              <a:extLst>
                <a:ext uri="{FF2B5EF4-FFF2-40B4-BE49-F238E27FC236}">
                  <a16:creationId xmlns:a16="http://schemas.microsoft.com/office/drawing/2014/main" id="{D1FBDA01-2E9D-4486-A16E-68529559C47D}"/>
                </a:ext>
              </a:extLst>
            </p:cNvPr>
            <p:cNvSpPr/>
            <p:nvPr/>
          </p:nvSpPr>
          <p:spPr>
            <a:xfrm>
              <a:off x="3002325" y="4019150"/>
              <a:ext cx="20875" cy="26725"/>
            </a:xfrm>
            <a:custGeom>
              <a:avLst/>
              <a:gdLst/>
              <a:ahLst/>
              <a:cxnLst/>
              <a:rect l="l" t="t" r="r" b="b"/>
              <a:pathLst>
                <a:path w="835" h="1069" extrusionOk="0">
                  <a:moveTo>
                    <a:pt x="0" y="1"/>
                  </a:moveTo>
                  <a:lnTo>
                    <a:pt x="0" y="901"/>
                  </a:lnTo>
                  <a:lnTo>
                    <a:pt x="300" y="1068"/>
                  </a:lnTo>
                  <a:cubicBezTo>
                    <a:pt x="434" y="835"/>
                    <a:pt x="634" y="634"/>
                    <a:pt x="834" y="5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364;p75">
              <a:extLst>
                <a:ext uri="{FF2B5EF4-FFF2-40B4-BE49-F238E27FC236}">
                  <a16:creationId xmlns:a16="http://schemas.microsoft.com/office/drawing/2014/main" id="{CE68101E-722D-45E7-B776-5730B76665BE}"/>
                </a:ext>
              </a:extLst>
            </p:cNvPr>
            <p:cNvSpPr/>
            <p:nvPr/>
          </p:nvSpPr>
          <p:spPr>
            <a:xfrm>
              <a:off x="3197450" y="40758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8" y="1"/>
                  </a:moveTo>
                  <a:cubicBezTo>
                    <a:pt x="601" y="368"/>
                    <a:pt x="368" y="701"/>
                    <a:pt x="1" y="868"/>
                  </a:cubicBezTo>
                  <a:lnTo>
                    <a:pt x="568" y="1202"/>
                  </a:lnTo>
                  <a:cubicBezTo>
                    <a:pt x="634" y="1068"/>
                    <a:pt x="668" y="902"/>
                    <a:pt x="668" y="768"/>
                  </a:cubicBezTo>
                  <a:cubicBezTo>
                    <a:pt x="668" y="735"/>
                    <a:pt x="668" y="234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365;p75">
              <a:extLst>
                <a:ext uri="{FF2B5EF4-FFF2-40B4-BE49-F238E27FC236}">
                  <a16:creationId xmlns:a16="http://schemas.microsoft.com/office/drawing/2014/main" id="{A7740A95-F90B-4EEB-B758-6ABC3FBAA424}"/>
                </a:ext>
              </a:extLst>
            </p:cNvPr>
            <p:cNvSpPr/>
            <p:nvPr/>
          </p:nvSpPr>
          <p:spPr>
            <a:xfrm>
              <a:off x="3197450" y="4075850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68" y="1"/>
                  </a:moveTo>
                  <a:cubicBezTo>
                    <a:pt x="601" y="368"/>
                    <a:pt x="368" y="701"/>
                    <a:pt x="1" y="868"/>
                  </a:cubicBezTo>
                  <a:lnTo>
                    <a:pt x="568" y="1202"/>
                  </a:lnTo>
                  <a:cubicBezTo>
                    <a:pt x="634" y="1068"/>
                    <a:pt x="668" y="902"/>
                    <a:pt x="668" y="768"/>
                  </a:cubicBezTo>
                  <a:cubicBezTo>
                    <a:pt x="668" y="735"/>
                    <a:pt x="668" y="234"/>
                    <a:pt x="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366;p75">
              <a:extLst>
                <a:ext uri="{FF2B5EF4-FFF2-40B4-BE49-F238E27FC236}">
                  <a16:creationId xmlns:a16="http://schemas.microsoft.com/office/drawing/2014/main" id="{CABF30AD-2687-4A5F-96AB-2C1FA693A5DA}"/>
                </a:ext>
              </a:extLst>
            </p:cNvPr>
            <p:cNvSpPr/>
            <p:nvPr/>
          </p:nvSpPr>
          <p:spPr>
            <a:xfrm>
              <a:off x="3003150" y="4002475"/>
              <a:ext cx="216000" cy="122600"/>
            </a:xfrm>
            <a:custGeom>
              <a:avLst/>
              <a:gdLst/>
              <a:ahLst/>
              <a:cxnLst/>
              <a:rect l="l" t="t" r="r" b="b"/>
              <a:pathLst>
                <a:path w="8640" h="4904" extrusionOk="0">
                  <a:moveTo>
                    <a:pt x="1135" y="0"/>
                  </a:moveTo>
                  <a:lnTo>
                    <a:pt x="0" y="668"/>
                  </a:lnTo>
                  <a:lnTo>
                    <a:pt x="834" y="1135"/>
                  </a:lnTo>
                  <a:cubicBezTo>
                    <a:pt x="501" y="1335"/>
                    <a:pt x="267" y="1702"/>
                    <a:pt x="201" y="2102"/>
                  </a:cubicBezTo>
                  <a:cubicBezTo>
                    <a:pt x="201" y="2402"/>
                    <a:pt x="467" y="2736"/>
                    <a:pt x="934" y="3003"/>
                  </a:cubicBezTo>
                  <a:cubicBezTo>
                    <a:pt x="1457" y="3303"/>
                    <a:pt x="1979" y="3416"/>
                    <a:pt x="2488" y="3416"/>
                  </a:cubicBezTo>
                  <a:cubicBezTo>
                    <a:pt x="3050" y="3416"/>
                    <a:pt x="3595" y="3278"/>
                    <a:pt x="4103" y="3103"/>
                  </a:cubicBezTo>
                  <a:cubicBezTo>
                    <a:pt x="4778" y="2886"/>
                    <a:pt x="5314" y="2651"/>
                    <a:pt x="5761" y="2651"/>
                  </a:cubicBezTo>
                  <a:cubicBezTo>
                    <a:pt x="5932" y="2651"/>
                    <a:pt x="6090" y="2686"/>
                    <a:pt x="6238" y="2769"/>
                  </a:cubicBezTo>
                  <a:cubicBezTo>
                    <a:pt x="6572" y="2969"/>
                    <a:pt x="6472" y="3169"/>
                    <a:pt x="6105" y="3403"/>
                  </a:cubicBezTo>
                  <a:cubicBezTo>
                    <a:pt x="5838" y="3555"/>
                    <a:pt x="5528" y="3632"/>
                    <a:pt x="5217" y="3632"/>
                  </a:cubicBezTo>
                  <a:cubicBezTo>
                    <a:pt x="4984" y="3632"/>
                    <a:pt x="4751" y="3589"/>
                    <a:pt x="4537" y="3503"/>
                  </a:cubicBezTo>
                  <a:lnTo>
                    <a:pt x="3470" y="4537"/>
                  </a:lnTo>
                  <a:cubicBezTo>
                    <a:pt x="3636" y="4637"/>
                    <a:pt x="3837" y="4670"/>
                    <a:pt x="4037" y="4737"/>
                  </a:cubicBezTo>
                  <a:cubicBezTo>
                    <a:pt x="4370" y="4804"/>
                    <a:pt x="4737" y="4804"/>
                    <a:pt x="5071" y="4804"/>
                  </a:cubicBezTo>
                  <a:cubicBezTo>
                    <a:pt x="5638" y="4771"/>
                    <a:pt x="6172" y="4637"/>
                    <a:pt x="6672" y="4404"/>
                  </a:cubicBezTo>
                  <a:lnTo>
                    <a:pt x="7506" y="4904"/>
                  </a:lnTo>
                  <a:lnTo>
                    <a:pt x="8640" y="4237"/>
                  </a:lnTo>
                  <a:lnTo>
                    <a:pt x="8440" y="4170"/>
                  </a:lnTo>
                  <a:lnTo>
                    <a:pt x="7773" y="3770"/>
                  </a:lnTo>
                  <a:cubicBezTo>
                    <a:pt x="8173" y="3603"/>
                    <a:pt x="8440" y="3236"/>
                    <a:pt x="8440" y="2802"/>
                  </a:cubicBezTo>
                  <a:cubicBezTo>
                    <a:pt x="8440" y="2769"/>
                    <a:pt x="8440" y="2736"/>
                    <a:pt x="8440" y="2702"/>
                  </a:cubicBezTo>
                  <a:cubicBezTo>
                    <a:pt x="8406" y="2402"/>
                    <a:pt x="8173" y="2102"/>
                    <a:pt x="7706" y="1835"/>
                  </a:cubicBezTo>
                  <a:cubicBezTo>
                    <a:pt x="7272" y="1568"/>
                    <a:pt x="6739" y="1435"/>
                    <a:pt x="6205" y="1435"/>
                  </a:cubicBezTo>
                  <a:lnTo>
                    <a:pt x="5671" y="1435"/>
                  </a:lnTo>
                  <a:cubicBezTo>
                    <a:pt x="5438" y="1468"/>
                    <a:pt x="5204" y="1535"/>
                    <a:pt x="4971" y="1602"/>
                  </a:cubicBezTo>
                  <a:cubicBezTo>
                    <a:pt x="4837" y="1635"/>
                    <a:pt x="4737" y="1668"/>
                    <a:pt x="4604" y="1702"/>
                  </a:cubicBezTo>
                  <a:lnTo>
                    <a:pt x="4137" y="1868"/>
                  </a:lnTo>
                  <a:lnTo>
                    <a:pt x="3970" y="1902"/>
                  </a:lnTo>
                  <a:cubicBezTo>
                    <a:pt x="3636" y="2035"/>
                    <a:pt x="3303" y="2135"/>
                    <a:pt x="2969" y="2202"/>
                  </a:cubicBezTo>
                  <a:cubicBezTo>
                    <a:pt x="2903" y="2219"/>
                    <a:pt x="2836" y="2227"/>
                    <a:pt x="2765" y="2227"/>
                  </a:cubicBezTo>
                  <a:cubicBezTo>
                    <a:pt x="2694" y="2227"/>
                    <a:pt x="2619" y="2219"/>
                    <a:pt x="2536" y="2202"/>
                  </a:cubicBezTo>
                  <a:cubicBezTo>
                    <a:pt x="2469" y="2169"/>
                    <a:pt x="2402" y="2135"/>
                    <a:pt x="2335" y="2102"/>
                  </a:cubicBezTo>
                  <a:cubicBezTo>
                    <a:pt x="2102" y="1969"/>
                    <a:pt x="2069" y="1735"/>
                    <a:pt x="2536" y="1468"/>
                  </a:cubicBezTo>
                  <a:cubicBezTo>
                    <a:pt x="2798" y="1307"/>
                    <a:pt x="3097" y="1218"/>
                    <a:pt x="3396" y="1218"/>
                  </a:cubicBezTo>
                  <a:cubicBezTo>
                    <a:pt x="3591" y="1218"/>
                    <a:pt x="3786" y="1256"/>
                    <a:pt x="3970" y="1335"/>
                  </a:cubicBezTo>
                  <a:lnTo>
                    <a:pt x="4971" y="301"/>
                  </a:lnTo>
                  <a:cubicBezTo>
                    <a:pt x="4567" y="175"/>
                    <a:pt x="4141" y="114"/>
                    <a:pt x="3713" y="114"/>
                  </a:cubicBezTo>
                  <a:cubicBezTo>
                    <a:pt x="3114" y="114"/>
                    <a:pt x="2513" y="234"/>
                    <a:pt x="1969" y="467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367;p75">
              <a:extLst>
                <a:ext uri="{FF2B5EF4-FFF2-40B4-BE49-F238E27FC236}">
                  <a16:creationId xmlns:a16="http://schemas.microsoft.com/office/drawing/2014/main" id="{77D2BC1A-6F54-4E8D-AAB5-3BDD6E2E3D4D}"/>
                </a:ext>
              </a:extLst>
            </p:cNvPr>
            <p:cNvSpPr/>
            <p:nvPr/>
          </p:nvSpPr>
          <p:spPr>
            <a:xfrm>
              <a:off x="3169925" y="411337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1" y="1"/>
                  </a:moveTo>
                  <a:lnTo>
                    <a:pt x="1" y="902"/>
                  </a:lnTo>
                  <a:lnTo>
                    <a:pt x="835" y="1369"/>
                  </a:lnTo>
                  <a:lnTo>
                    <a:pt x="835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368;p75">
              <a:extLst>
                <a:ext uri="{FF2B5EF4-FFF2-40B4-BE49-F238E27FC236}">
                  <a16:creationId xmlns:a16="http://schemas.microsoft.com/office/drawing/2014/main" id="{5885E174-917D-4954-AEC6-6E41A2EF7524}"/>
                </a:ext>
              </a:extLst>
            </p:cNvPr>
            <p:cNvSpPr/>
            <p:nvPr/>
          </p:nvSpPr>
          <p:spPr>
            <a:xfrm>
              <a:off x="3169925" y="411337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1" y="1"/>
                  </a:moveTo>
                  <a:lnTo>
                    <a:pt x="1" y="902"/>
                  </a:lnTo>
                  <a:lnTo>
                    <a:pt x="835" y="1369"/>
                  </a:lnTo>
                  <a:lnTo>
                    <a:pt x="835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369;p75">
              <a:extLst>
                <a:ext uri="{FF2B5EF4-FFF2-40B4-BE49-F238E27FC236}">
                  <a16:creationId xmlns:a16="http://schemas.microsoft.com/office/drawing/2014/main" id="{14085BAC-105B-4DCF-9F0B-31DC6ECC5D91}"/>
                </a:ext>
              </a:extLst>
            </p:cNvPr>
            <p:cNvSpPr/>
            <p:nvPr/>
          </p:nvSpPr>
          <p:spPr>
            <a:xfrm>
              <a:off x="3002325" y="400330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4" y="1"/>
                  </a:moveTo>
                  <a:lnTo>
                    <a:pt x="0" y="635"/>
                  </a:lnTo>
                  <a:lnTo>
                    <a:pt x="0" y="635"/>
                  </a:lnTo>
                  <a:lnTo>
                    <a:pt x="1168" y="134"/>
                  </a:lnTo>
                  <a:lnTo>
                    <a:pt x="1968" y="468"/>
                  </a:lnTo>
                  <a:lnTo>
                    <a:pt x="1968" y="468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370;p75">
              <a:extLst>
                <a:ext uri="{FF2B5EF4-FFF2-40B4-BE49-F238E27FC236}">
                  <a16:creationId xmlns:a16="http://schemas.microsoft.com/office/drawing/2014/main" id="{9D2BA737-0B7E-48C4-9840-6E6D283D7F18}"/>
                </a:ext>
              </a:extLst>
            </p:cNvPr>
            <p:cNvSpPr/>
            <p:nvPr/>
          </p:nvSpPr>
          <p:spPr>
            <a:xfrm>
              <a:off x="3066525" y="4010825"/>
              <a:ext cx="60900" cy="29200"/>
            </a:xfrm>
            <a:custGeom>
              <a:avLst/>
              <a:gdLst/>
              <a:ahLst/>
              <a:cxnLst/>
              <a:rect l="l" t="t" r="r" b="b"/>
              <a:pathLst>
                <a:path w="2436" h="1168" extrusionOk="0">
                  <a:moveTo>
                    <a:pt x="2436" y="0"/>
                  </a:moveTo>
                  <a:lnTo>
                    <a:pt x="1435" y="901"/>
                  </a:lnTo>
                  <a:cubicBezTo>
                    <a:pt x="1286" y="847"/>
                    <a:pt x="1127" y="821"/>
                    <a:pt x="966" y="821"/>
                  </a:cubicBezTo>
                  <a:cubicBezTo>
                    <a:pt x="623" y="821"/>
                    <a:pt x="273" y="940"/>
                    <a:pt x="1" y="1168"/>
                  </a:cubicBezTo>
                  <a:cubicBezTo>
                    <a:pt x="275" y="999"/>
                    <a:pt x="590" y="910"/>
                    <a:pt x="902" y="910"/>
                  </a:cubicBezTo>
                  <a:cubicBezTo>
                    <a:pt x="1083" y="910"/>
                    <a:pt x="1264" y="940"/>
                    <a:pt x="1435" y="1001"/>
                  </a:cubicBezTo>
                  <a:lnTo>
                    <a:pt x="24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371;p75">
              <a:extLst>
                <a:ext uri="{FF2B5EF4-FFF2-40B4-BE49-F238E27FC236}">
                  <a16:creationId xmlns:a16="http://schemas.microsoft.com/office/drawing/2014/main" id="{7399BCA6-210D-47CC-B258-DF5CE32A577D}"/>
                </a:ext>
              </a:extLst>
            </p:cNvPr>
            <p:cNvSpPr/>
            <p:nvPr/>
          </p:nvSpPr>
          <p:spPr>
            <a:xfrm>
              <a:off x="3089050" y="4090875"/>
              <a:ext cx="40050" cy="32550"/>
            </a:xfrm>
            <a:custGeom>
              <a:avLst/>
              <a:gdLst/>
              <a:ahLst/>
              <a:cxnLst/>
              <a:rect l="l" t="t" r="r" b="b"/>
              <a:pathLst>
                <a:path w="1602" h="1302" extrusionOk="0">
                  <a:moveTo>
                    <a:pt x="1068" y="0"/>
                  </a:moveTo>
                  <a:lnTo>
                    <a:pt x="0" y="1034"/>
                  </a:lnTo>
                  <a:cubicBezTo>
                    <a:pt x="200" y="1101"/>
                    <a:pt x="401" y="1168"/>
                    <a:pt x="601" y="1201"/>
                  </a:cubicBezTo>
                  <a:cubicBezTo>
                    <a:pt x="934" y="1301"/>
                    <a:pt x="1268" y="1301"/>
                    <a:pt x="1601" y="1301"/>
                  </a:cubicBezTo>
                  <a:cubicBezTo>
                    <a:pt x="1101" y="1301"/>
                    <a:pt x="634" y="1201"/>
                    <a:pt x="167" y="100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372;p75">
              <a:extLst>
                <a:ext uri="{FF2B5EF4-FFF2-40B4-BE49-F238E27FC236}">
                  <a16:creationId xmlns:a16="http://schemas.microsoft.com/office/drawing/2014/main" id="{5BD616CF-2B32-4CD9-8B4C-9EF49553121F}"/>
                </a:ext>
              </a:extLst>
            </p:cNvPr>
            <p:cNvSpPr/>
            <p:nvPr/>
          </p:nvSpPr>
          <p:spPr>
            <a:xfrm>
              <a:off x="3169925" y="4109225"/>
              <a:ext cx="48400" cy="15850"/>
            </a:xfrm>
            <a:custGeom>
              <a:avLst/>
              <a:gdLst/>
              <a:ahLst/>
              <a:cxnLst/>
              <a:rect l="l" t="t" r="r" b="b"/>
              <a:pathLst>
                <a:path w="1936" h="634" extrusionOk="0">
                  <a:moveTo>
                    <a:pt x="1936" y="0"/>
                  </a:moveTo>
                  <a:lnTo>
                    <a:pt x="835" y="534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835" y="63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373;p75">
              <a:extLst>
                <a:ext uri="{FF2B5EF4-FFF2-40B4-BE49-F238E27FC236}">
                  <a16:creationId xmlns:a16="http://schemas.microsoft.com/office/drawing/2014/main" id="{67FEFB48-3F11-439D-8084-77C48BFEBF0E}"/>
                </a:ext>
              </a:extLst>
            </p:cNvPr>
            <p:cNvSpPr/>
            <p:nvPr/>
          </p:nvSpPr>
          <p:spPr>
            <a:xfrm>
              <a:off x="2843875" y="3924075"/>
              <a:ext cx="266875" cy="149300"/>
            </a:xfrm>
            <a:custGeom>
              <a:avLst/>
              <a:gdLst/>
              <a:ahLst/>
              <a:cxnLst/>
              <a:rect l="l" t="t" r="r" b="b"/>
              <a:pathLst>
                <a:path w="10675" h="5972" extrusionOk="0">
                  <a:moveTo>
                    <a:pt x="10675" y="1"/>
                  </a:moveTo>
                  <a:cubicBezTo>
                    <a:pt x="7772" y="1"/>
                    <a:pt x="5071" y="668"/>
                    <a:pt x="3036" y="1836"/>
                  </a:cubicBezTo>
                  <a:cubicBezTo>
                    <a:pt x="1068" y="2970"/>
                    <a:pt x="0" y="4404"/>
                    <a:pt x="0" y="5972"/>
                  </a:cubicBezTo>
                  <a:cubicBezTo>
                    <a:pt x="0" y="5972"/>
                    <a:pt x="100" y="3804"/>
                    <a:pt x="3102" y="1969"/>
                  </a:cubicBezTo>
                  <a:cubicBezTo>
                    <a:pt x="6071" y="201"/>
                    <a:pt x="10675" y="1"/>
                    <a:pt x="106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374;p75">
              <a:extLst>
                <a:ext uri="{FF2B5EF4-FFF2-40B4-BE49-F238E27FC236}">
                  <a16:creationId xmlns:a16="http://schemas.microsoft.com/office/drawing/2014/main" id="{2DDC2187-12A3-46FD-B365-63725C50F1A8}"/>
                </a:ext>
              </a:extLst>
            </p:cNvPr>
            <p:cNvSpPr/>
            <p:nvPr/>
          </p:nvSpPr>
          <p:spPr>
            <a:xfrm>
              <a:off x="3089050" y="4055000"/>
              <a:ext cx="310225" cy="178950"/>
            </a:xfrm>
            <a:custGeom>
              <a:avLst/>
              <a:gdLst/>
              <a:ahLst/>
              <a:cxnLst/>
              <a:rect l="l" t="t" r="r" b="b"/>
              <a:pathLst>
                <a:path w="12409" h="7158" extrusionOk="0">
                  <a:moveTo>
                    <a:pt x="11942" y="1"/>
                  </a:moveTo>
                  <a:cubicBezTo>
                    <a:pt x="11942" y="2"/>
                    <a:pt x="12408" y="3070"/>
                    <a:pt x="8573" y="5171"/>
                  </a:cubicBezTo>
                  <a:cubicBezTo>
                    <a:pt x="5140" y="7036"/>
                    <a:pt x="1050" y="7141"/>
                    <a:pt x="171" y="7141"/>
                  </a:cubicBezTo>
                  <a:cubicBezTo>
                    <a:pt x="60" y="7141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84" y="7151"/>
                    <a:pt x="569" y="7158"/>
                    <a:pt x="853" y="7158"/>
                  </a:cubicBezTo>
                  <a:cubicBezTo>
                    <a:pt x="3709" y="7158"/>
                    <a:pt x="6559" y="6546"/>
                    <a:pt x="8773" y="5271"/>
                  </a:cubicBezTo>
                  <a:cubicBezTo>
                    <a:pt x="11275" y="3837"/>
                    <a:pt x="12309" y="1902"/>
                    <a:pt x="1194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375;p75">
              <a:extLst>
                <a:ext uri="{FF2B5EF4-FFF2-40B4-BE49-F238E27FC236}">
                  <a16:creationId xmlns:a16="http://schemas.microsoft.com/office/drawing/2014/main" id="{D826B237-F127-4D45-A237-EA512493EE42}"/>
                </a:ext>
              </a:extLst>
            </p:cNvPr>
            <p:cNvSpPr/>
            <p:nvPr/>
          </p:nvSpPr>
          <p:spPr>
            <a:xfrm>
              <a:off x="2813025" y="3883850"/>
              <a:ext cx="557075" cy="321500"/>
            </a:xfrm>
            <a:custGeom>
              <a:avLst/>
              <a:gdLst/>
              <a:ahLst/>
              <a:cxnLst/>
              <a:rect l="l" t="t" r="r" b="b"/>
              <a:pathLst>
                <a:path w="22283" h="12860" extrusionOk="0">
                  <a:moveTo>
                    <a:pt x="11137" y="0"/>
                  </a:moveTo>
                  <a:cubicBezTo>
                    <a:pt x="8281" y="0"/>
                    <a:pt x="5421" y="626"/>
                    <a:pt x="3236" y="1877"/>
                  </a:cubicBezTo>
                  <a:cubicBezTo>
                    <a:pt x="2168" y="2477"/>
                    <a:pt x="1234" y="3311"/>
                    <a:pt x="600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67" y="8215"/>
                    <a:pt x="1134" y="9782"/>
                    <a:pt x="3236" y="10983"/>
                  </a:cubicBezTo>
                  <a:cubicBezTo>
                    <a:pt x="5421" y="12234"/>
                    <a:pt x="8281" y="12860"/>
                    <a:pt x="11137" y="12860"/>
                  </a:cubicBezTo>
                  <a:cubicBezTo>
                    <a:pt x="13993" y="12860"/>
                    <a:pt x="16845" y="12234"/>
                    <a:pt x="19014" y="10983"/>
                  </a:cubicBezTo>
                  <a:cubicBezTo>
                    <a:pt x="21115" y="9782"/>
                    <a:pt x="22216" y="8215"/>
                    <a:pt x="22283" y="6613"/>
                  </a:cubicBezTo>
                  <a:lnTo>
                    <a:pt x="22283" y="4345"/>
                  </a:lnTo>
                  <a:lnTo>
                    <a:pt x="21682" y="4345"/>
                  </a:lnTo>
                  <a:cubicBezTo>
                    <a:pt x="21015" y="3311"/>
                    <a:pt x="20114" y="2477"/>
                    <a:pt x="19014" y="1877"/>
                  </a:cubicBezTo>
                  <a:cubicBezTo>
                    <a:pt x="16845" y="626"/>
                    <a:pt x="13993" y="0"/>
                    <a:pt x="1113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376;p75">
              <a:extLst>
                <a:ext uri="{FF2B5EF4-FFF2-40B4-BE49-F238E27FC236}">
                  <a16:creationId xmlns:a16="http://schemas.microsoft.com/office/drawing/2014/main" id="{CE25529A-34DB-4887-B304-7B21CFD70CD5}"/>
                </a:ext>
              </a:extLst>
            </p:cNvPr>
            <p:cNvSpPr/>
            <p:nvPr/>
          </p:nvSpPr>
          <p:spPr>
            <a:xfrm>
              <a:off x="2813025" y="3883850"/>
              <a:ext cx="557075" cy="321500"/>
            </a:xfrm>
            <a:custGeom>
              <a:avLst/>
              <a:gdLst/>
              <a:ahLst/>
              <a:cxnLst/>
              <a:rect l="l" t="t" r="r" b="b"/>
              <a:pathLst>
                <a:path w="22283" h="12860" extrusionOk="0">
                  <a:moveTo>
                    <a:pt x="11137" y="0"/>
                  </a:moveTo>
                  <a:cubicBezTo>
                    <a:pt x="8281" y="0"/>
                    <a:pt x="5421" y="626"/>
                    <a:pt x="3236" y="1877"/>
                  </a:cubicBezTo>
                  <a:cubicBezTo>
                    <a:pt x="2168" y="2477"/>
                    <a:pt x="1234" y="3311"/>
                    <a:pt x="600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67" y="8215"/>
                    <a:pt x="1134" y="9782"/>
                    <a:pt x="3236" y="10983"/>
                  </a:cubicBezTo>
                  <a:cubicBezTo>
                    <a:pt x="5421" y="12234"/>
                    <a:pt x="8281" y="12860"/>
                    <a:pt x="11137" y="12860"/>
                  </a:cubicBezTo>
                  <a:cubicBezTo>
                    <a:pt x="13993" y="12860"/>
                    <a:pt x="16845" y="12234"/>
                    <a:pt x="19014" y="10983"/>
                  </a:cubicBezTo>
                  <a:cubicBezTo>
                    <a:pt x="21115" y="9782"/>
                    <a:pt x="22216" y="8215"/>
                    <a:pt x="22283" y="6613"/>
                  </a:cubicBezTo>
                  <a:lnTo>
                    <a:pt x="22283" y="4345"/>
                  </a:lnTo>
                  <a:lnTo>
                    <a:pt x="21682" y="4345"/>
                  </a:lnTo>
                  <a:cubicBezTo>
                    <a:pt x="21015" y="3311"/>
                    <a:pt x="20114" y="2477"/>
                    <a:pt x="19014" y="1877"/>
                  </a:cubicBezTo>
                  <a:cubicBezTo>
                    <a:pt x="16845" y="626"/>
                    <a:pt x="13993" y="0"/>
                    <a:pt x="11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377;p75">
              <a:extLst>
                <a:ext uri="{FF2B5EF4-FFF2-40B4-BE49-F238E27FC236}">
                  <a16:creationId xmlns:a16="http://schemas.microsoft.com/office/drawing/2014/main" id="{73FF686D-5055-4470-9A41-B80204A73C8E}"/>
                </a:ext>
              </a:extLst>
            </p:cNvPr>
            <p:cNvSpPr/>
            <p:nvPr/>
          </p:nvSpPr>
          <p:spPr>
            <a:xfrm>
              <a:off x="2812175" y="3884050"/>
              <a:ext cx="279400" cy="321925"/>
            </a:xfrm>
            <a:custGeom>
              <a:avLst/>
              <a:gdLst/>
              <a:ahLst/>
              <a:cxnLst/>
              <a:rect l="l" t="t" r="r" b="b"/>
              <a:pathLst>
                <a:path w="11176" h="12877" extrusionOk="0">
                  <a:moveTo>
                    <a:pt x="11175" y="1"/>
                  </a:moveTo>
                  <a:cubicBezTo>
                    <a:pt x="8307" y="1"/>
                    <a:pt x="5471" y="635"/>
                    <a:pt x="3270" y="1869"/>
                  </a:cubicBezTo>
                  <a:cubicBezTo>
                    <a:pt x="2202" y="2469"/>
                    <a:pt x="1268" y="3303"/>
                    <a:pt x="601" y="4337"/>
                  </a:cubicBezTo>
                  <a:lnTo>
                    <a:pt x="1" y="4337"/>
                  </a:lnTo>
                  <a:lnTo>
                    <a:pt x="1" y="6605"/>
                  </a:lnTo>
                  <a:cubicBezTo>
                    <a:pt x="101" y="8207"/>
                    <a:pt x="1168" y="9774"/>
                    <a:pt x="3270" y="10975"/>
                  </a:cubicBezTo>
                  <a:cubicBezTo>
                    <a:pt x="5438" y="12243"/>
                    <a:pt x="8307" y="12877"/>
                    <a:pt x="11175" y="12877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378;p75">
              <a:extLst>
                <a:ext uri="{FF2B5EF4-FFF2-40B4-BE49-F238E27FC236}">
                  <a16:creationId xmlns:a16="http://schemas.microsoft.com/office/drawing/2014/main" id="{C679B0EC-ACBC-4E10-ADA5-F9740A169CEB}"/>
                </a:ext>
              </a:extLst>
            </p:cNvPr>
            <p:cNvSpPr/>
            <p:nvPr/>
          </p:nvSpPr>
          <p:spPr>
            <a:xfrm>
              <a:off x="2813025" y="3909900"/>
              <a:ext cx="125925" cy="269400"/>
            </a:xfrm>
            <a:custGeom>
              <a:avLst/>
              <a:gdLst/>
              <a:ahLst/>
              <a:cxnLst/>
              <a:rect l="l" t="t" r="r" b="b"/>
              <a:pathLst>
                <a:path w="5037" h="10776" extrusionOk="0">
                  <a:moveTo>
                    <a:pt x="5037" y="1"/>
                  </a:moveTo>
                  <a:cubicBezTo>
                    <a:pt x="4437" y="234"/>
                    <a:pt x="3836" y="501"/>
                    <a:pt x="3236" y="835"/>
                  </a:cubicBezTo>
                  <a:cubicBezTo>
                    <a:pt x="2168" y="1402"/>
                    <a:pt x="1234" y="2269"/>
                    <a:pt x="600" y="3303"/>
                  </a:cubicBezTo>
                  <a:lnTo>
                    <a:pt x="0" y="3303"/>
                  </a:lnTo>
                  <a:lnTo>
                    <a:pt x="0" y="5571"/>
                  </a:lnTo>
                  <a:cubicBezTo>
                    <a:pt x="67" y="7173"/>
                    <a:pt x="1134" y="8740"/>
                    <a:pt x="3236" y="9941"/>
                  </a:cubicBezTo>
                  <a:cubicBezTo>
                    <a:pt x="3803" y="10275"/>
                    <a:pt x="4403" y="10542"/>
                    <a:pt x="5037" y="10775"/>
                  </a:cubicBez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379;p75">
              <a:extLst>
                <a:ext uri="{FF2B5EF4-FFF2-40B4-BE49-F238E27FC236}">
                  <a16:creationId xmlns:a16="http://schemas.microsoft.com/office/drawing/2014/main" id="{E5991001-AA9C-4E4A-9B40-F4D24CCCE2FB}"/>
                </a:ext>
              </a:extLst>
            </p:cNvPr>
            <p:cNvSpPr/>
            <p:nvPr/>
          </p:nvSpPr>
          <p:spPr>
            <a:xfrm>
              <a:off x="3243325" y="3909900"/>
              <a:ext cx="126775" cy="269400"/>
            </a:xfrm>
            <a:custGeom>
              <a:avLst/>
              <a:gdLst/>
              <a:ahLst/>
              <a:cxnLst/>
              <a:rect l="l" t="t" r="r" b="b"/>
              <a:pathLst>
                <a:path w="5071" h="10776" extrusionOk="0">
                  <a:moveTo>
                    <a:pt x="34" y="1"/>
                  </a:moveTo>
                  <a:lnTo>
                    <a:pt x="0" y="10775"/>
                  </a:lnTo>
                  <a:cubicBezTo>
                    <a:pt x="634" y="10542"/>
                    <a:pt x="1235" y="10275"/>
                    <a:pt x="1802" y="9941"/>
                  </a:cubicBezTo>
                  <a:cubicBezTo>
                    <a:pt x="3903" y="8740"/>
                    <a:pt x="5004" y="7173"/>
                    <a:pt x="5071" y="5571"/>
                  </a:cubicBezTo>
                  <a:lnTo>
                    <a:pt x="5071" y="3303"/>
                  </a:lnTo>
                  <a:lnTo>
                    <a:pt x="4470" y="3303"/>
                  </a:lnTo>
                  <a:cubicBezTo>
                    <a:pt x="3803" y="2269"/>
                    <a:pt x="2902" y="1402"/>
                    <a:pt x="1802" y="835"/>
                  </a:cubicBezTo>
                  <a:cubicBezTo>
                    <a:pt x="1235" y="501"/>
                    <a:pt x="634" y="234"/>
                    <a:pt x="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380;p75">
              <a:extLst>
                <a:ext uri="{FF2B5EF4-FFF2-40B4-BE49-F238E27FC236}">
                  <a16:creationId xmlns:a16="http://schemas.microsoft.com/office/drawing/2014/main" id="{E29DFAD2-5B08-4D11-8A8C-8D2EF77C97B7}"/>
                </a:ext>
              </a:extLst>
            </p:cNvPr>
            <p:cNvSpPr/>
            <p:nvPr/>
          </p:nvSpPr>
          <p:spPr>
            <a:xfrm>
              <a:off x="2785500" y="383215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8" y="0"/>
                  </a:moveTo>
                  <a:cubicBezTo>
                    <a:pt x="9382" y="0"/>
                    <a:pt x="6522" y="626"/>
                    <a:pt x="4337" y="1877"/>
                  </a:cubicBezTo>
                  <a:cubicBezTo>
                    <a:pt x="0" y="4378"/>
                    <a:pt x="0" y="8448"/>
                    <a:pt x="4337" y="10983"/>
                  </a:cubicBezTo>
                  <a:cubicBezTo>
                    <a:pt x="6522" y="12234"/>
                    <a:pt x="9382" y="12859"/>
                    <a:pt x="12238" y="12859"/>
                  </a:cubicBezTo>
                  <a:cubicBezTo>
                    <a:pt x="15094" y="12859"/>
                    <a:pt x="17946" y="12234"/>
                    <a:pt x="20115" y="10983"/>
                  </a:cubicBezTo>
                  <a:cubicBezTo>
                    <a:pt x="24484" y="8481"/>
                    <a:pt x="24484" y="4378"/>
                    <a:pt x="20115" y="1877"/>
                  </a:cubicBezTo>
                  <a:cubicBezTo>
                    <a:pt x="17946" y="626"/>
                    <a:pt x="15094" y="0"/>
                    <a:pt x="122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381;p75">
              <a:extLst>
                <a:ext uri="{FF2B5EF4-FFF2-40B4-BE49-F238E27FC236}">
                  <a16:creationId xmlns:a16="http://schemas.microsoft.com/office/drawing/2014/main" id="{219FB034-C2FE-4108-AB3C-68DA1B38CBBF}"/>
                </a:ext>
              </a:extLst>
            </p:cNvPr>
            <p:cNvSpPr/>
            <p:nvPr/>
          </p:nvSpPr>
          <p:spPr>
            <a:xfrm>
              <a:off x="2785500" y="383215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8" y="0"/>
                  </a:moveTo>
                  <a:cubicBezTo>
                    <a:pt x="9382" y="0"/>
                    <a:pt x="6522" y="626"/>
                    <a:pt x="4337" y="1877"/>
                  </a:cubicBezTo>
                  <a:cubicBezTo>
                    <a:pt x="0" y="4378"/>
                    <a:pt x="0" y="8448"/>
                    <a:pt x="4337" y="10983"/>
                  </a:cubicBezTo>
                  <a:cubicBezTo>
                    <a:pt x="6522" y="12234"/>
                    <a:pt x="9382" y="12859"/>
                    <a:pt x="12238" y="12859"/>
                  </a:cubicBezTo>
                  <a:cubicBezTo>
                    <a:pt x="15094" y="12859"/>
                    <a:pt x="17946" y="12234"/>
                    <a:pt x="20115" y="10983"/>
                  </a:cubicBezTo>
                  <a:cubicBezTo>
                    <a:pt x="24484" y="8481"/>
                    <a:pt x="24484" y="4378"/>
                    <a:pt x="20115" y="1877"/>
                  </a:cubicBezTo>
                  <a:cubicBezTo>
                    <a:pt x="17946" y="626"/>
                    <a:pt x="15094" y="0"/>
                    <a:pt x="122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382;p75">
              <a:extLst>
                <a:ext uri="{FF2B5EF4-FFF2-40B4-BE49-F238E27FC236}">
                  <a16:creationId xmlns:a16="http://schemas.microsoft.com/office/drawing/2014/main" id="{E9B17813-A9B0-480B-9F27-EC91ED0C515C}"/>
                </a:ext>
              </a:extLst>
            </p:cNvPr>
            <p:cNvSpPr/>
            <p:nvPr/>
          </p:nvSpPr>
          <p:spPr>
            <a:xfrm>
              <a:off x="2906425" y="3893225"/>
              <a:ext cx="370275" cy="198725"/>
            </a:xfrm>
            <a:custGeom>
              <a:avLst/>
              <a:gdLst/>
              <a:ahLst/>
              <a:cxnLst/>
              <a:rect l="l" t="t" r="r" b="b"/>
              <a:pathLst>
                <a:path w="14811" h="7949" extrusionOk="0">
                  <a:moveTo>
                    <a:pt x="7405" y="1"/>
                  </a:moveTo>
                  <a:cubicBezTo>
                    <a:pt x="5654" y="1"/>
                    <a:pt x="3903" y="368"/>
                    <a:pt x="2268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104"/>
                    <a:pt x="801" y="6105"/>
                    <a:pt x="2268" y="6872"/>
                  </a:cubicBezTo>
                  <a:cubicBezTo>
                    <a:pt x="3903" y="7589"/>
                    <a:pt x="5654" y="7948"/>
                    <a:pt x="7405" y="7948"/>
                  </a:cubicBezTo>
                  <a:cubicBezTo>
                    <a:pt x="9157" y="7948"/>
                    <a:pt x="10908" y="7589"/>
                    <a:pt x="12542" y="6872"/>
                  </a:cubicBezTo>
                  <a:cubicBezTo>
                    <a:pt x="14010" y="6105"/>
                    <a:pt x="14811" y="5104"/>
                    <a:pt x="14811" y="3970"/>
                  </a:cubicBezTo>
                  <a:cubicBezTo>
                    <a:pt x="14811" y="2869"/>
                    <a:pt x="14010" y="1835"/>
                    <a:pt x="12542" y="1101"/>
                  </a:cubicBezTo>
                  <a:cubicBezTo>
                    <a:pt x="10908" y="368"/>
                    <a:pt x="9157" y="1"/>
                    <a:pt x="740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383;p75">
              <a:extLst>
                <a:ext uri="{FF2B5EF4-FFF2-40B4-BE49-F238E27FC236}">
                  <a16:creationId xmlns:a16="http://schemas.microsoft.com/office/drawing/2014/main" id="{BE8CDD5F-959D-4BFD-8F0B-287C304E3212}"/>
                </a:ext>
              </a:extLst>
            </p:cNvPr>
            <p:cNvSpPr/>
            <p:nvPr/>
          </p:nvSpPr>
          <p:spPr>
            <a:xfrm>
              <a:off x="2906425" y="3893225"/>
              <a:ext cx="370275" cy="198725"/>
            </a:xfrm>
            <a:custGeom>
              <a:avLst/>
              <a:gdLst/>
              <a:ahLst/>
              <a:cxnLst/>
              <a:rect l="l" t="t" r="r" b="b"/>
              <a:pathLst>
                <a:path w="14811" h="7949" extrusionOk="0">
                  <a:moveTo>
                    <a:pt x="7405" y="1"/>
                  </a:moveTo>
                  <a:cubicBezTo>
                    <a:pt x="5654" y="1"/>
                    <a:pt x="3903" y="368"/>
                    <a:pt x="2268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104"/>
                    <a:pt x="801" y="6105"/>
                    <a:pt x="2268" y="6872"/>
                  </a:cubicBezTo>
                  <a:cubicBezTo>
                    <a:pt x="3903" y="7589"/>
                    <a:pt x="5654" y="7948"/>
                    <a:pt x="7405" y="7948"/>
                  </a:cubicBezTo>
                  <a:cubicBezTo>
                    <a:pt x="9157" y="7948"/>
                    <a:pt x="10908" y="7589"/>
                    <a:pt x="12542" y="6872"/>
                  </a:cubicBezTo>
                  <a:cubicBezTo>
                    <a:pt x="14010" y="6105"/>
                    <a:pt x="14811" y="5104"/>
                    <a:pt x="14811" y="3970"/>
                  </a:cubicBezTo>
                  <a:cubicBezTo>
                    <a:pt x="14811" y="2869"/>
                    <a:pt x="14010" y="1835"/>
                    <a:pt x="12542" y="1101"/>
                  </a:cubicBezTo>
                  <a:cubicBezTo>
                    <a:pt x="10908" y="368"/>
                    <a:pt x="9157" y="1"/>
                    <a:pt x="74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384;p75">
              <a:extLst>
                <a:ext uri="{FF2B5EF4-FFF2-40B4-BE49-F238E27FC236}">
                  <a16:creationId xmlns:a16="http://schemas.microsoft.com/office/drawing/2014/main" id="{76FCD968-AB6A-43F7-8813-AE4480207A8A}"/>
                </a:ext>
              </a:extLst>
            </p:cNvPr>
            <p:cNvSpPr/>
            <p:nvPr/>
          </p:nvSpPr>
          <p:spPr>
            <a:xfrm>
              <a:off x="2824700" y="3844025"/>
              <a:ext cx="533725" cy="297750"/>
            </a:xfrm>
            <a:custGeom>
              <a:avLst/>
              <a:gdLst/>
              <a:ahLst/>
              <a:cxnLst/>
              <a:rect l="l" t="t" r="r" b="b"/>
              <a:pathLst>
                <a:path w="21349" h="11910" extrusionOk="0">
                  <a:moveTo>
                    <a:pt x="10674" y="1960"/>
                  </a:moveTo>
                  <a:cubicBezTo>
                    <a:pt x="12426" y="1960"/>
                    <a:pt x="14177" y="2319"/>
                    <a:pt x="15811" y="3036"/>
                  </a:cubicBezTo>
                  <a:cubicBezTo>
                    <a:pt x="17279" y="3803"/>
                    <a:pt x="18080" y="4837"/>
                    <a:pt x="18080" y="5938"/>
                  </a:cubicBezTo>
                  <a:cubicBezTo>
                    <a:pt x="18080" y="7072"/>
                    <a:pt x="17279" y="8073"/>
                    <a:pt x="15811" y="8840"/>
                  </a:cubicBezTo>
                  <a:cubicBezTo>
                    <a:pt x="14177" y="9557"/>
                    <a:pt x="12426" y="9916"/>
                    <a:pt x="10674" y="9916"/>
                  </a:cubicBezTo>
                  <a:cubicBezTo>
                    <a:pt x="8923" y="9916"/>
                    <a:pt x="7172" y="9557"/>
                    <a:pt x="5537" y="8840"/>
                  </a:cubicBezTo>
                  <a:cubicBezTo>
                    <a:pt x="4070" y="8073"/>
                    <a:pt x="3269" y="7072"/>
                    <a:pt x="3269" y="5938"/>
                  </a:cubicBezTo>
                  <a:cubicBezTo>
                    <a:pt x="3269" y="4837"/>
                    <a:pt x="4070" y="3803"/>
                    <a:pt x="5537" y="3036"/>
                  </a:cubicBezTo>
                  <a:cubicBezTo>
                    <a:pt x="7172" y="2319"/>
                    <a:pt x="8923" y="1960"/>
                    <a:pt x="10674" y="1960"/>
                  </a:cubicBezTo>
                  <a:close/>
                  <a:moveTo>
                    <a:pt x="10674" y="1"/>
                  </a:moveTo>
                  <a:cubicBezTo>
                    <a:pt x="7772" y="1"/>
                    <a:pt x="5070" y="634"/>
                    <a:pt x="3036" y="1802"/>
                  </a:cubicBezTo>
                  <a:cubicBezTo>
                    <a:pt x="1067" y="2936"/>
                    <a:pt x="0" y="4404"/>
                    <a:pt x="0" y="5938"/>
                  </a:cubicBezTo>
                  <a:cubicBezTo>
                    <a:pt x="0" y="7473"/>
                    <a:pt x="1067" y="8940"/>
                    <a:pt x="3036" y="10074"/>
                  </a:cubicBezTo>
                  <a:cubicBezTo>
                    <a:pt x="5070" y="11242"/>
                    <a:pt x="7772" y="11909"/>
                    <a:pt x="10674" y="11909"/>
                  </a:cubicBezTo>
                  <a:cubicBezTo>
                    <a:pt x="13576" y="11909"/>
                    <a:pt x="16278" y="11242"/>
                    <a:pt x="18313" y="10074"/>
                  </a:cubicBezTo>
                  <a:cubicBezTo>
                    <a:pt x="20248" y="8940"/>
                    <a:pt x="21349" y="7473"/>
                    <a:pt x="21349" y="5938"/>
                  </a:cubicBezTo>
                  <a:cubicBezTo>
                    <a:pt x="21349" y="4404"/>
                    <a:pt x="20281" y="2969"/>
                    <a:pt x="18313" y="1802"/>
                  </a:cubicBezTo>
                  <a:cubicBezTo>
                    <a:pt x="16278" y="634"/>
                    <a:pt x="13576" y="1"/>
                    <a:pt x="1067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385;p75">
              <a:extLst>
                <a:ext uri="{FF2B5EF4-FFF2-40B4-BE49-F238E27FC236}">
                  <a16:creationId xmlns:a16="http://schemas.microsoft.com/office/drawing/2014/main" id="{5B6D9BE8-CB78-455C-AAA5-3E6CBFFA35DE}"/>
                </a:ext>
              </a:extLst>
            </p:cNvPr>
            <p:cNvSpPr/>
            <p:nvPr/>
          </p:nvSpPr>
          <p:spPr>
            <a:xfrm>
              <a:off x="2898900" y="3902825"/>
              <a:ext cx="385300" cy="179950"/>
            </a:xfrm>
            <a:custGeom>
              <a:avLst/>
              <a:gdLst/>
              <a:ahLst/>
              <a:cxnLst/>
              <a:rect l="l" t="t" r="r" b="b"/>
              <a:pathLst>
                <a:path w="15412" h="7198" extrusionOk="0">
                  <a:moveTo>
                    <a:pt x="7706" y="0"/>
                  </a:moveTo>
                  <a:cubicBezTo>
                    <a:pt x="5905" y="0"/>
                    <a:pt x="4104" y="351"/>
                    <a:pt x="2736" y="1051"/>
                  </a:cubicBezTo>
                  <a:cubicBezTo>
                    <a:pt x="1" y="2452"/>
                    <a:pt x="1" y="4720"/>
                    <a:pt x="2736" y="6121"/>
                  </a:cubicBezTo>
                  <a:cubicBezTo>
                    <a:pt x="4104" y="6839"/>
                    <a:pt x="5905" y="7197"/>
                    <a:pt x="7706" y="7197"/>
                  </a:cubicBezTo>
                  <a:cubicBezTo>
                    <a:pt x="9508" y="7197"/>
                    <a:pt x="11309" y="6839"/>
                    <a:pt x="12677" y="6121"/>
                  </a:cubicBezTo>
                  <a:cubicBezTo>
                    <a:pt x="15412" y="4720"/>
                    <a:pt x="15412" y="2452"/>
                    <a:pt x="12677" y="1051"/>
                  </a:cubicBezTo>
                  <a:cubicBezTo>
                    <a:pt x="11309" y="351"/>
                    <a:pt x="9508" y="0"/>
                    <a:pt x="77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386;p75">
              <a:extLst>
                <a:ext uri="{FF2B5EF4-FFF2-40B4-BE49-F238E27FC236}">
                  <a16:creationId xmlns:a16="http://schemas.microsoft.com/office/drawing/2014/main" id="{7F5631F2-B732-4C0C-B8EF-700030E996BA}"/>
                </a:ext>
              </a:extLst>
            </p:cNvPr>
            <p:cNvSpPr/>
            <p:nvPr/>
          </p:nvSpPr>
          <p:spPr>
            <a:xfrm>
              <a:off x="2898900" y="3902825"/>
              <a:ext cx="385300" cy="179950"/>
            </a:xfrm>
            <a:custGeom>
              <a:avLst/>
              <a:gdLst/>
              <a:ahLst/>
              <a:cxnLst/>
              <a:rect l="l" t="t" r="r" b="b"/>
              <a:pathLst>
                <a:path w="15412" h="7198" extrusionOk="0">
                  <a:moveTo>
                    <a:pt x="7706" y="0"/>
                  </a:moveTo>
                  <a:cubicBezTo>
                    <a:pt x="5905" y="0"/>
                    <a:pt x="4104" y="351"/>
                    <a:pt x="2736" y="1051"/>
                  </a:cubicBezTo>
                  <a:cubicBezTo>
                    <a:pt x="1" y="2452"/>
                    <a:pt x="1" y="4720"/>
                    <a:pt x="2736" y="6121"/>
                  </a:cubicBezTo>
                  <a:cubicBezTo>
                    <a:pt x="4104" y="6839"/>
                    <a:pt x="5905" y="7197"/>
                    <a:pt x="7706" y="7197"/>
                  </a:cubicBezTo>
                  <a:cubicBezTo>
                    <a:pt x="9508" y="7197"/>
                    <a:pt x="11309" y="6839"/>
                    <a:pt x="12677" y="6121"/>
                  </a:cubicBezTo>
                  <a:cubicBezTo>
                    <a:pt x="15412" y="4720"/>
                    <a:pt x="15412" y="2452"/>
                    <a:pt x="12677" y="1051"/>
                  </a:cubicBezTo>
                  <a:cubicBezTo>
                    <a:pt x="11309" y="351"/>
                    <a:pt x="9508" y="0"/>
                    <a:pt x="77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387;p75">
              <a:extLst>
                <a:ext uri="{FF2B5EF4-FFF2-40B4-BE49-F238E27FC236}">
                  <a16:creationId xmlns:a16="http://schemas.microsoft.com/office/drawing/2014/main" id="{54C7F9E5-F114-40C7-AB65-584631ED6B96}"/>
                </a:ext>
              </a:extLst>
            </p:cNvPr>
            <p:cNvSpPr/>
            <p:nvPr/>
          </p:nvSpPr>
          <p:spPr>
            <a:xfrm>
              <a:off x="2898900" y="3902825"/>
              <a:ext cx="385300" cy="179950"/>
            </a:xfrm>
            <a:custGeom>
              <a:avLst/>
              <a:gdLst/>
              <a:ahLst/>
              <a:cxnLst/>
              <a:rect l="l" t="t" r="r" b="b"/>
              <a:pathLst>
                <a:path w="15412" h="7198" extrusionOk="0">
                  <a:moveTo>
                    <a:pt x="7706" y="0"/>
                  </a:moveTo>
                  <a:cubicBezTo>
                    <a:pt x="5905" y="0"/>
                    <a:pt x="4104" y="351"/>
                    <a:pt x="2736" y="1051"/>
                  </a:cubicBezTo>
                  <a:cubicBezTo>
                    <a:pt x="1" y="2452"/>
                    <a:pt x="1" y="4720"/>
                    <a:pt x="2736" y="6121"/>
                  </a:cubicBezTo>
                  <a:cubicBezTo>
                    <a:pt x="4104" y="6839"/>
                    <a:pt x="5905" y="7197"/>
                    <a:pt x="7706" y="7197"/>
                  </a:cubicBezTo>
                  <a:cubicBezTo>
                    <a:pt x="9508" y="7197"/>
                    <a:pt x="11309" y="6839"/>
                    <a:pt x="12677" y="6121"/>
                  </a:cubicBezTo>
                  <a:cubicBezTo>
                    <a:pt x="15412" y="4720"/>
                    <a:pt x="15412" y="2452"/>
                    <a:pt x="12677" y="1051"/>
                  </a:cubicBezTo>
                  <a:cubicBezTo>
                    <a:pt x="11309" y="351"/>
                    <a:pt x="9508" y="0"/>
                    <a:pt x="77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388;p75">
              <a:extLst>
                <a:ext uri="{FF2B5EF4-FFF2-40B4-BE49-F238E27FC236}">
                  <a16:creationId xmlns:a16="http://schemas.microsoft.com/office/drawing/2014/main" id="{115EA0FE-8B30-4E22-A242-3ECFC3A7A90A}"/>
                </a:ext>
              </a:extLst>
            </p:cNvPr>
            <p:cNvSpPr/>
            <p:nvPr/>
          </p:nvSpPr>
          <p:spPr>
            <a:xfrm>
              <a:off x="2917250" y="3926175"/>
              <a:ext cx="347775" cy="157425"/>
            </a:xfrm>
            <a:custGeom>
              <a:avLst/>
              <a:gdLst/>
              <a:ahLst/>
              <a:cxnLst/>
              <a:rect l="l" t="t" r="r" b="b"/>
              <a:pathLst>
                <a:path w="13911" h="6297" extrusionOk="0">
                  <a:moveTo>
                    <a:pt x="6972" y="0"/>
                  </a:moveTo>
                  <a:cubicBezTo>
                    <a:pt x="5171" y="0"/>
                    <a:pt x="3370" y="351"/>
                    <a:pt x="2002" y="1051"/>
                  </a:cubicBezTo>
                  <a:cubicBezTo>
                    <a:pt x="868" y="1651"/>
                    <a:pt x="201" y="2385"/>
                    <a:pt x="1" y="3153"/>
                  </a:cubicBezTo>
                  <a:cubicBezTo>
                    <a:pt x="201" y="3920"/>
                    <a:pt x="868" y="4654"/>
                    <a:pt x="2002" y="5221"/>
                  </a:cubicBezTo>
                  <a:cubicBezTo>
                    <a:pt x="3370" y="5938"/>
                    <a:pt x="5163" y="6296"/>
                    <a:pt x="6960" y="6296"/>
                  </a:cubicBezTo>
                  <a:cubicBezTo>
                    <a:pt x="8757" y="6296"/>
                    <a:pt x="10558" y="5938"/>
                    <a:pt x="11943" y="5221"/>
                  </a:cubicBezTo>
                  <a:cubicBezTo>
                    <a:pt x="13077" y="4654"/>
                    <a:pt x="13744" y="3920"/>
                    <a:pt x="13911" y="3153"/>
                  </a:cubicBezTo>
                  <a:cubicBezTo>
                    <a:pt x="13744" y="2385"/>
                    <a:pt x="13077" y="1651"/>
                    <a:pt x="11943" y="1051"/>
                  </a:cubicBezTo>
                  <a:cubicBezTo>
                    <a:pt x="10575" y="351"/>
                    <a:pt x="8774" y="0"/>
                    <a:pt x="697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389;p75">
              <a:extLst>
                <a:ext uri="{FF2B5EF4-FFF2-40B4-BE49-F238E27FC236}">
                  <a16:creationId xmlns:a16="http://schemas.microsoft.com/office/drawing/2014/main" id="{A48B32B4-1F6C-40BC-8CC4-4155E9E00302}"/>
                </a:ext>
              </a:extLst>
            </p:cNvPr>
            <p:cNvSpPr/>
            <p:nvPr/>
          </p:nvSpPr>
          <p:spPr>
            <a:xfrm>
              <a:off x="2917250" y="3926175"/>
              <a:ext cx="347775" cy="157425"/>
            </a:xfrm>
            <a:custGeom>
              <a:avLst/>
              <a:gdLst/>
              <a:ahLst/>
              <a:cxnLst/>
              <a:rect l="l" t="t" r="r" b="b"/>
              <a:pathLst>
                <a:path w="13911" h="6297" extrusionOk="0">
                  <a:moveTo>
                    <a:pt x="6972" y="0"/>
                  </a:moveTo>
                  <a:cubicBezTo>
                    <a:pt x="5171" y="0"/>
                    <a:pt x="3370" y="351"/>
                    <a:pt x="2002" y="1051"/>
                  </a:cubicBezTo>
                  <a:cubicBezTo>
                    <a:pt x="868" y="1651"/>
                    <a:pt x="201" y="2385"/>
                    <a:pt x="1" y="3153"/>
                  </a:cubicBezTo>
                  <a:cubicBezTo>
                    <a:pt x="201" y="3920"/>
                    <a:pt x="868" y="4654"/>
                    <a:pt x="2002" y="5221"/>
                  </a:cubicBezTo>
                  <a:cubicBezTo>
                    <a:pt x="3370" y="5938"/>
                    <a:pt x="5163" y="6296"/>
                    <a:pt x="6960" y="6296"/>
                  </a:cubicBezTo>
                  <a:cubicBezTo>
                    <a:pt x="8757" y="6296"/>
                    <a:pt x="10558" y="5938"/>
                    <a:pt x="11943" y="5221"/>
                  </a:cubicBezTo>
                  <a:cubicBezTo>
                    <a:pt x="13077" y="4654"/>
                    <a:pt x="13744" y="3920"/>
                    <a:pt x="13911" y="3153"/>
                  </a:cubicBezTo>
                  <a:cubicBezTo>
                    <a:pt x="13744" y="2385"/>
                    <a:pt x="13077" y="1651"/>
                    <a:pt x="11943" y="1051"/>
                  </a:cubicBezTo>
                  <a:cubicBezTo>
                    <a:pt x="10575" y="351"/>
                    <a:pt x="8774" y="0"/>
                    <a:pt x="69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390;p75">
              <a:extLst>
                <a:ext uri="{FF2B5EF4-FFF2-40B4-BE49-F238E27FC236}">
                  <a16:creationId xmlns:a16="http://schemas.microsoft.com/office/drawing/2014/main" id="{FDE8D9A6-1979-4A68-BCAB-74C9570A53A0}"/>
                </a:ext>
              </a:extLst>
            </p:cNvPr>
            <p:cNvSpPr/>
            <p:nvPr/>
          </p:nvSpPr>
          <p:spPr>
            <a:xfrm>
              <a:off x="3083200" y="3929925"/>
              <a:ext cx="25050" cy="52550"/>
            </a:xfrm>
            <a:custGeom>
              <a:avLst/>
              <a:gdLst/>
              <a:ahLst/>
              <a:cxnLst/>
              <a:rect l="l" t="t" r="r" b="b"/>
              <a:pathLst>
                <a:path w="1002" h="2102" extrusionOk="0">
                  <a:moveTo>
                    <a:pt x="1001" y="0"/>
                  </a:moveTo>
                  <a:lnTo>
                    <a:pt x="1" y="1034"/>
                  </a:lnTo>
                  <a:lnTo>
                    <a:pt x="1" y="2102"/>
                  </a:lnTo>
                  <a:lnTo>
                    <a:pt x="635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391;p75">
              <a:extLst>
                <a:ext uri="{FF2B5EF4-FFF2-40B4-BE49-F238E27FC236}">
                  <a16:creationId xmlns:a16="http://schemas.microsoft.com/office/drawing/2014/main" id="{FBDFD363-C112-494B-A052-783A4E3A4C16}"/>
                </a:ext>
              </a:extLst>
            </p:cNvPr>
            <p:cNvSpPr/>
            <p:nvPr/>
          </p:nvSpPr>
          <p:spPr>
            <a:xfrm>
              <a:off x="3083200" y="3929925"/>
              <a:ext cx="25050" cy="52550"/>
            </a:xfrm>
            <a:custGeom>
              <a:avLst/>
              <a:gdLst/>
              <a:ahLst/>
              <a:cxnLst/>
              <a:rect l="l" t="t" r="r" b="b"/>
              <a:pathLst>
                <a:path w="1002" h="2102" extrusionOk="0">
                  <a:moveTo>
                    <a:pt x="1001" y="0"/>
                  </a:moveTo>
                  <a:lnTo>
                    <a:pt x="1" y="1034"/>
                  </a:lnTo>
                  <a:lnTo>
                    <a:pt x="1" y="2102"/>
                  </a:lnTo>
                  <a:lnTo>
                    <a:pt x="635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392;p75">
              <a:extLst>
                <a:ext uri="{FF2B5EF4-FFF2-40B4-BE49-F238E27FC236}">
                  <a16:creationId xmlns:a16="http://schemas.microsoft.com/office/drawing/2014/main" id="{53EC051C-17E3-46EC-9FC7-8B466990928F}"/>
                </a:ext>
              </a:extLst>
            </p:cNvPr>
            <p:cNvSpPr/>
            <p:nvPr/>
          </p:nvSpPr>
          <p:spPr>
            <a:xfrm>
              <a:off x="3035675" y="3953500"/>
              <a:ext cx="47550" cy="24600"/>
            </a:xfrm>
            <a:custGeom>
              <a:avLst/>
              <a:gdLst/>
              <a:ahLst/>
              <a:cxnLst/>
              <a:rect l="l" t="t" r="r" b="b"/>
              <a:pathLst>
                <a:path w="1902" h="984" extrusionOk="0">
                  <a:moveTo>
                    <a:pt x="1355" y="1"/>
                  </a:moveTo>
                  <a:cubicBezTo>
                    <a:pt x="1043" y="1"/>
                    <a:pt x="742" y="89"/>
                    <a:pt x="467" y="258"/>
                  </a:cubicBezTo>
                  <a:cubicBezTo>
                    <a:pt x="0" y="525"/>
                    <a:pt x="34" y="725"/>
                    <a:pt x="267" y="892"/>
                  </a:cubicBezTo>
                  <a:cubicBezTo>
                    <a:pt x="334" y="925"/>
                    <a:pt x="401" y="959"/>
                    <a:pt x="467" y="959"/>
                  </a:cubicBezTo>
                  <a:cubicBezTo>
                    <a:pt x="534" y="975"/>
                    <a:pt x="609" y="984"/>
                    <a:pt x="684" y="984"/>
                  </a:cubicBezTo>
                  <a:cubicBezTo>
                    <a:pt x="759" y="984"/>
                    <a:pt x="834" y="975"/>
                    <a:pt x="901" y="959"/>
                  </a:cubicBezTo>
                  <a:cubicBezTo>
                    <a:pt x="1235" y="892"/>
                    <a:pt x="1568" y="825"/>
                    <a:pt x="1902" y="692"/>
                  </a:cubicBezTo>
                  <a:lnTo>
                    <a:pt x="1902" y="91"/>
                  </a:lnTo>
                  <a:cubicBezTo>
                    <a:pt x="1718" y="30"/>
                    <a:pt x="1535" y="1"/>
                    <a:pt x="135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393;p75">
              <a:extLst>
                <a:ext uri="{FF2B5EF4-FFF2-40B4-BE49-F238E27FC236}">
                  <a16:creationId xmlns:a16="http://schemas.microsoft.com/office/drawing/2014/main" id="{193F8F04-7D80-4E1F-B96F-E9368EAF9B54}"/>
                </a:ext>
              </a:extLst>
            </p:cNvPr>
            <p:cNvSpPr/>
            <p:nvPr/>
          </p:nvSpPr>
          <p:spPr>
            <a:xfrm>
              <a:off x="3035675" y="3953500"/>
              <a:ext cx="47550" cy="24600"/>
            </a:xfrm>
            <a:custGeom>
              <a:avLst/>
              <a:gdLst/>
              <a:ahLst/>
              <a:cxnLst/>
              <a:rect l="l" t="t" r="r" b="b"/>
              <a:pathLst>
                <a:path w="1902" h="984" extrusionOk="0">
                  <a:moveTo>
                    <a:pt x="1355" y="1"/>
                  </a:moveTo>
                  <a:cubicBezTo>
                    <a:pt x="1043" y="1"/>
                    <a:pt x="742" y="89"/>
                    <a:pt x="467" y="258"/>
                  </a:cubicBezTo>
                  <a:cubicBezTo>
                    <a:pt x="0" y="525"/>
                    <a:pt x="34" y="725"/>
                    <a:pt x="267" y="892"/>
                  </a:cubicBezTo>
                  <a:cubicBezTo>
                    <a:pt x="334" y="925"/>
                    <a:pt x="401" y="959"/>
                    <a:pt x="467" y="959"/>
                  </a:cubicBezTo>
                  <a:cubicBezTo>
                    <a:pt x="534" y="975"/>
                    <a:pt x="609" y="984"/>
                    <a:pt x="684" y="984"/>
                  </a:cubicBezTo>
                  <a:cubicBezTo>
                    <a:pt x="759" y="984"/>
                    <a:pt x="834" y="975"/>
                    <a:pt x="901" y="959"/>
                  </a:cubicBezTo>
                  <a:cubicBezTo>
                    <a:pt x="1235" y="892"/>
                    <a:pt x="1568" y="825"/>
                    <a:pt x="1902" y="692"/>
                  </a:cubicBezTo>
                  <a:lnTo>
                    <a:pt x="1902" y="91"/>
                  </a:lnTo>
                  <a:cubicBezTo>
                    <a:pt x="1718" y="30"/>
                    <a:pt x="1535" y="1"/>
                    <a:pt x="13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394;p75">
              <a:extLst>
                <a:ext uri="{FF2B5EF4-FFF2-40B4-BE49-F238E27FC236}">
                  <a16:creationId xmlns:a16="http://schemas.microsoft.com/office/drawing/2014/main" id="{63266282-6B4B-4F1A-91B2-83DE69E1529D}"/>
                </a:ext>
              </a:extLst>
            </p:cNvPr>
            <p:cNvSpPr/>
            <p:nvPr/>
          </p:nvSpPr>
          <p:spPr>
            <a:xfrm>
              <a:off x="2983125" y="3939100"/>
              <a:ext cx="216025" cy="127600"/>
            </a:xfrm>
            <a:custGeom>
              <a:avLst/>
              <a:gdLst/>
              <a:ahLst/>
              <a:cxnLst/>
              <a:rect l="l" t="t" r="r" b="b"/>
              <a:pathLst>
                <a:path w="8641" h="5104" extrusionOk="0">
                  <a:moveTo>
                    <a:pt x="1" y="0"/>
                  </a:moveTo>
                  <a:lnTo>
                    <a:pt x="1" y="868"/>
                  </a:lnTo>
                  <a:lnTo>
                    <a:pt x="326" y="1062"/>
                  </a:lnTo>
                  <a:lnTo>
                    <a:pt x="326" y="1062"/>
                  </a:lnTo>
                  <a:cubicBezTo>
                    <a:pt x="429" y="815"/>
                    <a:pt x="609" y="603"/>
                    <a:pt x="835" y="467"/>
                  </a:cubicBezTo>
                  <a:lnTo>
                    <a:pt x="1" y="0"/>
                  </a:lnTo>
                  <a:close/>
                  <a:moveTo>
                    <a:pt x="326" y="1062"/>
                  </a:moveTo>
                  <a:cubicBezTo>
                    <a:pt x="277" y="1180"/>
                    <a:pt x="245" y="1306"/>
                    <a:pt x="234" y="1435"/>
                  </a:cubicBezTo>
                  <a:lnTo>
                    <a:pt x="334" y="1068"/>
                  </a:lnTo>
                  <a:lnTo>
                    <a:pt x="326" y="1062"/>
                  </a:lnTo>
                  <a:close/>
                  <a:moveTo>
                    <a:pt x="234" y="1435"/>
                  </a:moveTo>
                  <a:lnTo>
                    <a:pt x="234" y="2302"/>
                  </a:lnTo>
                  <a:cubicBezTo>
                    <a:pt x="234" y="2636"/>
                    <a:pt x="468" y="2936"/>
                    <a:pt x="968" y="3236"/>
                  </a:cubicBezTo>
                  <a:cubicBezTo>
                    <a:pt x="1467" y="3518"/>
                    <a:pt x="2022" y="3659"/>
                    <a:pt x="2578" y="3659"/>
                  </a:cubicBezTo>
                  <a:cubicBezTo>
                    <a:pt x="2878" y="3659"/>
                    <a:pt x="3178" y="3618"/>
                    <a:pt x="3470" y="3536"/>
                  </a:cubicBezTo>
                  <a:lnTo>
                    <a:pt x="3970" y="3369"/>
                  </a:lnTo>
                  <a:lnTo>
                    <a:pt x="3970" y="3369"/>
                  </a:lnTo>
                  <a:lnTo>
                    <a:pt x="3811" y="3540"/>
                  </a:lnTo>
                  <a:lnTo>
                    <a:pt x="3811" y="3540"/>
                  </a:lnTo>
                  <a:lnTo>
                    <a:pt x="4537" y="2836"/>
                  </a:lnTo>
                  <a:cubicBezTo>
                    <a:pt x="4766" y="2921"/>
                    <a:pt x="5001" y="2964"/>
                    <a:pt x="5234" y="2964"/>
                  </a:cubicBezTo>
                  <a:cubicBezTo>
                    <a:pt x="5545" y="2964"/>
                    <a:pt x="5853" y="2888"/>
                    <a:pt x="6139" y="2736"/>
                  </a:cubicBezTo>
                  <a:cubicBezTo>
                    <a:pt x="6506" y="2502"/>
                    <a:pt x="6606" y="2302"/>
                    <a:pt x="6272" y="2102"/>
                  </a:cubicBezTo>
                  <a:cubicBezTo>
                    <a:pt x="6124" y="2019"/>
                    <a:pt x="5966" y="1984"/>
                    <a:pt x="5794" y="1984"/>
                  </a:cubicBezTo>
                  <a:cubicBezTo>
                    <a:pt x="5348" y="1984"/>
                    <a:pt x="4812" y="2218"/>
                    <a:pt x="4137" y="2435"/>
                  </a:cubicBezTo>
                  <a:cubicBezTo>
                    <a:pt x="3611" y="2611"/>
                    <a:pt x="3067" y="2749"/>
                    <a:pt x="2509" y="2749"/>
                  </a:cubicBezTo>
                  <a:cubicBezTo>
                    <a:pt x="2006" y="2749"/>
                    <a:pt x="1491" y="2636"/>
                    <a:pt x="968" y="2335"/>
                  </a:cubicBezTo>
                  <a:cubicBezTo>
                    <a:pt x="468" y="2068"/>
                    <a:pt x="234" y="1735"/>
                    <a:pt x="234" y="1435"/>
                  </a:cubicBezTo>
                  <a:close/>
                  <a:moveTo>
                    <a:pt x="3811" y="3540"/>
                  </a:moveTo>
                  <a:lnTo>
                    <a:pt x="3470" y="3870"/>
                  </a:lnTo>
                  <a:cubicBezTo>
                    <a:pt x="3478" y="3872"/>
                    <a:pt x="3486" y="3875"/>
                    <a:pt x="3494" y="3878"/>
                  </a:cubicBezTo>
                  <a:lnTo>
                    <a:pt x="3494" y="3878"/>
                  </a:lnTo>
                  <a:lnTo>
                    <a:pt x="3811" y="3540"/>
                  </a:lnTo>
                  <a:close/>
                  <a:moveTo>
                    <a:pt x="8640" y="3570"/>
                  </a:moveTo>
                  <a:lnTo>
                    <a:pt x="7540" y="4203"/>
                  </a:lnTo>
                  <a:lnTo>
                    <a:pt x="6706" y="3736"/>
                  </a:lnTo>
                  <a:cubicBezTo>
                    <a:pt x="6132" y="3989"/>
                    <a:pt x="5527" y="4115"/>
                    <a:pt x="4913" y="4115"/>
                  </a:cubicBezTo>
                  <a:cubicBezTo>
                    <a:pt x="4633" y="4115"/>
                    <a:pt x="4352" y="4089"/>
                    <a:pt x="4070" y="4037"/>
                  </a:cubicBezTo>
                  <a:cubicBezTo>
                    <a:pt x="3878" y="4004"/>
                    <a:pt x="3686" y="3942"/>
                    <a:pt x="3494" y="3878"/>
                  </a:cubicBezTo>
                  <a:lnTo>
                    <a:pt x="3494" y="3878"/>
                  </a:lnTo>
                  <a:lnTo>
                    <a:pt x="3470" y="3903"/>
                  </a:lnTo>
                  <a:lnTo>
                    <a:pt x="3470" y="4770"/>
                  </a:lnTo>
                  <a:cubicBezTo>
                    <a:pt x="3942" y="4948"/>
                    <a:pt x="4428" y="5033"/>
                    <a:pt x="4912" y="5033"/>
                  </a:cubicBezTo>
                  <a:cubicBezTo>
                    <a:pt x="5522" y="5033"/>
                    <a:pt x="6129" y="4897"/>
                    <a:pt x="6706" y="4637"/>
                  </a:cubicBezTo>
                  <a:lnTo>
                    <a:pt x="7540" y="5104"/>
                  </a:lnTo>
                  <a:lnTo>
                    <a:pt x="8640" y="4470"/>
                  </a:lnTo>
                  <a:lnTo>
                    <a:pt x="8640" y="357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395;p75">
              <a:extLst>
                <a:ext uri="{FF2B5EF4-FFF2-40B4-BE49-F238E27FC236}">
                  <a16:creationId xmlns:a16="http://schemas.microsoft.com/office/drawing/2014/main" id="{7224FE53-E8C7-4405-98F8-A496F971043E}"/>
                </a:ext>
              </a:extLst>
            </p:cNvPr>
            <p:cNvSpPr/>
            <p:nvPr/>
          </p:nvSpPr>
          <p:spPr>
            <a:xfrm>
              <a:off x="2988975" y="3974950"/>
              <a:ext cx="210175" cy="91750"/>
            </a:xfrm>
            <a:custGeom>
              <a:avLst/>
              <a:gdLst/>
              <a:ahLst/>
              <a:cxnLst/>
              <a:rect l="l" t="t" r="r" b="b"/>
              <a:pathLst>
                <a:path w="8407" h="3670" extrusionOk="0">
                  <a:moveTo>
                    <a:pt x="0" y="1"/>
                  </a:moveTo>
                  <a:lnTo>
                    <a:pt x="0" y="868"/>
                  </a:lnTo>
                  <a:cubicBezTo>
                    <a:pt x="0" y="1202"/>
                    <a:pt x="234" y="1502"/>
                    <a:pt x="734" y="1802"/>
                  </a:cubicBezTo>
                  <a:cubicBezTo>
                    <a:pt x="1230" y="2060"/>
                    <a:pt x="1781" y="2208"/>
                    <a:pt x="2334" y="2208"/>
                  </a:cubicBezTo>
                  <a:cubicBezTo>
                    <a:pt x="2637" y="2208"/>
                    <a:pt x="2941" y="2163"/>
                    <a:pt x="3236" y="2069"/>
                  </a:cubicBezTo>
                  <a:lnTo>
                    <a:pt x="3736" y="1935"/>
                  </a:lnTo>
                  <a:lnTo>
                    <a:pt x="3236" y="2436"/>
                  </a:lnTo>
                  <a:lnTo>
                    <a:pt x="4303" y="1402"/>
                  </a:lnTo>
                  <a:cubicBezTo>
                    <a:pt x="4518" y="1487"/>
                    <a:pt x="4751" y="1530"/>
                    <a:pt x="4986" y="1530"/>
                  </a:cubicBezTo>
                  <a:cubicBezTo>
                    <a:pt x="5300" y="1530"/>
                    <a:pt x="5619" y="1454"/>
                    <a:pt x="5905" y="1302"/>
                  </a:cubicBezTo>
                  <a:cubicBezTo>
                    <a:pt x="6272" y="1068"/>
                    <a:pt x="6372" y="868"/>
                    <a:pt x="6038" y="668"/>
                  </a:cubicBezTo>
                  <a:cubicBezTo>
                    <a:pt x="5890" y="585"/>
                    <a:pt x="5732" y="550"/>
                    <a:pt x="5560" y="550"/>
                  </a:cubicBezTo>
                  <a:cubicBezTo>
                    <a:pt x="5114" y="550"/>
                    <a:pt x="4578" y="784"/>
                    <a:pt x="3903" y="1001"/>
                  </a:cubicBezTo>
                  <a:cubicBezTo>
                    <a:pt x="3377" y="1177"/>
                    <a:pt x="2833" y="1315"/>
                    <a:pt x="2275" y="1315"/>
                  </a:cubicBezTo>
                  <a:cubicBezTo>
                    <a:pt x="1772" y="1315"/>
                    <a:pt x="1257" y="1202"/>
                    <a:pt x="734" y="901"/>
                  </a:cubicBezTo>
                  <a:cubicBezTo>
                    <a:pt x="234" y="634"/>
                    <a:pt x="0" y="301"/>
                    <a:pt x="0" y="1"/>
                  </a:cubicBezTo>
                  <a:close/>
                  <a:moveTo>
                    <a:pt x="8406" y="2136"/>
                  </a:moveTo>
                  <a:lnTo>
                    <a:pt x="7306" y="2769"/>
                  </a:lnTo>
                  <a:lnTo>
                    <a:pt x="6472" y="2302"/>
                  </a:lnTo>
                  <a:cubicBezTo>
                    <a:pt x="5877" y="2564"/>
                    <a:pt x="5231" y="2707"/>
                    <a:pt x="4596" y="2707"/>
                  </a:cubicBezTo>
                  <a:cubicBezTo>
                    <a:pt x="4340" y="2707"/>
                    <a:pt x="4085" y="2684"/>
                    <a:pt x="3836" y="2636"/>
                  </a:cubicBezTo>
                  <a:cubicBezTo>
                    <a:pt x="3636" y="2569"/>
                    <a:pt x="3436" y="2536"/>
                    <a:pt x="3236" y="2436"/>
                  </a:cubicBezTo>
                  <a:lnTo>
                    <a:pt x="3236" y="3336"/>
                  </a:lnTo>
                  <a:cubicBezTo>
                    <a:pt x="3716" y="3501"/>
                    <a:pt x="4210" y="3586"/>
                    <a:pt x="4702" y="3586"/>
                  </a:cubicBezTo>
                  <a:cubicBezTo>
                    <a:pt x="5304" y="3586"/>
                    <a:pt x="5903" y="3460"/>
                    <a:pt x="6472" y="3203"/>
                  </a:cubicBezTo>
                  <a:lnTo>
                    <a:pt x="7306" y="3670"/>
                  </a:lnTo>
                  <a:lnTo>
                    <a:pt x="8406" y="3036"/>
                  </a:lnTo>
                  <a:lnTo>
                    <a:pt x="8406" y="2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396;p75">
              <a:extLst>
                <a:ext uri="{FF2B5EF4-FFF2-40B4-BE49-F238E27FC236}">
                  <a16:creationId xmlns:a16="http://schemas.microsoft.com/office/drawing/2014/main" id="{C285C7AD-0CC9-4FA6-A975-6906D85CD68A}"/>
                </a:ext>
              </a:extLst>
            </p:cNvPr>
            <p:cNvSpPr/>
            <p:nvPr/>
          </p:nvSpPr>
          <p:spPr>
            <a:xfrm>
              <a:off x="2983125" y="3939100"/>
              <a:ext cx="20875" cy="26700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1" y="0"/>
                  </a:moveTo>
                  <a:lnTo>
                    <a:pt x="1" y="868"/>
                  </a:lnTo>
                  <a:lnTo>
                    <a:pt x="301" y="1068"/>
                  </a:lnTo>
                  <a:cubicBezTo>
                    <a:pt x="435" y="834"/>
                    <a:pt x="601" y="601"/>
                    <a:pt x="835" y="4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397;p75">
              <a:extLst>
                <a:ext uri="{FF2B5EF4-FFF2-40B4-BE49-F238E27FC236}">
                  <a16:creationId xmlns:a16="http://schemas.microsoft.com/office/drawing/2014/main" id="{E5409DF5-D5C7-4885-8C21-E6B266D5FBF6}"/>
                </a:ext>
              </a:extLst>
            </p:cNvPr>
            <p:cNvSpPr/>
            <p:nvPr/>
          </p:nvSpPr>
          <p:spPr>
            <a:xfrm>
              <a:off x="3178275" y="3995800"/>
              <a:ext cx="16700" cy="28375"/>
            </a:xfrm>
            <a:custGeom>
              <a:avLst/>
              <a:gdLst/>
              <a:ahLst/>
              <a:cxnLst/>
              <a:rect l="l" t="t" r="r" b="b"/>
              <a:pathLst>
                <a:path w="668" h="1135" extrusionOk="0">
                  <a:moveTo>
                    <a:pt x="668" y="1"/>
                  </a:moveTo>
                  <a:cubicBezTo>
                    <a:pt x="601" y="368"/>
                    <a:pt x="367" y="668"/>
                    <a:pt x="0" y="835"/>
                  </a:cubicBezTo>
                  <a:lnTo>
                    <a:pt x="568" y="1135"/>
                  </a:lnTo>
                  <a:cubicBezTo>
                    <a:pt x="634" y="1001"/>
                    <a:pt x="668" y="868"/>
                    <a:pt x="668" y="734"/>
                  </a:cubicBezTo>
                  <a:cubicBezTo>
                    <a:pt x="668" y="701"/>
                    <a:pt x="668" y="234"/>
                    <a:pt x="66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398;p75">
              <a:extLst>
                <a:ext uri="{FF2B5EF4-FFF2-40B4-BE49-F238E27FC236}">
                  <a16:creationId xmlns:a16="http://schemas.microsoft.com/office/drawing/2014/main" id="{8412AAD0-FBCA-4507-BF96-13D0C82F85BC}"/>
                </a:ext>
              </a:extLst>
            </p:cNvPr>
            <p:cNvSpPr/>
            <p:nvPr/>
          </p:nvSpPr>
          <p:spPr>
            <a:xfrm>
              <a:off x="3178275" y="3995800"/>
              <a:ext cx="16700" cy="28375"/>
            </a:xfrm>
            <a:custGeom>
              <a:avLst/>
              <a:gdLst/>
              <a:ahLst/>
              <a:cxnLst/>
              <a:rect l="l" t="t" r="r" b="b"/>
              <a:pathLst>
                <a:path w="668" h="1135" extrusionOk="0">
                  <a:moveTo>
                    <a:pt x="668" y="1"/>
                  </a:moveTo>
                  <a:cubicBezTo>
                    <a:pt x="601" y="368"/>
                    <a:pt x="367" y="668"/>
                    <a:pt x="0" y="835"/>
                  </a:cubicBezTo>
                  <a:lnTo>
                    <a:pt x="568" y="1135"/>
                  </a:lnTo>
                  <a:cubicBezTo>
                    <a:pt x="634" y="1001"/>
                    <a:pt x="668" y="868"/>
                    <a:pt x="668" y="734"/>
                  </a:cubicBezTo>
                  <a:cubicBezTo>
                    <a:pt x="668" y="701"/>
                    <a:pt x="668" y="234"/>
                    <a:pt x="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399;p75">
              <a:extLst>
                <a:ext uri="{FF2B5EF4-FFF2-40B4-BE49-F238E27FC236}">
                  <a16:creationId xmlns:a16="http://schemas.microsoft.com/office/drawing/2014/main" id="{BA4862B4-7FAD-40D7-9772-78CFB25EA812}"/>
                </a:ext>
              </a:extLst>
            </p:cNvPr>
            <p:cNvSpPr/>
            <p:nvPr/>
          </p:nvSpPr>
          <p:spPr>
            <a:xfrm>
              <a:off x="2983125" y="3921575"/>
              <a:ext cx="216025" cy="122625"/>
            </a:xfrm>
            <a:custGeom>
              <a:avLst/>
              <a:gdLst/>
              <a:ahLst/>
              <a:cxnLst/>
              <a:rect l="l" t="t" r="r" b="b"/>
              <a:pathLst>
                <a:path w="8641" h="4905" extrusionOk="0">
                  <a:moveTo>
                    <a:pt x="1168" y="1"/>
                  </a:moveTo>
                  <a:lnTo>
                    <a:pt x="1" y="701"/>
                  </a:lnTo>
                  <a:lnTo>
                    <a:pt x="835" y="1168"/>
                  </a:lnTo>
                  <a:cubicBezTo>
                    <a:pt x="501" y="1368"/>
                    <a:pt x="268" y="1735"/>
                    <a:pt x="234" y="2136"/>
                  </a:cubicBezTo>
                  <a:cubicBezTo>
                    <a:pt x="234" y="2436"/>
                    <a:pt x="468" y="2736"/>
                    <a:pt x="968" y="3036"/>
                  </a:cubicBezTo>
                  <a:cubicBezTo>
                    <a:pt x="1480" y="3331"/>
                    <a:pt x="1985" y="3438"/>
                    <a:pt x="2480" y="3438"/>
                  </a:cubicBezTo>
                  <a:cubicBezTo>
                    <a:pt x="3048" y="3438"/>
                    <a:pt x="3602" y="3297"/>
                    <a:pt x="4137" y="3136"/>
                  </a:cubicBezTo>
                  <a:cubicBezTo>
                    <a:pt x="4784" y="2921"/>
                    <a:pt x="5328" y="2671"/>
                    <a:pt x="5781" y="2671"/>
                  </a:cubicBezTo>
                  <a:cubicBezTo>
                    <a:pt x="5958" y="2671"/>
                    <a:pt x="6122" y="2709"/>
                    <a:pt x="6272" y="2803"/>
                  </a:cubicBezTo>
                  <a:cubicBezTo>
                    <a:pt x="6606" y="2970"/>
                    <a:pt x="6472" y="3203"/>
                    <a:pt x="6105" y="3437"/>
                  </a:cubicBezTo>
                  <a:cubicBezTo>
                    <a:pt x="5848" y="3583"/>
                    <a:pt x="5551" y="3659"/>
                    <a:pt x="5253" y="3659"/>
                  </a:cubicBezTo>
                  <a:cubicBezTo>
                    <a:pt x="5008" y="3659"/>
                    <a:pt x="4763" y="3608"/>
                    <a:pt x="4537" y="3503"/>
                  </a:cubicBezTo>
                  <a:lnTo>
                    <a:pt x="3470" y="4571"/>
                  </a:lnTo>
                  <a:cubicBezTo>
                    <a:pt x="3670" y="4637"/>
                    <a:pt x="3870" y="4704"/>
                    <a:pt x="4070" y="4738"/>
                  </a:cubicBezTo>
                  <a:cubicBezTo>
                    <a:pt x="4404" y="4804"/>
                    <a:pt x="4738" y="4838"/>
                    <a:pt x="5071" y="4838"/>
                  </a:cubicBezTo>
                  <a:cubicBezTo>
                    <a:pt x="5638" y="4771"/>
                    <a:pt x="6172" y="4637"/>
                    <a:pt x="6706" y="4437"/>
                  </a:cubicBezTo>
                  <a:lnTo>
                    <a:pt x="7540" y="4904"/>
                  </a:lnTo>
                  <a:lnTo>
                    <a:pt x="8640" y="4271"/>
                  </a:lnTo>
                  <a:lnTo>
                    <a:pt x="8474" y="4170"/>
                  </a:lnTo>
                  <a:lnTo>
                    <a:pt x="7840" y="3804"/>
                  </a:lnTo>
                  <a:cubicBezTo>
                    <a:pt x="8207" y="3603"/>
                    <a:pt x="8474" y="3236"/>
                    <a:pt x="8474" y="2803"/>
                  </a:cubicBezTo>
                  <a:lnTo>
                    <a:pt x="8474" y="2736"/>
                  </a:lnTo>
                  <a:cubicBezTo>
                    <a:pt x="8374" y="2336"/>
                    <a:pt x="8107" y="2002"/>
                    <a:pt x="7740" y="1869"/>
                  </a:cubicBezTo>
                  <a:cubicBezTo>
                    <a:pt x="7273" y="1602"/>
                    <a:pt x="6772" y="1469"/>
                    <a:pt x="6239" y="1469"/>
                  </a:cubicBezTo>
                  <a:lnTo>
                    <a:pt x="5705" y="1469"/>
                  </a:lnTo>
                  <a:cubicBezTo>
                    <a:pt x="5471" y="1502"/>
                    <a:pt x="5238" y="1535"/>
                    <a:pt x="5004" y="1602"/>
                  </a:cubicBezTo>
                  <a:cubicBezTo>
                    <a:pt x="4871" y="1635"/>
                    <a:pt x="4771" y="1669"/>
                    <a:pt x="4638" y="1702"/>
                  </a:cubicBezTo>
                  <a:lnTo>
                    <a:pt x="4171" y="1869"/>
                  </a:lnTo>
                  <a:lnTo>
                    <a:pt x="4004" y="1936"/>
                  </a:lnTo>
                  <a:cubicBezTo>
                    <a:pt x="3670" y="2036"/>
                    <a:pt x="3337" y="2136"/>
                    <a:pt x="3003" y="2202"/>
                  </a:cubicBezTo>
                  <a:cubicBezTo>
                    <a:pt x="2936" y="2219"/>
                    <a:pt x="2870" y="2227"/>
                    <a:pt x="2803" y="2227"/>
                  </a:cubicBezTo>
                  <a:cubicBezTo>
                    <a:pt x="2736" y="2227"/>
                    <a:pt x="2669" y="2219"/>
                    <a:pt x="2603" y="2202"/>
                  </a:cubicBezTo>
                  <a:cubicBezTo>
                    <a:pt x="2503" y="2202"/>
                    <a:pt x="2436" y="2169"/>
                    <a:pt x="2403" y="2136"/>
                  </a:cubicBezTo>
                  <a:cubicBezTo>
                    <a:pt x="2136" y="1969"/>
                    <a:pt x="2102" y="1769"/>
                    <a:pt x="2569" y="1502"/>
                  </a:cubicBezTo>
                  <a:cubicBezTo>
                    <a:pt x="2833" y="1319"/>
                    <a:pt x="3135" y="1235"/>
                    <a:pt x="3435" y="1235"/>
                  </a:cubicBezTo>
                  <a:cubicBezTo>
                    <a:pt x="3628" y="1235"/>
                    <a:pt x="3821" y="1270"/>
                    <a:pt x="4004" y="1335"/>
                  </a:cubicBezTo>
                  <a:lnTo>
                    <a:pt x="5004" y="334"/>
                  </a:lnTo>
                  <a:cubicBezTo>
                    <a:pt x="4580" y="193"/>
                    <a:pt x="4144" y="123"/>
                    <a:pt x="3710" y="123"/>
                  </a:cubicBezTo>
                  <a:cubicBezTo>
                    <a:pt x="3122" y="123"/>
                    <a:pt x="2540" y="251"/>
                    <a:pt x="2002" y="501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400;p75">
              <a:extLst>
                <a:ext uri="{FF2B5EF4-FFF2-40B4-BE49-F238E27FC236}">
                  <a16:creationId xmlns:a16="http://schemas.microsoft.com/office/drawing/2014/main" id="{DF214465-62AA-47FF-9E15-DA0EABB7840A}"/>
                </a:ext>
              </a:extLst>
            </p:cNvPr>
            <p:cNvSpPr/>
            <p:nvPr/>
          </p:nvSpPr>
          <p:spPr>
            <a:xfrm>
              <a:off x="3150750" y="403250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901"/>
                  </a:lnTo>
                  <a:lnTo>
                    <a:pt x="835" y="1368"/>
                  </a:lnTo>
                  <a:lnTo>
                    <a:pt x="835" y="5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401;p75">
              <a:extLst>
                <a:ext uri="{FF2B5EF4-FFF2-40B4-BE49-F238E27FC236}">
                  <a16:creationId xmlns:a16="http://schemas.microsoft.com/office/drawing/2014/main" id="{3F2EE234-DF66-4F89-888D-D042C65FC4BB}"/>
                </a:ext>
              </a:extLst>
            </p:cNvPr>
            <p:cNvSpPr/>
            <p:nvPr/>
          </p:nvSpPr>
          <p:spPr>
            <a:xfrm>
              <a:off x="3150750" y="403250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901"/>
                  </a:lnTo>
                  <a:lnTo>
                    <a:pt x="835" y="1368"/>
                  </a:lnTo>
                  <a:lnTo>
                    <a:pt x="835" y="5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402;p75">
              <a:extLst>
                <a:ext uri="{FF2B5EF4-FFF2-40B4-BE49-F238E27FC236}">
                  <a16:creationId xmlns:a16="http://schemas.microsoft.com/office/drawing/2014/main" id="{DEEE6293-34B6-4CEC-AF48-4EAB42867594}"/>
                </a:ext>
              </a:extLst>
            </p:cNvPr>
            <p:cNvSpPr/>
            <p:nvPr/>
          </p:nvSpPr>
          <p:spPr>
            <a:xfrm>
              <a:off x="2983125" y="3922425"/>
              <a:ext cx="49225" cy="16700"/>
            </a:xfrm>
            <a:custGeom>
              <a:avLst/>
              <a:gdLst/>
              <a:ahLst/>
              <a:cxnLst/>
              <a:rect l="l" t="t" r="r" b="b"/>
              <a:pathLst>
                <a:path w="1969" h="668" extrusionOk="0">
                  <a:moveTo>
                    <a:pt x="1135" y="0"/>
                  </a:moveTo>
                  <a:lnTo>
                    <a:pt x="1" y="667"/>
                  </a:lnTo>
                  <a:lnTo>
                    <a:pt x="1" y="667"/>
                  </a:lnTo>
                  <a:lnTo>
                    <a:pt x="1168" y="134"/>
                  </a:lnTo>
                  <a:lnTo>
                    <a:pt x="1969" y="467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403;p75">
              <a:extLst>
                <a:ext uri="{FF2B5EF4-FFF2-40B4-BE49-F238E27FC236}">
                  <a16:creationId xmlns:a16="http://schemas.microsoft.com/office/drawing/2014/main" id="{3351FD24-5322-4A14-9FA2-1E564E0CC4FE}"/>
                </a:ext>
              </a:extLst>
            </p:cNvPr>
            <p:cNvSpPr/>
            <p:nvPr/>
          </p:nvSpPr>
          <p:spPr>
            <a:xfrm>
              <a:off x="3046525" y="3930750"/>
              <a:ext cx="61725" cy="29225"/>
            </a:xfrm>
            <a:custGeom>
              <a:avLst/>
              <a:gdLst/>
              <a:ahLst/>
              <a:cxnLst/>
              <a:rect l="l" t="t" r="r" b="b"/>
              <a:pathLst>
                <a:path w="2469" h="1169" extrusionOk="0">
                  <a:moveTo>
                    <a:pt x="2468" y="1"/>
                  </a:moveTo>
                  <a:lnTo>
                    <a:pt x="1468" y="901"/>
                  </a:lnTo>
                  <a:cubicBezTo>
                    <a:pt x="1308" y="848"/>
                    <a:pt x="1145" y="822"/>
                    <a:pt x="983" y="822"/>
                  </a:cubicBezTo>
                  <a:cubicBezTo>
                    <a:pt x="637" y="822"/>
                    <a:pt x="295" y="941"/>
                    <a:pt x="0" y="1168"/>
                  </a:cubicBezTo>
                  <a:cubicBezTo>
                    <a:pt x="264" y="985"/>
                    <a:pt x="565" y="902"/>
                    <a:pt x="873" y="902"/>
                  </a:cubicBezTo>
                  <a:cubicBezTo>
                    <a:pt x="1071" y="902"/>
                    <a:pt x="1272" y="936"/>
                    <a:pt x="1468" y="1001"/>
                  </a:cubicBezTo>
                  <a:lnTo>
                    <a:pt x="24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404;p75">
              <a:extLst>
                <a:ext uri="{FF2B5EF4-FFF2-40B4-BE49-F238E27FC236}">
                  <a16:creationId xmlns:a16="http://schemas.microsoft.com/office/drawing/2014/main" id="{13A0859E-552D-4BCF-A477-EB188D34DB85}"/>
                </a:ext>
              </a:extLst>
            </p:cNvPr>
            <p:cNvSpPr/>
            <p:nvPr/>
          </p:nvSpPr>
          <p:spPr>
            <a:xfrm>
              <a:off x="3069875" y="4009975"/>
              <a:ext cx="40875" cy="32875"/>
            </a:xfrm>
            <a:custGeom>
              <a:avLst/>
              <a:gdLst/>
              <a:ahLst/>
              <a:cxnLst/>
              <a:rect l="l" t="t" r="r" b="b"/>
              <a:pathLst>
                <a:path w="1635" h="1315" extrusionOk="0">
                  <a:moveTo>
                    <a:pt x="1067" y="1"/>
                  </a:moveTo>
                  <a:lnTo>
                    <a:pt x="0" y="1068"/>
                  </a:lnTo>
                  <a:cubicBezTo>
                    <a:pt x="200" y="1135"/>
                    <a:pt x="400" y="1168"/>
                    <a:pt x="600" y="1235"/>
                  </a:cubicBezTo>
                  <a:cubicBezTo>
                    <a:pt x="845" y="1284"/>
                    <a:pt x="1089" y="1315"/>
                    <a:pt x="1346" y="1315"/>
                  </a:cubicBezTo>
                  <a:cubicBezTo>
                    <a:pt x="1440" y="1315"/>
                    <a:pt x="1536" y="1311"/>
                    <a:pt x="1635" y="1302"/>
                  </a:cubicBezTo>
                  <a:cubicBezTo>
                    <a:pt x="1134" y="1302"/>
                    <a:pt x="634" y="1202"/>
                    <a:pt x="167" y="1001"/>
                  </a:cubicBezTo>
                  <a:lnTo>
                    <a:pt x="106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405;p75">
              <a:extLst>
                <a:ext uri="{FF2B5EF4-FFF2-40B4-BE49-F238E27FC236}">
                  <a16:creationId xmlns:a16="http://schemas.microsoft.com/office/drawing/2014/main" id="{FB873B16-7326-40AC-A42F-3665A5F662BD}"/>
                </a:ext>
              </a:extLst>
            </p:cNvPr>
            <p:cNvSpPr/>
            <p:nvPr/>
          </p:nvSpPr>
          <p:spPr>
            <a:xfrm>
              <a:off x="3150750" y="4028325"/>
              <a:ext cx="48400" cy="16700"/>
            </a:xfrm>
            <a:custGeom>
              <a:avLst/>
              <a:gdLst/>
              <a:ahLst/>
              <a:cxnLst/>
              <a:rect l="l" t="t" r="r" b="b"/>
              <a:pathLst>
                <a:path w="1936" h="668" extrusionOk="0">
                  <a:moveTo>
                    <a:pt x="1935" y="1"/>
                  </a:moveTo>
                  <a:lnTo>
                    <a:pt x="835" y="568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835" y="668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406;p75">
              <a:extLst>
                <a:ext uri="{FF2B5EF4-FFF2-40B4-BE49-F238E27FC236}">
                  <a16:creationId xmlns:a16="http://schemas.microsoft.com/office/drawing/2014/main" id="{A7549AD9-2609-44CE-A814-27A0DCE55B8C}"/>
                </a:ext>
              </a:extLst>
            </p:cNvPr>
            <p:cNvSpPr/>
            <p:nvPr/>
          </p:nvSpPr>
          <p:spPr>
            <a:xfrm>
              <a:off x="2824700" y="3844025"/>
              <a:ext cx="266875" cy="148475"/>
            </a:xfrm>
            <a:custGeom>
              <a:avLst/>
              <a:gdLst/>
              <a:ahLst/>
              <a:cxnLst/>
              <a:rect l="l" t="t" r="r" b="b"/>
              <a:pathLst>
                <a:path w="10675" h="5939" extrusionOk="0">
                  <a:moveTo>
                    <a:pt x="10674" y="1"/>
                  </a:moveTo>
                  <a:cubicBezTo>
                    <a:pt x="7772" y="1"/>
                    <a:pt x="5070" y="634"/>
                    <a:pt x="3036" y="1802"/>
                  </a:cubicBezTo>
                  <a:cubicBezTo>
                    <a:pt x="1067" y="2936"/>
                    <a:pt x="0" y="4404"/>
                    <a:pt x="0" y="5938"/>
                  </a:cubicBezTo>
                  <a:cubicBezTo>
                    <a:pt x="0" y="5938"/>
                    <a:pt x="100" y="3803"/>
                    <a:pt x="3102" y="1969"/>
                  </a:cubicBezTo>
                  <a:cubicBezTo>
                    <a:pt x="6071" y="167"/>
                    <a:pt x="10674" y="1"/>
                    <a:pt x="10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407;p75">
              <a:extLst>
                <a:ext uri="{FF2B5EF4-FFF2-40B4-BE49-F238E27FC236}">
                  <a16:creationId xmlns:a16="http://schemas.microsoft.com/office/drawing/2014/main" id="{42F11AE5-922F-4AFE-A435-714065B7B3CB}"/>
                </a:ext>
              </a:extLst>
            </p:cNvPr>
            <p:cNvSpPr/>
            <p:nvPr/>
          </p:nvSpPr>
          <p:spPr>
            <a:xfrm>
              <a:off x="3069875" y="3974950"/>
              <a:ext cx="311050" cy="178925"/>
            </a:xfrm>
            <a:custGeom>
              <a:avLst/>
              <a:gdLst/>
              <a:ahLst/>
              <a:cxnLst/>
              <a:rect l="l" t="t" r="r" b="b"/>
              <a:pathLst>
                <a:path w="12442" h="7157" extrusionOk="0">
                  <a:moveTo>
                    <a:pt x="11975" y="1"/>
                  </a:moveTo>
                  <a:cubicBezTo>
                    <a:pt x="11975" y="2"/>
                    <a:pt x="12441" y="3037"/>
                    <a:pt x="8573" y="5138"/>
                  </a:cubicBezTo>
                  <a:cubicBezTo>
                    <a:pt x="5070" y="7056"/>
                    <a:pt x="817" y="7140"/>
                    <a:pt x="104" y="7140"/>
                  </a:cubicBezTo>
                  <a:cubicBezTo>
                    <a:pt x="36" y="7140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73" y="7151"/>
                    <a:pt x="547" y="7157"/>
                    <a:pt x="821" y="7157"/>
                  </a:cubicBezTo>
                  <a:cubicBezTo>
                    <a:pt x="3693" y="7157"/>
                    <a:pt x="6580" y="6520"/>
                    <a:pt x="8773" y="5271"/>
                  </a:cubicBezTo>
                  <a:cubicBezTo>
                    <a:pt x="11275" y="3837"/>
                    <a:pt x="12309" y="1869"/>
                    <a:pt x="119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408;p75">
              <a:extLst>
                <a:ext uri="{FF2B5EF4-FFF2-40B4-BE49-F238E27FC236}">
                  <a16:creationId xmlns:a16="http://schemas.microsoft.com/office/drawing/2014/main" id="{96FC3DB0-97FC-4030-81B0-83B573DC71B5}"/>
                </a:ext>
              </a:extLst>
            </p:cNvPr>
            <p:cNvSpPr/>
            <p:nvPr/>
          </p:nvSpPr>
          <p:spPr>
            <a:xfrm>
              <a:off x="2852200" y="380630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5" y="626"/>
                    <a:pt x="3270" y="1877"/>
                  </a:cubicBezTo>
                  <a:cubicBezTo>
                    <a:pt x="2202" y="2444"/>
                    <a:pt x="1268" y="3311"/>
                    <a:pt x="601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101" y="8181"/>
                    <a:pt x="1168" y="9782"/>
                    <a:pt x="3270" y="10983"/>
                  </a:cubicBezTo>
                  <a:cubicBezTo>
                    <a:pt x="5455" y="12234"/>
                    <a:pt x="8307" y="12859"/>
                    <a:pt x="11159" y="12859"/>
                  </a:cubicBezTo>
                  <a:cubicBezTo>
                    <a:pt x="14011" y="12859"/>
                    <a:pt x="16863" y="12234"/>
                    <a:pt x="19048" y="10983"/>
                  </a:cubicBezTo>
                  <a:cubicBezTo>
                    <a:pt x="21116" y="9782"/>
                    <a:pt x="22250" y="8181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311"/>
                    <a:pt x="20149" y="2444"/>
                    <a:pt x="19048" y="1877"/>
                  </a:cubicBezTo>
                  <a:cubicBezTo>
                    <a:pt x="16880" y="626"/>
                    <a:pt x="14027" y="0"/>
                    <a:pt x="111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409;p75">
              <a:extLst>
                <a:ext uri="{FF2B5EF4-FFF2-40B4-BE49-F238E27FC236}">
                  <a16:creationId xmlns:a16="http://schemas.microsoft.com/office/drawing/2014/main" id="{C4A2F561-A141-4B67-895B-0515A258BBE6}"/>
                </a:ext>
              </a:extLst>
            </p:cNvPr>
            <p:cNvSpPr/>
            <p:nvPr/>
          </p:nvSpPr>
          <p:spPr>
            <a:xfrm>
              <a:off x="2852200" y="380630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5" y="626"/>
                    <a:pt x="3270" y="1877"/>
                  </a:cubicBezTo>
                  <a:cubicBezTo>
                    <a:pt x="2202" y="2444"/>
                    <a:pt x="1268" y="3311"/>
                    <a:pt x="601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101" y="8181"/>
                    <a:pt x="1168" y="9782"/>
                    <a:pt x="3270" y="10983"/>
                  </a:cubicBezTo>
                  <a:cubicBezTo>
                    <a:pt x="5455" y="12234"/>
                    <a:pt x="8307" y="12859"/>
                    <a:pt x="11159" y="12859"/>
                  </a:cubicBezTo>
                  <a:cubicBezTo>
                    <a:pt x="14011" y="12859"/>
                    <a:pt x="16863" y="12234"/>
                    <a:pt x="19048" y="10983"/>
                  </a:cubicBezTo>
                  <a:cubicBezTo>
                    <a:pt x="21116" y="9782"/>
                    <a:pt x="22250" y="8181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311"/>
                    <a:pt x="20149" y="2444"/>
                    <a:pt x="19048" y="1877"/>
                  </a:cubicBezTo>
                  <a:cubicBezTo>
                    <a:pt x="16880" y="626"/>
                    <a:pt x="14027" y="0"/>
                    <a:pt x="11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410;p75">
              <a:extLst>
                <a:ext uri="{FF2B5EF4-FFF2-40B4-BE49-F238E27FC236}">
                  <a16:creationId xmlns:a16="http://schemas.microsoft.com/office/drawing/2014/main" id="{FC715318-245C-4510-9145-F5D958BA3577}"/>
                </a:ext>
              </a:extLst>
            </p:cNvPr>
            <p:cNvSpPr/>
            <p:nvPr/>
          </p:nvSpPr>
          <p:spPr>
            <a:xfrm>
              <a:off x="2852200" y="3805675"/>
              <a:ext cx="279400" cy="321925"/>
            </a:xfrm>
            <a:custGeom>
              <a:avLst/>
              <a:gdLst/>
              <a:ahLst/>
              <a:cxnLst/>
              <a:rect l="l" t="t" r="r" b="b"/>
              <a:pathLst>
                <a:path w="11176" h="12877" extrusionOk="0">
                  <a:moveTo>
                    <a:pt x="11175" y="0"/>
                  </a:moveTo>
                  <a:cubicBezTo>
                    <a:pt x="8307" y="0"/>
                    <a:pt x="5471" y="634"/>
                    <a:pt x="3270" y="1902"/>
                  </a:cubicBezTo>
                  <a:cubicBezTo>
                    <a:pt x="2202" y="2469"/>
                    <a:pt x="1268" y="3336"/>
                    <a:pt x="601" y="4370"/>
                  </a:cubicBezTo>
                  <a:lnTo>
                    <a:pt x="1" y="4370"/>
                  </a:lnTo>
                  <a:lnTo>
                    <a:pt x="1" y="6638"/>
                  </a:lnTo>
                  <a:cubicBezTo>
                    <a:pt x="101" y="8206"/>
                    <a:pt x="1168" y="9807"/>
                    <a:pt x="3270" y="11008"/>
                  </a:cubicBezTo>
                  <a:cubicBezTo>
                    <a:pt x="5438" y="12242"/>
                    <a:pt x="8307" y="12876"/>
                    <a:pt x="11175" y="12876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411;p75">
              <a:extLst>
                <a:ext uri="{FF2B5EF4-FFF2-40B4-BE49-F238E27FC236}">
                  <a16:creationId xmlns:a16="http://schemas.microsoft.com/office/drawing/2014/main" id="{85194DC6-D97C-4E0A-9656-6B53460776F5}"/>
                </a:ext>
              </a:extLst>
            </p:cNvPr>
            <p:cNvSpPr/>
            <p:nvPr/>
          </p:nvSpPr>
          <p:spPr>
            <a:xfrm>
              <a:off x="2852200" y="383235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5071" y="1"/>
                  </a:moveTo>
                  <a:cubicBezTo>
                    <a:pt x="4437" y="201"/>
                    <a:pt x="3837" y="501"/>
                    <a:pt x="3270" y="835"/>
                  </a:cubicBezTo>
                  <a:cubicBezTo>
                    <a:pt x="2202" y="1402"/>
                    <a:pt x="1268" y="2236"/>
                    <a:pt x="601" y="3270"/>
                  </a:cubicBezTo>
                  <a:lnTo>
                    <a:pt x="1" y="3270"/>
                  </a:lnTo>
                  <a:lnTo>
                    <a:pt x="1" y="5571"/>
                  </a:lnTo>
                  <a:cubicBezTo>
                    <a:pt x="101" y="7139"/>
                    <a:pt x="1168" y="8707"/>
                    <a:pt x="3270" y="9941"/>
                  </a:cubicBezTo>
                  <a:cubicBezTo>
                    <a:pt x="3837" y="10241"/>
                    <a:pt x="4437" y="10541"/>
                    <a:pt x="5071" y="10775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412;p75">
              <a:extLst>
                <a:ext uri="{FF2B5EF4-FFF2-40B4-BE49-F238E27FC236}">
                  <a16:creationId xmlns:a16="http://schemas.microsoft.com/office/drawing/2014/main" id="{B69F6BAF-FCE9-4D22-8A79-C30E77B2347D}"/>
                </a:ext>
              </a:extLst>
            </p:cNvPr>
            <p:cNvSpPr/>
            <p:nvPr/>
          </p:nvSpPr>
          <p:spPr>
            <a:xfrm>
              <a:off x="3283350" y="3832350"/>
              <a:ext cx="127625" cy="269375"/>
            </a:xfrm>
            <a:custGeom>
              <a:avLst/>
              <a:gdLst/>
              <a:ahLst/>
              <a:cxnLst/>
              <a:rect l="l" t="t" r="r" b="b"/>
              <a:pathLst>
                <a:path w="5105" h="10775" extrusionOk="0">
                  <a:moveTo>
                    <a:pt x="0" y="1"/>
                  </a:moveTo>
                  <a:lnTo>
                    <a:pt x="34" y="10775"/>
                  </a:lnTo>
                  <a:cubicBezTo>
                    <a:pt x="634" y="10541"/>
                    <a:pt x="1235" y="10241"/>
                    <a:pt x="1835" y="9941"/>
                  </a:cubicBezTo>
                  <a:cubicBezTo>
                    <a:pt x="3903" y="8707"/>
                    <a:pt x="5004" y="7139"/>
                    <a:pt x="5104" y="5571"/>
                  </a:cubicBezTo>
                  <a:lnTo>
                    <a:pt x="5104" y="3270"/>
                  </a:lnTo>
                  <a:lnTo>
                    <a:pt x="4470" y="3270"/>
                  </a:lnTo>
                  <a:cubicBezTo>
                    <a:pt x="3803" y="2236"/>
                    <a:pt x="2903" y="1402"/>
                    <a:pt x="1802" y="835"/>
                  </a:cubicBezTo>
                  <a:cubicBezTo>
                    <a:pt x="1235" y="501"/>
                    <a:pt x="634" y="201"/>
                    <a:pt x="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413;p75">
              <a:extLst>
                <a:ext uri="{FF2B5EF4-FFF2-40B4-BE49-F238E27FC236}">
                  <a16:creationId xmlns:a16="http://schemas.microsoft.com/office/drawing/2014/main" id="{22B666C3-9241-4E60-8D11-F87213ED2E2D}"/>
                </a:ext>
              </a:extLst>
            </p:cNvPr>
            <p:cNvSpPr/>
            <p:nvPr/>
          </p:nvSpPr>
          <p:spPr>
            <a:xfrm>
              <a:off x="2825525" y="375375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8" y="1"/>
                  </a:moveTo>
                  <a:cubicBezTo>
                    <a:pt x="9382" y="1"/>
                    <a:pt x="6522" y="626"/>
                    <a:pt x="4337" y="1877"/>
                  </a:cubicBezTo>
                  <a:cubicBezTo>
                    <a:pt x="0" y="4379"/>
                    <a:pt x="0" y="8482"/>
                    <a:pt x="4337" y="10984"/>
                  </a:cubicBezTo>
                  <a:cubicBezTo>
                    <a:pt x="6522" y="12234"/>
                    <a:pt x="9382" y="12860"/>
                    <a:pt x="12238" y="12860"/>
                  </a:cubicBezTo>
                  <a:cubicBezTo>
                    <a:pt x="15094" y="12860"/>
                    <a:pt x="17947" y="12234"/>
                    <a:pt x="20115" y="10984"/>
                  </a:cubicBezTo>
                  <a:cubicBezTo>
                    <a:pt x="24485" y="8482"/>
                    <a:pt x="24485" y="4412"/>
                    <a:pt x="20115" y="1877"/>
                  </a:cubicBezTo>
                  <a:cubicBezTo>
                    <a:pt x="17947" y="626"/>
                    <a:pt x="15094" y="1"/>
                    <a:pt x="12238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414;p75">
              <a:extLst>
                <a:ext uri="{FF2B5EF4-FFF2-40B4-BE49-F238E27FC236}">
                  <a16:creationId xmlns:a16="http://schemas.microsoft.com/office/drawing/2014/main" id="{014C1956-525D-4E68-BC8B-07008E8DD699}"/>
                </a:ext>
              </a:extLst>
            </p:cNvPr>
            <p:cNvSpPr/>
            <p:nvPr/>
          </p:nvSpPr>
          <p:spPr>
            <a:xfrm>
              <a:off x="2825525" y="375375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8" y="1"/>
                  </a:moveTo>
                  <a:cubicBezTo>
                    <a:pt x="9382" y="1"/>
                    <a:pt x="6522" y="626"/>
                    <a:pt x="4337" y="1877"/>
                  </a:cubicBezTo>
                  <a:cubicBezTo>
                    <a:pt x="0" y="4379"/>
                    <a:pt x="0" y="8482"/>
                    <a:pt x="4337" y="10984"/>
                  </a:cubicBezTo>
                  <a:cubicBezTo>
                    <a:pt x="6522" y="12234"/>
                    <a:pt x="9382" y="12860"/>
                    <a:pt x="12238" y="12860"/>
                  </a:cubicBezTo>
                  <a:cubicBezTo>
                    <a:pt x="15094" y="12860"/>
                    <a:pt x="17947" y="12234"/>
                    <a:pt x="20115" y="10984"/>
                  </a:cubicBezTo>
                  <a:cubicBezTo>
                    <a:pt x="24485" y="8482"/>
                    <a:pt x="24485" y="4412"/>
                    <a:pt x="20115" y="1877"/>
                  </a:cubicBezTo>
                  <a:cubicBezTo>
                    <a:pt x="17947" y="626"/>
                    <a:pt x="15094" y="1"/>
                    <a:pt x="122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415;p75">
              <a:extLst>
                <a:ext uri="{FF2B5EF4-FFF2-40B4-BE49-F238E27FC236}">
                  <a16:creationId xmlns:a16="http://schemas.microsoft.com/office/drawing/2014/main" id="{F374BC1B-44AF-461B-89C4-6EF7F2E37411}"/>
                </a:ext>
              </a:extLst>
            </p:cNvPr>
            <p:cNvSpPr/>
            <p:nvPr/>
          </p:nvSpPr>
          <p:spPr>
            <a:xfrm>
              <a:off x="2946450" y="3814850"/>
              <a:ext cx="369450" cy="199325"/>
            </a:xfrm>
            <a:custGeom>
              <a:avLst/>
              <a:gdLst/>
              <a:ahLst/>
              <a:cxnLst/>
              <a:rect l="l" t="t" r="r" b="b"/>
              <a:pathLst>
                <a:path w="14778" h="7973" extrusionOk="0">
                  <a:moveTo>
                    <a:pt x="7405" y="0"/>
                  </a:moveTo>
                  <a:cubicBezTo>
                    <a:pt x="5654" y="0"/>
                    <a:pt x="3903" y="367"/>
                    <a:pt x="2268" y="1101"/>
                  </a:cubicBezTo>
                  <a:cubicBezTo>
                    <a:pt x="801" y="1868"/>
                    <a:pt x="0" y="2869"/>
                    <a:pt x="0" y="4003"/>
                  </a:cubicBezTo>
                  <a:cubicBezTo>
                    <a:pt x="0" y="5104"/>
                    <a:pt x="801" y="6138"/>
                    <a:pt x="2268" y="6872"/>
                  </a:cubicBezTo>
                  <a:cubicBezTo>
                    <a:pt x="3903" y="7606"/>
                    <a:pt x="5654" y="7972"/>
                    <a:pt x="7405" y="7972"/>
                  </a:cubicBezTo>
                  <a:cubicBezTo>
                    <a:pt x="9157" y="7972"/>
                    <a:pt x="10908" y="7606"/>
                    <a:pt x="12542" y="6872"/>
                  </a:cubicBezTo>
                  <a:cubicBezTo>
                    <a:pt x="13977" y="6138"/>
                    <a:pt x="14777" y="5104"/>
                    <a:pt x="14777" y="4003"/>
                  </a:cubicBezTo>
                  <a:cubicBezTo>
                    <a:pt x="14777" y="2869"/>
                    <a:pt x="13977" y="1868"/>
                    <a:pt x="12542" y="1101"/>
                  </a:cubicBezTo>
                  <a:cubicBezTo>
                    <a:pt x="10908" y="367"/>
                    <a:pt x="9157" y="0"/>
                    <a:pt x="740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416;p75">
              <a:extLst>
                <a:ext uri="{FF2B5EF4-FFF2-40B4-BE49-F238E27FC236}">
                  <a16:creationId xmlns:a16="http://schemas.microsoft.com/office/drawing/2014/main" id="{1DD5D714-FFA6-431A-B5DC-E680759B85B8}"/>
                </a:ext>
              </a:extLst>
            </p:cNvPr>
            <p:cNvSpPr/>
            <p:nvPr/>
          </p:nvSpPr>
          <p:spPr>
            <a:xfrm>
              <a:off x="2946450" y="3814850"/>
              <a:ext cx="369450" cy="199325"/>
            </a:xfrm>
            <a:custGeom>
              <a:avLst/>
              <a:gdLst/>
              <a:ahLst/>
              <a:cxnLst/>
              <a:rect l="l" t="t" r="r" b="b"/>
              <a:pathLst>
                <a:path w="14778" h="7973" extrusionOk="0">
                  <a:moveTo>
                    <a:pt x="7405" y="0"/>
                  </a:moveTo>
                  <a:cubicBezTo>
                    <a:pt x="5654" y="0"/>
                    <a:pt x="3903" y="367"/>
                    <a:pt x="2268" y="1101"/>
                  </a:cubicBezTo>
                  <a:cubicBezTo>
                    <a:pt x="801" y="1868"/>
                    <a:pt x="0" y="2869"/>
                    <a:pt x="0" y="4003"/>
                  </a:cubicBezTo>
                  <a:cubicBezTo>
                    <a:pt x="0" y="5104"/>
                    <a:pt x="801" y="6138"/>
                    <a:pt x="2268" y="6872"/>
                  </a:cubicBezTo>
                  <a:cubicBezTo>
                    <a:pt x="3903" y="7606"/>
                    <a:pt x="5654" y="7972"/>
                    <a:pt x="7405" y="7972"/>
                  </a:cubicBezTo>
                  <a:cubicBezTo>
                    <a:pt x="9157" y="7972"/>
                    <a:pt x="10908" y="7606"/>
                    <a:pt x="12542" y="6872"/>
                  </a:cubicBezTo>
                  <a:cubicBezTo>
                    <a:pt x="13977" y="6138"/>
                    <a:pt x="14777" y="5104"/>
                    <a:pt x="14777" y="4003"/>
                  </a:cubicBezTo>
                  <a:cubicBezTo>
                    <a:pt x="14777" y="2869"/>
                    <a:pt x="13977" y="1868"/>
                    <a:pt x="12542" y="1101"/>
                  </a:cubicBezTo>
                  <a:cubicBezTo>
                    <a:pt x="10908" y="367"/>
                    <a:pt x="9157" y="0"/>
                    <a:pt x="7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4417;p75">
              <a:extLst>
                <a:ext uri="{FF2B5EF4-FFF2-40B4-BE49-F238E27FC236}">
                  <a16:creationId xmlns:a16="http://schemas.microsoft.com/office/drawing/2014/main" id="{B0B550C0-043B-4B15-A571-EC934BD8C3BE}"/>
                </a:ext>
              </a:extLst>
            </p:cNvPr>
            <p:cNvSpPr/>
            <p:nvPr/>
          </p:nvSpPr>
          <p:spPr>
            <a:xfrm>
              <a:off x="2864725" y="3765650"/>
              <a:ext cx="533725" cy="297725"/>
            </a:xfrm>
            <a:custGeom>
              <a:avLst/>
              <a:gdLst/>
              <a:ahLst/>
              <a:cxnLst/>
              <a:rect l="l" t="t" r="r" b="b"/>
              <a:pathLst>
                <a:path w="21349" h="11909" extrusionOk="0">
                  <a:moveTo>
                    <a:pt x="10674" y="1968"/>
                  </a:moveTo>
                  <a:cubicBezTo>
                    <a:pt x="12426" y="1968"/>
                    <a:pt x="14177" y="2335"/>
                    <a:pt x="15811" y="3069"/>
                  </a:cubicBezTo>
                  <a:cubicBezTo>
                    <a:pt x="17279" y="3803"/>
                    <a:pt x="18080" y="4837"/>
                    <a:pt x="18080" y="5971"/>
                  </a:cubicBezTo>
                  <a:cubicBezTo>
                    <a:pt x="18080" y="7072"/>
                    <a:pt x="17246" y="8106"/>
                    <a:pt x="15811" y="8840"/>
                  </a:cubicBezTo>
                  <a:cubicBezTo>
                    <a:pt x="14177" y="9574"/>
                    <a:pt x="12426" y="9940"/>
                    <a:pt x="10674" y="9940"/>
                  </a:cubicBezTo>
                  <a:cubicBezTo>
                    <a:pt x="8923" y="9940"/>
                    <a:pt x="7172" y="9574"/>
                    <a:pt x="5537" y="8840"/>
                  </a:cubicBezTo>
                  <a:cubicBezTo>
                    <a:pt x="4070" y="8106"/>
                    <a:pt x="3269" y="7072"/>
                    <a:pt x="3269" y="5971"/>
                  </a:cubicBezTo>
                  <a:cubicBezTo>
                    <a:pt x="3269" y="4837"/>
                    <a:pt x="4070" y="3803"/>
                    <a:pt x="5537" y="3069"/>
                  </a:cubicBezTo>
                  <a:cubicBezTo>
                    <a:pt x="7172" y="2335"/>
                    <a:pt x="8923" y="1968"/>
                    <a:pt x="10674" y="1968"/>
                  </a:cubicBezTo>
                  <a:close/>
                  <a:moveTo>
                    <a:pt x="10674" y="0"/>
                  </a:moveTo>
                  <a:cubicBezTo>
                    <a:pt x="7772" y="0"/>
                    <a:pt x="5070" y="667"/>
                    <a:pt x="3036" y="1835"/>
                  </a:cubicBezTo>
                  <a:cubicBezTo>
                    <a:pt x="1068" y="2935"/>
                    <a:pt x="0" y="4403"/>
                    <a:pt x="0" y="5971"/>
                  </a:cubicBezTo>
                  <a:cubicBezTo>
                    <a:pt x="0" y="7505"/>
                    <a:pt x="1068" y="8973"/>
                    <a:pt x="3036" y="10107"/>
                  </a:cubicBezTo>
                  <a:cubicBezTo>
                    <a:pt x="5070" y="11275"/>
                    <a:pt x="7772" y="11909"/>
                    <a:pt x="10674" y="11909"/>
                  </a:cubicBezTo>
                  <a:cubicBezTo>
                    <a:pt x="13577" y="11909"/>
                    <a:pt x="16278" y="11275"/>
                    <a:pt x="18313" y="10107"/>
                  </a:cubicBezTo>
                  <a:cubicBezTo>
                    <a:pt x="20248" y="8973"/>
                    <a:pt x="21349" y="7505"/>
                    <a:pt x="21349" y="5971"/>
                  </a:cubicBezTo>
                  <a:cubicBezTo>
                    <a:pt x="21349" y="4437"/>
                    <a:pt x="20248" y="2969"/>
                    <a:pt x="18313" y="1835"/>
                  </a:cubicBezTo>
                  <a:cubicBezTo>
                    <a:pt x="16278" y="667"/>
                    <a:pt x="13577" y="0"/>
                    <a:pt x="1067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4418;p75">
              <a:extLst>
                <a:ext uri="{FF2B5EF4-FFF2-40B4-BE49-F238E27FC236}">
                  <a16:creationId xmlns:a16="http://schemas.microsoft.com/office/drawing/2014/main" id="{025BCD6E-4676-4A2B-A606-99A1C437D876}"/>
                </a:ext>
              </a:extLst>
            </p:cNvPr>
            <p:cNvSpPr/>
            <p:nvPr/>
          </p:nvSpPr>
          <p:spPr>
            <a:xfrm>
              <a:off x="2955625" y="382485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8" y="0"/>
                  </a:moveTo>
                  <a:cubicBezTo>
                    <a:pt x="3169" y="0"/>
                    <a:pt x="0" y="1602"/>
                    <a:pt x="0" y="3603"/>
                  </a:cubicBezTo>
                  <a:cubicBezTo>
                    <a:pt x="0" y="5571"/>
                    <a:pt x="3169" y="7206"/>
                    <a:pt x="7038" y="7206"/>
                  </a:cubicBezTo>
                  <a:cubicBezTo>
                    <a:pt x="10908" y="7206"/>
                    <a:pt x="14043" y="5571"/>
                    <a:pt x="14043" y="3603"/>
                  </a:cubicBezTo>
                  <a:cubicBezTo>
                    <a:pt x="14043" y="1602"/>
                    <a:pt x="10908" y="0"/>
                    <a:pt x="70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419;p75">
              <a:extLst>
                <a:ext uri="{FF2B5EF4-FFF2-40B4-BE49-F238E27FC236}">
                  <a16:creationId xmlns:a16="http://schemas.microsoft.com/office/drawing/2014/main" id="{4ED6756E-3082-4960-8D76-1579170F03A8}"/>
                </a:ext>
              </a:extLst>
            </p:cNvPr>
            <p:cNvSpPr/>
            <p:nvPr/>
          </p:nvSpPr>
          <p:spPr>
            <a:xfrm>
              <a:off x="2955625" y="382485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8" y="0"/>
                  </a:moveTo>
                  <a:cubicBezTo>
                    <a:pt x="3169" y="0"/>
                    <a:pt x="0" y="1602"/>
                    <a:pt x="0" y="3603"/>
                  </a:cubicBezTo>
                  <a:cubicBezTo>
                    <a:pt x="0" y="5571"/>
                    <a:pt x="3169" y="7206"/>
                    <a:pt x="7038" y="7206"/>
                  </a:cubicBezTo>
                  <a:cubicBezTo>
                    <a:pt x="10908" y="7206"/>
                    <a:pt x="14043" y="5571"/>
                    <a:pt x="14043" y="3603"/>
                  </a:cubicBezTo>
                  <a:cubicBezTo>
                    <a:pt x="14043" y="1602"/>
                    <a:pt x="10908" y="0"/>
                    <a:pt x="7038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4420;p75">
              <a:extLst>
                <a:ext uri="{FF2B5EF4-FFF2-40B4-BE49-F238E27FC236}">
                  <a16:creationId xmlns:a16="http://schemas.microsoft.com/office/drawing/2014/main" id="{923BF2A9-CA98-4918-A19B-F7B4D28B17EE}"/>
                </a:ext>
              </a:extLst>
            </p:cNvPr>
            <p:cNvSpPr/>
            <p:nvPr/>
          </p:nvSpPr>
          <p:spPr>
            <a:xfrm>
              <a:off x="2955625" y="3824850"/>
              <a:ext cx="351100" cy="180150"/>
            </a:xfrm>
            <a:custGeom>
              <a:avLst/>
              <a:gdLst/>
              <a:ahLst/>
              <a:cxnLst/>
              <a:rect l="l" t="t" r="r" b="b"/>
              <a:pathLst>
                <a:path w="14044" h="7206" extrusionOk="0">
                  <a:moveTo>
                    <a:pt x="7038" y="0"/>
                  </a:moveTo>
                  <a:cubicBezTo>
                    <a:pt x="3169" y="0"/>
                    <a:pt x="0" y="1602"/>
                    <a:pt x="0" y="3603"/>
                  </a:cubicBezTo>
                  <a:cubicBezTo>
                    <a:pt x="0" y="5571"/>
                    <a:pt x="3169" y="7206"/>
                    <a:pt x="7038" y="7206"/>
                  </a:cubicBezTo>
                  <a:cubicBezTo>
                    <a:pt x="10908" y="7206"/>
                    <a:pt x="14043" y="5571"/>
                    <a:pt x="14043" y="3603"/>
                  </a:cubicBezTo>
                  <a:cubicBezTo>
                    <a:pt x="14043" y="1602"/>
                    <a:pt x="10908" y="0"/>
                    <a:pt x="70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421;p75">
              <a:extLst>
                <a:ext uri="{FF2B5EF4-FFF2-40B4-BE49-F238E27FC236}">
                  <a16:creationId xmlns:a16="http://schemas.microsoft.com/office/drawing/2014/main" id="{1BA83D1F-8084-411E-87B5-3244C2A8F495}"/>
                </a:ext>
              </a:extLst>
            </p:cNvPr>
            <p:cNvSpPr/>
            <p:nvPr/>
          </p:nvSpPr>
          <p:spPr>
            <a:xfrm>
              <a:off x="2957275" y="3848625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60" y="0"/>
                  </a:moveTo>
                  <a:cubicBezTo>
                    <a:pt x="5163" y="0"/>
                    <a:pt x="3370" y="350"/>
                    <a:pt x="2002" y="1051"/>
                  </a:cubicBezTo>
                  <a:cubicBezTo>
                    <a:pt x="868" y="1618"/>
                    <a:pt x="201" y="2352"/>
                    <a:pt x="1" y="3119"/>
                  </a:cubicBezTo>
                  <a:cubicBezTo>
                    <a:pt x="201" y="3886"/>
                    <a:pt x="868" y="4620"/>
                    <a:pt x="2002" y="5220"/>
                  </a:cubicBezTo>
                  <a:cubicBezTo>
                    <a:pt x="3370" y="5921"/>
                    <a:pt x="5163" y="6271"/>
                    <a:pt x="6960" y="6271"/>
                  </a:cubicBezTo>
                  <a:cubicBezTo>
                    <a:pt x="8757" y="6271"/>
                    <a:pt x="10558" y="5921"/>
                    <a:pt x="11943" y="5220"/>
                  </a:cubicBezTo>
                  <a:cubicBezTo>
                    <a:pt x="13043" y="4653"/>
                    <a:pt x="13711" y="3920"/>
                    <a:pt x="13911" y="3119"/>
                  </a:cubicBezTo>
                  <a:cubicBezTo>
                    <a:pt x="13711" y="2352"/>
                    <a:pt x="13043" y="1618"/>
                    <a:pt x="11943" y="1051"/>
                  </a:cubicBezTo>
                  <a:cubicBezTo>
                    <a:pt x="10558" y="350"/>
                    <a:pt x="8757" y="0"/>
                    <a:pt x="696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422;p75">
              <a:extLst>
                <a:ext uri="{FF2B5EF4-FFF2-40B4-BE49-F238E27FC236}">
                  <a16:creationId xmlns:a16="http://schemas.microsoft.com/office/drawing/2014/main" id="{11FE48FD-FED5-46E9-AFC2-B647FDDD09C2}"/>
                </a:ext>
              </a:extLst>
            </p:cNvPr>
            <p:cNvSpPr/>
            <p:nvPr/>
          </p:nvSpPr>
          <p:spPr>
            <a:xfrm>
              <a:off x="2957275" y="3848625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60" y="0"/>
                  </a:moveTo>
                  <a:cubicBezTo>
                    <a:pt x="5163" y="0"/>
                    <a:pt x="3370" y="350"/>
                    <a:pt x="2002" y="1051"/>
                  </a:cubicBezTo>
                  <a:cubicBezTo>
                    <a:pt x="868" y="1618"/>
                    <a:pt x="201" y="2352"/>
                    <a:pt x="1" y="3119"/>
                  </a:cubicBezTo>
                  <a:cubicBezTo>
                    <a:pt x="201" y="3886"/>
                    <a:pt x="868" y="4620"/>
                    <a:pt x="2002" y="5220"/>
                  </a:cubicBezTo>
                  <a:cubicBezTo>
                    <a:pt x="3370" y="5921"/>
                    <a:pt x="5163" y="6271"/>
                    <a:pt x="6960" y="6271"/>
                  </a:cubicBezTo>
                  <a:cubicBezTo>
                    <a:pt x="8757" y="6271"/>
                    <a:pt x="10558" y="5921"/>
                    <a:pt x="11943" y="5220"/>
                  </a:cubicBezTo>
                  <a:cubicBezTo>
                    <a:pt x="13043" y="4653"/>
                    <a:pt x="13711" y="3920"/>
                    <a:pt x="13911" y="3119"/>
                  </a:cubicBezTo>
                  <a:cubicBezTo>
                    <a:pt x="13711" y="2352"/>
                    <a:pt x="13043" y="1618"/>
                    <a:pt x="11943" y="1051"/>
                  </a:cubicBezTo>
                  <a:cubicBezTo>
                    <a:pt x="10558" y="350"/>
                    <a:pt x="8757" y="0"/>
                    <a:pt x="69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423;p75">
              <a:extLst>
                <a:ext uri="{FF2B5EF4-FFF2-40B4-BE49-F238E27FC236}">
                  <a16:creationId xmlns:a16="http://schemas.microsoft.com/office/drawing/2014/main" id="{8297853F-D8F2-4BFB-9C68-249BA5401339}"/>
                </a:ext>
              </a:extLst>
            </p:cNvPr>
            <p:cNvSpPr/>
            <p:nvPr/>
          </p:nvSpPr>
          <p:spPr>
            <a:xfrm>
              <a:off x="3123225" y="385237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2" y="0"/>
                  </a:moveTo>
                  <a:lnTo>
                    <a:pt x="1" y="1001"/>
                  </a:lnTo>
                  <a:lnTo>
                    <a:pt x="1" y="2068"/>
                  </a:lnTo>
                  <a:lnTo>
                    <a:pt x="635" y="1401"/>
                  </a:lnTo>
                  <a:lnTo>
                    <a:pt x="1002" y="1034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424;p75">
              <a:extLst>
                <a:ext uri="{FF2B5EF4-FFF2-40B4-BE49-F238E27FC236}">
                  <a16:creationId xmlns:a16="http://schemas.microsoft.com/office/drawing/2014/main" id="{D906B051-D251-40E1-8F4B-5CCA33D16F5C}"/>
                </a:ext>
              </a:extLst>
            </p:cNvPr>
            <p:cNvSpPr/>
            <p:nvPr/>
          </p:nvSpPr>
          <p:spPr>
            <a:xfrm>
              <a:off x="3123225" y="385237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2" y="0"/>
                  </a:moveTo>
                  <a:lnTo>
                    <a:pt x="1" y="1001"/>
                  </a:lnTo>
                  <a:lnTo>
                    <a:pt x="1" y="2068"/>
                  </a:lnTo>
                  <a:lnTo>
                    <a:pt x="635" y="1401"/>
                  </a:lnTo>
                  <a:lnTo>
                    <a:pt x="1002" y="1034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4425;p75">
              <a:extLst>
                <a:ext uri="{FF2B5EF4-FFF2-40B4-BE49-F238E27FC236}">
                  <a16:creationId xmlns:a16="http://schemas.microsoft.com/office/drawing/2014/main" id="{F3AB3A45-05A1-491B-838C-8950CE32F8B5}"/>
                </a:ext>
              </a:extLst>
            </p:cNvPr>
            <p:cNvSpPr/>
            <p:nvPr/>
          </p:nvSpPr>
          <p:spPr>
            <a:xfrm>
              <a:off x="3075700" y="3875100"/>
              <a:ext cx="47550" cy="25450"/>
            </a:xfrm>
            <a:custGeom>
              <a:avLst/>
              <a:gdLst/>
              <a:ahLst/>
              <a:cxnLst/>
              <a:rect l="l" t="t" r="r" b="b"/>
              <a:pathLst>
                <a:path w="1902" h="1018" extrusionOk="0">
                  <a:moveTo>
                    <a:pt x="1346" y="1"/>
                  </a:moveTo>
                  <a:cubicBezTo>
                    <a:pt x="1028" y="1"/>
                    <a:pt x="721" y="90"/>
                    <a:pt x="468" y="259"/>
                  </a:cubicBezTo>
                  <a:cubicBezTo>
                    <a:pt x="1" y="526"/>
                    <a:pt x="34" y="759"/>
                    <a:pt x="267" y="892"/>
                  </a:cubicBezTo>
                  <a:cubicBezTo>
                    <a:pt x="334" y="926"/>
                    <a:pt x="401" y="959"/>
                    <a:pt x="468" y="993"/>
                  </a:cubicBezTo>
                  <a:cubicBezTo>
                    <a:pt x="534" y="1009"/>
                    <a:pt x="609" y="1018"/>
                    <a:pt x="684" y="1018"/>
                  </a:cubicBezTo>
                  <a:cubicBezTo>
                    <a:pt x="759" y="1018"/>
                    <a:pt x="834" y="1009"/>
                    <a:pt x="901" y="993"/>
                  </a:cubicBezTo>
                  <a:cubicBezTo>
                    <a:pt x="1235" y="926"/>
                    <a:pt x="1568" y="826"/>
                    <a:pt x="1902" y="692"/>
                  </a:cubicBezTo>
                  <a:lnTo>
                    <a:pt x="1902" y="92"/>
                  </a:lnTo>
                  <a:cubicBezTo>
                    <a:pt x="1718" y="31"/>
                    <a:pt x="1530" y="1"/>
                    <a:pt x="134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4426;p75">
              <a:extLst>
                <a:ext uri="{FF2B5EF4-FFF2-40B4-BE49-F238E27FC236}">
                  <a16:creationId xmlns:a16="http://schemas.microsoft.com/office/drawing/2014/main" id="{D9D9F560-DD8D-490E-B75D-48C7F717E017}"/>
                </a:ext>
              </a:extLst>
            </p:cNvPr>
            <p:cNvSpPr/>
            <p:nvPr/>
          </p:nvSpPr>
          <p:spPr>
            <a:xfrm>
              <a:off x="3075700" y="3875100"/>
              <a:ext cx="47550" cy="25450"/>
            </a:xfrm>
            <a:custGeom>
              <a:avLst/>
              <a:gdLst/>
              <a:ahLst/>
              <a:cxnLst/>
              <a:rect l="l" t="t" r="r" b="b"/>
              <a:pathLst>
                <a:path w="1902" h="1018" extrusionOk="0">
                  <a:moveTo>
                    <a:pt x="1346" y="1"/>
                  </a:moveTo>
                  <a:cubicBezTo>
                    <a:pt x="1028" y="1"/>
                    <a:pt x="721" y="90"/>
                    <a:pt x="468" y="259"/>
                  </a:cubicBezTo>
                  <a:cubicBezTo>
                    <a:pt x="1" y="526"/>
                    <a:pt x="34" y="759"/>
                    <a:pt x="267" y="892"/>
                  </a:cubicBezTo>
                  <a:cubicBezTo>
                    <a:pt x="334" y="926"/>
                    <a:pt x="401" y="959"/>
                    <a:pt x="468" y="993"/>
                  </a:cubicBezTo>
                  <a:cubicBezTo>
                    <a:pt x="534" y="1009"/>
                    <a:pt x="609" y="1018"/>
                    <a:pt x="684" y="1018"/>
                  </a:cubicBezTo>
                  <a:cubicBezTo>
                    <a:pt x="759" y="1018"/>
                    <a:pt x="834" y="1009"/>
                    <a:pt x="901" y="993"/>
                  </a:cubicBezTo>
                  <a:cubicBezTo>
                    <a:pt x="1235" y="926"/>
                    <a:pt x="1568" y="826"/>
                    <a:pt x="1902" y="692"/>
                  </a:cubicBezTo>
                  <a:lnTo>
                    <a:pt x="1902" y="92"/>
                  </a:lnTo>
                  <a:cubicBezTo>
                    <a:pt x="1718" y="31"/>
                    <a:pt x="1530" y="1"/>
                    <a:pt x="13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4427;p75">
              <a:extLst>
                <a:ext uri="{FF2B5EF4-FFF2-40B4-BE49-F238E27FC236}">
                  <a16:creationId xmlns:a16="http://schemas.microsoft.com/office/drawing/2014/main" id="{EE4E4843-A42C-49A0-9712-008FB928F503}"/>
                </a:ext>
              </a:extLst>
            </p:cNvPr>
            <p:cNvSpPr/>
            <p:nvPr/>
          </p:nvSpPr>
          <p:spPr>
            <a:xfrm>
              <a:off x="3023175" y="3860700"/>
              <a:ext cx="216000" cy="128450"/>
            </a:xfrm>
            <a:custGeom>
              <a:avLst/>
              <a:gdLst/>
              <a:ahLst/>
              <a:cxnLst/>
              <a:rect l="l" t="t" r="r" b="b"/>
              <a:pathLst>
                <a:path w="8640" h="5138" extrusionOk="0">
                  <a:moveTo>
                    <a:pt x="0" y="1"/>
                  </a:moveTo>
                  <a:lnTo>
                    <a:pt x="0" y="901"/>
                  </a:lnTo>
                  <a:lnTo>
                    <a:pt x="327" y="1065"/>
                  </a:lnTo>
                  <a:lnTo>
                    <a:pt x="327" y="1065"/>
                  </a:lnTo>
                  <a:cubicBezTo>
                    <a:pt x="431" y="830"/>
                    <a:pt x="610" y="636"/>
                    <a:pt x="834" y="501"/>
                  </a:cubicBezTo>
                  <a:lnTo>
                    <a:pt x="0" y="1"/>
                  </a:lnTo>
                  <a:close/>
                  <a:moveTo>
                    <a:pt x="327" y="1065"/>
                  </a:moveTo>
                  <a:lnTo>
                    <a:pt x="327" y="1065"/>
                  </a:lnTo>
                  <a:cubicBezTo>
                    <a:pt x="277" y="1180"/>
                    <a:pt x="244" y="1304"/>
                    <a:pt x="234" y="1435"/>
                  </a:cubicBezTo>
                  <a:cubicBezTo>
                    <a:pt x="234" y="1445"/>
                    <a:pt x="234" y="1456"/>
                    <a:pt x="234" y="1466"/>
                  </a:cubicBezTo>
                  <a:lnTo>
                    <a:pt x="234" y="1466"/>
                  </a:lnTo>
                  <a:lnTo>
                    <a:pt x="334" y="1068"/>
                  </a:lnTo>
                  <a:lnTo>
                    <a:pt x="327" y="1065"/>
                  </a:lnTo>
                  <a:close/>
                  <a:moveTo>
                    <a:pt x="234" y="1466"/>
                  </a:moveTo>
                  <a:lnTo>
                    <a:pt x="234" y="1468"/>
                  </a:lnTo>
                  <a:lnTo>
                    <a:pt x="234" y="2302"/>
                  </a:lnTo>
                  <a:cubicBezTo>
                    <a:pt x="234" y="2636"/>
                    <a:pt x="467" y="2970"/>
                    <a:pt x="967" y="3270"/>
                  </a:cubicBezTo>
                  <a:cubicBezTo>
                    <a:pt x="1461" y="3527"/>
                    <a:pt x="2010" y="3661"/>
                    <a:pt x="2561" y="3661"/>
                  </a:cubicBezTo>
                  <a:cubicBezTo>
                    <a:pt x="2866" y="3661"/>
                    <a:pt x="3172" y="3620"/>
                    <a:pt x="3469" y="3537"/>
                  </a:cubicBezTo>
                  <a:lnTo>
                    <a:pt x="3970" y="3403"/>
                  </a:lnTo>
                  <a:lnTo>
                    <a:pt x="4537" y="2836"/>
                  </a:lnTo>
                  <a:cubicBezTo>
                    <a:pt x="4777" y="2941"/>
                    <a:pt x="5024" y="2992"/>
                    <a:pt x="5269" y="2992"/>
                  </a:cubicBezTo>
                  <a:cubicBezTo>
                    <a:pt x="5567" y="2992"/>
                    <a:pt x="5863" y="2916"/>
                    <a:pt x="6138" y="2769"/>
                  </a:cubicBezTo>
                  <a:cubicBezTo>
                    <a:pt x="6505" y="2536"/>
                    <a:pt x="6605" y="2302"/>
                    <a:pt x="6271" y="2102"/>
                  </a:cubicBezTo>
                  <a:cubicBezTo>
                    <a:pt x="6131" y="2023"/>
                    <a:pt x="5981" y="1990"/>
                    <a:pt x="5820" y="1990"/>
                  </a:cubicBezTo>
                  <a:cubicBezTo>
                    <a:pt x="5368" y="1990"/>
                    <a:pt x="4825" y="2248"/>
                    <a:pt x="4136" y="2469"/>
                  </a:cubicBezTo>
                  <a:cubicBezTo>
                    <a:pt x="3601" y="2630"/>
                    <a:pt x="3047" y="2771"/>
                    <a:pt x="2479" y="2771"/>
                  </a:cubicBezTo>
                  <a:cubicBezTo>
                    <a:pt x="1985" y="2771"/>
                    <a:pt x="1480" y="2664"/>
                    <a:pt x="967" y="2369"/>
                  </a:cubicBezTo>
                  <a:cubicBezTo>
                    <a:pt x="482" y="2078"/>
                    <a:pt x="248" y="1787"/>
                    <a:pt x="234" y="1466"/>
                  </a:cubicBezTo>
                  <a:close/>
                  <a:moveTo>
                    <a:pt x="8640" y="3603"/>
                  </a:moveTo>
                  <a:lnTo>
                    <a:pt x="7539" y="4237"/>
                  </a:lnTo>
                  <a:lnTo>
                    <a:pt x="6705" y="3770"/>
                  </a:lnTo>
                  <a:cubicBezTo>
                    <a:pt x="6131" y="4022"/>
                    <a:pt x="5527" y="4148"/>
                    <a:pt x="4912" y="4148"/>
                  </a:cubicBezTo>
                  <a:cubicBezTo>
                    <a:pt x="4633" y="4148"/>
                    <a:pt x="4351" y="4122"/>
                    <a:pt x="4070" y="4070"/>
                  </a:cubicBezTo>
                  <a:cubicBezTo>
                    <a:pt x="3869" y="4037"/>
                    <a:pt x="3669" y="3970"/>
                    <a:pt x="3469" y="3904"/>
                  </a:cubicBezTo>
                  <a:lnTo>
                    <a:pt x="3469" y="4804"/>
                  </a:lnTo>
                  <a:cubicBezTo>
                    <a:pt x="3926" y="4966"/>
                    <a:pt x="4409" y="5050"/>
                    <a:pt x="4896" y="5050"/>
                  </a:cubicBezTo>
                  <a:cubicBezTo>
                    <a:pt x="5509" y="5050"/>
                    <a:pt x="6128" y="4917"/>
                    <a:pt x="6705" y="4637"/>
                  </a:cubicBezTo>
                  <a:lnTo>
                    <a:pt x="7539" y="5138"/>
                  </a:lnTo>
                  <a:lnTo>
                    <a:pt x="8640" y="4471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4428;p75">
              <a:extLst>
                <a:ext uri="{FF2B5EF4-FFF2-40B4-BE49-F238E27FC236}">
                  <a16:creationId xmlns:a16="http://schemas.microsoft.com/office/drawing/2014/main" id="{9E2DEA8B-BEE4-49EC-A54B-F234E6FC7324}"/>
                </a:ext>
              </a:extLst>
            </p:cNvPr>
            <p:cNvSpPr/>
            <p:nvPr/>
          </p:nvSpPr>
          <p:spPr>
            <a:xfrm>
              <a:off x="3029000" y="3897400"/>
              <a:ext cx="210175" cy="91750"/>
            </a:xfrm>
            <a:custGeom>
              <a:avLst/>
              <a:gdLst/>
              <a:ahLst/>
              <a:cxnLst/>
              <a:rect l="l" t="t" r="r" b="b"/>
              <a:pathLst>
                <a:path w="8407" h="3670" extrusionOk="0">
                  <a:moveTo>
                    <a:pt x="1" y="0"/>
                  </a:moveTo>
                  <a:lnTo>
                    <a:pt x="1" y="834"/>
                  </a:lnTo>
                  <a:cubicBezTo>
                    <a:pt x="1" y="1168"/>
                    <a:pt x="234" y="1502"/>
                    <a:pt x="734" y="1802"/>
                  </a:cubicBezTo>
                  <a:cubicBezTo>
                    <a:pt x="1228" y="2059"/>
                    <a:pt x="1777" y="2193"/>
                    <a:pt x="2328" y="2193"/>
                  </a:cubicBezTo>
                  <a:cubicBezTo>
                    <a:pt x="2633" y="2193"/>
                    <a:pt x="2939" y="2152"/>
                    <a:pt x="3236" y="2069"/>
                  </a:cubicBezTo>
                  <a:lnTo>
                    <a:pt x="3737" y="1935"/>
                  </a:lnTo>
                  <a:lnTo>
                    <a:pt x="3236" y="2436"/>
                  </a:lnTo>
                  <a:lnTo>
                    <a:pt x="3236" y="2436"/>
                  </a:lnTo>
                  <a:lnTo>
                    <a:pt x="4304" y="1401"/>
                  </a:lnTo>
                  <a:cubicBezTo>
                    <a:pt x="4518" y="1487"/>
                    <a:pt x="4751" y="1530"/>
                    <a:pt x="4984" y="1530"/>
                  </a:cubicBezTo>
                  <a:cubicBezTo>
                    <a:pt x="5294" y="1530"/>
                    <a:pt x="5605" y="1454"/>
                    <a:pt x="5871" y="1301"/>
                  </a:cubicBezTo>
                  <a:cubicBezTo>
                    <a:pt x="6272" y="1068"/>
                    <a:pt x="6372" y="834"/>
                    <a:pt x="6038" y="668"/>
                  </a:cubicBezTo>
                  <a:cubicBezTo>
                    <a:pt x="5888" y="574"/>
                    <a:pt x="5727" y="535"/>
                    <a:pt x="5553" y="535"/>
                  </a:cubicBezTo>
                  <a:cubicBezTo>
                    <a:pt x="5108" y="535"/>
                    <a:pt x="4574" y="785"/>
                    <a:pt x="3903" y="1001"/>
                  </a:cubicBezTo>
                  <a:cubicBezTo>
                    <a:pt x="3368" y="1162"/>
                    <a:pt x="2814" y="1303"/>
                    <a:pt x="2246" y="1303"/>
                  </a:cubicBezTo>
                  <a:cubicBezTo>
                    <a:pt x="1752" y="1303"/>
                    <a:pt x="1247" y="1196"/>
                    <a:pt x="734" y="901"/>
                  </a:cubicBezTo>
                  <a:cubicBezTo>
                    <a:pt x="234" y="601"/>
                    <a:pt x="1" y="301"/>
                    <a:pt x="1" y="0"/>
                  </a:cubicBezTo>
                  <a:close/>
                  <a:moveTo>
                    <a:pt x="8407" y="2135"/>
                  </a:moveTo>
                  <a:lnTo>
                    <a:pt x="7306" y="2769"/>
                  </a:lnTo>
                  <a:lnTo>
                    <a:pt x="6472" y="2302"/>
                  </a:lnTo>
                  <a:cubicBezTo>
                    <a:pt x="5898" y="2554"/>
                    <a:pt x="5278" y="2680"/>
                    <a:pt x="4664" y="2680"/>
                  </a:cubicBezTo>
                  <a:cubicBezTo>
                    <a:pt x="4385" y="2680"/>
                    <a:pt x="4108" y="2654"/>
                    <a:pt x="3837" y="2602"/>
                  </a:cubicBezTo>
                  <a:cubicBezTo>
                    <a:pt x="3636" y="2569"/>
                    <a:pt x="3436" y="2502"/>
                    <a:pt x="3236" y="2436"/>
                  </a:cubicBezTo>
                  <a:lnTo>
                    <a:pt x="3236" y="3336"/>
                  </a:lnTo>
                  <a:cubicBezTo>
                    <a:pt x="3693" y="3498"/>
                    <a:pt x="4176" y="3582"/>
                    <a:pt x="4663" y="3582"/>
                  </a:cubicBezTo>
                  <a:cubicBezTo>
                    <a:pt x="5276" y="3582"/>
                    <a:pt x="5895" y="3449"/>
                    <a:pt x="6472" y="3169"/>
                  </a:cubicBezTo>
                  <a:lnTo>
                    <a:pt x="7306" y="3670"/>
                  </a:lnTo>
                  <a:lnTo>
                    <a:pt x="8407" y="3003"/>
                  </a:lnTo>
                  <a:lnTo>
                    <a:pt x="8407" y="2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4429;p75">
              <a:extLst>
                <a:ext uri="{FF2B5EF4-FFF2-40B4-BE49-F238E27FC236}">
                  <a16:creationId xmlns:a16="http://schemas.microsoft.com/office/drawing/2014/main" id="{4FCF8E94-B006-4549-A623-49C3028BBA30}"/>
                </a:ext>
              </a:extLst>
            </p:cNvPr>
            <p:cNvSpPr/>
            <p:nvPr/>
          </p:nvSpPr>
          <p:spPr>
            <a:xfrm>
              <a:off x="3023175" y="3860700"/>
              <a:ext cx="20850" cy="26725"/>
            </a:xfrm>
            <a:custGeom>
              <a:avLst/>
              <a:gdLst/>
              <a:ahLst/>
              <a:cxnLst/>
              <a:rect l="l" t="t" r="r" b="b"/>
              <a:pathLst>
                <a:path w="834" h="1069" extrusionOk="0">
                  <a:moveTo>
                    <a:pt x="0" y="1"/>
                  </a:moveTo>
                  <a:lnTo>
                    <a:pt x="0" y="901"/>
                  </a:lnTo>
                  <a:lnTo>
                    <a:pt x="300" y="1068"/>
                  </a:lnTo>
                  <a:cubicBezTo>
                    <a:pt x="434" y="835"/>
                    <a:pt x="634" y="635"/>
                    <a:pt x="834" y="4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4430;p75">
              <a:extLst>
                <a:ext uri="{FF2B5EF4-FFF2-40B4-BE49-F238E27FC236}">
                  <a16:creationId xmlns:a16="http://schemas.microsoft.com/office/drawing/2014/main" id="{7FEECCA7-3FA1-4EE6-B6E7-D68839AC7C42}"/>
                </a:ext>
              </a:extLst>
            </p:cNvPr>
            <p:cNvSpPr/>
            <p:nvPr/>
          </p:nvSpPr>
          <p:spPr>
            <a:xfrm>
              <a:off x="3218300" y="3917425"/>
              <a:ext cx="16700" cy="29200"/>
            </a:xfrm>
            <a:custGeom>
              <a:avLst/>
              <a:gdLst/>
              <a:ahLst/>
              <a:cxnLst/>
              <a:rect l="l" t="t" r="r" b="b"/>
              <a:pathLst>
                <a:path w="668" h="1168" extrusionOk="0">
                  <a:moveTo>
                    <a:pt x="634" y="0"/>
                  </a:moveTo>
                  <a:cubicBezTo>
                    <a:pt x="601" y="367"/>
                    <a:pt x="368" y="667"/>
                    <a:pt x="1" y="834"/>
                  </a:cubicBezTo>
                  <a:lnTo>
                    <a:pt x="568" y="1168"/>
                  </a:lnTo>
                  <a:cubicBezTo>
                    <a:pt x="634" y="1034"/>
                    <a:pt x="668" y="901"/>
                    <a:pt x="668" y="734"/>
                  </a:cubicBezTo>
                  <a:cubicBezTo>
                    <a:pt x="668" y="734"/>
                    <a:pt x="668" y="234"/>
                    <a:pt x="6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4431;p75">
              <a:extLst>
                <a:ext uri="{FF2B5EF4-FFF2-40B4-BE49-F238E27FC236}">
                  <a16:creationId xmlns:a16="http://schemas.microsoft.com/office/drawing/2014/main" id="{1B8613F0-BABE-4187-B2C7-65B918AA8F31}"/>
                </a:ext>
              </a:extLst>
            </p:cNvPr>
            <p:cNvSpPr/>
            <p:nvPr/>
          </p:nvSpPr>
          <p:spPr>
            <a:xfrm>
              <a:off x="3218300" y="3917425"/>
              <a:ext cx="16700" cy="29200"/>
            </a:xfrm>
            <a:custGeom>
              <a:avLst/>
              <a:gdLst/>
              <a:ahLst/>
              <a:cxnLst/>
              <a:rect l="l" t="t" r="r" b="b"/>
              <a:pathLst>
                <a:path w="668" h="1168" extrusionOk="0">
                  <a:moveTo>
                    <a:pt x="634" y="0"/>
                  </a:moveTo>
                  <a:cubicBezTo>
                    <a:pt x="601" y="367"/>
                    <a:pt x="368" y="667"/>
                    <a:pt x="1" y="834"/>
                  </a:cubicBezTo>
                  <a:lnTo>
                    <a:pt x="568" y="1168"/>
                  </a:lnTo>
                  <a:cubicBezTo>
                    <a:pt x="634" y="1034"/>
                    <a:pt x="668" y="901"/>
                    <a:pt x="668" y="734"/>
                  </a:cubicBezTo>
                  <a:cubicBezTo>
                    <a:pt x="668" y="734"/>
                    <a:pt x="668" y="234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4432;p75">
              <a:extLst>
                <a:ext uri="{FF2B5EF4-FFF2-40B4-BE49-F238E27FC236}">
                  <a16:creationId xmlns:a16="http://schemas.microsoft.com/office/drawing/2014/main" id="{0959FA4C-CC90-4EBB-B187-02E47200A2EB}"/>
                </a:ext>
              </a:extLst>
            </p:cNvPr>
            <p:cNvSpPr/>
            <p:nvPr/>
          </p:nvSpPr>
          <p:spPr>
            <a:xfrm>
              <a:off x="3024000" y="3844025"/>
              <a:ext cx="216000" cy="121775"/>
            </a:xfrm>
            <a:custGeom>
              <a:avLst/>
              <a:gdLst/>
              <a:ahLst/>
              <a:cxnLst/>
              <a:rect l="l" t="t" r="r" b="b"/>
              <a:pathLst>
                <a:path w="8640" h="4871" extrusionOk="0">
                  <a:moveTo>
                    <a:pt x="1135" y="1"/>
                  </a:moveTo>
                  <a:lnTo>
                    <a:pt x="0" y="668"/>
                  </a:lnTo>
                  <a:lnTo>
                    <a:pt x="834" y="1135"/>
                  </a:lnTo>
                  <a:cubicBezTo>
                    <a:pt x="467" y="1335"/>
                    <a:pt x="267" y="1702"/>
                    <a:pt x="201" y="2102"/>
                  </a:cubicBezTo>
                  <a:cubicBezTo>
                    <a:pt x="201" y="2402"/>
                    <a:pt x="467" y="2736"/>
                    <a:pt x="934" y="3003"/>
                  </a:cubicBezTo>
                  <a:cubicBezTo>
                    <a:pt x="1457" y="3304"/>
                    <a:pt x="1979" y="3416"/>
                    <a:pt x="2491" y="3416"/>
                  </a:cubicBezTo>
                  <a:cubicBezTo>
                    <a:pt x="3058" y="3416"/>
                    <a:pt x="3611" y="3278"/>
                    <a:pt x="4137" y="3103"/>
                  </a:cubicBezTo>
                  <a:cubicBezTo>
                    <a:pt x="4788" y="2886"/>
                    <a:pt x="5316" y="2651"/>
                    <a:pt x="5761" y="2651"/>
                  </a:cubicBezTo>
                  <a:cubicBezTo>
                    <a:pt x="5932" y="2651"/>
                    <a:pt x="6090" y="2686"/>
                    <a:pt x="6238" y="2769"/>
                  </a:cubicBezTo>
                  <a:cubicBezTo>
                    <a:pt x="6572" y="2936"/>
                    <a:pt x="6472" y="3170"/>
                    <a:pt x="6105" y="3403"/>
                  </a:cubicBezTo>
                  <a:cubicBezTo>
                    <a:pt x="5819" y="3556"/>
                    <a:pt x="5511" y="3632"/>
                    <a:pt x="5207" y="3632"/>
                  </a:cubicBezTo>
                  <a:cubicBezTo>
                    <a:pt x="4978" y="3632"/>
                    <a:pt x="4751" y="3589"/>
                    <a:pt x="4537" y="3503"/>
                  </a:cubicBezTo>
                  <a:lnTo>
                    <a:pt x="3470" y="4537"/>
                  </a:lnTo>
                  <a:cubicBezTo>
                    <a:pt x="3636" y="4604"/>
                    <a:pt x="3836" y="4671"/>
                    <a:pt x="4037" y="4704"/>
                  </a:cubicBezTo>
                  <a:cubicBezTo>
                    <a:pt x="4370" y="4804"/>
                    <a:pt x="4737" y="4804"/>
                    <a:pt x="5071" y="4804"/>
                  </a:cubicBezTo>
                  <a:cubicBezTo>
                    <a:pt x="5638" y="4771"/>
                    <a:pt x="6171" y="4637"/>
                    <a:pt x="6672" y="4404"/>
                  </a:cubicBezTo>
                  <a:lnTo>
                    <a:pt x="7506" y="4871"/>
                  </a:lnTo>
                  <a:lnTo>
                    <a:pt x="8640" y="4237"/>
                  </a:lnTo>
                  <a:lnTo>
                    <a:pt x="8440" y="4170"/>
                  </a:lnTo>
                  <a:lnTo>
                    <a:pt x="7773" y="3770"/>
                  </a:lnTo>
                  <a:cubicBezTo>
                    <a:pt x="8173" y="3603"/>
                    <a:pt x="8406" y="3236"/>
                    <a:pt x="8440" y="2803"/>
                  </a:cubicBezTo>
                  <a:cubicBezTo>
                    <a:pt x="8440" y="2769"/>
                    <a:pt x="8440" y="2736"/>
                    <a:pt x="8440" y="2703"/>
                  </a:cubicBezTo>
                  <a:cubicBezTo>
                    <a:pt x="8406" y="2402"/>
                    <a:pt x="8173" y="2102"/>
                    <a:pt x="7706" y="1835"/>
                  </a:cubicBezTo>
                  <a:cubicBezTo>
                    <a:pt x="7239" y="1568"/>
                    <a:pt x="6739" y="1435"/>
                    <a:pt x="6205" y="1435"/>
                  </a:cubicBezTo>
                  <a:lnTo>
                    <a:pt x="5671" y="1435"/>
                  </a:lnTo>
                  <a:cubicBezTo>
                    <a:pt x="5438" y="1468"/>
                    <a:pt x="5204" y="1535"/>
                    <a:pt x="4971" y="1602"/>
                  </a:cubicBezTo>
                  <a:lnTo>
                    <a:pt x="4604" y="1702"/>
                  </a:lnTo>
                  <a:lnTo>
                    <a:pt x="4137" y="1835"/>
                  </a:lnTo>
                  <a:lnTo>
                    <a:pt x="3970" y="1902"/>
                  </a:lnTo>
                  <a:cubicBezTo>
                    <a:pt x="3636" y="2035"/>
                    <a:pt x="3303" y="2135"/>
                    <a:pt x="2969" y="2202"/>
                  </a:cubicBezTo>
                  <a:cubicBezTo>
                    <a:pt x="2902" y="2219"/>
                    <a:pt x="2836" y="2227"/>
                    <a:pt x="2769" y="2227"/>
                  </a:cubicBezTo>
                  <a:cubicBezTo>
                    <a:pt x="2702" y="2227"/>
                    <a:pt x="2636" y="2219"/>
                    <a:pt x="2569" y="2202"/>
                  </a:cubicBezTo>
                  <a:cubicBezTo>
                    <a:pt x="2469" y="2169"/>
                    <a:pt x="2402" y="2135"/>
                    <a:pt x="2369" y="2102"/>
                  </a:cubicBezTo>
                  <a:cubicBezTo>
                    <a:pt x="2102" y="1969"/>
                    <a:pt x="2069" y="1735"/>
                    <a:pt x="2536" y="1468"/>
                  </a:cubicBezTo>
                  <a:cubicBezTo>
                    <a:pt x="2798" y="1307"/>
                    <a:pt x="3097" y="1219"/>
                    <a:pt x="3396" y="1219"/>
                  </a:cubicBezTo>
                  <a:cubicBezTo>
                    <a:pt x="3591" y="1219"/>
                    <a:pt x="3786" y="1256"/>
                    <a:pt x="3970" y="1335"/>
                  </a:cubicBezTo>
                  <a:lnTo>
                    <a:pt x="4971" y="301"/>
                  </a:lnTo>
                  <a:cubicBezTo>
                    <a:pt x="4553" y="176"/>
                    <a:pt x="4124" y="114"/>
                    <a:pt x="3698" y="114"/>
                  </a:cubicBezTo>
                  <a:cubicBezTo>
                    <a:pt x="3103" y="114"/>
                    <a:pt x="2513" y="234"/>
                    <a:pt x="1968" y="468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4433;p75">
              <a:extLst>
                <a:ext uri="{FF2B5EF4-FFF2-40B4-BE49-F238E27FC236}">
                  <a16:creationId xmlns:a16="http://schemas.microsoft.com/office/drawing/2014/main" id="{84513BDB-A256-42C7-8A90-B8B6483D688A}"/>
                </a:ext>
              </a:extLst>
            </p:cNvPr>
            <p:cNvSpPr/>
            <p:nvPr/>
          </p:nvSpPr>
          <p:spPr>
            <a:xfrm>
              <a:off x="3190775" y="395495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867"/>
                  </a:lnTo>
                  <a:lnTo>
                    <a:pt x="835" y="1368"/>
                  </a:lnTo>
                  <a:lnTo>
                    <a:pt x="835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4434;p75">
              <a:extLst>
                <a:ext uri="{FF2B5EF4-FFF2-40B4-BE49-F238E27FC236}">
                  <a16:creationId xmlns:a16="http://schemas.microsoft.com/office/drawing/2014/main" id="{14BDE2D6-888F-4DFB-AD50-A952F5F4D7A3}"/>
                </a:ext>
              </a:extLst>
            </p:cNvPr>
            <p:cNvSpPr/>
            <p:nvPr/>
          </p:nvSpPr>
          <p:spPr>
            <a:xfrm>
              <a:off x="3190775" y="395495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1" y="0"/>
                  </a:moveTo>
                  <a:lnTo>
                    <a:pt x="1" y="867"/>
                  </a:lnTo>
                  <a:lnTo>
                    <a:pt x="835" y="1368"/>
                  </a:lnTo>
                  <a:lnTo>
                    <a:pt x="835" y="4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4435;p75">
              <a:extLst>
                <a:ext uri="{FF2B5EF4-FFF2-40B4-BE49-F238E27FC236}">
                  <a16:creationId xmlns:a16="http://schemas.microsoft.com/office/drawing/2014/main" id="{616D33FC-44CD-4B14-A99C-1943CF832CF4}"/>
                </a:ext>
              </a:extLst>
            </p:cNvPr>
            <p:cNvSpPr/>
            <p:nvPr/>
          </p:nvSpPr>
          <p:spPr>
            <a:xfrm>
              <a:off x="3023175" y="384485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4" y="1"/>
                  </a:moveTo>
                  <a:lnTo>
                    <a:pt x="0" y="635"/>
                  </a:lnTo>
                  <a:lnTo>
                    <a:pt x="1134" y="134"/>
                  </a:lnTo>
                  <a:lnTo>
                    <a:pt x="1968" y="468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4436;p75">
              <a:extLst>
                <a:ext uri="{FF2B5EF4-FFF2-40B4-BE49-F238E27FC236}">
                  <a16:creationId xmlns:a16="http://schemas.microsoft.com/office/drawing/2014/main" id="{439F5DB7-9D14-442B-BCF3-6AD5F19B275A}"/>
                </a:ext>
              </a:extLst>
            </p:cNvPr>
            <p:cNvSpPr/>
            <p:nvPr/>
          </p:nvSpPr>
          <p:spPr>
            <a:xfrm>
              <a:off x="3086550" y="3852375"/>
              <a:ext cx="61725" cy="29200"/>
            </a:xfrm>
            <a:custGeom>
              <a:avLst/>
              <a:gdLst/>
              <a:ahLst/>
              <a:cxnLst/>
              <a:rect l="l" t="t" r="r" b="b"/>
              <a:pathLst>
                <a:path w="2469" h="1168" extrusionOk="0">
                  <a:moveTo>
                    <a:pt x="2469" y="0"/>
                  </a:moveTo>
                  <a:lnTo>
                    <a:pt x="1468" y="901"/>
                  </a:lnTo>
                  <a:cubicBezTo>
                    <a:pt x="1308" y="848"/>
                    <a:pt x="1142" y="822"/>
                    <a:pt x="976" y="822"/>
                  </a:cubicBezTo>
                  <a:cubicBezTo>
                    <a:pt x="623" y="822"/>
                    <a:pt x="273" y="940"/>
                    <a:pt x="0" y="1168"/>
                  </a:cubicBezTo>
                  <a:cubicBezTo>
                    <a:pt x="275" y="999"/>
                    <a:pt x="590" y="910"/>
                    <a:pt x="910" y="910"/>
                  </a:cubicBezTo>
                  <a:cubicBezTo>
                    <a:pt x="1096" y="910"/>
                    <a:pt x="1284" y="940"/>
                    <a:pt x="1468" y="1001"/>
                  </a:cubicBez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4437;p75">
              <a:extLst>
                <a:ext uri="{FF2B5EF4-FFF2-40B4-BE49-F238E27FC236}">
                  <a16:creationId xmlns:a16="http://schemas.microsoft.com/office/drawing/2014/main" id="{D4B11129-0E81-4808-8527-C2D0DC3B77C7}"/>
                </a:ext>
              </a:extLst>
            </p:cNvPr>
            <p:cNvSpPr/>
            <p:nvPr/>
          </p:nvSpPr>
          <p:spPr>
            <a:xfrm>
              <a:off x="3109900" y="3931600"/>
              <a:ext cx="40050" cy="33375"/>
            </a:xfrm>
            <a:custGeom>
              <a:avLst/>
              <a:gdLst/>
              <a:ahLst/>
              <a:cxnLst/>
              <a:rect l="l" t="t" r="r" b="b"/>
              <a:pathLst>
                <a:path w="1602" h="1335" extrusionOk="0">
                  <a:moveTo>
                    <a:pt x="1068" y="0"/>
                  </a:moveTo>
                  <a:lnTo>
                    <a:pt x="0" y="1068"/>
                  </a:lnTo>
                  <a:cubicBezTo>
                    <a:pt x="200" y="1134"/>
                    <a:pt x="400" y="1201"/>
                    <a:pt x="601" y="1234"/>
                  </a:cubicBezTo>
                  <a:cubicBezTo>
                    <a:pt x="934" y="1301"/>
                    <a:pt x="1268" y="1334"/>
                    <a:pt x="1601" y="1334"/>
                  </a:cubicBezTo>
                  <a:cubicBezTo>
                    <a:pt x="1101" y="1334"/>
                    <a:pt x="634" y="1234"/>
                    <a:pt x="167" y="10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4438;p75">
              <a:extLst>
                <a:ext uri="{FF2B5EF4-FFF2-40B4-BE49-F238E27FC236}">
                  <a16:creationId xmlns:a16="http://schemas.microsoft.com/office/drawing/2014/main" id="{2EAE83BD-D3AC-4B0F-A5AC-D7BE0C6A6A0F}"/>
                </a:ext>
              </a:extLst>
            </p:cNvPr>
            <p:cNvSpPr/>
            <p:nvPr/>
          </p:nvSpPr>
          <p:spPr>
            <a:xfrm>
              <a:off x="3190775" y="3950775"/>
              <a:ext cx="48400" cy="15875"/>
            </a:xfrm>
            <a:custGeom>
              <a:avLst/>
              <a:gdLst/>
              <a:ahLst/>
              <a:cxnLst/>
              <a:rect l="l" t="t" r="r" b="b"/>
              <a:pathLst>
                <a:path w="1936" h="635" extrusionOk="0">
                  <a:moveTo>
                    <a:pt x="1936" y="0"/>
                  </a:moveTo>
                  <a:lnTo>
                    <a:pt x="835" y="534"/>
                  </a:lnTo>
                  <a:lnTo>
                    <a:pt x="1" y="167"/>
                  </a:lnTo>
                  <a:lnTo>
                    <a:pt x="1" y="167"/>
                  </a:lnTo>
                  <a:lnTo>
                    <a:pt x="835" y="634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439;p75">
              <a:extLst>
                <a:ext uri="{FF2B5EF4-FFF2-40B4-BE49-F238E27FC236}">
                  <a16:creationId xmlns:a16="http://schemas.microsoft.com/office/drawing/2014/main" id="{95D88C51-FE6A-4425-B504-2F9BCEAC483F}"/>
                </a:ext>
              </a:extLst>
            </p:cNvPr>
            <p:cNvSpPr/>
            <p:nvPr/>
          </p:nvSpPr>
          <p:spPr>
            <a:xfrm>
              <a:off x="2864725" y="3765650"/>
              <a:ext cx="266875" cy="149275"/>
            </a:xfrm>
            <a:custGeom>
              <a:avLst/>
              <a:gdLst/>
              <a:ahLst/>
              <a:cxnLst/>
              <a:rect l="l" t="t" r="r" b="b"/>
              <a:pathLst>
                <a:path w="10675" h="5971" extrusionOk="0">
                  <a:moveTo>
                    <a:pt x="10674" y="0"/>
                  </a:moveTo>
                  <a:cubicBezTo>
                    <a:pt x="7772" y="0"/>
                    <a:pt x="5070" y="667"/>
                    <a:pt x="3036" y="1835"/>
                  </a:cubicBezTo>
                  <a:cubicBezTo>
                    <a:pt x="1068" y="2935"/>
                    <a:pt x="0" y="4403"/>
                    <a:pt x="0" y="5971"/>
                  </a:cubicBezTo>
                  <a:cubicBezTo>
                    <a:pt x="0" y="5971"/>
                    <a:pt x="100" y="3803"/>
                    <a:pt x="3102" y="1968"/>
                  </a:cubicBezTo>
                  <a:cubicBezTo>
                    <a:pt x="6071" y="167"/>
                    <a:pt x="10674" y="0"/>
                    <a:pt x="1067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440;p75">
              <a:extLst>
                <a:ext uri="{FF2B5EF4-FFF2-40B4-BE49-F238E27FC236}">
                  <a16:creationId xmlns:a16="http://schemas.microsoft.com/office/drawing/2014/main" id="{D11CF0F4-0D0F-4380-B267-0D13F1C5EA86}"/>
                </a:ext>
              </a:extLst>
            </p:cNvPr>
            <p:cNvSpPr/>
            <p:nvPr/>
          </p:nvSpPr>
          <p:spPr>
            <a:xfrm>
              <a:off x="3109900" y="3896575"/>
              <a:ext cx="310225" cy="178925"/>
            </a:xfrm>
            <a:custGeom>
              <a:avLst/>
              <a:gdLst/>
              <a:ahLst/>
              <a:cxnLst/>
              <a:rect l="l" t="t" r="r" b="b"/>
              <a:pathLst>
                <a:path w="12409" h="7157" extrusionOk="0">
                  <a:moveTo>
                    <a:pt x="11942" y="0"/>
                  </a:moveTo>
                  <a:cubicBezTo>
                    <a:pt x="11942" y="1"/>
                    <a:pt x="12408" y="3069"/>
                    <a:pt x="8573" y="5170"/>
                  </a:cubicBezTo>
                  <a:cubicBezTo>
                    <a:pt x="5045" y="7056"/>
                    <a:pt x="824" y="7139"/>
                    <a:pt x="106" y="7139"/>
                  </a:cubicBezTo>
                  <a:cubicBezTo>
                    <a:pt x="37" y="7139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84" y="7151"/>
                    <a:pt x="568" y="7157"/>
                    <a:pt x="853" y="7157"/>
                  </a:cubicBezTo>
                  <a:cubicBezTo>
                    <a:pt x="3709" y="7157"/>
                    <a:pt x="6555" y="6545"/>
                    <a:pt x="8740" y="5271"/>
                  </a:cubicBezTo>
                  <a:cubicBezTo>
                    <a:pt x="11242" y="3836"/>
                    <a:pt x="12309" y="1868"/>
                    <a:pt x="119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441;p75">
              <a:extLst>
                <a:ext uri="{FF2B5EF4-FFF2-40B4-BE49-F238E27FC236}">
                  <a16:creationId xmlns:a16="http://schemas.microsoft.com/office/drawing/2014/main" id="{6D96816B-D96E-479A-B15C-7DBCC555B3E5}"/>
                </a:ext>
              </a:extLst>
            </p:cNvPr>
            <p:cNvSpPr/>
            <p:nvPr/>
          </p:nvSpPr>
          <p:spPr>
            <a:xfrm>
              <a:off x="2825525" y="3727075"/>
              <a:ext cx="557075" cy="321500"/>
            </a:xfrm>
            <a:custGeom>
              <a:avLst/>
              <a:gdLst/>
              <a:ahLst/>
              <a:cxnLst/>
              <a:rect l="l" t="t" r="r" b="b"/>
              <a:pathLst>
                <a:path w="22283" h="12860" extrusionOk="0">
                  <a:moveTo>
                    <a:pt x="11146" y="0"/>
                  </a:moveTo>
                  <a:cubicBezTo>
                    <a:pt x="8290" y="0"/>
                    <a:pt x="5438" y="626"/>
                    <a:pt x="3269" y="1877"/>
                  </a:cubicBezTo>
                  <a:cubicBezTo>
                    <a:pt x="2169" y="2444"/>
                    <a:pt x="1268" y="3311"/>
                    <a:pt x="601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67" y="8214"/>
                    <a:pt x="1168" y="9782"/>
                    <a:pt x="3236" y="10983"/>
                  </a:cubicBezTo>
                  <a:cubicBezTo>
                    <a:pt x="5421" y="12234"/>
                    <a:pt x="8281" y="12859"/>
                    <a:pt x="11138" y="12859"/>
                  </a:cubicBezTo>
                  <a:cubicBezTo>
                    <a:pt x="13994" y="12859"/>
                    <a:pt x="16846" y="12234"/>
                    <a:pt x="19014" y="10983"/>
                  </a:cubicBezTo>
                  <a:cubicBezTo>
                    <a:pt x="21115" y="9782"/>
                    <a:pt x="22216" y="8214"/>
                    <a:pt x="22283" y="6613"/>
                  </a:cubicBezTo>
                  <a:lnTo>
                    <a:pt x="22283" y="4345"/>
                  </a:lnTo>
                  <a:lnTo>
                    <a:pt x="21683" y="4345"/>
                  </a:lnTo>
                  <a:cubicBezTo>
                    <a:pt x="21049" y="3311"/>
                    <a:pt x="20115" y="2444"/>
                    <a:pt x="19047" y="1877"/>
                  </a:cubicBezTo>
                  <a:cubicBezTo>
                    <a:pt x="16862" y="626"/>
                    <a:pt x="14002" y="0"/>
                    <a:pt x="111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442;p75">
              <a:extLst>
                <a:ext uri="{FF2B5EF4-FFF2-40B4-BE49-F238E27FC236}">
                  <a16:creationId xmlns:a16="http://schemas.microsoft.com/office/drawing/2014/main" id="{C8183D6A-A5F2-464F-B969-FF0C5D06D5E0}"/>
                </a:ext>
              </a:extLst>
            </p:cNvPr>
            <p:cNvSpPr/>
            <p:nvPr/>
          </p:nvSpPr>
          <p:spPr>
            <a:xfrm>
              <a:off x="2825525" y="3727075"/>
              <a:ext cx="557075" cy="321500"/>
            </a:xfrm>
            <a:custGeom>
              <a:avLst/>
              <a:gdLst/>
              <a:ahLst/>
              <a:cxnLst/>
              <a:rect l="l" t="t" r="r" b="b"/>
              <a:pathLst>
                <a:path w="22283" h="12860" extrusionOk="0">
                  <a:moveTo>
                    <a:pt x="11146" y="0"/>
                  </a:moveTo>
                  <a:cubicBezTo>
                    <a:pt x="8290" y="0"/>
                    <a:pt x="5438" y="626"/>
                    <a:pt x="3269" y="1877"/>
                  </a:cubicBezTo>
                  <a:cubicBezTo>
                    <a:pt x="2169" y="2444"/>
                    <a:pt x="1268" y="3311"/>
                    <a:pt x="601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67" y="8214"/>
                    <a:pt x="1168" y="9782"/>
                    <a:pt x="3236" y="10983"/>
                  </a:cubicBezTo>
                  <a:cubicBezTo>
                    <a:pt x="5421" y="12234"/>
                    <a:pt x="8281" y="12859"/>
                    <a:pt x="11138" y="12859"/>
                  </a:cubicBezTo>
                  <a:cubicBezTo>
                    <a:pt x="13994" y="12859"/>
                    <a:pt x="16846" y="12234"/>
                    <a:pt x="19014" y="10983"/>
                  </a:cubicBezTo>
                  <a:cubicBezTo>
                    <a:pt x="21115" y="9782"/>
                    <a:pt x="22216" y="8214"/>
                    <a:pt x="22283" y="6613"/>
                  </a:cubicBezTo>
                  <a:lnTo>
                    <a:pt x="22283" y="4345"/>
                  </a:lnTo>
                  <a:lnTo>
                    <a:pt x="21683" y="4345"/>
                  </a:lnTo>
                  <a:cubicBezTo>
                    <a:pt x="21049" y="3311"/>
                    <a:pt x="20115" y="2444"/>
                    <a:pt x="19047" y="1877"/>
                  </a:cubicBezTo>
                  <a:cubicBezTo>
                    <a:pt x="16862" y="626"/>
                    <a:pt x="14002" y="0"/>
                    <a:pt x="111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443;p75">
              <a:extLst>
                <a:ext uri="{FF2B5EF4-FFF2-40B4-BE49-F238E27FC236}">
                  <a16:creationId xmlns:a16="http://schemas.microsoft.com/office/drawing/2014/main" id="{76221363-AD30-447D-9FCF-9A7E1F13AA1F}"/>
                </a:ext>
              </a:extLst>
            </p:cNvPr>
            <p:cNvSpPr/>
            <p:nvPr/>
          </p:nvSpPr>
          <p:spPr>
            <a:xfrm>
              <a:off x="2825525" y="3727275"/>
              <a:ext cx="278550" cy="321925"/>
            </a:xfrm>
            <a:custGeom>
              <a:avLst/>
              <a:gdLst/>
              <a:ahLst/>
              <a:cxnLst/>
              <a:rect l="l" t="t" r="r" b="b"/>
              <a:pathLst>
                <a:path w="11142" h="12877" extrusionOk="0">
                  <a:moveTo>
                    <a:pt x="11142" y="1"/>
                  </a:moveTo>
                  <a:cubicBezTo>
                    <a:pt x="8306" y="1"/>
                    <a:pt x="5438" y="601"/>
                    <a:pt x="3269" y="1869"/>
                  </a:cubicBezTo>
                  <a:cubicBezTo>
                    <a:pt x="2169" y="2436"/>
                    <a:pt x="1268" y="3303"/>
                    <a:pt x="601" y="4337"/>
                  </a:cubicBezTo>
                  <a:lnTo>
                    <a:pt x="0" y="4337"/>
                  </a:lnTo>
                  <a:lnTo>
                    <a:pt x="0" y="6605"/>
                  </a:lnTo>
                  <a:cubicBezTo>
                    <a:pt x="67" y="8206"/>
                    <a:pt x="1168" y="9774"/>
                    <a:pt x="3236" y="10975"/>
                  </a:cubicBezTo>
                  <a:cubicBezTo>
                    <a:pt x="5438" y="12243"/>
                    <a:pt x="8273" y="12876"/>
                    <a:pt x="11142" y="12876"/>
                  </a:cubicBezTo>
                  <a:lnTo>
                    <a:pt x="111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444;p75">
              <a:extLst>
                <a:ext uri="{FF2B5EF4-FFF2-40B4-BE49-F238E27FC236}">
                  <a16:creationId xmlns:a16="http://schemas.microsoft.com/office/drawing/2014/main" id="{0C788ECD-1472-49EA-A904-AD93BC476E9D}"/>
                </a:ext>
              </a:extLst>
            </p:cNvPr>
            <p:cNvSpPr/>
            <p:nvPr/>
          </p:nvSpPr>
          <p:spPr>
            <a:xfrm>
              <a:off x="2825525" y="3753125"/>
              <a:ext cx="126775" cy="269400"/>
            </a:xfrm>
            <a:custGeom>
              <a:avLst/>
              <a:gdLst/>
              <a:ahLst/>
              <a:cxnLst/>
              <a:rect l="l" t="t" r="r" b="b"/>
              <a:pathLst>
                <a:path w="5071" h="10776" extrusionOk="0">
                  <a:moveTo>
                    <a:pt x="5071" y="1"/>
                  </a:moveTo>
                  <a:lnTo>
                    <a:pt x="5071" y="1"/>
                  </a:lnTo>
                  <a:cubicBezTo>
                    <a:pt x="4437" y="234"/>
                    <a:pt x="3836" y="501"/>
                    <a:pt x="3269" y="835"/>
                  </a:cubicBezTo>
                  <a:cubicBezTo>
                    <a:pt x="2169" y="1402"/>
                    <a:pt x="1268" y="2269"/>
                    <a:pt x="601" y="3303"/>
                  </a:cubicBezTo>
                  <a:lnTo>
                    <a:pt x="0" y="3303"/>
                  </a:lnTo>
                  <a:lnTo>
                    <a:pt x="0" y="5571"/>
                  </a:lnTo>
                  <a:cubicBezTo>
                    <a:pt x="67" y="7172"/>
                    <a:pt x="1168" y="8740"/>
                    <a:pt x="3269" y="9941"/>
                  </a:cubicBezTo>
                  <a:cubicBezTo>
                    <a:pt x="3836" y="10275"/>
                    <a:pt x="4437" y="10542"/>
                    <a:pt x="5037" y="10775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445;p75">
              <a:extLst>
                <a:ext uri="{FF2B5EF4-FFF2-40B4-BE49-F238E27FC236}">
                  <a16:creationId xmlns:a16="http://schemas.microsoft.com/office/drawing/2014/main" id="{46B0BD94-5B39-4555-A909-465E95CF8438}"/>
                </a:ext>
              </a:extLst>
            </p:cNvPr>
            <p:cNvSpPr/>
            <p:nvPr/>
          </p:nvSpPr>
          <p:spPr>
            <a:xfrm>
              <a:off x="3256675" y="3753125"/>
              <a:ext cx="126775" cy="269400"/>
            </a:xfrm>
            <a:custGeom>
              <a:avLst/>
              <a:gdLst/>
              <a:ahLst/>
              <a:cxnLst/>
              <a:rect l="l" t="t" r="r" b="b"/>
              <a:pathLst>
                <a:path w="5071" h="10776" extrusionOk="0">
                  <a:moveTo>
                    <a:pt x="0" y="1"/>
                  </a:moveTo>
                  <a:lnTo>
                    <a:pt x="0" y="10775"/>
                  </a:lnTo>
                  <a:cubicBezTo>
                    <a:pt x="600" y="10542"/>
                    <a:pt x="1201" y="10275"/>
                    <a:pt x="1801" y="9941"/>
                  </a:cubicBezTo>
                  <a:cubicBezTo>
                    <a:pt x="3869" y="8740"/>
                    <a:pt x="4970" y="7172"/>
                    <a:pt x="5070" y="5571"/>
                  </a:cubicBezTo>
                  <a:lnTo>
                    <a:pt x="5070" y="3303"/>
                  </a:lnTo>
                  <a:lnTo>
                    <a:pt x="4437" y="3303"/>
                  </a:lnTo>
                  <a:cubicBezTo>
                    <a:pt x="3803" y="2269"/>
                    <a:pt x="2869" y="1402"/>
                    <a:pt x="1801" y="835"/>
                  </a:cubicBezTo>
                  <a:cubicBezTo>
                    <a:pt x="1201" y="501"/>
                    <a:pt x="600" y="234"/>
                    <a:pt x="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446;p75">
              <a:extLst>
                <a:ext uri="{FF2B5EF4-FFF2-40B4-BE49-F238E27FC236}">
                  <a16:creationId xmlns:a16="http://schemas.microsoft.com/office/drawing/2014/main" id="{B15B28B9-56A5-48CB-87C2-E23E497EDDDC}"/>
                </a:ext>
              </a:extLst>
            </p:cNvPr>
            <p:cNvSpPr/>
            <p:nvPr/>
          </p:nvSpPr>
          <p:spPr>
            <a:xfrm>
              <a:off x="2798000" y="3675375"/>
              <a:ext cx="612975" cy="321500"/>
            </a:xfrm>
            <a:custGeom>
              <a:avLst/>
              <a:gdLst/>
              <a:ahLst/>
              <a:cxnLst/>
              <a:rect l="l" t="t" r="r" b="b"/>
              <a:pathLst>
                <a:path w="24519" h="12860" extrusionOk="0">
                  <a:moveTo>
                    <a:pt x="12247" y="0"/>
                  </a:moveTo>
                  <a:cubicBezTo>
                    <a:pt x="9391" y="0"/>
                    <a:pt x="6539" y="626"/>
                    <a:pt x="4370" y="1876"/>
                  </a:cubicBezTo>
                  <a:cubicBezTo>
                    <a:pt x="1" y="4378"/>
                    <a:pt x="1" y="8448"/>
                    <a:pt x="4370" y="10983"/>
                  </a:cubicBezTo>
                  <a:cubicBezTo>
                    <a:pt x="6539" y="12234"/>
                    <a:pt x="9391" y="12859"/>
                    <a:pt x="12247" y="12859"/>
                  </a:cubicBezTo>
                  <a:cubicBezTo>
                    <a:pt x="15103" y="12859"/>
                    <a:pt x="17963" y="12234"/>
                    <a:pt x="20148" y="10983"/>
                  </a:cubicBezTo>
                  <a:cubicBezTo>
                    <a:pt x="24485" y="8481"/>
                    <a:pt x="24518" y="4378"/>
                    <a:pt x="20148" y="1876"/>
                  </a:cubicBezTo>
                  <a:cubicBezTo>
                    <a:pt x="17963" y="626"/>
                    <a:pt x="15103" y="0"/>
                    <a:pt x="122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447;p75">
              <a:extLst>
                <a:ext uri="{FF2B5EF4-FFF2-40B4-BE49-F238E27FC236}">
                  <a16:creationId xmlns:a16="http://schemas.microsoft.com/office/drawing/2014/main" id="{9DAD9C6E-37EF-4DF0-ADB0-7E9C1AFE6C42}"/>
                </a:ext>
              </a:extLst>
            </p:cNvPr>
            <p:cNvSpPr/>
            <p:nvPr/>
          </p:nvSpPr>
          <p:spPr>
            <a:xfrm>
              <a:off x="2798000" y="3675375"/>
              <a:ext cx="612975" cy="321500"/>
            </a:xfrm>
            <a:custGeom>
              <a:avLst/>
              <a:gdLst/>
              <a:ahLst/>
              <a:cxnLst/>
              <a:rect l="l" t="t" r="r" b="b"/>
              <a:pathLst>
                <a:path w="24519" h="12860" extrusionOk="0">
                  <a:moveTo>
                    <a:pt x="12247" y="0"/>
                  </a:moveTo>
                  <a:cubicBezTo>
                    <a:pt x="9391" y="0"/>
                    <a:pt x="6539" y="626"/>
                    <a:pt x="4370" y="1876"/>
                  </a:cubicBezTo>
                  <a:cubicBezTo>
                    <a:pt x="1" y="4378"/>
                    <a:pt x="1" y="8448"/>
                    <a:pt x="4370" y="10983"/>
                  </a:cubicBezTo>
                  <a:cubicBezTo>
                    <a:pt x="6539" y="12234"/>
                    <a:pt x="9391" y="12859"/>
                    <a:pt x="12247" y="12859"/>
                  </a:cubicBezTo>
                  <a:cubicBezTo>
                    <a:pt x="15103" y="12859"/>
                    <a:pt x="17963" y="12234"/>
                    <a:pt x="20148" y="10983"/>
                  </a:cubicBezTo>
                  <a:cubicBezTo>
                    <a:pt x="24485" y="8481"/>
                    <a:pt x="24518" y="4378"/>
                    <a:pt x="20148" y="1876"/>
                  </a:cubicBezTo>
                  <a:cubicBezTo>
                    <a:pt x="17963" y="626"/>
                    <a:pt x="15103" y="0"/>
                    <a:pt x="122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448;p75">
              <a:extLst>
                <a:ext uri="{FF2B5EF4-FFF2-40B4-BE49-F238E27FC236}">
                  <a16:creationId xmlns:a16="http://schemas.microsoft.com/office/drawing/2014/main" id="{C92AD37B-F220-4440-AB00-FDBB6EFC20E6}"/>
                </a:ext>
              </a:extLst>
            </p:cNvPr>
            <p:cNvSpPr/>
            <p:nvPr/>
          </p:nvSpPr>
          <p:spPr>
            <a:xfrm>
              <a:off x="2918925" y="3736450"/>
              <a:ext cx="370275" cy="198700"/>
            </a:xfrm>
            <a:custGeom>
              <a:avLst/>
              <a:gdLst/>
              <a:ahLst/>
              <a:cxnLst/>
              <a:rect l="l" t="t" r="r" b="b"/>
              <a:pathLst>
                <a:path w="14811" h="7948" extrusionOk="0">
                  <a:moveTo>
                    <a:pt x="7406" y="1"/>
                  </a:moveTo>
                  <a:cubicBezTo>
                    <a:pt x="5654" y="1"/>
                    <a:pt x="3903" y="367"/>
                    <a:pt x="2269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071"/>
                    <a:pt x="801" y="6105"/>
                    <a:pt x="2269" y="6872"/>
                  </a:cubicBezTo>
                  <a:cubicBezTo>
                    <a:pt x="3903" y="7589"/>
                    <a:pt x="5654" y="7948"/>
                    <a:pt x="7406" y="7948"/>
                  </a:cubicBezTo>
                  <a:cubicBezTo>
                    <a:pt x="9157" y="7948"/>
                    <a:pt x="10908" y="7589"/>
                    <a:pt x="12543" y="6872"/>
                  </a:cubicBezTo>
                  <a:cubicBezTo>
                    <a:pt x="14010" y="6105"/>
                    <a:pt x="14811" y="5071"/>
                    <a:pt x="14811" y="3970"/>
                  </a:cubicBezTo>
                  <a:cubicBezTo>
                    <a:pt x="14811" y="2869"/>
                    <a:pt x="14010" y="1835"/>
                    <a:pt x="12543" y="1101"/>
                  </a:cubicBezTo>
                  <a:cubicBezTo>
                    <a:pt x="10908" y="367"/>
                    <a:pt x="9157" y="1"/>
                    <a:pt x="74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449;p75">
              <a:extLst>
                <a:ext uri="{FF2B5EF4-FFF2-40B4-BE49-F238E27FC236}">
                  <a16:creationId xmlns:a16="http://schemas.microsoft.com/office/drawing/2014/main" id="{D46A2AAE-32DB-4D2E-A746-3DD85FF07304}"/>
                </a:ext>
              </a:extLst>
            </p:cNvPr>
            <p:cNvSpPr/>
            <p:nvPr/>
          </p:nvSpPr>
          <p:spPr>
            <a:xfrm>
              <a:off x="2918925" y="3736450"/>
              <a:ext cx="370275" cy="198700"/>
            </a:xfrm>
            <a:custGeom>
              <a:avLst/>
              <a:gdLst/>
              <a:ahLst/>
              <a:cxnLst/>
              <a:rect l="l" t="t" r="r" b="b"/>
              <a:pathLst>
                <a:path w="14811" h="7948" extrusionOk="0">
                  <a:moveTo>
                    <a:pt x="7406" y="1"/>
                  </a:moveTo>
                  <a:cubicBezTo>
                    <a:pt x="5654" y="1"/>
                    <a:pt x="3903" y="367"/>
                    <a:pt x="2269" y="1101"/>
                  </a:cubicBezTo>
                  <a:cubicBezTo>
                    <a:pt x="801" y="1835"/>
                    <a:pt x="0" y="2869"/>
                    <a:pt x="0" y="3970"/>
                  </a:cubicBezTo>
                  <a:cubicBezTo>
                    <a:pt x="0" y="5071"/>
                    <a:pt x="801" y="6105"/>
                    <a:pt x="2269" y="6872"/>
                  </a:cubicBezTo>
                  <a:cubicBezTo>
                    <a:pt x="3903" y="7589"/>
                    <a:pt x="5654" y="7948"/>
                    <a:pt x="7406" y="7948"/>
                  </a:cubicBezTo>
                  <a:cubicBezTo>
                    <a:pt x="9157" y="7948"/>
                    <a:pt x="10908" y="7589"/>
                    <a:pt x="12543" y="6872"/>
                  </a:cubicBezTo>
                  <a:cubicBezTo>
                    <a:pt x="14010" y="6105"/>
                    <a:pt x="14811" y="5071"/>
                    <a:pt x="14811" y="3970"/>
                  </a:cubicBezTo>
                  <a:cubicBezTo>
                    <a:pt x="14811" y="2869"/>
                    <a:pt x="14010" y="1835"/>
                    <a:pt x="12543" y="1101"/>
                  </a:cubicBezTo>
                  <a:cubicBezTo>
                    <a:pt x="10908" y="367"/>
                    <a:pt x="9157" y="1"/>
                    <a:pt x="7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450;p75">
              <a:extLst>
                <a:ext uri="{FF2B5EF4-FFF2-40B4-BE49-F238E27FC236}">
                  <a16:creationId xmlns:a16="http://schemas.microsoft.com/office/drawing/2014/main" id="{83554EED-D832-4FAF-973F-EA302F05AF28}"/>
                </a:ext>
              </a:extLst>
            </p:cNvPr>
            <p:cNvSpPr/>
            <p:nvPr/>
          </p:nvSpPr>
          <p:spPr>
            <a:xfrm>
              <a:off x="2837200" y="3687250"/>
              <a:ext cx="533725" cy="297725"/>
            </a:xfrm>
            <a:custGeom>
              <a:avLst/>
              <a:gdLst/>
              <a:ahLst/>
              <a:cxnLst/>
              <a:rect l="l" t="t" r="r" b="b"/>
              <a:pathLst>
                <a:path w="21349" h="11909" extrusionOk="0">
                  <a:moveTo>
                    <a:pt x="10675" y="1960"/>
                  </a:moveTo>
                  <a:cubicBezTo>
                    <a:pt x="12426" y="1960"/>
                    <a:pt x="14177" y="2319"/>
                    <a:pt x="15812" y="3036"/>
                  </a:cubicBezTo>
                  <a:cubicBezTo>
                    <a:pt x="17279" y="3803"/>
                    <a:pt x="18080" y="4837"/>
                    <a:pt x="18080" y="5938"/>
                  </a:cubicBezTo>
                  <a:cubicBezTo>
                    <a:pt x="18080" y="7039"/>
                    <a:pt x="17279" y="8073"/>
                    <a:pt x="15812" y="8840"/>
                  </a:cubicBezTo>
                  <a:cubicBezTo>
                    <a:pt x="14177" y="9557"/>
                    <a:pt x="12426" y="9916"/>
                    <a:pt x="10675" y="9916"/>
                  </a:cubicBezTo>
                  <a:cubicBezTo>
                    <a:pt x="8923" y="9916"/>
                    <a:pt x="7172" y="9557"/>
                    <a:pt x="5538" y="8840"/>
                  </a:cubicBezTo>
                  <a:cubicBezTo>
                    <a:pt x="4103" y="8073"/>
                    <a:pt x="3303" y="7039"/>
                    <a:pt x="3303" y="5938"/>
                  </a:cubicBezTo>
                  <a:cubicBezTo>
                    <a:pt x="3303" y="4837"/>
                    <a:pt x="4103" y="3803"/>
                    <a:pt x="5538" y="3036"/>
                  </a:cubicBezTo>
                  <a:cubicBezTo>
                    <a:pt x="7172" y="2319"/>
                    <a:pt x="8923" y="1960"/>
                    <a:pt x="10675" y="1960"/>
                  </a:cubicBezTo>
                  <a:close/>
                  <a:moveTo>
                    <a:pt x="10675" y="0"/>
                  </a:moveTo>
                  <a:cubicBezTo>
                    <a:pt x="7773" y="0"/>
                    <a:pt x="5071" y="634"/>
                    <a:pt x="3036" y="1802"/>
                  </a:cubicBezTo>
                  <a:cubicBezTo>
                    <a:pt x="1068" y="2936"/>
                    <a:pt x="0" y="4404"/>
                    <a:pt x="0" y="5938"/>
                  </a:cubicBezTo>
                  <a:cubicBezTo>
                    <a:pt x="0" y="7472"/>
                    <a:pt x="1068" y="8940"/>
                    <a:pt x="3036" y="10074"/>
                  </a:cubicBezTo>
                  <a:cubicBezTo>
                    <a:pt x="5071" y="11242"/>
                    <a:pt x="7773" y="11909"/>
                    <a:pt x="10675" y="11909"/>
                  </a:cubicBezTo>
                  <a:cubicBezTo>
                    <a:pt x="13577" y="11909"/>
                    <a:pt x="16279" y="11242"/>
                    <a:pt x="18313" y="10074"/>
                  </a:cubicBezTo>
                  <a:cubicBezTo>
                    <a:pt x="20282" y="8940"/>
                    <a:pt x="21349" y="7472"/>
                    <a:pt x="21349" y="5938"/>
                  </a:cubicBezTo>
                  <a:cubicBezTo>
                    <a:pt x="21349" y="4404"/>
                    <a:pt x="20282" y="2936"/>
                    <a:pt x="18313" y="1802"/>
                  </a:cubicBezTo>
                  <a:cubicBezTo>
                    <a:pt x="16279" y="634"/>
                    <a:pt x="13577" y="0"/>
                    <a:pt x="1067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451;p75">
              <a:extLst>
                <a:ext uri="{FF2B5EF4-FFF2-40B4-BE49-F238E27FC236}">
                  <a16:creationId xmlns:a16="http://schemas.microsoft.com/office/drawing/2014/main" id="{35CDA384-6065-4841-A26B-0DD4706DA02C}"/>
                </a:ext>
              </a:extLst>
            </p:cNvPr>
            <p:cNvSpPr/>
            <p:nvPr/>
          </p:nvSpPr>
          <p:spPr>
            <a:xfrm>
              <a:off x="2928925" y="3745625"/>
              <a:ext cx="351125" cy="180150"/>
            </a:xfrm>
            <a:custGeom>
              <a:avLst/>
              <a:gdLst/>
              <a:ahLst/>
              <a:cxnLst/>
              <a:rect l="l" t="t" r="r" b="b"/>
              <a:pathLst>
                <a:path w="14045" h="7206" extrusionOk="0">
                  <a:moveTo>
                    <a:pt x="7006" y="0"/>
                  </a:moveTo>
                  <a:cubicBezTo>
                    <a:pt x="3136" y="0"/>
                    <a:pt x="1" y="1602"/>
                    <a:pt x="1" y="3603"/>
                  </a:cubicBezTo>
                  <a:cubicBezTo>
                    <a:pt x="1" y="5604"/>
                    <a:pt x="3136" y="7206"/>
                    <a:pt x="7006" y="7206"/>
                  </a:cubicBezTo>
                  <a:cubicBezTo>
                    <a:pt x="10875" y="7206"/>
                    <a:pt x="14044" y="5604"/>
                    <a:pt x="14044" y="3603"/>
                  </a:cubicBezTo>
                  <a:cubicBezTo>
                    <a:pt x="14044" y="1602"/>
                    <a:pt x="10875" y="0"/>
                    <a:pt x="70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452;p75">
              <a:extLst>
                <a:ext uri="{FF2B5EF4-FFF2-40B4-BE49-F238E27FC236}">
                  <a16:creationId xmlns:a16="http://schemas.microsoft.com/office/drawing/2014/main" id="{3676EFB9-2BE6-46AF-863D-DACB95C631F2}"/>
                </a:ext>
              </a:extLst>
            </p:cNvPr>
            <p:cNvSpPr/>
            <p:nvPr/>
          </p:nvSpPr>
          <p:spPr>
            <a:xfrm>
              <a:off x="2928925" y="3745625"/>
              <a:ext cx="351125" cy="180150"/>
            </a:xfrm>
            <a:custGeom>
              <a:avLst/>
              <a:gdLst/>
              <a:ahLst/>
              <a:cxnLst/>
              <a:rect l="l" t="t" r="r" b="b"/>
              <a:pathLst>
                <a:path w="14045" h="7206" extrusionOk="0">
                  <a:moveTo>
                    <a:pt x="7006" y="0"/>
                  </a:moveTo>
                  <a:cubicBezTo>
                    <a:pt x="3136" y="0"/>
                    <a:pt x="1" y="1602"/>
                    <a:pt x="1" y="3603"/>
                  </a:cubicBezTo>
                  <a:cubicBezTo>
                    <a:pt x="1" y="5604"/>
                    <a:pt x="3136" y="7206"/>
                    <a:pt x="7006" y="7206"/>
                  </a:cubicBezTo>
                  <a:cubicBezTo>
                    <a:pt x="10875" y="7206"/>
                    <a:pt x="14044" y="5604"/>
                    <a:pt x="14044" y="3603"/>
                  </a:cubicBezTo>
                  <a:cubicBezTo>
                    <a:pt x="14044" y="1602"/>
                    <a:pt x="10875" y="0"/>
                    <a:pt x="70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453;p75">
              <a:extLst>
                <a:ext uri="{FF2B5EF4-FFF2-40B4-BE49-F238E27FC236}">
                  <a16:creationId xmlns:a16="http://schemas.microsoft.com/office/drawing/2014/main" id="{62A72065-F558-40FA-9206-D6ACAD8F62EA}"/>
                </a:ext>
              </a:extLst>
            </p:cNvPr>
            <p:cNvSpPr/>
            <p:nvPr/>
          </p:nvSpPr>
          <p:spPr>
            <a:xfrm>
              <a:off x="2928925" y="3745625"/>
              <a:ext cx="351125" cy="180150"/>
            </a:xfrm>
            <a:custGeom>
              <a:avLst/>
              <a:gdLst/>
              <a:ahLst/>
              <a:cxnLst/>
              <a:rect l="l" t="t" r="r" b="b"/>
              <a:pathLst>
                <a:path w="14045" h="7206" extrusionOk="0">
                  <a:moveTo>
                    <a:pt x="7006" y="0"/>
                  </a:moveTo>
                  <a:cubicBezTo>
                    <a:pt x="3136" y="0"/>
                    <a:pt x="1" y="1602"/>
                    <a:pt x="1" y="3603"/>
                  </a:cubicBezTo>
                  <a:cubicBezTo>
                    <a:pt x="1" y="5604"/>
                    <a:pt x="3136" y="7206"/>
                    <a:pt x="7006" y="7206"/>
                  </a:cubicBezTo>
                  <a:cubicBezTo>
                    <a:pt x="10875" y="7206"/>
                    <a:pt x="14044" y="5604"/>
                    <a:pt x="14044" y="3603"/>
                  </a:cubicBezTo>
                  <a:cubicBezTo>
                    <a:pt x="14044" y="1602"/>
                    <a:pt x="10875" y="0"/>
                    <a:pt x="70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454;p75">
              <a:extLst>
                <a:ext uri="{FF2B5EF4-FFF2-40B4-BE49-F238E27FC236}">
                  <a16:creationId xmlns:a16="http://schemas.microsoft.com/office/drawing/2014/main" id="{D9AF3D90-EAFD-4E62-A4C2-54041D803815}"/>
                </a:ext>
              </a:extLst>
            </p:cNvPr>
            <p:cNvSpPr/>
            <p:nvPr/>
          </p:nvSpPr>
          <p:spPr>
            <a:xfrm>
              <a:off x="2930600" y="37694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1" y="0"/>
                  </a:moveTo>
                  <a:cubicBezTo>
                    <a:pt x="5154" y="0"/>
                    <a:pt x="3353" y="350"/>
                    <a:pt x="1968" y="1051"/>
                  </a:cubicBezTo>
                  <a:cubicBezTo>
                    <a:pt x="834" y="1651"/>
                    <a:pt x="201" y="2385"/>
                    <a:pt x="0" y="3152"/>
                  </a:cubicBezTo>
                  <a:cubicBezTo>
                    <a:pt x="201" y="3920"/>
                    <a:pt x="834" y="4620"/>
                    <a:pt x="1968" y="5221"/>
                  </a:cubicBezTo>
                  <a:cubicBezTo>
                    <a:pt x="3353" y="5921"/>
                    <a:pt x="5154" y="6271"/>
                    <a:pt x="6951" y="6271"/>
                  </a:cubicBezTo>
                  <a:cubicBezTo>
                    <a:pt x="8748" y="6271"/>
                    <a:pt x="10541" y="5921"/>
                    <a:pt x="11909" y="5221"/>
                  </a:cubicBezTo>
                  <a:cubicBezTo>
                    <a:pt x="13043" y="4653"/>
                    <a:pt x="13710" y="3920"/>
                    <a:pt x="13910" y="3152"/>
                  </a:cubicBezTo>
                  <a:cubicBezTo>
                    <a:pt x="13710" y="2385"/>
                    <a:pt x="13043" y="1651"/>
                    <a:pt x="11909" y="1051"/>
                  </a:cubicBezTo>
                  <a:cubicBezTo>
                    <a:pt x="10541" y="350"/>
                    <a:pt x="8748" y="0"/>
                    <a:pt x="695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455;p75">
              <a:extLst>
                <a:ext uri="{FF2B5EF4-FFF2-40B4-BE49-F238E27FC236}">
                  <a16:creationId xmlns:a16="http://schemas.microsoft.com/office/drawing/2014/main" id="{A2AD400E-2582-4ACD-B769-39A4B47EA854}"/>
                </a:ext>
              </a:extLst>
            </p:cNvPr>
            <p:cNvSpPr/>
            <p:nvPr/>
          </p:nvSpPr>
          <p:spPr>
            <a:xfrm>
              <a:off x="2930600" y="37694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1" y="0"/>
                  </a:moveTo>
                  <a:cubicBezTo>
                    <a:pt x="5154" y="0"/>
                    <a:pt x="3353" y="350"/>
                    <a:pt x="1968" y="1051"/>
                  </a:cubicBezTo>
                  <a:cubicBezTo>
                    <a:pt x="834" y="1651"/>
                    <a:pt x="201" y="2385"/>
                    <a:pt x="0" y="3152"/>
                  </a:cubicBezTo>
                  <a:cubicBezTo>
                    <a:pt x="201" y="3920"/>
                    <a:pt x="834" y="4620"/>
                    <a:pt x="1968" y="5221"/>
                  </a:cubicBezTo>
                  <a:cubicBezTo>
                    <a:pt x="3353" y="5921"/>
                    <a:pt x="5154" y="6271"/>
                    <a:pt x="6951" y="6271"/>
                  </a:cubicBezTo>
                  <a:cubicBezTo>
                    <a:pt x="8748" y="6271"/>
                    <a:pt x="10541" y="5921"/>
                    <a:pt x="11909" y="5221"/>
                  </a:cubicBezTo>
                  <a:cubicBezTo>
                    <a:pt x="13043" y="4653"/>
                    <a:pt x="13710" y="3920"/>
                    <a:pt x="13910" y="3152"/>
                  </a:cubicBezTo>
                  <a:cubicBezTo>
                    <a:pt x="13710" y="2385"/>
                    <a:pt x="13043" y="1651"/>
                    <a:pt x="11909" y="1051"/>
                  </a:cubicBezTo>
                  <a:cubicBezTo>
                    <a:pt x="10541" y="350"/>
                    <a:pt x="8748" y="0"/>
                    <a:pt x="69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456;p75">
              <a:extLst>
                <a:ext uri="{FF2B5EF4-FFF2-40B4-BE49-F238E27FC236}">
                  <a16:creationId xmlns:a16="http://schemas.microsoft.com/office/drawing/2014/main" id="{02A3FF75-DF84-4688-AF20-299FB2F5515B}"/>
                </a:ext>
              </a:extLst>
            </p:cNvPr>
            <p:cNvSpPr/>
            <p:nvPr/>
          </p:nvSpPr>
          <p:spPr>
            <a:xfrm>
              <a:off x="3095725" y="3773150"/>
              <a:ext cx="25025" cy="52550"/>
            </a:xfrm>
            <a:custGeom>
              <a:avLst/>
              <a:gdLst/>
              <a:ahLst/>
              <a:cxnLst/>
              <a:rect l="l" t="t" r="r" b="b"/>
              <a:pathLst>
                <a:path w="1001" h="2102" extrusionOk="0">
                  <a:moveTo>
                    <a:pt x="1001" y="0"/>
                  </a:moveTo>
                  <a:lnTo>
                    <a:pt x="0" y="1034"/>
                  </a:lnTo>
                  <a:lnTo>
                    <a:pt x="0" y="2102"/>
                  </a:lnTo>
                  <a:lnTo>
                    <a:pt x="667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457;p75">
              <a:extLst>
                <a:ext uri="{FF2B5EF4-FFF2-40B4-BE49-F238E27FC236}">
                  <a16:creationId xmlns:a16="http://schemas.microsoft.com/office/drawing/2014/main" id="{C700C4C7-39A4-49F6-B66E-8367BE793CDC}"/>
                </a:ext>
              </a:extLst>
            </p:cNvPr>
            <p:cNvSpPr/>
            <p:nvPr/>
          </p:nvSpPr>
          <p:spPr>
            <a:xfrm>
              <a:off x="3095725" y="3773150"/>
              <a:ext cx="25025" cy="52550"/>
            </a:xfrm>
            <a:custGeom>
              <a:avLst/>
              <a:gdLst/>
              <a:ahLst/>
              <a:cxnLst/>
              <a:rect l="l" t="t" r="r" b="b"/>
              <a:pathLst>
                <a:path w="1001" h="2102" extrusionOk="0">
                  <a:moveTo>
                    <a:pt x="1001" y="0"/>
                  </a:moveTo>
                  <a:lnTo>
                    <a:pt x="0" y="1034"/>
                  </a:lnTo>
                  <a:lnTo>
                    <a:pt x="0" y="2102"/>
                  </a:lnTo>
                  <a:lnTo>
                    <a:pt x="667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458;p75">
              <a:extLst>
                <a:ext uri="{FF2B5EF4-FFF2-40B4-BE49-F238E27FC236}">
                  <a16:creationId xmlns:a16="http://schemas.microsoft.com/office/drawing/2014/main" id="{603248FB-C646-42E0-9841-C711F57EF3EE}"/>
                </a:ext>
              </a:extLst>
            </p:cNvPr>
            <p:cNvSpPr/>
            <p:nvPr/>
          </p:nvSpPr>
          <p:spPr>
            <a:xfrm>
              <a:off x="3048175" y="3796075"/>
              <a:ext cx="47575" cy="25250"/>
            </a:xfrm>
            <a:custGeom>
              <a:avLst/>
              <a:gdLst/>
              <a:ahLst/>
              <a:cxnLst/>
              <a:rect l="l" t="t" r="r" b="b"/>
              <a:pathLst>
                <a:path w="1903" h="1010" extrusionOk="0">
                  <a:moveTo>
                    <a:pt x="1329" y="1"/>
                  </a:moveTo>
                  <a:cubicBezTo>
                    <a:pt x="1030" y="1"/>
                    <a:pt x="730" y="89"/>
                    <a:pt x="468" y="251"/>
                  </a:cubicBezTo>
                  <a:cubicBezTo>
                    <a:pt x="1" y="551"/>
                    <a:pt x="34" y="751"/>
                    <a:pt x="268" y="918"/>
                  </a:cubicBezTo>
                  <a:cubicBezTo>
                    <a:pt x="334" y="951"/>
                    <a:pt x="401" y="951"/>
                    <a:pt x="501" y="985"/>
                  </a:cubicBezTo>
                  <a:cubicBezTo>
                    <a:pt x="568" y="1001"/>
                    <a:pt x="635" y="1010"/>
                    <a:pt x="701" y="1010"/>
                  </a:cubicBezTo>
                  <a:cubicBezTo>
                    <a:pt x="768" y="1010"/>
                    <a:pt x="835" y="1001"/>
                    <a:pt x="901" y="985"/>
                  </a:cubicBezTo>
                  <a:cubicBezTo>
                    <a:pt x="1235" y="918"/>
                    <a:pt x="1569" y="818"/>
                    <a:pt x="1902" y="718"/>
                  </a:cubicBezTo>
                  <a:lnTo>
                    <a:pt x="1902" y="117"/>
                  </a:lnTo>
                  <a:cubicBezTo>
                    <a:pt x="1718" y="38"/>
                    <a:pt x="1523" y="1"/>
                    <a:pt x="132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459;p75">
              <a:extLst>
                <a:ext uri="{FF2B5EF4-FFF2-40B4-BE49-F238E27FC236}">
                  <a16:creationId xmlns:a16="http://schemas.microsoft.com/office/drawing/2014/main" id="{D3D97986-0C96-4293-911A-484BA30565BD}"/>
                </a:ext>
              </a:extLst>
            </p:cNvPr>
            <p:cNvSpPr/>
            <p:nvPr/>
          </p:nvSpPr>
          <p:spPr>
            <a:xfrm>
              <a:off x="3048175" y="3796075"/>
              <a:ext cx="47575" cy="25250"/>
            </a:xfrm>
            <a:custGeom>
              <a:avLst/>
              <a:gdLst/>
              <a:ahLst/>
              <a:cxnLst/>
              <a:rect l="l" t="t" r="r" b="b"/>
              <a:pathLst>
                <a:path w="1903" h="1010" extrusionOk="0">
                  <a:moveTo>
                    <a:pt x="1329" y="1"/>
                  </a:moveTo>
                  <a:cubicBezTo>
                    <a:pt x="1030" y="1"/>
                    <a:pt x="730" y="89"/>
                    <a:pt x="468" y="251"/>
                  </a:cubicBezTo>
                  <a:cubicBezTo>
                    <a:pt x="1" y="551"/>
                    <a:pt x="34" y="751"/>
                    <a:pt x="268" y="918"/>
                  </a:cubicBezTo>
                  <a:cubicBezTo>
                    <a:pt x="334" y="951"/>
                    <a:pt x="401" y="951"/>
                    <a:pt x="501" y="985"/>
                  </a:cubicBezTo>
                  <a:cubicBezTo>
                    <a:pt x="568" y="1001"/>
                    <a:pt x="635" y="1010"/>
                    <a:pt x="701" y="1010"/>
                  </a:cubicBezTo>
                  <a:cubicBezTo>
                    <a:pt x="768" y="1010"/>
                    <a:pt x="835" y="1001"/>
                    <a:pt x="901" y="985"/>
                  </a:cubicBezTo>
                  <a:cubicBezTo>
                    <a:pt x="1235" y="918"/>
                    <a:pt x="1569" y="818"/>
                    <a:pt x="1902" y="718"/>
                  </a:cubicBezTo>
                  <a:lnTo>
                    <a:pt x="1902" y="117"/>
                  </a:lnTo>
                  <a:cubicBezTo>
                    <a:pt x="1718" y="38"/>
                    <a:pt x="1523" y="1"/>
                    <a:pt x="1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460;p75">
              <a:extLst>
                <a:ext uri="{FF2B5EF4-FFF2-40B4-BE49-F238E27FC236}">
                  <a16:creationId xmlns:a16="http://schemas.microsoft.com/office/drawing/2014/main" id="{4F29FAEF-4ADB-4C7D-978E-0EF2E7FC831C}"/>
                </a:ext>
              </a:extLst>
            </p:cNvPr>
            <p:cNvSpPr/>
            <p:nvPr/>
          </p:nvSpPr>
          <p:spPr>
            <a:xfrm>
              <a:off x="2996475" y="3782325"/>
              <a:ext cx="216025" cy="127600"/>
            </a:xfrm>
            <a:custGeom>
              <a:avLst/>
              <a:gdLst/>
              <a:ahLst/>
              <a:cxnLst/>
              <a:rect l="l" t="t" r="r" b="b"/>
              <a:pathLst>
                <a:path w="8641" h="5104" extrusionOk="0">
                  <a:moveTo>
                    <a:pt x="1" y="0"/>
                  </a:moveTo>
                  <a:lnTo>
                    <a:pt x="1" y="867"/>
                  </a:lnTo>
                  <a:lnTo>
                    <a:pt x="301" y="1068"/>
                  </a:lnTo>
                  <a:lnTo>
                    <a:pt x="274" y="1213"/>
                  </a:lnTo>
                  <a:lnTo>
                    <a:pt x="274" y="1213"/>
                  </a:lnTo>
                  <a:cubicBezTo>
                    <a:pt x="360" y="910"/>
                    <a:pt x="565" y="656"/>
                    <a:pt x="835" y="467"/>
                  </a:cubicBezTo>
                  <a:lnTo>
                    <a:pt x="1" y="0"/>
                  </a:lnTo>
                  <a:close/>
                  <a:moveTo>
                    <a:pt x="274" y="1213"/>
                  </a:moveTo>
                  <a:cubicBezTo>
                    <a:pt x="254" y="1284"/>
                    <a:pt x="240" y="1358"/>
                    <a:pt x="234" y="1435"/>
                  </a:cubicBezTo>
                  <a:lnTo>
                    <a:pt x="274" y="1213"/>
                  </a:lnTo>
                  <a:close/>
                  <a:moveTo>
                    <a:pt x="234" y="1435"/>
                  </a:moveTo>
                  <a:lnTo>
                    <a:pt x="234" y="2302"/>
                  </a:lnTo>
                  <a:cubicBezTo>
                    <a:pt x="234" y="2635"/>
                    <a:pt x="468" y="2936"/>
                    <a:pt x="968" y="3236"/>
                  </a:cubicBezTo>
                  <a:cubicBezTo>
                    <a:pt x="1430" y="3509"/>
                    <a:pt x="1959" y="3650"/>
                    <a:pt x="2504" y="3650"/>
                  </a:cubicBezTo>
                  <a:cubicBezTo>
                    <a:pt x="2824" y="3650"/>
                    <a:pt x="3149" y="3601"/>
                    <a:pt x="3470" y="3503"/>
                  </a:cubicBezTo>
                  <a:lnTo>
                    <a:pt x="3970" y="3369"/>
                  </a:lnTo>
                  <a:lnTo>
                    <a:pt x="3470" y="3903"/>
                  </a:lnTo>
                  <a:lnTo>
                    <a:pt x="4537" y="2836"/>
                  </a:lnTo>
                  <a:cubicBezTo>
                    <a:pt x="4752" y="2921"/>
                    <a:pt x="4984" y="2964"/>
                    <a:pt x="5220" y="2964"/>
                  </a:cubicBezTo>
                  <a:cubicBezTo>
                    <a:pt x="5534" y="2964"/>
                    <a:pt x="5852" y="2888"/>
                    <a:pt x="6138" y="2735"/>
                  </a:cubicBezTo>
                  <a:cubicBezTo>
                    <a:pt x="6505" y="2535"/>
                    <a:pt x="6605" y="2302"/>
                    <a:pt x="6272" y="2102"/>
                  </a:cubicBezTo>
                  <a:cubicBezTo>
                    <a:pt x="6131" y="2023"/>
                    <a:pt x="5982" y="1990"/>
                    <a:pt x="5820" y="1990"/>
                  </a:cubicBezTo>
                  <a:cubicBezTo>
                    <a:pt x="5369" y="1990"/>
                    <a:pt x="4825" y="2247"/>
                    <a:pt x="4137" y="2469"/>
                  </a:cubicBezTo>
                  <a:cubicBezTo>
                    <a:pt x="3619" y="2624"/>
                    <a:pt x="3083" y="2753"/>
                    <a:pt x="2534" y="2753"/>
                  </a:cubicBezTo>
                  <a:cubicBezTo>
                    <a:pt x="2022" y="2753"/>
                    <a:pt x="1499" y="2641"/>
                    <a:pt x="968" y="2335"/>
                  </a:cubicBezTo>
                  <a:cubicBezTo>
                    <a:pt x="468" y="2068"/>
                    <a:pt x="234" y="1768"/>
                    <a:pt x="234" y="1435"/>
                  </a:cubicBezTo>
                  <a:close/>
                  <a:moveTo>
                    <a:pt x="8640" y="3569"/>
                  </a:moveTo>
                  <a:lnTo>
                    <a:pt x="7539" y="4237"/>
                  </a:lnTo>
                  <a:lnTo>
                    <a:pt x="6705" y="3736"/>
                  </a:lnTo>
                  <a:cubicBezTo>
                    <a:pt x="6127" y="4014"/>
                    <a:pt x="5501" y="4147"/>
                    <a:pt x="4882" y="4147"/>
                  </a:cubicBezTo>
                  <a:cubicBezTo>
                    <a:pt x="4608" y="4147"/>
                    <a:pt x="4336" y="4121"/>
                    <a:pt x="4070" y="4070"/>
                  </a:cubicBezTo>
                  <a:cubicBezTo>
                    <a:pt x="3870" y="4036"/>
                    <a:pt x="3670" y="3970"/>
                    <a:pt x="3470" y="3903"/>
                  </a:cubicBezTo>
                  <a:lnTo>
                    <a:pt x="3470" y="4770"/>
                  </a:lnTo>
                  <a:cubicBezTo>
                    <a:pt x="3927" y="4947"/>
                    <a:pt x="4411" y="5033"/>
                    <a:pt x="4895" y="5033"/>
                  </a:cubicBezTo>
                  <a:cubicBezTo>
                    <a:pt x="5505" y="5033"/>
                    <a:pt x="6114" y="4897"/>
                    <a:pt x="6672" y="4637"/>
                  </a:cubicBezTo>
                  <a:lnTo>
                    <a:pt x="7506" y="5104"/>
                  </a:lnTo>
                  <a:lnTo>
                    <a:pt x="8640" y="4470"/>
                  </a:lnTo>
                  <a:lnTo>
                    <a:pt x="8640" y="3569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461;p75">
              <a:extLst>
                <a:ext uri="{FF2B5EF4-FFF2-40B4-BE49-F238E27FC236}">
                  <a16:creationId xmlns:a16="http://schemas.microsoft.com/office/drawing/2014/main" id="{787B591C-3A50-4027-912A-7B46A3A01793}"/>
                </a:ext>
              </a:extLst>
            </p:cNvPr>
            <p:cNvSpPr/>
            <p:nvPr/>
          </p:nvSpPr>
          <p:spPr>
            <a:xfrm>
              <a:off x="3001475" y="3818175"/>
              <a:ext cx="211025" cy="91750"/>
            </a:xfrm>
            <a:custGeom>
              <a:avLst/>
              <a:gdLst/>
              <a:ahLst/>
              <a:cxnLst/>
              <a:rect l="l" t="t" r="r" b="b"/>
              <a:pathLst>
                <a:path w="8441" h="3670" extrusionOk="0">
                  <a:moveTo>
                    <a:pt x="1" y="1"/>
                  </a:moveTo>
                  <a:lnTo>
                    <a:pt x="1" y="868"/>
                  </a:lnTo>
                  <a:cubicBezTo>
                    <a:pt x="1" y="1168"/>
                    <a:pt x="234" y="1502"/>
                    <a:pt x="735" y="1802"/>
                  </a:cubicBezTo>
                  <a:cubicBezTo>
                    <a:pt x="1228" y="2059"/>
                    <a:pt x="1778" y="2193"/>
                    <a:pt x="2329" y="2193"/>
                  </a:cubicBezTo>
                  <a:cubicBezTo>
                    <a:pt x="2634" y="2193"/>
                    <a:pt x="2939" y="2152"/>
                    <a:pt x="3236" y="2069"/>
                  </a:cubicBezTo>
                  <a:lnTo>
                    <a:pt x="3747" y="1941"/>
                  </a:lnTo>
                  <a:lnTo>
                    <a:pt x="3747" y="1941"/>
                  </a:lnTo>
                  <a:lnTo>
                    <a:pt x="4304" y="1402"/>
                  </a:lnTo>
                  <a:cubicBezTo>
                    <a:pt x="4533" y="1487"/>
                    <a:pt x="4767" y="1530"/>
                    <a:pt x="5001" y="1530"/>
                  </a:cubicBezTo>
                  <a:cubicBezTo>
                    <a:pt x="5311" y="1530"/>
                    <a:pt x="5619" y="1454"/>
                    <a:pt x="5905" y="1301"/>
                  </a:cubicBezTo>
                  <a:cubicBezTo>
                    <a:pt x="6272" y="1068"/>
                    <a:pt x="6372" y="868"/>
                    <a:pt x="6038" y="668"/>
                  </a:cubicBezTo>
                  <a:cubicBezTo>
                    <a:pt x="5890" y="584"/>
                    <a:pt x="5732" y="550"/>
                    <a:pt x="5561" y="550"/>
                  </a:cubicBezTo>
                  <a:cubicBezTo>
                    <a:pt x="5114" y="550"/>
                    <a:pt x="4579" y="784"/>
                    <a:pt x="3904" y="1001"/>
                  </a:cubicBezTo>
                  <a:cubicBezTo>
                    <a:pt x="3378" y="1176"/>
                    <a:pt x="2834" y="1315"/>
                    <a:pt x="2276" y="1315"/>
                  </a:cubicBezTo>
                  <a:cubicBezTo>
                    <a:pt x="1772" y="1315"/>
                    <a:pt x="1257" y="1202"/>
                    <a:pt x="735" y="901"/>
                  </a:cubicBezTo>
                  <a:cubicBezTo>
                    <a:pt x="234" y="634"/>
                    <a:pt x="1" y="301"/>
                    <a:pt x="1" y="1"/>
                  </a:cubicBezTo>
                  <a:close/>
                  <a:moveTo>
                    <a:pt x="3770" y="1935"/>
                  </a:moveTo>
                  <a:lnTo>
                    <a:pt x="3747" y="1941"/>
                  </a:lnTo>
                  <a:lnTo>
                    <a:pt x="3747" y="1941"/>
                  </a:lnTo>
                  <a:lnTo>
                    <a:pt x="3236" y="2436"/>
                  </a:lnTo>
                  <a:lnTo>
                    <a:pt x="3770" y="1935"/>
                  </a:lnTo>
                  <a:close/>
                  <a:moveTo>
                    <a:pt x="8440" y="2135"/>
                  </a:moveTo>
                  <a:lnTo>
                    <a:pt x="7306" y="2769"/>
                  </a:lnTo>
                  <a:lnTo>
                    <a:pt x="6472" y="2302"/>
                  </a:lnTo>
                  <a:cubicBezTo>
                    <a:pt x="5901" y="2554"/>
                    <a:pt x="5298" y="2695"/>
                    <a:pt x="4685" y="2695"/>
                  </a:cubicBezTo>
                  <a:cubicBezTo>
                    <a:pt x="4404" y="2695"/>
                    <a:pt x="4120" y="2665"/>
                    <a:pt x="3837" y="2602"/>
                  </a:cubicBezTo>
                  <a:cubicBezTo>
                    <a:pt x="3637" y="2569"/>
                    <a:pt x="3437" y="2502"/>
                    <a:pt x="3236" y="2436"/>
                  </a:cubicBezTo>
                  <a:lnTo>
                    <a:pt x="3236" y="3336"/>
                  </a:lnTo>
                  <a:cubicBezTo>
                    <a:pt x="3717" y="3501"/>
                    <a:pt x="4217" y="3585"/>
                    <a:pt x="4714" y="3585"/>
                  </a:cubicBezTo>
                  <a:cubicBezTo>
                    <a:pt x="5321" y="3585"/>
                    <a:pt x="5922" y="3460"/>
                    <a:pt x="6472" y="3203"/>
                  </a:cubicBezTo>
                  <a:lnTo>
                    <a:pt x="7306" y="3670"/>
                  </a:lnTo>
                  <a:lnTo>
                    <a:pt x="8440" y="3036"/>
                  </a:lnTo>
                  <a:lnTo>
                    <a:pt x="8440" y="2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462;p75">
              <a:extLst>
                <a:ext uri="{FF2B5EF4-FFF2-40B4-BE49-F238E27FC236}">
                  <a16:creationId xmlns:a16="http://schemas.microsoft.com/office/drawing/2014/main" id="{A8F8E3EE-4E14-4630-A0DE-5920ACA6BDAB}"/>
                </a:ext>
              </a:extLst>
            </p:cNvPr>
            <p:cNvSpPr/>
            <p:nvPr/>
          </p:nvSpPr>
          <p:spPr>
            <a:xfrm>
              <a:off x="2996475" y="3782325"/>
              <a:ext cx="20050" cy="26700"/>
            </a:xfrm>
            <a:custGeom>
              <a:avLst/>
              <a:gdLst/>
              <a:ahLst/>
              <a:cxnLst/>
              <a:rect l="l" t="t" r="r" b="b"/>
              <a:pathLst>
                <a:path w="802" h="1068" extrusionOk="0">
                  <a:moveTo>
                    <a:pt x="1" y="0"/>
                  </a:moveTo>
                  <a:lnTo>
                    <a:pt x="1" y="901"/>
                  </a:lnTo>
                  <a:lnTo>
                    <a:pt x="301" y="1068"/>
                  </a:lnTo>
                  <a:cubicBezTo>
                    <a:pt x="434" y="834"/>
                    <a:pt x="601" y="634"/>
                    <a:pt x="801" y="4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463;p75">
              <a:extLst>
                <a:ext uri="{FF2B5EF4-FFF2-40B4-BE49-F238E27FC236}">
                  <a16:creationId xmlns:a16="http://schemas.microsoft.com/office/drawing/2014/main" id="{CD5E9ACC-F903-4351-8F72-3BA924286871}"/>
                </a:ext>
              </a:extLst>
            </p:cNvPr>
            <p:cNvSpPr/>
            <p:nvPr/>
          </p:nvSpPr>
          <p:spPr>
            <a:xfrm>
              <a:off x="3191625" y="3838200"/>
              <a:ext cx="15850" cy="29200"/>
            </a:xfrm>
            <a:custGeom>
              <a:avLst/>
              <a:gdLst/>
              <a:ahLst/>
              <a:cxnLst/>
              <a:rect l="l" t="t" r="r" b="b"/>
              <a:pathLst>
                <a:path w="634" h="1168" extrusionOk="0">
                  <a:moveTo>
                    <a:pt x="634" y="0"/>
                  </a:moveTo>
                  <a:cubicBezTo>
                    <a:pt x="567" y="367"/>
                    <a:pt x="334" y="701"/>
                    <a:pt x="0" y="867"/>
                  </a:cubicBezTo>
                  <a:lnTo>
                    <a:pt x="567" y="1168"/>
                  </a:lnTo>
                  <a:cubicBezTo>
                    <a:pt x="601" y="1034"/>
                    <a:pt x="634" y="901"/>
                    <a:pt x="634" y="767"/>
                  </a:cubicBezTo>
                  <a:cubicBezTo>
                    <a:pt x="634" y="734"/>
                    <a:pt x="634" y="267"/>
                    <a:pt x="6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464;p75">
              <a:extLst>
                <a:ext uri="{FF2B5EF4-FFF2-40B4-BE49-F238E27FC236}">
                  <a16:creationId xmlns:a16="http://schemas.microsoft.com/office/drawing/2014/main" id="{52CE4419-2DBC-4CA1-A090-A9D43BC8440E}"/>
                </a:ext>
              </a:extLst>
            </p:cNvPr>
            <p:cNvSpPr/>
            <p:nvPr/>
          </p:nvSpPr>
          <p:spPr>
            <a:xfrm>
              <a:off x="3191625" y="3838200"/>
              <a:ext cx="15850" cy="29200"/>
            </a:xfrm>
            <a:custGeom>
              <a:avLst/>
              <a:gdLst/>
              <a:ahLst/>
              <a:cxnLst/>
              <a:rect l="l" t="t" r="r" b="b"/>
              <a:pathLst>
                <a:path w="634" h="1168" extrusionOk="0">
                  <a:moveTo>
                    <a:pt x="634" y="0"/>
                  </a:moveTo>
                  <a:cubicBezTo>
                    <a:pt x="567" y="367"/>
                    <a:pt x="334" y="701"/>
                    <a:pt x="0" y="867"/>
                  </a:cubicBezTo>
                  <a:lnTo>
                    <a:pt x="567" y="1168"/>
                  </a:lnTo>
                  <a:cubicBezTo>
                    <a:pt x="601" y="1034"/>
                    <a:pt x="634" y="901"/>
                    <a:pt x="634" y="767"/>
                  </a:cubicBezTo>
                  <a:cubicBezTo>
                    <a:pt x="634" y="734"/>
                    <a:pt x="634" y="267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465;p75">
              <a:extLst>
                <a:ext uri="{FF2B5EF4-FFF2-40B4-BE49-F238E27FC236}">
                  <a16:creationId xmlns:a16="http://schemas.microsoft.com/office/drawing/2014/main" id="{1ABF6FE5-47A8-48AA-8607-92DE6C16BDC2}"/>
                </a:ext>
              </a:extLst>
            </p:cNvPr>
            <p:cNvSpPr/>
            <p:nvPr/>
          </p:nvSpPr>
          <p:spPr>
            <a:xfrm>
              <a:off x="2996475" y="3765650"/>
              <a:ext cx="216025" cy="122600"/>
            </a:xfrm>
            <a:custGeom>
              <a:avLst/>
              <a:gdLst/>
              <a:ahLst/>
              <a:cxnLst/>
              <a:rect l="l" t="t" r="r" b="b"/>
              <a:pathLst>
                <a:path w="8641" h="4904" extrusionOk="0">
                  <a:moveTo>
                    <a:pt x="1135" y="0"/>
                  </a:moveTo>
                  <a:lnTo>
                    <a:pt x="1" y="667"/>
                  </a:lnTo>
                  <a:lnTo>
                    <a:pt x="835" y="1134"/>
                  </a:lnTo>
                  <a:cubicBezTo>
                    <a:pt x="468" y="1368"/>
                    <a:pt x="234" y="1701"/>
                    <a:pt x="201" y="2102"/>
                  </a:cubicBezTo>
                  <a:cubicBezTo>
                    <a:pt x="201" y="2435"/>
                    <a:pt x="434" y="2735"/>
                    <a:pt x="935" y="3036"/>
                  </a:cubicBezTo>
                  <a:cubicBezTo>
                    <a:pt x="1455" y="3319"/>
                    <a:pt x="1968" y="3424"/>
                    <a:pt x="2470" y="3424"/>
                  </a:cubicBezTo>
                  <a:cubicBezTo>
                    <a:pt x="3030" y="3424"/>
                    <a:pt x="3576" y="3294"/>
                    <a:pt x="4104" y="3136"/>
                  </a:cubicBezTo>
                  <a:cubicBezTo>
                    <a:pt x="4792" y="2914"/>
                    <a:pt x="5335" y="2657"/>
                    <a:pt x="5787" y="2657"/>
                  </a:cubicBezTo>
                  <a:cubicBezTo>
                    <a:pt x="5948" y="2657"/>
                    <a:pt x="6098" y="2690"/>
                    <a:pt x="6238" y="2769"/>
                  </a:cubicBezTo>
                  <a:cubicBezTo>
                    <a:pt x="6572" y="2969"/>
                    <a:pt x="6472" y="3202"/>
                    <a:pt x="6105" y="3402"/>
                  </a:cubicBezTo>
                  <a:cubicBezTo>
                    <a:pt x="5819" y="3555"/>
                    <a:pt x="5511" y="3631"/>
                    <a:pt x="5201" y="3631"/>
                  </a:cubicBezTo>
                  <a:cubicBezTo>
                    <a:pt x="4967" y="3631"/>
                    <a:pt x="4733" y="3588"/>
                    <a:pt x="4504" y="3503"/>
                  </a:cubicBezTo>
                  <a:lnTo>
                    <a:pt x="3436" y="4570"/>
                  </a:lnTo>
                  <a:cubicBezTo>
                    <a:pt x="3637" y="4637"/>
                    <a:pt x="3837" y="4703"/>
                    <a:pt x="4037" y="4737"/>
                  </a:cubicBezTo>
                  <a:cubicBezTo>
                    <a:pt x="4281" y="4786"/>
                    <a:pt x="4525" y="4817"/>
                    <a:pt x="4782" y="4817"/>
                  </a:cubicBezTo>
                  <a:cubicBezTo>
                    <a:pt x="4877" y="4817"/>
                    <a:pt x="4973" y="4812"/>
                    <a:pt x="5071" y="4803"/>
                  </a:cubicBezTo>
                  <a:cubicBezTo>
                    <a:pt x="5605" y="4770"/>
                    <a:pt x="6172" y="4637"/>
                    <a:pt x="6672" y="4403"/>
                  </a:cubicBezTo>
                  <a:lnTo>
                    <a:pt x="7506" y="4904"/>
                  </a:lnTo>
                  <a:lnTo>
                    <a:pt x="8640" y="4236"/>
                  </a:lnTo>
                  <a:lnTo>
                    <a:pt x="8440" y="4136"/>
                  </a:lnTo>
                  <a:lnTo>
                    <a:pt x="7806" y="3769"/>
                  </a:lnTo>
                  <a:cubicBezTo>
                    <a:pt x="8173" y="3569"/>
                    <a:pt x="8440" y="3202"/>
                    <a:pt x="8440" y="2769"/>
                  </a:cubicBezTo>
                  <a:cubicBezTo>
                    <a:pt x="8440" y="2735"/>
                    <a:pt x="8440" y="2702"/>
                    <a:pt x="8440" y="2702"/>
                  </a:cubicBezTo>
                  <a:cubicBezTo>
                    <a:pt x="8407" y="2368"/>
                    <a:pt x="8173" y="2068"/>
                    <a:pt x="7739" y="1801"/>
                  </a:cubicBezTo>
                  <a:cubicBezTo>
                    <a:pt x="7272" y="1568"/>
                    <a:pt x="6739" y="1434"/>
                    <a:pt x="6238" y="1434"/>
                  </a:cubicBezTo>
                  <a:lnTo>
                    <a:pt x="5705" y="1434"/>
                  </a:lnTo>
                  <a:cubicBezTo>
                    <a:pt x="5438" y="1468"/>
                    <a:pt x="5204" y="1501"/>
                    <a:pt x="4971" y="1568"/>
                  </a:cubicBezTo>
                  <a:lnTo>
                    <a:pt x="4637" y="1668"/>
                  </a:lnTo>
                  <a:lnTo>
                    <a:pt x="4170" y="1835"/>
                  </a:lnTo>
                  <a:lnTo>
                    <a:pt x="3970" y="1901"/>
                  </a:lnTo>
                  <a:cubicBezTo>
                    <a:pt x="3670" y="2035"/>
                    <a:pt x="3303" y="2102"/>
                    <a:pt x="2969" y="2168"/>
                  </a:cubicBezTo>
                  <a:cubicBezTo>
                    <a:pt x="2903" y="2185"/>
                    <a:pt x="2836" y="2193"/>
                    <a:pt x="2769" y="2193"/>
                  </a:cubicBezTo>
                  <a:cubicBezTo>
                    <a:pt x="2703" y="2193"/>
                    <a:pt x="2636" y="2185"/>
                    <a:pt x="2569" y="2168"/>
                  </a:cubicBezTo>
                  <a:cubicBezTo>
                    <a:pt x="2502" y="2168"/>
                    <a:pt x="2436" y="2135"/>
                    <a:pt x="2369" y="2102"/>
                  </a:cubicBezTo>
                  <a:cubicBezTo>
                    <a:pt x="2102" y="1935"/>
                    <a:pt x="2069" y="1735"/>
                    <a:pt x="2536" y="1468"/>
                  </a:cubicBezTo>
                  <a:cubicBezTo>
                    <a:pt x="2800" y="1285"/>
                    <a:pt x="3101" y="1201"/>
                    <a:pt x="3401" y="1201"/>
                  </a:cubicBezTo>
                  <a:cubicBezTo>
                    <a:pt x="3595" y="1201"/>
                    <a:pt x="3787" y="1236"/>
                    <a:pt x="3970" y="1301"/>
                  </a:cubicBezTo>
                  <a:lnTo>
                    <a:pt x="4971" y="300"/>
                  </a:lnTo>
                  <a:cubicBezTo>
                    <a:pt x="4560" y="159"/>
                    <a:pt x="4132" y="89"/>
                    <a:pt x="3701" y="89"/>
                  </a:cubicBezTo>
                  <a:cubicBezTo>
                    <a:pt x="3116" y="89"/>
                    <a:pt x="2526" y="217"/>
                    <a:pt x="1969" y="467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466;p75">
              <a:extLst>
                <a:ext uri="{FF2B5EF4-FFF2-40B4-BE49-F238E27FC236}">
                  <a16:creationId xmlns:a16="http://schemas.microsoft.com/office/drawing/2014/main" id="{429302A1-B5AE-4EB2-8F77-3DA6444D71C3}"/>
                </a:ext>
              </a:extLst>
            </p:cNvPr>
            <p:cNvSpPr/>
            <p:nvPr/>
          </p:nvSpPr>
          <p:spPr>
            <a:xfrm>
              <a:off x="3163275" y="3875725"/>
              <a:ext cx="20850" cy="34200"/>
            </a:xfrm>
            <a:custGeom>
              <a:avLst/>
              <a:gdLst/>
              <a:ahLst/>
              <a:cxnLst/>
              <a:rect l="l" t="t" r="r" b="b"/>
              <a:pathLst>
                <a:path w="834" h="1368" extrusionOk="0">
                  <a:moveTo>
                    <a:pt x="0" y="0"/>
                  </a:moveTo>
                  <a:lnTo>
                    <a:pt x="0" y="901"/>
                  </a:lnTo>
                  <a:lnTo>
                    <a:pt x="834" y="1368"/>
                  </a:lnTo>
                  <a:lnTo>
                    <a:pt x="834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467;p75">
              <a:extLst>
                <a:ext uri="{FF2B5EF4-FFF2-40B4-BE49-F238E27FC236}">
                  <a16:creationId xmlns:a16="http://schemas.microsoft.com/office/drawing/2014/main" id="{B2043ACD-BDDC-42ED-A98C-FDC4AC8A01D3}"/>
                </a:ext>
              </a:extLst>
            </p:cNvPr>
            <p:cNvSpPr/>
            <p:nvPr/>
          </p:nvSpPr>
          <p:spPr>
            <a:xfrm>
              <a:off x="3163275" y="3875725"/>
              <a:ext cx="20850" cy="34200"/>
            </a:xfrm>
            <a:custGeom>
              <a:avLst/>
              <a:gdLst/>
              <a:ahLst/>
              <a:cxnLst/>
              <a:rect l="l" t="t" r="r" b="b"/>
              <a:pathLst>
                <a:path w="834" h="1368" extrusionOk="0">
                  <a:moveTo>
                    <a:pt x="0" y="0"/>
                  </a:moveTo>
                  <a:lnTo>
                    <a:pt x="0" y="901"/>
                  </a:lnTo>
                  <a:lnTo>
                    <a:pt x="834" y="1368"/>
                  </a:lnTo>
                  <a:lnTo>
                    <a:pt x="834" y="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468;p75">
              <a:extLst>
                <a:ext uri="{FF2B5EF4-FFF2-40B4-BE49-F238E27FC236}">
                  <a16:creationId xmlns:a16="http://schemas.microsoft.com/office/drawing/2014/main" id="{3A2745B1-1466-4EF9-9233-852AC605A90F}"/>
                </a:ext>
              </a:extLst>
            </p:cNvPr>
            <p:cNvSpPr/>
            <p:nvPr/>
          </p:nvSpPr>
          <p:spPr>
            <a:xfrm>
              <a:off x="2996475" y="3765650"/>
              <a:ext cx="49225" cy="16700"/>
            </a:xfrm>
            <a:custGeom>
              <a:avLst/>
              <a:gdLst/>
              <a:ahLst/>
              <a:cxnLst/>
              <a:rect l="l" t="t" r="r" b="b"/>
              <a:pathLst>
                <a:path w="1969" h="668" extrusionOk="0">
                  <a:moveTo>
                    <a:pt x="1135" y="0"/>
                  </a:moveTo>
                  <a:lnTo>
                    <a:pt x="1" y="667"/>
                  </a:lnTo>
                  <a:lnTo>
                    <a:pt x="1" y="667"/>
                  </a:lnTo>
                  <a:lnTo>
                    <a:pt x="1135" y="133"/>
                  </a:lnTo>
                  <a:lnTo>
                    <a:pt x="1969" y="467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469;p75">
              <a:extLst>
                <a:ext uri="{FF2B5EF4-FFF2-40B4-BE49-F238E27FC236}">
                  <a16:creationId xmlns:a16="http://schemas.microsoft.com/office/drawing/2014/main" id="{99B8E808-8901-46CC-953C-38836A7EB684}"/>
                </a:ext>
              </a:extLst>
            </p:cNvPr>
            <p:cNvSpPr/>
            <p:nvPr/>
          </p:nvSpPr>
          <p:spPr>
            <a:xfrm>
              <a:off x="3059850" y="3773150"/>
              <a:ext cx="60900" cy="29200"/>
            </a:xfrm>
            <a:custGeom>
              <a:avLst/>
              <a:gdLst/>
              <a:ahLst/>
              <a:cxnLst/>
              <a:rect l="l" t="t" r="r" b="b"/>
              <a:pathLst>
                <a:path w="2436" h="1168" extrusionOk="0">
                  <a:moveTo>
                    <a:pt x="2436" y="0"/>
                  </a:moveTo>
                  <a:lnTo>
                    <a:pt x="1435" y="934"/>
                  </a:lnTo>
                  <a:cubicBezTo>
                    <a:pt x="1262" y="865"/>
                    <a:pt x="1084" y="832"/>
                    <a:pt x="910" y="832"/>
                  </a:cubicBezTo>
                  <a:cubicBezTo>
                    <a:pt x="581" y="832"/>
                    <a:pt x="262" y="950"/>
                    <a:pt x="1" y="1168"/>
                  </a:cubicBezTo>
                  <a:cubicBezTo>
                    <a:pt x="263" y="1006"/>
                    <a:pt x="563" y="918"/>
                    <a:pt x="862" y="918"/>
                  </a:cubicBezTo>
                  <a:cubicBezTo>
                    <a:pt x="1056" y="918"/>
                    <a:pt x="1251" y="955"/>
                    <a:pt x="1435" y="1034"/>
                  </a:cubicBezTo>
                  <a:lnTo>
                    <a:pt x="243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470;p75">
              <a:extLst>
                <a:ext uri="{FF2B5EF4-FFF2-40B4-BE49-F238E27FC236}">
                  <a16:creationId xmlns:a16="http://schemas.microsoft.com/office/drawing/2014/main" id="{E26F757D-6DB3-48F8-92F3-CECC1E540F43}"/>
                </a:ext>
              </a:extLst>
            </p:cNvPr>
            <p:cNvSpPr/>
            <p:nvPr/>
          </p:nvSpPr>
          <p:spPr>
            <a:xfrm>
              <a:off x="3082375" y="3853200"/>
              <a:ext cx="40875" cy="32875"/>
            </a:xfrm>
            <a:custGeom>
              <a:avLst/>
              <a:gdLst/>
              <a:ahLst/>
              <a:cxnLst/>
              <a:rect l="l" t="t" r="r" b="b"/>
              <a:pathLst>
                <a:path w="1635" h="1315" extrusionOk="0">
                  <a:moveTo>
                    <a:pt x="1068" y="1"/>
                  </a:moveTo>
                  <a:lnTo>
                    <a:pt x="0" y="1068"/>
                  </a:lnTo>
                  <a:cubicBezTo>
                    <a:pt x="201" y="1135"/>
                    <a:pt x="401" y="1168"/>
                    <a:pt x="601" y="1235"/>
                  </a:cubicBezTo>
                  <a:cubicBezTo>
                    <a:pt x="845" y="1284"/>
                    <a:pt x="1089" y="1315"/>
                    <a:pt x="1346" y="1315"/>
                  </a:cubicBezTo>
                  <a:cubicBezTo>
                    <a:pt x="1441" y="1315"/>
                    <a:pt x="1537" y="1310"/>
                    <a:pt x="1635" y="1301"/>
                  </a:cubicBezTo>
                  <a:cubicBezTo>
                    <a:pt x="1135" y="1301"/>
                    <a:pt x="634" y="1201"/>
                    <a:pt x="167" y="1001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471;p75">
              <a:extLst>
                <a:ext uri="{FF2B5EF4-FFF2-40B4-BE49-F238E27FC236}">
                  <a16:creationId xmlns:a16="http://schemas.microsoft.com/office/drawing/2014/main" id="{D3940520-6793-4413-856A-0B8556513722}"/>
                </a:ext>
              </a:extLst>
            </p:cNvPr>
            <p:cNvSpPr/>
            <p:nvPr/>
          </p:nvSpPr>
          <p:spPr>
            <a:xfrm>
              <a:off x="3163275" y="3871550"/>
              <a:ext cx="49225" cy="16700"/>
            </a:xfrm>
            <a:custGeom>
              <a:avLst/>
              <a:gdLst/>
              <a:ahLst/>
              <a:cxnLst/>
              <a:rect l="l" t="t" r="r" b="b"/>
              <a:pathLst>
                <a:path w="1969" h="668" extrusionOk="0">
                  <a:moveTo>
                    <a:pt x="1968" y="0"/>
                  </a:moveTo>
                  <a:lnTo>
                    <a:pt x="834" y="567"/>
                  </a:lnTo>
                  <a:lnTo>
                    <a:pt x="0" y="167"/>
                  </a:lnTo>
                  <a:lnTo>
                    <a:pt x="834" y="668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472;p75">
              <a:extLst>
                <a:ext uri="{FF2B5EF4-FFF2-40B4-BE49-F238E27FC236}">
                  <a16:creationId xmlns:a16="http://schemas.microsoft.com/office/drawing/2014/main" id="{075E5B01-EF96-4FCB-8E51-E0374EABF67F}"/>
                </a:ext>
              </a:extLst>
            </p:cNvPr>
            <p:cNvSpPr/>
            <p:nvPr/>
          </p:nvSpPr>
          <p:spPr>
            <a:xfrm>
              <a:off x="2837200" y="3687250"/>
              <a:ext cx="266875" cy="148475"/>
            </a:xfrm>
            <a:custGeom>
              <a:avLst/>
              <a:gdLst/>
              <a:ahLst/>
              <a:cxnLst/>
              <a:rect l="l" t="t" r="r" b="b"/>
              <a:pathLst>
                <a:path w="10675" h="5939" extrusionOk="0">
                  <a:moveTo>
                    <a:pt x="10675" y="0"/>
                  </a:moveTo>
                  <a:cubicBezTo>
                    <a:pt x="7773" y="0"/>
                    <a:pt x="5071" y="634"/>
                    <a:pt x="3036" y="1802"/>
                  </a:cubicBezTo>
                  <a:cubicBezTo>
                    <a:pt x="1068" y="2936"/>
                    <a:pt x="0" y="4404"/>
                    <a:pt x="0" y="5938"/>
                  </a:cubicBezTo>
                  <a:cubicBezTo>
                    <a:pt x="0" y="5938"/>
                    <a:pt x="100" y="3803"/>
                    <a:pt x="3136" y="1969"/>
                  </a:cubicBezTo>
                  <a:cubicBezTo>
                    <a:pt x="6071" y="167"/>
                    <a:pt x="10675" y="0"/>
                    <a:pt x="1067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473;p75">
              <a:extLst>
                <a:ext uri="{FF2B5EF4-FFF2-40B4-BE49-F238E27FC236}">
                  <a16:creationId xmlns:a16="http://schemas.microsoft.com/office/drawing/2014/main" id="{67E8A151-B8DF-45B0-8921-482CD71C00EC}"/>
                </a:ext>
              </a:extLst>
            </p:cNvPr>
            <p:cNvSpPr/>
            <p:nvPr/>
          </p:nvSpPr>
          <p:spPr>
            <a:xfrm>
              <a:off x="3082375" y="3818175"/>
              <a:ext cx="311050" cy="178925"/>
            </a:xfrm>
            <a:custGeom>
              <a:avLst/>
              <a:gdLst/>
              <a:ahLst/>
              <a:cxnLst/>
              <a:rect l="l" t="t" r="r" b="b"/>
              <a:pathLst>
                <a:path w="12442" h="7157" extrusionOk="0">
                  <a:moveTo>
                    <a:pt x="11976" y="1"/>
                  </a:moveTo>
                  <a:cubicBezTo>
                    <a:pt x="11976" y="2"/>
                    <a:pt x="12442" y="3036"/>
                    <a:pt x="8573" y="5138"/>
                  </a:cubicBezTo>
                  <a:cubicBezTo>
                    <a:pt x="5071" y="7056"/>
                    <a:pt x="817" y="7140"/>
                    <a:pt x="104" y="7140"/>
                  </a:cubicBezTo>
                  <a:cubicBezTo>
                    <a:pt x="36" y="7140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74" y="7151"/>
                    <a:pt x="547" y="7156"/>
                    <a:pt x="822" y="7156"/>
                  </a:cubicBezTo>
                  <a:cubicBezTo>
                    <a:pt x="3693" y="7156"/>
                    <a:pt x="6581" y="6519"/>
                    <a:pt x="8773" y="5271"/>
                  </a:cubicBezTo>
                  <a:cubicBezTo>
                    <a:pt x="11275" y="3803"/>
                    <a:pt x="12343" y="1869"/>
                    <a:pt x="1197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474;p75">
              <a:extLst>
                <a:ext uri="{FF2B5EF4-FFF2-40B4-BE49-F238E27FC236}">
                  <a16:creationId xmlns:a16="http://schemas.microsoft.com/office/drawing/2014/main" id="{2FFDDE7B-037A-4BE6-8119-1BD0E695B5FC}"/>
                </a:ext>
              </a:extLst>
            </p:cNvPr>
            <p:cNvSpPr/>
            <p:nvPr/>
          </p:nvSpPr>
          <p:spPr>
            <a:xfrm>
              <a:off x="3293350" y="4243275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59" y="0"/>
                  </a:moveTo>
                  <a:cubicBezTo>
                    <a:pt x="8307" y="0"/>
                    <a:pt x="5455" y="626"/>
                    <a:pt x="3270" y="1877"/>
                  </a:cubicBezTo>
                  <a:cubicBezTo>
                    <a:pt x="2169" y="2444"/>
                    <a:pt x="1268" y="3278"/>
                    <a:pt x="601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67" y="8181"/>
                    <a:pt x="1168" y="9749"/>
                    <a:pt x="3270" y="10983"/>
                  </a:cubicBezTo>
                  <a:cubicBezTo>
                    <a:pt x="5438" y="12234"/>
                    <a:pt x="8290" y="12860"/>
                    <a:pt x="11146" y="12860"/>
                  </a:cubicBezTo>
                  <a:cubicBezTo>
                    <a:pt x="14002" y="12860"/>
                    <a:pt x="16863" y="12234"/>
                    <a:pt x="19048" y="10983"/>
                  </a:cubicBezTo>
                  <a:cubicBezTo>
                    <a:pt x="21116" y="9749"/>
                    <a:pt x="22217" y="8181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278"/>
                    <a:pt x="20115" y="2444"/>
                    <a:pt x="19048" y="1877"/>
                  </a:cubicBezTo>
                  <a:cubicBezTo>
                    <a:pt x="16863" y="626"/>
                    <a:pt x="14011" y="0"/>
                    <a:pt x="1115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475;p75">
              <a:extLst>
                <a:ext uri="{FF2B5EF4-FFF2-40B4-BE49-F238E27FC236}">
                  <a16:creationId xmlns:a16="http://schemas.microsoft.com/office/drawing/2014/main" id="{E7E9D74A-7222-483D-B3B9-BF7309980445}"/>
                </a:ext>
              </a:extLst>
            </p:cNvPr>
            <p:cNvSpPr/>
            <p:nvPr/>
          </p:nvSpPr>
          <p:spPr>
            <a:xfrm>
              <a:off x="3293350" y="4243275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59" y="0"/>
                  </a:moveTo>
                  <a:cubicBezTo>
                    <a:pt x="8307" y="0"/>
                    <a:pt x="5455" y="626"/>
                    <a:pt x="3270" y="1877"/>
                  </a:cubicBezTo>
                  <a:cubicBezTo>
                    <a:pt x="2169" y="2444"/>
                    <a:pt x="1268" y="3278"/>
                    <a:pt x="601" y="4345"/>
                  </a:cubicBezTo>
                  <a:lnTo>
                    <a:pt x="1" y="4345"/>
                  </a:lnTo>
                  <a:lnTo>
                    <a:pt x="1" y="6613"/>
                  </a:lnTo>
                  <a:cubicBezTo>
                    <a:pt x="67" y="8181"/>
                    <a:pt x="1168" y="9749"/>
                    <a:pt x="3270" y="10983"/>
                  </a:cubicBezTo>
                  <a:cubicBezTo>
                    <a:pt x="5438" y="12234"/>
                    <a:pt x="8290" y="12860"/>
                    <a:pt x="11146" y="12860"/>
                  </a:cubicBezTo>
                  <a:cubicBezTo>
                    <a:pt x="14002" y="12860"/>
                    <a:pt x="16863" y="12234"/>
                    <a:pt x="19048" y="10983"/>
                  </a:cubicBezTo>
                  <a:cubicBezTo>
                    <a:pt x="21116" y="9749"/>
                    <a:pt x="22217" y="8181"/>
                    <a:pt x="22317" y="6613"/>
                  </a:cubicBezTo>
                  <a:lnTo>
                    <a:pt x="22317" y="4345"/>
                  </a:lnTo>
                  <a:lnTo>
                    <a:pt x="21716" y="4345"/>
                  </a:lnTo>
                  <a:cubicBezTo>
                    <a:pt x="21049" y="3278"/>
                    <a:pt x="20115" y="2444"/>
                    <a:pt x="19048" y="1877"/>
                  </a:cubicBezTo>
                  <a:cubicBezTo>
                    <a:pt x="16863" y="626"/>
                    <a:pt x="14011" y="0"/>
                    <a:pt x="111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476;p75">
              <a:extLst>
                <a:ext uri="{FF2B5EF4-FFF2-40B4-BE49-F238E27FC236}">
                  <a16:creationId xmlns:a16="http://schemas.microsoft.com/office/drawing/2014/main" id="{CEDD4FB8-7410-4010-9CA2-B0CA161A285F}"/>
                </a:ext>
              </a:extLst>
            </p:cNvPr>
            <p:cNvSpPr/>
            <p:nvPr/>
          </p:nvSpPr>
          <p:spPr>
            <a:xfrm>
              <a:off x="3293350" y="4242650"/>
              <a:ext cx="278575" cy="321925"/>
            </a:xfrm>
            <a:custGeom>
              <a:avLst/>
              <a:gdLst/>
              <a:ahLst/>
              <a:cxnLst/>
              <a:rect l="l" t="t" r="r" b="b"/>
              <a:pathLst>
                <a:path w="11143" h="12877" extrusionOk="0">
                  <a:moveTo>
                    <a:pt x="11142" y="0"/>
                  </a:moveTo>
                  <a:cubicBezTo>
                    <a:pt x="8307" y="0"/>
                    <a:pt x="5438" y="634"/>
                    <a:pt x="3270" y="1902"/>
                  </a:cubicBezTo>
                  <a:cubicBezTo>
                    <a:pt x="2169" y="2469"/>
                    <a:pt x="1268" y="3303"/>
                    <a:pt x="601" y="4370"/>
                  </a:cubicBezTo>
                  <a:lnTo>
                    <a:pt x="1" y="4370"/>
                  </a:lnTo>
                  <a:lnTo>
                    <a:pt x="1" y="6638"/>
                  </a:lnTo>
                  <a:cubicBezTo>
                    <a:pt x="67" y="8206"/>
                    <a:pt x="1168" y="9774"/>
                    <a:pt x="3270" y="11008"/>
                  </a:cubicBezTo>
                  <a:cubicBezTo>
                    <a:pt x="5438" y="12242"/>
                    <a:pt x="8307" y="12876"/>
                    <a:pt x="11142" y="12876"/>
                  </a:cubicBezTo>
                  <a:lnTo>
                    <a:pt x="111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477;p75">
              <a:extLst>
                <a:ext uri="{FF2B5EF4-FFF2-40B4-BE49-F238E27FC236}">
                  <a16:creationId xmlns:a16="http://schemas.microsoft.com/office/drawing/2014/main" id="{D5E8BC5B-FC32-4822-AE3B-963099F67846}"/>
                </a:ext>
              </a:extLst>
            </p:cNvPr>
            <p:cNvSpPr/>
            <p:nvPr/>
          </p:nvSpPr>
          <p:spPr>
            <a:xfrm>
              <a:off x="3293350" y="426850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5071" y="0"/>
                  </a:moveTo>
                  <a:cubicBezTo>
                    <a:pt x="4437" y="234"/>
                    <a:pt x="3837" y="534"/>
                    <a:pt x="3270" y="834"/>
                  </a:cubicBezTo>
                  <a:cubicBezTo>
                    <a:pt x="2169" y="1435"/>
                    <a:pt x="1268" y="2269"/>
                    <a:pt x="601" y="3303"/>
                  </a:cubicBezTo>
                  <a:lnTo>
                    <a:pt x="1" y="3303"/>
                  </a:lnTo>
                  <a:lnTo>
                    <a:pt x="1" y="5604"/>
                  </a:lnTo>
                  <a:cubicBezTo>
                    <a:pt x="67" y="7172"/>
                    <a:pt x="1168" y="8740"/>
                    <a:pt x="3270" y="9941"/>
                  </a:cubicBezTo>
                  <a:cubicBezTo>
                    <a:pt x="3837" y="10274"/>
                    <a:pt x="4437" y="10541"/>
                    <a:pt x="5071" y="10775"/>
                  </a:cubicBezTo>
                  <a:lnTo>
                    <a:pt x="50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478;p75">
              <a:extLst>
                <a:ext uri="{FF2B5EF4-FFF2-40B4-BE49-F238E27FC236}">
                  <a16:creationId xmlns:a16="http://schemas.microsoft.com/office/drawing/2014/main" id="{019EE0E3-F135-4D53-97F6-5FFA8B262712}"/>
                </a:ext>
              </a:extLst>
            </p:cNvPr>
            <p:cNvSpPr/>
            <p:nvPr/>
          </p:nvSpPr>
          <p:spPr>
            <a:xfrm>
              <a:off x="3724500" y="4268500"/>
              <a:ext cx="126775" cy="269375"/>
            </a:xfrm>
            <a:custGeom>
              <a:avLst/>
              <a:gdLst/>
              <a:ahLst/>
              <a:cxnLst/>
              <a:rect l="l" t="t" r="r" b="b"/>
              <a:pathLst>
                <a:path w="5071" h="10775" extrusionOk="0">
                  <a:moveTo>
                    <a:pt x="0" y="0"/>
                  </a:moveTo>
                  <a:lnTo>
                    <a:pt x="0" y="10775"/>
                  </a:lnTo>
                  <a:cubicBezTo>
                    <a:pt x="634" y="10541"/>
                    <a:pt x="1235" y="10274"/>
                    <a:pt x="1802" y="9941"/>
                  </a:cubicBezTo>
                  <a:cubicBezTo>
                    <a:pt x="3903" y="8740"/>
                    <a:pt x="4971" y="7172"/>
                    <a:pt x="5071" y="5604"/>
                  </a:cubicBezTo>
                  <a:lnTo>
                    <a:pt x="5071" y="3303"/>
                  </a:lnTo>
                  <a:lnTo>
                    <a:pt x="4470" y="3303"/>
                  </a:lnTo>
                  <a:cubicBezTo>
                    <a:pt x="3803" y="2269"/>
                    <a:pt x="2869" y="1435"/>
                    <a:pt x="1802" y="834"/>
                  </a:cubicBezTo>
                  <a:cubicBezTo>
                    <a:pt x="1235" y="534"/>
                    <a:pt x="634" y="234"/>
                    <a:pt x="0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479;p75">
              <a:extLst>
                <a:ext uri="{FF2B5EF4-FFF2-40B4-BE49-F238E27FC236}">
                  <a16:creationId xmlns:a16="http://schemas.microsoft.com/office/drawing/2014/main" id="{DB13E84F-AE30-4092-9968-212B717E56ED}"/>
                </a:ext>
              </a:extLst>
            </p:cNvPr>
            <p:cNvSpPr/>
            <p:nvPr/>
          </p:nvSpPr>
          <p:spPr>
            <a:xfrm>
              <a:off x="3265825" y="4190725"/>
              <a:ext cx="612150" cy="321525"/>
            </a:xfrm>
            <a:custGeom>
              <a:avLst/>
              <a:gdLst/>
              <a:ahLst/>
              <a:cxnLst/>
              <a:rect l="l" t="t" r="r" b="b"/>
              <a:pathLst>
                <a:path w="24486" h="12861" extrusionOk="0">
                  <a:moveTo>
                    <a:pt x="12260" y="1"/>
                  </a:moveTo>
                  <a:cubicBezTo>
                    <a:pt x="9408" y="1"/>
                    <a:pt x="6556" y="626"/>
                    <a:pt x="4371" y="1877"/>
                  </a:cubicBezTo>
                  <a:cubicBezTo>
                    <a:pt x="1" y="4379"/>
                    <a:pt x="1" y="8482"/>
                    <a:pt x="4371" y="10984"/>
                  </a:cubicBezTo>
                  <a:cubicBezTo>
                    <a:pt x="6539" y="12235"/>
                    <a:pt x="9391" y="12860"/>
                    <a:pt x="12247" y="12860"/>
                  </a:cubicBezTo>
                  <a:cubicBezTo>
                    <a:pt x="15103" y="12860"/>
                    <a:pt x="17964" y="12235"/>
                    <a:pt x="20149" y="10984"/>
                  </a:cubicBezTo>
                  <a:cubicBezTo>
                    <a:pt x="24485" y="8482"/>
                    <a:pt x="24485" y="4379"/>
                    <a:pt x="20149" y="1877"/>
                  </a:cubicBezTo>
                  <a:cubicBezTo>
                    <a:pt x="17964" y="626"/>
                    <a:pt x="15112" y="1"/>
                    <a:pt x="1226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480;p75">
              <a:extLst>
                <a:ext uri="{FF2B5EF4-FFF2-40B4-BE49-F238E27FC236}">
                  <a16:creationId xmlns:a16="http://schemas.microsoft.com/office/drawing/2014/main" id="{E806B8B6-4781-42B4-AC8A-897EDFF28F03}"/>
                </a:ext>
              </a:extLst>
            </p:cNvPr>
            <p:cNvSpPr/>
            <p:nvPr/>
          </p:nvSpPr>
          <p:spPr>
            <a:xfrm>
              <a:off x="3265825" y="4190725"/>
              <a:ext cx="612150" cy="321525"/>
            </a:xfrm>
            <a:custGeom>
              <a:avLst/>
              <a:gdLst/>
              <a:ahLst/>
              <a:cxnLst/>
              <a:rect l="l" t="t" r="r" b="b"/>
              <a:pathLst>
                <a:path w="24486" h="12861" extrusionOk="0">
                  <a:moveTo>
                    <a:pt x="12260" y="1"/>
                  </a:moveTo>
                  <a:cubicBezTo>
                    <a:pt x="9408" y="1"/>
                    <a:pt x="6556" y="626"/>
                    <a:pt x="4371" y="1877"/>
                  </a:cubicBezTo>
                  <a:cubicBezTo>
                    <a:pt x="1" y="4379"/>
                    <a:pt x="1" y="8482"/>
                    <a:pt x="4371" y="10984"/>
                  </a:cubicBezTo>
                  <a:cubicBezTo>
                    <a:pt x="6539" y="12235"/>
                    <a:pt x="9391" y="12860"/>
                    <a:pt x="12247" y="12860"/>
                  </a:cubicBezTo>
                  <a:cubicBezTo>
                    <a:pt x="15103" y="12860"/>
                    <a:pt x="17964" y="12235"/>
                    <a:pt x="20149" y="10984"/>
                  </a:cubicBezTo>
                  <a:cubicBezTo>
                    <a:pt x="24485" y="8482"/>
                    <a:pt x="24485" y="4379"/>
                    <a:pt x="20149" y="1877"/>
                  </a:cubicBezTo>
                  <a:cubicBezTo>
                    <a:pt x="17964" y="626"/>
                    <a:pt x="15112" y="1"/>
                    <a:pt x="122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481;p75">
              <a:extLst>
                <a:ext uri="{FF2B5EF4-FFF2-40B4-BE49-F238E27FC236}">
                  <a16:creationId xmlns:a16="http://schemas.microsoft.com/office/drawing/2014/main" id="{D89B86A8-7B67-4D52-8AF1-0B4DA4821F9D}"/>
                </a:ext>
              </a:extLst>
            </p:cNvPr>
            <p:cNvSpPr/>
            <p:nvPr/>
          </p:nvSpPr>
          <p:spPr>
            <a:xfrm>
              <a:off x="3387600" y="4251825"/>
              <a:ext cx="369450" cy="199325"/>
            </a:xfrm>
            <a:custGeom>
              <a:avLst/>
              <a:gdLst/>
              <a:ahLst/>
              <a:cxnLst/>
              <a:rect l="l" t="t" r="r" b="b"/>
              <a:pathLst>
                <a:path w="14778" h="7973" extrusionOk="0">
                  <a:moveTo>
                    <a:pt x="7372" y="0"/>
                  </a:moveTo>
                  <a:cubicBezTo>
                    <a:pt x="5621" y="0"/>
                    <a:pt x="3870" y="367"/>
                    <a:pt x="2235" y="1101"/>
                  </a:cubicBezTo>
                  <a:cubicBezTo>
                    <a:pt x="801" y="1835"/>
                    <a:pt x="0" y="2869"/>
                    <a:pt x="0" y="4003"/>
                  </a:cubicBezTo>
                  <a:cubicBezTo>
                    <a:pt x="0" y="5104"/>
                    <a:pt x="801" y="6138"/>
                    <a:pt x="2235" y="6872"/>
                  </a:cubicBezTo>
                  <a:cubicBezTo>
                    <a:pt x="3870" y="7606"/>
                    <a:pt x="5621" y="7973"/>
                    <a:pt x="7372" y="7973"/>
                  </a:cubicBezTo>
                  <a:cubicBezTo>
                    <a:pt x="9123" y="7973"/>
                    <a:pt x="10875" y="7606"/>
                    <a:pt x="12509" y="6872"/>
                  </a:cubicBezTo>
                  <a:cubicBezTo>
                    <a:pt x="13977" y="6138"/>
                    <a:pt x="14777" y="5104"/>
                    <a:pt x="14777" y="4003"/>
                  </a:cubicBezTo>
                  <a:cubicBezTo>
                    <a:pt x="14777" y="2869"/>
                    <a:pt x="13977" y="1835"/>
                    <a:pt x="12509" y="1101"/>
                  </a:cubicBezTo>
                  <a:cubicBezTo>
                    <a:pt x="10875" y="367"/>
                    <a:pt x="9123" y="0"/>
                    <a:pt x="737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482;p75">
              <a:extLst>
                <a:ext uri="{FF2B5EF4-FFF2-40B4-BE49-F238E27FC236}">
                  <a16:creationId xmlns:a16="http://schemas.microsoft.com/office/drawing/2014/main" id="{B5C42203-B530-482A-AB56-AAEA5C6332FD}"/>
                </a:ext>
              </a:extLst>
            </p:cNvPr>
            <p:cNvSpPr/>
            <p:nvPr/>
          </p:nvSpPr>
          <p:spPr>
            <a:xfrm>
              <a:off x="3387600" y="4251825"/>
              <a:ext cx="369450" cy="199325"/>
            </a:xfrm>
            <a:custGeom>
              <a:avLst/>
              <a:gdLst/>
              <a:ahLst/>
              <a:cxnLst/>
              <a:rect l="l" t="t" r="r" b="b"/>
              <a:pathLst>
                <a:path w="14778" h="7973" extrusionOk="0">
                  <a:moveTo>
                    <a:pt x="7372" y="0"/>
                  </a:moveTo>
                  <a:cubicBezTo>
                    <a:pt x="5621" y="0"/>
                    <a:pt x="3870" y="367"/>
                    <a:pt x="2235" y="1101"/>
                  </a:cubicBezTo>
                  <a:cubicBezTo>
                    <a:pt x="801" y="1835"/>
                    <a:pt x="0" y="2869"/>
                    <a:pt x="0" y="4003"/>
                  </a:cubicBezTo>
                  <a:cubicBezTo>
                    <a:pt x="0" y="5104"/>
                    <a:pt x="801" y="6138"/>
                    <a:pt x="2235" y="6872"/>
                  </a:cubicBezTo>
                  <a:cubicBezTo>
                    <a:pt x="3870" y="7606"/>
                    <a:pt x="5621" y="7973"/>
                    <a:pt x="7372" y="7973"/>
                  </a:cubicBezTo>
                  <a:cubicBezTo>
                    <a:pt x="9123" y="7973"/>
                    <a:pt x="10875" y="7606"/>
                    <a:pt x="12509" y="6872"/>
                  </a:cubicBezTo>
                  <a:cubicBezTo>
                    <a:pt x="13977" y="6138"/>
                    <a:pt x="14777" y="5104"/>
                    <a:pt x="14777" y="4003"/>
                  </a:cubicBezTo>
                  <a:cubicBezTo>
                    <a:pt x="14777" y="2869"/>
                    <a:pt x="13977" y="1835"/>
                    <a:pt x="12509" y="1101"/>
                  </a:cubicBezTo>
                  <a:cubicBezTo>
                    <a:pt x="10875" y="367"/>
                    <a:pt x="9123" y="0"/>
                    <a:pt x="7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483;p75">
              <a:extLst>
                <a:ext uri="{FF2B5EF4-FFF2-40B4-BE49-F238E27FC236}">
                  <a16:creationId xmlns:a16="http://schemas.microsoft.com/office/drawing/2014/main" id="{28CFF274-BEF7-4523-9B4A-42CBDEDD6927}"/>
                </a:ext>
              </a:extLst>
            </p:cNvPr>
            <p:cNvSpPr/>
            <p:nvPr/>
          </p:nvSpPr>
          <p:spPr>
            <a:xfrm>
              <a:off x="3305875" y="4202625"/>
              <a:ext cx="532900" cy="297725"/>
            </a:xfrm>
            <a:custGeom>
              <a:avLst/>
              <a:gdLst/>
              <a:ahLst/>
              <a:cxnLst/>
              <a:rect l="l" t="t" r="r" b="b"/>
              <a:pathLst>
                <a:path w="21316" h="11909" extrusionOk="0">
                  <a:moveTo>
                    <a:pt x="10658" y="1968"/>
                  </a:moveTo>
                  <a:cubicBezTo>
                    <a:pt x="12409" y="1968"/>
                    <a:pt x="14160" y="2335"/>
                    <a:pt x="15778" y="3069"/>
                  </a:cubicBezTo>
                  <a:cubicBezTo>
                    <a:pt x="17246" y="3803"/>
                    <a:pt x="18046" y="4837"/>
                    <a:pt x="18046" y="5971"/>
                  </a:cubicBezTo>
                  <a:cubicBezTo>
                    <a:pt x="18046" y="7072"/>
                    <a:pt x="17246" y="8106"/>
                    <a:pt x="15778" y="8840"/>
                  </a:cubicBezTo>
                  <a:lnTo>
                    <a:pt x="15811" y="8840"/>
                  </a:lnTo>
                  <a:cubicBezTo>
                    <a:pt x="14177" y="9574"/>
                    <a:pt x="12417" y="9941"/>
                    <a:pt x="10662" y="9941"/>
                  </a:cubicBezTo>
                  <a:cubicBezTo>
                    <a:pt x="8906" y="9941"/>
                    <a:pt x="7155" y="9574"/>
                    <a:pt x="5537" y="8840"/>
                  </a:cubicBezTo>
                  <a:cubicBezTo>
                    <a:pt x="4070" y="8106"/>
                    <a:pt x="3269" y="7072"/>
                    <a:pt x="3269" y="5971"/>
                  </a:cubicBezTo>
                  <a:cubicBezTo>
                    <a:pt x="3269" y="4837"/>
                    <a:pt x="4070" y="3803"/>
                    <a:pt x="5537" y="3069"/>
                  </a:cubicBezTo>
                  <a:cubicBezTo>
                    <a:pt x="7155" y="2335"/>
                    <a:pt x="8906" y="1968"/>
                    <a:pt x="10658" y="1968"/>
                  </a:cubicBezTo>
                  <a:close/>
                  <a:moveTo>
                    <a:pt x="10641" y="0"/>
                  </a:moveTo>
                  <a:cubicBezTo>
                    <a:pt x="7772" y="0"/>
                    <a:pt x="5037" y="634"/>
                    <a:pt x="3002" y="1835"/>
                  </a:cubicBezTo>
                  <a:cubicBezTo>
                    <a:pt x="1068" y="2936"/>
                    <a:pt x="0" y="4403"/>
                    <a:pt x="0" y="5971"/>
                  </a:cubicBezTo>
                  <a:cubicBezTo>
                    <a:pt x="0" y="7506"/>
                    <a:pt x="1068" y="8973"/>
                    <a:pt x="3002" y="10107"/>
                  </a:cubicBezTo>
                  <a:cubicBezTo>
                    <a:pt x="5037" y="11275"/>
                    <a:pt x="7772" y="11909"/>
                    <a:pt x="10641" y="11909"/>
                  </a:cubicBezTo>
                  <a:cubicBezTo>
                    <a:pt x="13543" y="11909"/>
                    <a:pt x="16245" y="11275"/>
                    <a:pt x="18280" y="10107"/>
                  </a:cubicBezTo>
                  <a:cubicBezTo>
                    <a:pt x="20248" y="8973"/>
                    <a:pt x="21315" y="7506"/>
                    <a:pt x="21315" y="5971"/>
                  </a:cubicBezTo>
                  <a:cubicBezTo>
                    <a:pt x="21315" y="4403"/>
                    <a:pt x="20248" y="2936"/>
                    <a:pt x="18313" y="1835"/>
                  </a:cubicBezTo>
                  <a:cubicBezTo>
                    <a:pt x="16278" y="634"/>
                    <a:pt x="13543" y="0"/>
                    <a:pt x="1064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484;p75">
              <a:extLst>
                <a:ext uri="{FF2B5EF4-FFF2-40B4-BE49-F238E27FC236}">
                  <a16:creationId xmlns:a16="http://schemas.microsoft.com/office/drawing/2014/main" id="{2EB2B319-0F34-4761-9F44-90C2FD7B53DC}"/>
                </a:ext>
              </a:extLst>
            </p:cNvPr>
            <p:cNvSpPr/>
            <p:nvPr/>
          </p:nvSpPr>
          <p:spPr>
            <a:xfrm>
              <a:off x="3380075" y="4261400"/>
              <a:ext cx="384475" cy="180175"/>
            </a:xfrm>
            <a:custGeom>
              <a:avLst/>
              <a:gdLst/>
              <a:ahLst/>
              <a:cxnLst/>
              <a:rect l="l" t="t" r="r" b="b"/>
              <a:pathLst>
                <a:path w="15379" h="7207" extrusionOk="0">
                  <a:moveTo>
                    <a:pt x="7690" y="1"/>
                  </a:moveTo>
                  <a:cubicBezTo>
                    <a:pt x="5897" y="1"/>
                    <a:pt x="4104" y="351"/>
                    <a:pt x="2736" y="1052"/>
                  </a:cubicBezTo>
                  <a:cubicBezTo>
                    <a:pt x="1" y="2453"/>
                    <a:pt x="1" y="4754"/>
                    <a:pt x="2736" y="6155"/>
                  </a:cubicBezTo>
                  <a:cubicBezTo>
                    <a:pt x="4104" y="6856"/>
                    <a:pt x="5897" y="7206"/>
                    <a:pt x="7690" y="7206"/>
                  </a:cubicBezTo>
                  <a:cubicBezTo>
                    <a:pt x="9483" y="7206"/>
                    <a:pt x="11276" y="6856"/>
                    <a:pt x="12643" y="6155"/>
                  </a:cubicBezTo>
                  <a:cubicBezTo>
                    <a:pt x="15379" y="4754"/>
                    <a:pt x="15379" y="2453"/>
                    <a:pt x="12643" y="1052"/>
                  </a:cubicBezTo>
                  <a:cubicBezTo>
                    <a:pt x="11276" y="351"/>
                    <a:pt x="9483" y="1"/>
                    <a:pt x="76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485;p75">
              <a:extLst>
                <a:ext uri="{FF2B5EF4-FFF2-40B4-BE49-F238E27FC236}">
                  <a16:creationId xmlns:a16="http://schemas.microsoft.com/office/drawing/2014/main" id="{F7C0098D-D076-44F3-9B47-5C33661CE457}"/>
                </a:ext>
              </a:extLst>
            </p:cNvPr>
            <p:cNvSpPr/>
            <p:nvPr/>
          </p:nvSpPr>
          <p:spPr>
            <a:xfrm>
              <a:off x="3380075" y="4261400"/>
              <a:ext cx="384475" cy="180175"/>
            </a:xfrm>
            <a:custGeom>
              <a:avLst/>
              <a:gdLst/>
              <a:ahLst/>
              <a:cxnLst/>
              <a:rect l="l" t="t" r="r" b="b"/>
              <a:pathLst>
                <a:path w="15379" h="7207" extrusionOk="0">
                  <a:moveTo>
                    <a:pt x="7690" y="1"/>
                  </a:moveTo>
                  <a:cubicBezTo>
                    <a:pt x="5897" y="1"/>
                    <a:pt x="4104" y="351"/>
                    <a:pt x="2736" y="1052"/>
                  </a:cubicBezTo>
                  <a:cubicBezTo>
                    <a:pt x="1" y="2453"/>
                    <a:pt x="1" y="4754"/>
                    <a:pt x="2736" y="6155"/>
                  </a:cubicBezTo>
                  <a:cubicBezTo>
                    <a:pt x="4104" y="6856"/>
                    <a:pt x="5897" y="7206"/>
                    <a:pt x="7690" y="7206"/>
                  </a:cubicBezTo>
                  <a:cubicBezTo>
                    <a:pt x="9483" y="7206"/>
                    <a:pt x="11276" y="6856"/>
                    <a:pt x="12643" y="6155"/>
                  </a:cubicBezTo>
                  <a:cubicBezTo>
                    <a:pt x="15379" y="4754"/>
                    <a:pt x="15379" y="2453"/>
                    <a:pt x="12643" y="1052"/>
                  </a:cubicBezTo>
                  <a:cubicBezTo>
                    <a:pt x="11276" y="351"/>
                    <a:pt x="9483" y="1"/>
                    <a:pt x="769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486;p75">
              <a:extLst>
                <a:ext uri="{FF2B5EF4-FFF2-40B4-BE49-F238E27FC236}">
                  <a16:creationId xmlns:a16="http://schemas.microsoft.com/office/drawing/2014/main" id="{527ADCD2-F292-4721-A6B1-486211215CAE}"/>
                </a:ext>
              </a:extLst>
            </p:cNvPr>
            <p:cNvSpPr/>
            <p:nvPr/>
          </p:nvSpPr>
          <p:spPr>
            <a:xfrm>
              <a:off x="3380075" y="4261400"/>
              <a:ext cx="384475" cy="180175"/>
            </a:xfrm>
            <a:custGeom>
              <a:avLst/>
              <a:gdLst/>
              <a:ahLst/>
              <a:cxnLst/>
              <a:rect l="l" t="t" r="r" b="b"/>
              <a:pathLst>
                <a:path w="15379" h="7207" extrusionOk="0">
                  <a:moveTo>
                    <a:pt x="7690" y="1"/>
                  </a:moveTo>
                  <a:cubicBezTo>
                    <a:pt x="5897" y="1"/>
                    <a:pt x="4104" y="351"/>
                    <a:pt x="2736" y="1052"/>
                  </a:cubicBezTo>
                  <a:cubicBezTo>
                    <a:pt x="1" y="2453"/>
                    <a:pt x="1" y="4754"/>
                    <a:pt x="2736" y="6155"/>
                  </a:cubicBezTo>
                  <a:cubicBezTo>
                    <a:pt x="4104" y="6856"/>
                    <a:pt x="5897" y="7206"/>
                    <a:pt x="7690" y="7206"/>
                  </a:cubicBezTo>
                  <a:cubicBezTo>
                    <a:pt x="9483" y="7206"/>
                    <a:pt x="11276" y="6856"/>
                    <a:pt x="12643" y="6155"/>
                  </a:cubicBezTo>
                  <a:cubicBezTo>
                    <a:pt x="15379" y="4754"/>
                    <a:pt x="15379" y="2453"/>
                    <a:pt x="12643" y="1052"/>
                  </a:cubicBezTo>
                  <a:cubicBezTo>
                    <a:pt x="11276" y="351"/>
                    <a:pt x="9483" y="1"/>
                    <a:pt x="76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487;p75">
              <a:extLst>
                <a:ext uri="{FF2B5EF4-FFF2-40B4-BE49-F238E27FC236}">
                  <a16:creationId xmlns:a16="http://schemas.microsoft.com/office/drawing/2014/main" id="{AC01E914-A2D5-4323-8144-8F8080BF1B08}"/>
                </a:ext>
              </a:extLst>
            </p:cNvPr>
            <p:cNvSpPr/>
            <p:nvPr/>
          </p:nvSpPr>
          <p:spPr>
            <a:xfrm>
              <a:off x="3398425" y="42856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6" y="0"/>
                  </a:moveTo>
                  <a:cubicBezTo>
                    <a:pt x="5163" y="0"/>
                    <a:pt x="3370" y="350"/>
                    <a:pt x="2002" y="1051"/>
                  </a:cubicBezTo>
                  <a:cubicBezTo>
                    <a:pt x="868" y="1618"/>
                    <a:pt x="201" y="2352"/>
                    <a:pt x="1" y="3119"/>
                  </a:cubicBezTo>
                  <a:cubicBezTo>
                    <a:pt x="201" y="3886"/>
                    <a:pt x="868" y="4620"/>
                    <a:pt x="2002" y="5221"/>
                  </a:cubicBezTo>
                  <a:cubicBezTo>
                    <a:pt x="3370" y="5921"/>
                    <a:pt x="5163" y="6271"/>
                    <a:pt x="6956" y="6271"/>
                  </a:cubicBezTo>
                  <a:cubicBezTo>
                    <a:pt x="8749" y="6271"/>
                    <a:pt x="10542" y="5921"/>
                    <a:pt x="11909" y="5221"/>
                  </a:cubicBezTo>
                  <a:cubicBezTo>
                    <a:pt x="13043" y="4620"/>
                    <a:pt x="13711" y="3886"/>
                    <a:pt x="13911" y="3119"/>
                  </a:cubicBezTo>
                  <a:cubicBezTo>
                    <a:pt x="13711" y="2352"/>
                    <a:pt x="13043" y="1618"/>
                    <a:pt x="11909" y="1051"/>
                  </a:cubicBezTo>
                  <a:cubicBezTo>
                    <a:pt x="10542" y="350"/>
                    <a:pt x="8749" y="0"/>
                    <a:pt x="695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488;p75">
              <a:extLst>
                <a:ext uri="{FF2B5EF4-FFF2-40B4-BE49-F238E27FC236}">
                  <a16:creationId xmlns:a16="http://schemas.microsoft.com/office/drawing/2014/main" id="{47B191D8-7600-41CB-8CC8-9DA3AD222B81}"/>
                </a:ext>
              </a:extLst>
            </p:cNvPr>
            <p:cNvSpPr/>
            <p:nvPr/>
          </p:nvSpPr>
          <p:spPr>
            <a:xfrm>
              <a:off x="3398425" y="42856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6" y="0"/>
                  </a:moveTo>
                  <a:cubicBezTo>
                    <a:pt x="5163" y="0"/>
                    <a:pt x="3370" y="350"/>
                    <a:pt x="2002" y="1051"/>
                  </a:cubicBezTo>
                  <a:cubicBezTo>
                    <a:pt x="868" y="1618"/>
                    <a:pt x="201" y="2352"/>
                    <a:pt x="1" y="3119"/>
                  </a:cubicBezTo>
                  <a:cubicBezTo>
                    <a:pt x="201" y="3886"/>
                    <a:pt x="868" y="4620"/>
                    <a:pt x="2002" y="5221"/>
                  </a:cubicBezTo>
                  <a:cubicBezTo>
                    <a:pt x="3370" y="5921"/>
                    <a:pt x="5163" y="6271"/>
                    <a:pt x="6956" y="6271"/>
                  </a:cubicBezTo>
                  <a:cubicBezTo>
                    <a:pt x="8749" y="6271"/>
                    <a:pt x="10542" y="5921"/>
                    <a:pt x="11909" y="5221"/>
                  </a:cubicBezTo>
                  <a:cubicBezTo>
                    <a:pt x="13043" y="4620"/>
                    <a:pt x="13711" y="3886"/>
                    <a:pt x="13911" y="3119"/>
                  </a:cubicBezTo>
                  <a:cubicBezTo>
                    <a:pt x="13711" y="2352"/>
                    <a:pt x="13043" y="1618"/>
                    <a:pt x="11909" y="1051"/>
                  </a:cubicBezTo>
                  <a:cubicBezTo>
                    <a:pt x="10542" y="350"/>
                    <a:pt x="8749" y="0"/>
                    <a:pt x="69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489;p75">
              <a:extLst>
                <a:ext uri="{FF2B5EF4-FFF2-40B4-BE49-F238E27FC236}">
                  <a16:creationId xmlns:a16="http://schemas.microsoft.com/office/drawing/2014/main" id="{29D7A94E-F0C2-41CB-A1CA-A2C6ECC8EAC3}"/>
                </a:ext>
              </a:extLst>
            </p:cNvPr>
            <p:cNvSpPr/>
            <p:nvPr/>
          </p:nvSpPr>
          <p:spPr>
            <a:xfrm>
              <a:off x="3563550" y="4289350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0"/>
                  </a:moveTo>
                  <a:lnTo>
                    <a:pt x="0" y="1001"/>
                  </a:lnTo>
                  <a:lnTo>
                    <a:pt x="0" y="2068"/>
                  </a:lnTo>
                  <a:lnTo>
                    <a:pt x="668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490;p75">
              <a:extLst>
                <a:ext uri="{FF2B5EF4-FFF2-40B4-BE49-F238E27FC236}">
                  <a16:creationId xmlns:a16="http://schemas.microsoft.com/office/drawing/2014/main" id="{5E07A9D7-ECCB-47D7-8170-9351CA681A98}"/>
                </a:ext>
              </a:extLst>
            </p:cNvPr>
            <p:cNvSpPr/>
            <p:nvPr/>
          </p:nvSpPr>
          <p:spPr>
            <a:xfrm>
              <a:off x="3563550" y="4289350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0"/>
                  </a:moveTo>
                  <a:lnTo>
                    <a:pt x="0" y="1001"/>
                  </a:lnTo>
                  <a:lnTo>
                    <a:pt x="0" y="2068"/>
                  </a:lnTo>
                  <a:lnTo>
                    <a:pt x="668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491;p75">
              <a:extLst>
                <a:ext uri="{FF2B5EF4-FFF2-40B4-BE49-F238E27FC236}">
                  <a16:creationId xmlns:a16="http://schemas.microsoft.com/office/drawing/2014/main" id="{0424E661-2FDF-4070-BCED-73C9FF06B4F0}"/>
                </a:ext>
              </a:extLst>
            </p:cNvPr>
            <p:cNvSpPr/>
            <p:nvPr/>
          </p:nvSpPr>
          <p:spPr>
            <a:xfrm>
              <a:off x="3516025" y="4311875"/>
              <a:ext cx="47550" cy="24825"/>
            </a:xfrm>
            <a:custGeom>
              <a:avLst/>
              <a:gdLst/>
              <a:ahLst/>
              <a:cxnLst/>
              <a:rect l="l" t="t" r="r" b="b"/>
              <a:pathLst>
                <a:path w="1902" h="993" extrusionOk="0">
                  <a:moveTo>
                    <a:pt x="1333" y="0"/>
                  </a:moveTo>
                  <a:cubicBezTo>
                    <a:pt x="1032" y="0"/>
                    <a:pt x="731" y="84"/>
                    <a:pt x="467" y="267"/>
                  </a:cubicBezTo>
                  <a:cubicBezTo>
                    <a:pt x="0" y="534"/>
                    <a:pt x="33" y="734"/>
                    <a:pt x="300" y="901"/>
                  </a:cubicBezTo>
                  <a:cubicBezTo>
                    <a:pt x="367" y="934"/>
                    <a:pt x="434" y="967"/>
                    <a:pt x="500" y="967"/>
                  </a:cubicBezTo>
                  <a:cubicBezTo>
                    <a:pt x="567" y="984"/>
                    <a:pt x="634" y="992"/>
                    <a:pt x="701" y="992"/>
                  </a:cubicBezTo>
                  <a:cubicBezTo>
                    <a:pt x="767" y="992"/>
                    <a:pt x="834" y="984"/>
                    <a:pt x="901" y="967"/>
                  </a:cubicBezTo>
                  <a:cubicBezTo>
                    <a:pt x="1234" y="901"/>
                    <a:pt x="1601" y="801"/>
                    <a:pt x="1901" y="700"/>
                  </a:cubicBezTo>
                  <a:lnTo>
                    <a:pt x="1901" y="100"/>
                  </a:lnTo>
                  <a:cubicBezTo>
                    <a:pt x="1719" y="35"/>
                    <a:pt x="1526" y="0"/>
                    <a:pt x="133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492;p75">
              <a:extLst>
                <a:ext uri="{FF2B5EF4-FFF2-40B4-BE49-F238E27FC236}">
                  <a16:creationId xmlns:a16="http://schemas.microsoft.com/office/drawing/2014/main" id="{C69F7EE0-34E6-4E9C-86FA-DFF559842604}"/>
                </a:ext>
              </a:extLst>
            </p:cNvPr>
            <p:cNvSpPr/>
            <p:nvPr/>
          </p:nvSpPr>
          <p:spPr>
            <a:xfrm>
              <a:off x="3516025" y="4311875"/>
              <a:ext cx="47550" cy="24825"/>
            </a:xfrm>
            <a:custGeom>
              <a:avLst/>
              <a:gdLst/>
              <a:ahLst/>
              <a:cxnLst/>
              <a:rect l="l" t="t" r="r" b="b"/>
              <a:pathLst>
                <a:path w="1902" h="993" extrusionOk="0">
                  <a:moveTo>
                    <a:pt x="1333" y="0"/>
                  </a:moveTo>
                  <a:cubicBezTo>
                    <a:pt x="1032" y="0"/>
                    <a:pt x="731" y="84"/>
                    <a:pt x="467" y="267"/>
                  </a:cubicBezTo>
                  <a:cubicBezTo>
                    <a:pt x="0" y="534"/>
                    <a:pt x="33" y="734"/>
                    <a:pt x="300" y="901"/>
                  </a:cubicBezTo>
                  <a:cubicBezTo>
                    <a:pt x="367" y="934"/>
                    <a:pt x="434" y="967"/>
                    <a:pt x="500" y="967"/>
                  </a:cubicBezTo>
                  <a:cubicBezTo>
                    <a:pt x="567" y="984"/>
                    <a:pt x="634" y="992"/>
                    <a:pt x="701" y="992"/>
                  </a:cubicBezTo>
                  <a:cubicBezTo>
                    <a:pt x="767" y="992"/>
                    <a:pt x="834" y="984"/>
                    <a:pt x="901" y="967"/>
                  </a:cubicBezTo>
                  <a:cubicBezTo>
                    <a:pt x="1234" y="901"/>
                    <a:pt x="1601" y="801"/>
                    <a:pt x="1901" y="700"/>
                  </a:cubicBezTo>
                  <a:lnTo>
                    <a:pt x="1901" y="100"/>
                  </a:lnTo>
                  <a:cubicBezTo>
                    <a:pt x="1719" y="35"/>
                    <a:pt x="1526" y="0"/>
                    <a:pt x="13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493;p75">
              <a:extLst>
                <a:ext uri="{FF2B5EF4-FFF2-40B4-BE49-F238E27FC236}">
                  <a16:creationId xmlns:a16="http://schemas.microsoft.com/office/drawing/2014/main" id="{D2A6B4B1-CA3F-441D-9CD0-B777669AA530}"/>
                </a:ext>
              </a:extLst>
            </p:cNvPr>
            <p:cNvSpPr/>
            <p:nvPr/>
          </p:nvSpPr>
          <p:spPr>
            <a:xfrm>
              <a:off x="3464300" y="4297675"/>
              <a:ext cx="216025" cy="128450"/>
            </a:xfrm>
            <a:custGeom>
              <a:avLst/>
              <a:gdLst/>
              <a:ahLst/>
              <a:cxnLst/>
              <a:rect l="l" t="t" r="r" b="b"/>
              <a:pathLst>
                <a:path w="8641" h="5138" extrusionOk="0">
                  <a:moveTo>
                    <a:pt x="1" y="1"/>
                  </a:moveTo>
                  <a:lnTo>
                    <a:pt x="1" y="902"/>
                  </a:lnTo>
                  <a:lnTo>
                    <a:pt x="301" y="1068"/>
                  </a:lnTo>
                  <a:lnTo>
                    <a:pt x="275" y="1214"/>
                  </a:lnTo>
                  <a:lnTo>
                    <a:pt x="275" y="1214"/>
                  </a:lnTo>
                  <a:cubicBezTo>
                    <a:pt x="361" y="913"/>
                    <a:pt x="565" y="663"/>
                    <a:pt x="835" y="501"/>
                  </a:cubicBezTo>
                  <a:lnTo>
                    <a:pt x="1" y="1"/>
                  </a:lnTo>
                  <a:close/>
                  <a:moveTo>
                    <a:pt x="275" y="1214"/>
                  </a:moveTo>
                  <a:cubicBezTo>
                    <a:pt x="254" y="1285"/>
                    <a:pt x="241" y="1359"/>
                    <a:pt x="234" y="1435"/>
                  </a:cubicBezTo>
                  <a:lnTo>
                    <a:pt x="275" y="1214"/>
                  </a:lnTo>
                  <a:close/>
                  <a:moveTo>
                    <a:pt x="234" y="1435"/>
                  </a:moveTo>
                  <a:lnTo>
                    <a:pt x="234" y="2303"/>
                  </a:lnTo>
                  <a:cubicBezTo>
                    <a:pt x="201" y="2636"/>
                    <a:pt x="468" y="2970"/>
                    <a:pt x="968" y="3237"/>
                  </a:cubicBezTo>
                  <a:cubicBezTo>
                    <a:pt x="1445" y="3518"/>
                    <a:pt x="1993" y="3659"/>
                    <a:pt x="2556" y="3659"/>
                  </a:cubicBezTo>
                  <a:cubicBezTo>
                    <a:pt x="2859" y="3659"/>
                    <a:pt x="3167" y="3619"/>
                    <a:pt x="3470" y="3537"/>
                  </a:cubicBezTo>
                  <a:lnTo>
                    <a:pt x="3970" y="3403"/>
                  </a:lnTo>
                  <a:lnTo>
                    <a:pt x="3970" y="3403"/>
                  </a:lnTo>
                  <a:lnTo>
                    <a:pt x="4538" y="2836"/>
                  </a:lnTo>
                  <a:cubicBezTo>
                    <a:pt x="4752" y="2922"/>
                    <a:pt x="4985" y="2965"/>
                    <a:pt x="5218" y="2965"/>
                  </a:cubicBezTo>
                  <a:cubicBezTo>
                    <a:pt x="5528" y="2965"/>
                    <a:pt x="5838" y="2889"/>
                    <a:pt x="6105" y="2736"/>
                  </a:cubicBezTo>
                  <a:cubicBezTo>
                    <a:pt x="6472" y="2536"/>
                    <a:pt x="6572" y="2303"/>
                    <a:pt x="6272" y="2102"/>
                  </a:cubicBezTo>
                  <a:cubicBezTo>
                    <a:pt x="6132" y="2023"/>
                    <a:pt x="5980" y="1991"/>
                    <a:pt x="5816" y="1991"/>
                  </a:cubicBezTo>
                  <a:cubicBezTo>
                    <a:pt x="5356" y="1991"/>
                    <a:pt x="4801" y="2248"/>
                    <a:pt x="4137" y="2469"/>
                  </a:cubicBezTo>
                  <a:cubicBezTo>
                    <a:pt x="3602" y="2630"/>
                    <a:pt x="3039" y="2771"/>
                    <a:pt x="2467" y="2771"/>
                  </a:cubicBezTo>
                  <a:cubicBezTo>
                    <a:pt x="1969" y="2771"/>
                    <a:pt x="1465" y="2664"/>
                    <a:pt x="968" y="2369"/>
                  </a:cubicBezTo>
                  <a:cubicBezTo>
                    <a:pt x="468" y="2069"/>
                    <a:pt x="234" y="1769"/>
                    <a:pt x="234" y="1435"/>
                  </a:cubicBezTo>
                  <a:close/>
                  <a:moveTo>
                    <a:pt x="8640" y="3603"/>
                  </a:moveTo>
                  <a:lnTo>
                    <a:pt x="7506" y="4237"/>
                  </a:lnTo>
                  <a:lnTo>
                    <a:pt x="6672" y="3737"/>
                  </a:lnTo>
                  <a:cubicBezTo>
                    <a:pt x="6117" y="4014"/>
                    <a:pt x="5498" y="4148"/>
                    <a:pt x="4881" y="4148"/>
                  </a:cubicBezTo>
                  <a:cubicBezTo>
                    <a:pt x="4609" y="4148"/>
                    <a:pt x="4336" y="4122"/>
                    <a:pt x="4071" y="4070"/>
                  </a:cubicBezTo>
                  <a:cubicBezTo>
                    <a:pt x="3837" y="4037"/>
                    <a:pt x="3670" y="3970"/>
                    <a:pt x="3470" y="3904"/>
                  </a:cubicBezTo>
                  <a:lnTo>
                    <a:pt x="3470" y="4804"/>
                  </a:lnTo>
                  <a:cubicBezTo>
                    <a:pt x="3915" y="4962"/>
                    <a:pt x="4385" y="5040"/>
                    <a:pt x="4855" y="5040"/>
                  </a:cubicBezTo>
                  <a:cubicBezTo>
                    <a:pt x="5478" y="5040"/>
                    <a:pt x="6102" y="4904"/>
                    <a:pt x="6672" y="4638"/>
                  </a:cubicBezTo>
                  <a:lnTo>
                    <a:pt x="7506" y="5138"/>
                  </a:lnTo>
                  <a:lnTo>
                    <a:pt x="8640" y="4471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494;p75">
              <a:extLst>
                <a:ext uri="{FF2B5EF4-FFF2-40B4-BE49-F238E27FC236}">
                  <a16:creationId xmlns:a16="http://schemas.microsoft.com/office/drawing/2014/main" id="{735AFD89-F3A6-443A-9766-883313AF78BA}"/>
                </a:ext>
              </a:extLst>
            </p:cNvPr>
            <p:cNvSpPr/>
            <p:nvPr/>
          </p:nvSpPr>
          <p:spPr>
            <a:xfrm>
              <a:off x="3469325" y="4333550"/>
              <a:ext cx="211000" cy="92575"/>
            </a:xfrm>
            <a:custGeom>
              <a:avLst/>
              <a:gdLst/>
              <a:ahLst/>
              <a:cxnLst/>
              <a:rect l="l" t="t" r="r" b="b"/>
              <a:pathLst>
                <a:path w="8440" h="3703" extrusionOk="0">
                  <a:moveTo>
                    <a:pt x="0" y="0"/>
                  </a:moveTo>
                  <a:lnTo>
                    <a:pt x="0" y="868"/>
                  </a:lnTo>
                  <a:cubicBezTo>
                    <a:pt x="0" y="1201"/>
                    <a:pt x="234" y="1535"/>
                    <a:pt x="767" y="1802"/>
                  </a:cubicBezTo>
                  <a:cubicBezTo>
                    <a:pt x="1244" y="2083"/>
                    <a:pt x="1792" y="2224"/>
                    <a:pt x="2355" y="2224"/>
                  </a:cubicBezTo>
                  <a:cubicBezTo>
                    <a:pt x="2658" y="2224"/>
                    <a:pt x="2966" y="2184"/>
                    <a:pt x="3269" y="2102"/>
                  </a:cubicBezTo>
                  <a:lnTo>
                    <a:pt x="3769" y="1968"/>
                  </a:lnTo>
                  <a:lnTo>
                    <a:pt x="3769" y="1968"/>
                  </a:lnTo>
                  <a:lnTo>
                    <a:pt x="4337" y="1401"/>
                  </a:lnTo>
                  <a:cubicBezTo>
                    <a:pt x="4551" y="1487"/>
                    <a:pt x="4778" y="1530"/>
                    <a:pt x="5006" y="1530"/>
                  </a:cubicBezTo>
                  <a:cubicBezTo>
                    <a:pt x="5311" y="1530"/>
                    <a:pt x="5618" y="1454"/>
                    <a:pt x="5904" y="1301"/>
                  </a:cubicBezTo>
                  <a:cubicBezTo>
                    <a:pt x="6271" y="1101"/>
                    <a:pt x="6371" y="868"/>
                    <a:pt x="6038" y="667"/>
                  </a:cubicBezTo>
                  <a:cubicBezTo>
                    <a:pt x="5897" y="588"/>
                    <a:pt x="5748" y="556"/>
                    <a:pt x="5586" y="556"/>
                  </a:cubicBezTo>
                  <a:cubicBezTo>
                    <a:pt x="5135" y="556"/>
                    <a:pt x="4591" y="813"/>
                    <a:pt x="3903" y="1034"/>
                  </a:cubicBezTo>
                  <a:cubicBezTo>
                    <a:pt x="3386" y="1195"/>
                    <a:pt x="2830" y="1336"/>
                    <a:pt x="2257" y="1336"/>
                  </a:cubicBezTo>
                  <a:cubicBezTo>
                    <a:pt x="1758" y="1336"/>
                    <a:pt x="1246" y="1229"/>
                    <a:pt x="734" y="934"/>
                  </a:cubicBezTo>
                  <a:cubicBezTo>
                    <a:pt x="267" y="634"/>
                    <a:pt x="0" y="334"/>
                    <a:pt x="0" y="0"/>
                  </a:cubicBezTo>
                  <a:close/>
                  <a:moveTo>
                    <a:pt x="8439" y="2135"/>
                  </a:moveTo>
                  <a:lnTo>
                    <a:pt x="7305" y="2802"/>
                  </a:lnTo>
                  <a:lnTo>
                    <a:pt x="6471" y="2302"/>
                  </a:lnTo>
                  <a:cubicBezTo>
                    <a:pt x="5893" y="2579"/>
                    <a:pt x="5283" y="2713"/>
                    <a:pt x="4663" y="2713"/>
                  </a:cubicBezTo>
                  <a:cubicBezTo>
                    <a:pt x="4389" y="2713"/>
                    <a:pt x="4112" y="2687"/>
                    <a:pt x="3836" y="2635"/>
                  </a:cubicBezTo>
                  <a:cubicBezTo>
                    <a:pt x="3636" y="2602"/>
                    <a:pt x="3436" y="2535"/>
                    <a:pt x="3269" y="2469"/>
                  </a:cubicBezTo>
                  <a:lnTo>
                    <a:pt x="3269" y="3336"/>
                  </a:lnTo>
                  <a:cubicBezTo>
                    <a:pt x="3727" y="3513"/>
                    <a:pt x="4211" y="3599"/>
                    <a:pt x="4694" y="3599"/>
                  </a:cubicBezTo>
                  <a:cubicBezTo>
                    <a:pt x="5304" y="3599"/>
                    <a:pt x="5914" y="3463"/>
                    <a:pt x="6471" y="3203"/>
                  </a:cubicBezTo>
                  <a:lnTo>
                    <a:pt x="7305" y="3703"/>
                  </a:lnTo>
                  <a:lnTo>
                    <a:pt x="8439" y="3036"/>
                  </a:lnTo>
                  <a:lnTo>
                    <a:pt x="8439" y="2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495;p75">
              <a:extLst>
                <a:ext uri="{FF2B5EF4-FFF2-40B4-BE49-F238E27FC236}">
                  <a16:creationId xmlns:a16="http://schemas.microsoft.com/office/drawing/2014/main" id="{3F3E92DA-3509-4DC5-99E9-E7B3EB0571D7}"/>
                </a:ext>
              </a:extLst>
            </p:cNvPr>
            <p:cNvSpPr/>
            <p:nvPr/>
          </p:nvSpPr>
          <p:spPr>
            <a:xfrm>
              <a:off x="3464300" y="4297675"/>
              <a:ext cx="20875" cy="26725"/>
            </a:xfrm>
            <a:custGeom>
              <a:avLst/>
              <a:gdLst/>
              <a:ahLst/>
              <a:cxnLst/>
              <a:rect l="l" t="t" r="r" b="b"/>
              <a:pathLst>
                <a:path w="835" h="1069" extrusionOk="0">
                  <a:moveTo>
                    <a:pt x="1" y="1"/>
                  </a:moveTo>
                  <a:lnTo>
                    <a:pt x="1" y="902"/>
                  </a:lnTo>
                  <a:lnTo>
                    <a:pt x="301" y="1068"/>
                  </a:lnTo>
                  <a:cubicBezTo>
                    <a:pt x="435" y="835"/>
                    <a:pt x="601" y="635"/>
                    <a:pt x="835" y="5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496;p75">
              <a:extLst>
                <a:ext uri="{FF2B5EF4-FFF2-40B4-BE49-F238E27FC236}">
                  <a16:creationId xmlns:a16="http://schemas.microsoft.com/office/drawing/2014/main" id="{AE0261C9-27CA-44CA-8DE9-053FC508B45B}"/>
                </a:ext>
              </a:extLst>
            </p:cNvPr>
            <p:cNvSpPr/>
            <p:nvPr/>
          </p:nvSpPr>
          <p:spPr>
            <a:xfrm>
              <a:off x="3659450" y="4354400"/>
              <a:ext cx="15875" cy="29200"/>
            </a:xfrm>
            <a:custGeom>
              <a:avLst/>
              <a:gdLst/>
              <a:ahLst/>
              <a:cxnLst/>
              <a:rect l="l" t="t" r="r" b="b"/>
              <a:pathLst>
                <a:path w="635" h="1168" extrusionOk="0">
                  <a:moveTo>
                    <a:pt x="634" y="0"/>
                  </a:moveTo>
                  <a:cubicBezTo>
                    <a:pt x="568" y="367"/>
                    <a:pt x="334" y="701"/>
                    <a:pt x="1" y="834"/>
                  </a:cubicBezTo>
                  <a:lnTo>
                    <a:pt x="568" y="1168"/>
                  </a:lnTo>
                  <a:cubicBezTo>
                    <a:pt x="601" y="1034"/>
                    <a:pt x="634" y="901"/>
                    <a:pt x="634" y="734"/>
                  </a:cubicBezTo>
                  <a:cubicBezTo>
                    <a:pt x="634" y="734"/>
                    <a:pt x="634" y="234"/>
                    <a:pt x="63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497;p75">
              <a:extLst>
                <a:ext uri="{FF2B5EF4-FFF2-40B4-BE49-F238E27FC236}">
                  <a16:creationId xmlns:a16="http://schemas.microsoft.com/office/drawing/2014/main" id="{A904DFC1-6831-4624-A202-8BA2A81FA20B}"/>
                </a:ext>
              </a:extLst>
            </p:cNvPr>
            <p:cNvSpPr/>
            <p:nvPr/>
          </p:nvSpPr>
          <p:spPr>
            <a:xfrm>
              <a:off x="3659450" y="4354400"/>
              <a:ext cx="15875" cy="29200"/>
            </a:xfrm>
            <a:custGeom>
              <a:avLst/>
              <a:gdLst/>
              <a:ahLst/>
              <a:cxnLst/>
              <a:rect l="l" t="t" r="r" b="b"/>
              <a:pathLst>
                <a:path w="635" h="1168" extrusionOk="0">
                  <a:moveTo>
                    <a:pt x="634" y="0"/>
                  </a:moveTo>
                  <a:cubicBezTo>
                    <a:pt x="568" y="367"/>
                    <a:pt x="334" y="701"/>
                    <a:pt x="1" y="834"/>
                  </a:cubicBezTo>
                  <a:lnTo>
                    <a:pt x="568" y="1168"/>
                  </a:lnTo>
                  <a:cubicBezTo>
                    <a:pt x="601" y="1034"/>
                    <a:pt x="634" y="901"/>
                    <a:pt x="634" y="734"/>
                  </a:cubicBezTo>
                  <a:cubicBezTo>
                    <a:pt x="634" y="734"/>
                    <a:pt x="634" y="234"/>
                    <a:pt x="6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498;p75">
              <a:extLst>
                <a:ext uri="{FF2B5EF4-FFF2-40B4-BE49-F238E27FC236}">
                  <a16:creationId xmlns:a16="http://schemas.microsoft.com/office/drawing/2014/main" id="{4D7A4212-9EA0-4A17-89CF-054ED0859AEA}"/>
                </a:ext>
              </a:extLst>
            </p:cNvPr>
            <p:cNvSpPr/>
            <p:nvPr/>
          </p:nvSpPr>
          <p:spPr>
            <a:xfrm>
              <a:off x="3464300" y="4281000"/>
              <a:ext cx="216025" cy="121775"/>
            </a:xfrm>
            <a:custGeom>
              <a:avLst/>
              <a:gdLst/>
              <a:ahLst/>
              <a:cxnLst/>
              <a:rect l="l" t="t" r="r" b="b"/>
              <a:pathLst>
                <a:path w="8641" h="4871" extrusionOk="0">
                  <a:moveTo>
                    <a:pt x="1135" y="1"/>
                  </a:moveTo>
                  <a:lnTo>
                    <a:pt x="1" y="668"/>
                  </a:lnTo>
                  <a:lnTo>
                    <a:pt x="835" y="1135"/>
                  </a:lnTo>
                  <a:cubicBezTo>
                    <a:pt x="468" y="1335"/>
                    <a:pt x="268" y="1702"/>
                    <a:pt x="201" y="2102"/>
                  </a:cubicBezTo>
                  <a:cubicBezTo>
                    <a:pt x="201" y="2402"/>
                    <a:pt x="468" y="2736"/>
                    <a:pt x="935" y="3003"/>
                  </a:cubicBezTo>
                  <a:cubicBezTo>
                    <a:pt x="1457" y="3304"/>
                    <a:pt x="1980" y="3417"/>
                    <a:pt x="2488" y="3417"/>
                  </a:cubicBezTo>
                  <a:cubicBezTo>
                    <a:pt x="3051" y="3417"/>
                    <a:pt x="3596" y="3278"/>
                    <a:pt x="4104" y="3103"/>
                  </a:cubicBezTo>
                  <a:cubicBezTo>
                    <a:pt x="4779" y="2886"/>
                    <a:pt x="5314" y="2652"/>
                    <a:pt x="5761" y="2652"/>
                  </a:cubicBezTo>
                  <a:cubicBezTo>
                    <a:pt x="5932" y="2652"/>
                    <a:pt x="6091" y="2686"/>
                    <a:pt x="6239" y="2769"/>
                  </a:cubicBezTo>
                  <a:cubicBezTo>
                    <a:pt x="6572" y="2970"/>
                    <a:pt x="6472" y="3170"/>
                    <a:pt x="6105" y="3403"/>
                  </a:cubicBezTo>
                  <a:cubicBezTo>
                    <a:pt x="5819" y="3556"/>
                    <a:pt x="5512" y="3632"/>
                    <a:pt x="5207" y="3632"/>
                  </a:cubicBezTo>
                  <a:cubicBezTo>
                    <a:pt x="4979" y="3632"/>
                    <a:pt x="4752" y="3589"/>
                    <a:pt x="4538" y="3503"/>
                  </a:cubicBezTo>
                  <a:lnTo>
                    <a:pt x="3470" y="4537"/>
                  </a:lnTo>
                  <a:cubicBezTo>
                    <a:pt x="3637" y="4604"/>
                    <a:pt x="3837" y="4671"/>
                    <a:pt x="4037" y="4737"/>
                  </a:cubicBezTo>
                  <a:cubicBezTo>
                    <a:pt x="4371" y="4804"/>
                    <a:pt x="4738" y="4804"/>
                    <a:pt x="5071" y="4804"/>
                  </a:cubicBezTo>
                  <a:cubicBezTo>
                    <a:pt x="5638" y="4771"/>
                    <a:pt x="6172" y="4637"/>
                    <a:pt x="6672" y="4404"/>
                  </a:cubicBezTo>
                  <a:lnTo>
                    <a:pt x="7506" y="4871"/>
                  </a:lnTo>
                  <a:lnTo>
                    <a:pt x="8640" y="4237"/>
                  </a:lnTo>
                  <a:lnTo>
                    <a:pt x="8440" y="4137"/>
                  </a:lnTo>
                  <a:lnTo>
                    <a:pt x="7807" y="3770"/>
                  </a:lnTo>
                  <a:cubicBezTo>
                    <a:pt x="8207" y="3603"/>
                    <a:pt x="8440" y="3203"/>
                    <a:pt x="8440" y="2803"/>
                  </a:cubicBezTo>
                  <a:cubicBezTo>
                    <a:pt x="8440" y="2769"/>
                    <a:pt x="8440" y="2736"/>
                    <a:pt x="8440" y="2703"/>
                  </a:cubicBezTo>
                  <a:cubicBezTo>
                    <a:pt x="8440" y="2402"/>
                    <a:pt x="8207" y="2102"/>
                    <a:pt x="7740" y="1835"/>
                  </a:cubicBezTo>
                  <a:cubicBezTo>
                    <a:pt x="7273" y="1569"/>
                    <a:pt x="6772" y="1435"/>
                    <a:pt x="6239" y="1435"/>
                  </a:cubicBezTo>
                  <a:lnTo>
                    <a:pt x="5672" y="1435"/>
                  </a:lnTo>
                  <a:cubicBezTo>
                    <a:pt x="5438" y="1468"/>
                    <a:pt x="5205" y="1535"/>
                    <a:pt x="4971" y="1602"/>
                  </a:cubicBezTo>
                  <a:lnTo>
                    <a:pt x="4604" y="1702"/>
                  </a:lnTo>
                  <a:lnTo>
                    <a:pt x="4137" y="1835"/>
                  </a:lnTo>
                  <a:lnTo>
                    <a:pt x="3970" y="1902"/>
                  </a:lnTo>
                  <a:cubicBezTo>
                    <a:pt x="3637" y="2036"/>
                    <a:pt x="3303" y="2136"/>
                    <a:pt x="2970" y="2202"/>
                  </a:cubicBezTo>
                  <a:cubicBezTo>
                    <a:pt x="2903" y="2219"/>
                    <a:pt x="2836" y="2227"/>
                    <a:pt x="2770" y="2227"/>
                  </a:cubicBezTo>
                  <a:cubicBezTo>
                    <a:pt x="2703" y="2227"/>
                    <a:pt x="2636" y="2219"/>
                    <a:pt x="2569" y="2202"/>
                  </a:cubicBezTo>
                  <a:cubicBezTo>
                    <a:pt x="2469" y="2169"/>
                    <a:pt x="2403" y="2136"/>
                    <a:pt x="2369" y="2102"/>
                  </a:cubicBezTo>
                  <a:cubicBezTo>
                    <a:pt x="2102" y="1969"/>
                    <a:pt x="2069" y="1735"/>
                    <a:pt x="2536" y="1468"/>
                  </a:cubicBezTo>
                  <a:cubicBezTo>
                    <a:pt x="2799" y="1307"/>
                    <a:pt x="3098" y="1219"/>
                    <a:pt x="3397" y="1219"/>
                  </a:cubicBezTo>
                  <a:cubicBezTo>
                    <a:pt x="3592" y="1219"/>
                    <a:pt x="3786" y="1256"/>
                    <a:pt x="3970" y="1335"/>
                  </a:cubicBezTo>
                  <a:lnTo>
                    <a:pt x="4971" y="301"/>
                  </a:lnTo>
                  <a:cubicBezTo>
                    <a:pt x="4554" y="176"/>
                    <a:pt x="4125" y="114"/>
                    <a:pt x="3699" y="114"/>
                  </a:cubicBezTo>
                  <a:cubicBezTo>
                    <a:pt x="3103" y="114"/>
                    <a:pt x="2514" y="234"/>
                    <a:pt x="1969" y="468"/>
                  </a:cubicBezTo>
                  <a:lnTo>
                    <a:pt x="1135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499;p75">
              <a:extLst>
                <a:ext uri="{FF2B5EF4-FFF2-40B4-BE49-F238E27FC236}">
                  <a16:creationId xmlns:a16="http://schemas.microsoft.com/office/drawing/2014/main" id="{3B03792D-E0E1-4E16-AD6D-48FF833CA6BC}"/>
                </a:ext>
              </a:extLst>
            </p:cNvPr>
            <p:cNvSpPr/>
            <p:nvPr/>
          </p:nvSpPr>
          <p:spPr>
            <a:xfrm>
              <a:off x="3631100" y="4391925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0" y="0"/>
                  </a:moveTo>
                  <a:lnTo>
                    <a:pt x="0" y="868"/>
                  </a:lnTo>
                  <a:lnTo>
                    <a:pt x="834" y="1368"/>
                  </a:lnTo>
                  <a:lnTo>
                    <a:pt x="8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500;p75">
              <a:extLst>
                <a:ext uri="{FF2B5EF4-FFF2-40B4-BE49-F238E27FC236}">
                  <a16:creationId xmlns:a16="http://schemas.microsoft.com/office/drawing/2014/main" id="{E382DD87-F0A0-49CE-9B79-E26C27BA2E13}"/>
                </a:ext>
              </a:extLst>
            </p:cNvPr>
            <p:cNvSpPr/>
            <p:nvPr/>
          </p:nvSpPr>
          <p:spPr>
            <a:xfrm>
              <a:off x="3631100" y="4391925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0" y="0"/>
                  </a:moveTo>
                  <a:lnTo>
                    <a:pt x="0" y="868"/>
                  </a:lnTo>
                  <a:lnTo>
                    <a:pt x="834" y="1368"/>
                  </a:lnTo>
                  <a:lnTo>
                    <a:pt x="8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501;p75">
              <a:extLst>
                <a:ext uri="{FF2B5EF4-FFF2-40B4-BE49-F238E27FC236}">
                  <a16:creationId xmlns:a16="http://schemas.microsoft.com/office/drawing/2014/main" id="{0E70F118-B850-4196-BE56-1EC3619F2439}"/>
                </a:ext>
              </a:extLst>
            </p:cNvPr>
            <p:cNvSpPr/>
            <p:nvPr/>
          </p:nvSpPr>
          <p:spPr>
            <a:xfrm>
              <a:off x="3464300" y="4281850"/>
              <a:ext cx="49250" cy="15850"/>
            </a:xfrm>
            <a:custGeom>
              <a:avLst/>
              <a:gdLst/>
              <a:ahLst/>
              <a:cxnLst/>
              <a:rect l="l" t="t" r="r" b="b"/>
              <a:pathLst>
                <a:path w="1970" h="634" extrusionOk="0">
                  <a:moveTo>
                    <a:pt x="1135" y="0"/>
                  </a:moveTo>
                  <a:lnTo>
                    <a:pt x="1" y="634"/>
                  </a:lnTo>
                  <a:lnTo>
                    <a:pt x="1135" y="134"/>
                  </a:lnTo>
                  <a:lnTo>
                    <a:pt x="1969" y="467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502;p75">
              <a:extLst>
                <a:ext uri="{FF2B5EF4-FFF2-40B4-BE49-F238E27FC236}">
                  <a16:creationId xmlns:a16="http://schemas.microsoft.com/office/drawing/2014/main" id="{83E0A2D3-2BF3-4B98-86AC-373DA060BDD5}"/>
                </a:ext>
              </a:extLst>
            </p:cNvPr>
            <p:cNvSpPr/>
            <p:nvPr/>
          </p:nvSpPr>
          <p:spPr>
            <a:xfrm>
              <a:off x="3527700" y="4289350"/>
              <a:ext cx="60900" cy="29200"/>
            </a:xfrm>
            <a:custGeom>
              <a:avLst/>
              <a:gdLst/>
              <a:ahLst/>
              <a:cxnLst/>
              <a:rect l="l" t="t" r="r" b="b"/>
              <a:pathLst>
                <a:path w="2436" h="1168" extrusionOk="0">
                  <a:moveTo>
                    <a:pt x="2435" y="0"/>
                  </a:moveTo>
                  <a:lnTo>
                    <a:pt x="1434" y="901"/>
                  </a:lnTo>
                  <a:cubicBezTo>
                    <a:pt x="1275" y="848"/>
                    <a:pt x="1112" y="822"/>
                    <a:pt x="951" y="822"/>
                  </a:cubicBezTo>
                  <a:cubicBezTo>
                    <a:pt x="607" y="822"/>
                    <a:pt x="273" y="941"/>
                    <a:pt x="0" y="1168"/>
                  </a:cubicBezTo>
                  <a:cubicBezTo>
                    <a:pt x="264" y="985"/>
                    <a:pt x="565" y="901"/>
                    <a:pt x="866" y="901"/>
                  </a:cubicBezTo>
                  <a:cubicBezTo>
                    <a:pt x="1059" y="901"/>
                    <a:pt x="1252" y="936"/>
                    <a:pt x="1434" y="1001"/>
                  </a:cubicBezTo>
                  <a:lnTo>
                    <a:pt x="24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503;p75">
              <a:extLst>
                <a:ext uri="{FF2B5EF4-FFF2-40B4-BE49-F238E27FC236}">
                  <a16:creationId xmlns:a16="http://schemas.microsoft.com/office/drawing/2014/main" id="{6057CC93-838F-41EB-AEE1-512EC874E78B}"/>
                </a:ext>
              </a:extLst>
            </p:cNvPr>
            <p:cNvSpPr/>
            <p:nvPr/>
          </p:nvSpPr>
          <p:spPr>
            <a:xfrm>
              <a:off x="3551050" y="4368575"/>
              <a:ext cx="40050" cy="33375"/>
            </a:xfrm>
            <a:custGeom>
              <a:avLst/>
              <a:gdLst/>
              <a:ahLst/>
              <a:cxnLst/>
              <a:rect l="l" t="t" r="r" b="b"/>
              <a:pathLst>
                <a:path w="1602" h="1335" extrusionOk="0">
                  <a:moveTo>
                    <a:pt x="1068" y="0"/>
                  </a:moveTo>
                  <a:lnTo>
                    <a:pt x="0" y="1068"/>
                  </a:lnTo>
                  <a:cubicBezTo>
                    <a:pt x="167" y="1134"/>
                    <a:pt x="367" y="1201"/>
                    <a:pt x="567" y="1234"/>
                  </a:cubicBezTo>
                  <a:cubicBezTo>
                    <a:pt x="901" y="1301"/>
                    <a:pt x="1268" y="1335"/>
                    <a:pt x="1601" y="1335"/>
                  </a:cubicBezTo>
                  <a:cubicBezTo>
                    <a:pt x="1101" y="1335"/>
                    <a:pt x="601" y="1234"/>
                    <a:pt x="167" y="1034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504;p75">
              <a:extLst>
                <a:ext uri="{FF2B5EF4-FFF2-40B4-BE49-F238E27FC236}">
                  <a16:creationId xmlns:a16="http://schemas.microsoft.com/office/drawing/2014/main" id="{811DD6A4-3EDD-4C1C-914E-A36BDC639AF8}"/>
                </a:ext>
              </a:extLst>
            </p:cNvPr>
            <p:cNvSpPr/>
            <p:nvPr/>
          </p:nvSpPr>
          <p:spPr>
            <a:xfrm>
              <a:off x="3631100" y="438775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968" y="0"/>
                  </a:moveTo>
                  <a:lnTo>
                    <a:pt x="834" y="534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834" y="634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505;p75">
              <a:extLst>
                <a:ext uri="{FF2B5EF4-FFF2-40B4-BE49-F238E27FC236}">
                  <a16:creationId xmlns:a16="http://schemas.microsoft.com/office/drawing/2014/main" id="{A2E12A78-EC35-4A1B-8BAB-2125C0646B13}"/>
                </a:ext>
              </a:extLst>
            </p:cNvPr>
            <p:cNvSpPr/>
            <p:nvPr/>
          </p:nvSpPr>
          <p:spPr>
            <a:xfrm>
              <a:off x="3305875" y="4202625"/>
              <a:ext cx="266050" cy="149300"/>
            </a:xfrm>
            <a:custGeom>
              <a:avLst/>
              <a:gdLst/>
              <a:ahLst/>
              <a:cxnLst/>
              <a:rect l="l" t="t" r="r" b="b"/>
              <a:pathLst>
                <a:path w="10642" h="5972" extrusionOk="0">
                  <a:moveTo>
                    <a:pt x="10641" y="0"/>
                  </a:moveTo>
                  <a:cubicBezTo>
                    <a:pt x="7772" y="0"/>
                    <a:pt x="5037" y="634"/>
                    <a:pt x="3002" y="1835"/>
                  </a:cubicBezTo>
                  <a:cubicBezTo>
                    <a:pt x="1068" y="2936"/>
                    <a:pt x="0" y="4403"/>
                    <a:pt x="0" y="5971"/>
                  </a:cubicBezTo>
                  <a:cubicBezTo>
                    <a:pt x="0" y="5971"/>
                    <a:pt x="100" y="3803"/>
                    <a:pt x="3102" y="1968"/>
                  </a:cubicBezTo>
                  <a:cubicBezTo>
                    <a:pt x="6038" y="167"/>
                    <a:pt x="10641" y="0"/>
                    <a:pt x="1064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506;p75">
              <a:extLst>
                <a:ext uri="{FF2B5EF4-FFF2-40B4-BE49-F238E27FC236}">
                  <a16:creationId xmlns:a16="http://schemas.microsoft.com/office/drawing/2014/main" id="{21F3DE3F-6461-40F8-A427-F980C89E00C0}"/>
                </a:ext>
              </a:extLst>
            </p:cNvPr>
            <p:cNvSpPr/>
            <p:nvPr/>
          </p:nvSpPr>
          <p:spPr>
            <a:xfrm>
              <a:off x="3551050" y="4333550"/>
              <a:ext cx="310225" cy="178925"/>
            </a:xfrm>
            <a:custGeom>
              <a:avLst/>
              <a:gdLst/>
              <a:ahLst/>
              <a:cxnLst/>
              <a:rect l="l" t="t" r="r" b="b"/>
              <a:pathLst>
                <a:path w="12409" h="7157" extrusionOk="0">
                  <a:moveTo>
                    <a:pt x="11942" y="0"/>
                  </a:moveTo>
                  <a:cubicBezTo>
                    <a:pt x="11942" y="1"/>
                    <a:pt x="12408" y="3070"/>
                    <a:pt x="8540" y="5171"/>
                  </a:cubicBezTo>
                  <a:cubicBezTo>
                    <a:pt x="5042" y="7056"/>
                    <a:pt x="823" y="7139"/>
                    <a:pt x="106" y="7139"/>
                  </a:cubicBezTo>
                  <a:cubicBezTo>
                    <a:pt x="37" y="7139"/>
                    <a:pt x="0" y="7139"/>
                    <a:pt x="0" y="7139"/>
                  </a:cubicBezTo>
                  <a:lnTo>
                    <a:pt x="0" y="7139"/>
                  </a:lnTo>
                  <a:cubicBezTo>
                    <a:pt x="284" y="7151"/>
                    <a:pt x="568" y="7157"/>
                    <a:pt x="853" y="7157"/>
                  </a:cubicBezTo>
                  <a:cubicBezTo>
                    <a:pt x="3709" y="7157"/>
                    <a:pt x="6555" y="6545"/>
                    <a:pt x="8740" y="5271"/>
                  </a:cubicBezTo>
                  <a:cubicBezTo>
                    <a:pt x="11241" y="3836"/>
                    <a:pt x="12309" y="1868"/>
                    <a:pt x="119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507;p75">
              <a:extLst>
                <a:ext uri="{FF2B5EF4-FFF2-40B4-BE49-F238E27FC236}">
                  <a16:creationId xmlns:a16="http://schemas.microsoft.com/office/drawing/2014/main" id="{47865D92-4E45-46E3-AF9F-22D8D5B50FBE}"/>
                </a:ext>
              </a:extLst>
            </p:cNvPr>
            <p:cNvSpPr/>
            <p:nvPr/>
          </p:nvSpPr>
          <p:spPr>
            <a:xfrm>
              <a:off x="3310025" y="4164875"/>
              <a:ext cx="557100" cy="321500"/>
            </a:xfrm>
            <a:custGeom>
              <a:avLst/>
              <a:gdLst/>
              <a:ahLst/>
              <a:cxnLst/>
              <a:rect l="l" t="t" r="r" b="b"/>
              <a:pathLst>
                <a:path w="22284" h="12860" extrusionOk="0">
                  <a:moveTo>
                    <a:pt x="11159" y="1"/>
                  </a:moveTo>
                  <a:cubicBezTo>
                    <a:pt x="8307" y="1"/>
                    <a:pt x="5455" y="626"/>
                    <a:pt x="3270" y="1877"/>
                  </a:cubicBezTo>
                  <a:cubicBezTo>
                    <a:pt x="2169" y="2444"/>
                    <a:pt x="1268" y="3311"/>
                    <a:pt x="601" y="4346"/>
                  </a:cubicBezTo>
                  <a:lnTo>
                    <a:pt x="1" y="4346"/>
                  </a:lnTo>
                  <a:lnTo>
                    <a:pt x="1" y="6614"/>
                  </a:lnTo>
                  <a:cubicBezTo>
                    <a:pt x="68" y="8182"/>
                    <a:pt x="1168" y="9749"/>
                    <a:pt x="3270" y="10984"/>
                  </a:cubicBezTo>
                  <a:cubicBezTo>
                    <a:pt x="5438" y="12235"/>
                    <a:pt x="8290" y="12860"/>
                    <a:pt x="11146" y="12860"/>
                  </a:cubicBezTo>
                  <a:cubicBezTo>
                    <a:pt x="14003" y="12860"/>
                    <a:pt x="16863" y="12235"/>
                    <a:pt x="19048" y="10984"/>
                  </a:cubicBezTo>
                  <a:cubicBezTo>
                    <a:pt x="21116" y="9783"/>
                    <a:pt x="22217" y="8182"/>
                    <a:pt x="22283" y="6614"/>
                  </a:cubicBezTo>
                  <a:lnTo>
                    <a:pt x="22283" y="4346"/>
                  </a:lnTo>
                  <a:lnTo>
                    <a:pt x="21716" y="4346"/>
                  </a:lnTo>
                  <a:cubicBezTo>
                    <a:pt x="21049" y="3311"/>
                    <a:pt x="20115" y="2444"/>
                    <a:pt x="19048" y="1877"/>
                  </a:cubicBezTo>
                  <a:cubicBezTo>
                    <a:pt x="16863" y="626"/>
                    <a:pt x="14011" y="1"/>
                    <a:pt x="111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508;p75">
              <a:extLst>
                <a:ext uri="{FF2B5EF4-FFF2-40B4-BE49-F238E27FC236}">
                  <a16:creationId xmlns:a16="http://schemas.microsoft.com/office/drawing/2014/main" id="{8D7040A4-05CB-45E9-8AD2-53A367E0F829}"/>
                </a:ext>
              </a:extLst>
            </p:cNvPr>
            <p:cNvSpPr/>
            <p:nvPr/>
          </p:nvSpPr>
          <p:spPr>
            <a:xfrm>
              <a:off x="3310025" y="4164875"/>
              <a:ext cx="557100" cy="321500"/>
            </a:xfrm>
            <a:custGeom>
              <a:avLst/>
              <a:gdLst/>
              <a:ahLst/>
              <a:cxnLst/>
              <a:rect l="l" t="t" r="r" b="b"/>
              <a:pathLst>
                <a:path w="22284" h="12860" extrusionOk="0">
                  <a:moveTo>
                    <a:pt x="11159" y="1"/>
                  </a:moveTo>
                  <a:cubicBezTo>
                    <a:pt x="8307" y="1"/>
                    <a:pt x="5455" y="626"/>
                    <a:pt x="3270" y="1877"/>
                  </a:cubicBezTo>
                  <a:cubicBezTo>
                    <a:pt x="2169" y="2444"/>
                    <a:pt x="1268" y="3311"/>
                    <a:pt x="601" y="4346"/>
                  </a:cubicBezTo>
                  <a:lnTo>
                    <a:pt x="1" y="4346"/>
                  </a:lnTo>
                  <a:lnTo>
                    <a:pt x="1" y="6614"/>
                  </a:lnTo>
                  <a:cubicBezTo>
                    <a:pt x="68" y="8182"/>
                    <a:pt x="1168" y="9749"/>
                    <a:pt x="3270" y="10984"/>
                  </a:cubicBezTo>
                  <a:cubicBezTo>
                    <a:pt x="5438" y="12235"/>
                    <a:pt x="8290" y="12860"/>
                    <a:pt x="11146" y="12860"/>
                  </a:cubicBezTo>
                  <a:cubicBezTo>
                    <a:pt x="14003" y="12860"/>
                    <a:pt x="16863" y="12235"/>
                    <a:pt x="19048" y="10984"/>
                  </a:cubicBezTo>
                  <a:cubicBezTo>
                    <a:pt x="21116" y="9783"/>
                    <a:pt x="22217" y="8182"/>
                    <a:pt x="22283" y="6614"/>
                  </a:cubicBezTo>
                  <a:lnTo>
                    <a:pt x="22283" y="4346"/>
                  </a:lnTo>
                  <a:lnTo>
                    <a:pt x="21716" y="4346"/>
                  </a:lnTo>
                  <a:cubicBezTo>
                    <a:pt x="21049" y="3311"/>
                    <a:pt x="20115" y="2444"/>
                    <a:pt x="19048" y="1877"/>
                  </a:cubicBezTo>
                  <a:cubicBezTo>
                    <a:pt x="16863" y="626"/>
                    <a:pt x="14011" y="1"/>
                    <a:pt x="11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509;p75">
              <a:extLst>
                <a:ext uri="{FF2B5EF4-FFF2-40B4-BE49-F238E27FC236}">
                  <a16:creationId xmlns:a16="http://schemas.microsoft.com/office/drawing/2014/main" id="{7AA9BB41-C1C9-4AEB-B4F8-110AA60BC780}"/>
                </a:ext>
              </a:extLst>
            </p:cNvPr>
            <p:cNvSpPr/>
            <p:nvPr/>
          </p:nvSpPr>
          <p:spPr>
            <a:xfrm>
              <a:off x="3310025" y="4164250"/>
              <a:ext cx="278575" cy="321925"/>
            </a:xfrm>
            <a:custGeom>
              <a:avLst/>
              <a:gdLst/>
              <a:ahLst/>
              <a:cxnLst/>
              <a:rect l="l" t="t" r="r" b="b"/>
              <a:pathLst>
                <a:path w="11143" h="12877" extrusionOk="0">
                  <a:moveTo>
                    <a:pt x="11142" y="1"/>
                  </a:moveTo>
                  <a:cubicBezTo>
                    <a:pt x="8307" y="1"/>
                    <a:pt x="5438" y="635"/>
                    <a:pt x="3270" y="1902"/>
                  </a:cubicBezTo>
                  <a:cubicBezTo>
                    <a:pt x="2169" y="2469"/>
                    <a:pt x="1268" y="3336"/>
                    <a:pt x="601" y="4371"/>
                  </a:cubicBezTo>
                  <a:lnTo>
                    <a:pt x="1" y="4371"/>
                  </a:lnTo>
                  <a:lnTo>
                    <a:pt x="1" y="6639"/>
                  </a:lnTo>
                  <a:cubicBezTo>
                    <a:pt x="68" y="8207"/>
                    <a:pt x="1168" y="9774"/>
                    <a:pt x="3270" y="11009"/>
                  </a:cubicBezTo>
                  <a:cubicBezTo>
                    <a:pt x="5438" y="12243"/>
                    <a:pt x="8307" y="12877"/>
                    <a:pt x="11142" y="12877"/>
                  </a:cubicBezTo>
                  <a:lnTo>
                    <a:pt x="111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510;p75">
              <a:extLst>
                <a:ext uri="{FF2B5EF4-FFF2-40B4-BE49-F238E27FC236}">
                  <a16:creationId xmlns:a16="http://schemas.microsoft.com/office/drawing/2014/main" id="{BD1005F7-B9CA-4942-847A-802E982D21BD}"/>
                </a:ext>
              </a:extLst>
            </p:cNvPr>
            <p:cNvSpPr/>
            <p:nvPr/>
          </p:nvSpPr>
          <p:spPr>
            <a:xfrm>
              <a:off x="3310025" y="4190950"/>
              <a:ext cx="126800" cy="269375"/>
            </a:xfrm>
            <a:custGeom>
              <a:avLst/>
              <a:gdLst/>
              <a:ahLst/>
              <a:cxnLst/>
              <a:rect l="l" t="t" r="r" b="b"/>
              <a:pathLst>
                <a:path w="5072" h="10775" extrusionOk="0">
                  <a:moveTo>
                    <a:pt x="5071" y="0"/>
                  </a:moveTo>
                  <a:lnTo>
                    <a:pt x="5071" y="0"/>
                  </a:lnTo>
                  <a:cubicBezTo>
                    <a:pt x="4437" y="200"/>
                    <a:pt x="3837" y="501"/>
                    <a:pt x="3270" y="834"/>
                  </a:cubicBezTo>
                  <a:cubicBezTo>
                    <a:pt x="2169" y="1401"/>
                    <a:pt x="1268" y="2235"/>
                    <a:pt x="601" y="3269"/>
                  </a:cubicBezTo>
                  <a:lnTo>
                    <a:pt x="1" y="3269"/>
                  </a:lnTo>
                  <a:lnTo>
                    <a:pt x="1" y="5571"/>
                  </a:lnTo>
                  <a:cubicBezTo>
                    <a:pt x="68" y="7139"/>
                    <a:pt x="1168" y="8706"/>
                    <a:pt x="3270" y="9941"/>
                  </a:cubicBezTo>
                  <a:cubicBezTo>
                    <a:pt x="3837" y="10241"/>
                    <a:pt x="4437" y="10541"/>
                    <a:pt x="5038" y="10775"/>
                  </a:cubicBezTo>
                  <a:lnTo>
                    <a:pt x="50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511;p75">
              <a:extLst>
                <a:ext uri="{FF2B5EF4-FFF2-40B4-BE49-F238E27FC236}">
                  <a16:creationId xmlns:a16="http://schemas.microsoft.com/office/drawing/2014/main" id="{9FD7480A-DEE7-4ABB-B7DC-7C47C5D57C91}"/>
                </a:ext>
              </a:extLst>
            </p:cNvPr>
            <p:cNvSpPr/>
            <p:nvPr/>
          </p:nvSpPr>
          <p:spPr>
            <a:xfrm>
              <a:off x="3741175" y="4190950"/>
              <a:ext cx="126775" cy="269375"/>
            </a:xfrm>
            <a:custGeom>
              <a:avLst/>
              <a:gdLst/>
              <a:ahLst/>
              <a:cxnLst/>
              <a:rect l="l" t="t" r="r" b="b"/>
              <a:pathLst>
                <a:path w="5071" h="10775" extrusionOk="0">
                  <a:moveTo>
                    <a:pt x="1" y="0"/>
                  </a:moveTo>
                  <a:lnTo>
                    <a:pt x="1" y="10775"/>
                  </a:lnTo>
                  <a:cubicBezTo>
                    <a:pt x="634" y="10541"/>
                    <a:pt x="1235" y="10241"/>
                    <a:pt x="1802" y="9941"/>
                  </a:cubicBezTo>
                  <a:cubicBezTo>
                    <a:pt x="3903" y="8706"/>
                    <a:pt x="4971" y="7139"/>
                    <a:pt x="5071" y="5571"/>
                  </a:cubicBezTo>
                  <a:lnTo>
                    <a:pt x="5071" y="3269"/>
                  </a:lnTo>
                  <a:lnTo>
                    <a:pt x="4470" y="3269"/>
                  </a:lnTo>
                  <a:cubicBezTo>
                    <a:pt x="3803" y="2235"/>
                    <a:pt x="2869" y="1401"/>
                    <a:pt x="1802" y="834"/>
                  </a:cubicBezTo>
                  <a:cubicBezTo>
                    <a:pt x="1235" y="501"/>
                    <a:pt x="634" y="200"/>
                    <a:pt x="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512;p75">
              <a:extLst>
                <a:ext uri="{FF2B5EF4-FFF2-40B4-BE49-F238E27FC236}">
                  <a16:creationId xmlns:a16="http://schemas.microsoft.com/office/drawing/2014/main" id="{3474B38F-7FDD-4537-B9B8-382E84305F7F}"/>
                </a:ext>
              </a:extLst>
            </p:cNvPr>
            <p:cNvSpPr/>
            <p:nvPr/>
          </p:nvSpPr>
          <p:spPr>
            <a:xfrm>
              <a:off x="3282525" y="4112350"/>
              <a:ext cx="612125" cy="321800"/>
            </a:xfrm>
            <a:custGeom>
              <a:avLst/>
              <a:gdLst/>
              <a:ahLst/>
              <a:cxnLst/>
              <a:rect l="l" t="t" r="r" b="b"/>
              <a:pathLst>
                <a:path w="24485" h="12872" extrusionOk="0">
                  <a:moveTo>
                    <a:pt x="12246" y="0"/>
                  </a:moveTo>
                  <a:cubicBezTo>
                    <a:pt x="9390" y="0"/>
                    <a:pt x="6538" y="626"/>
                    <a:pt x="4370" y="1877"/>
                  </a:cubicBezTo>
                  <a:cubicBezTo>
                    <a:pt x="0" y="4378"/>
                    <a:pt x="0" y="8481"/>
                    <a:pt x="4370" y="10983"/>
                  </a:cubicBezTo>
                  <a:cubicBezTo>
                    <a:pt x="6531" y="12247"/>
                    <a:pt x="9371" y="12872"/>
                    <a:pt x="12218" y="12872"/>
                  </a:cubicBezTo>
                  <a:cubicBezTo>
                    <a:pt x="15084" y="12872"/>
                    <a:pt x="17956" y="12238"/>
                    <a:pt x="20148" y="10983"/>
                  </a:cubicBezTo>
                  <a:cubicBezTo>
                    <a:pt x="24484" y="8481"/>
                    <a:pt x="24484" y="4412"/>
                    <a:pt x="20148" y="1877"/>
                  </a:cubicBezTo>
                  <a:cubicBezTo>
                    <a:pt x="17963" y="626"/>
                    <a:pt x="15103" y="0"/>
                    <a:pt x="1224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513;p75">
              <a:extLst>
                <a:ext uri="{FF2B5EF4-FFF2-40B4-BE49-F238E27FC236}">
                  <a16:creationId xmlns:a16="http://schemas.microsoft.com/office/drawing/2014/main" id="{065FD306-6F88-4629-A1DB-81E23DDC7C82}"/>
                </a:ext>
              </a:extLst>
            </p:cNvPr>
            <p:cNvSpPr/>
            <p:nvPr/>
          </p:nvSpPr>
          <p:spPr>
            <a:xfrm>
              <a:off x="3282525" y="4112350"/>
              <a:ext cx="612125" cy="321800"/>
            </a:xfrm>
            <a:custGeom>
              <a:avLst/>
              <a:gdLst/>
              <a:ahLst/>
              <a:cxnLst/>
              <a:rect l="l" t="t" r="r" b="b"/>
              <a:pathLst>
                <a:path w="24485" h="12872" extrusionOk="0">
                  <a:moveTo>
                    <a:pt x="12246" y="0"/>
                  </a:moveTo>
                  <a:cubicBezTo>
                    <a:pt x="9390" y="0"/>
                    <a:pt x="6538" y="626"/>
                    <a:pt x="4370" y="1877"/>
                  </a:cubicBezTo>
                  <a:cubicBezTo>
                    <a:pt x="0" y="4378"/>
                    <a:pt x="0" y="8481"/>
                    <a:pt x="4370" y="10983"/>
                  </a:cubicBezTo>
                  <a:cubicBezTo>
                    <a:pt x="6531" y="12247"/>
                    <a:pt x="9371" y="12872"/>
                    <a:pt x="12218" y="12872"/>
                  </a:cubicBezTo>
                  <a:cubicBezTo>
                    <a:pt x="15084" y="12872"/>
                    <a:pt x="17956" y="12238"/>
                    <a:pt x="20148" y="10983"/>
                  </a:cubicBezTo>
                  <a:cubicBezTo>
                    <a:pt x="24484" y="8481"/>
                    <a:pt x="24484" y="4412"/>
                    <a:pt x="20148" y="1877"/>
                  </a:cubicBezTo>
                  <a:cubicBezTo>
                    <a:pt x="17963" y="626"/>
                    <a:pt x="15103" y="0"/>
                    <a:pt x="122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514;p75">
              <a:extLst>
                <a:ext uri="{FF2B5EF4-FFF2-40B4-BE49-F238E27FC236}">
                  <a16:creationId xmlns:a16="http://schemas.microsoft.com/office/drawing/2014/main" id="{31FA2C9E-5345-492B-9699-4228EE21CB81}"/>
                </a:ext>
              </a:extLst>
            </p:cNvPr>
            <p:cNvSpPr/>
            <p:nvPr/>
          </p:nvSpPr>
          <p:spPr>
            <a:xfrm>
              <a:off x="3404275" y="4173425"/>
              <a:ext cx="369450" cy="199350"/>
            </a:xfrm>
            <a:custGeom>
              <a:avLst/>
              <a:gdLst/>
              <a:ahLst/>
              <a:cxnLst/>
              <a:rect l="l" t="t" r="r" b="b"/>
              <a:pathLst>
                <a:path w="14778" h="7974" extrusionOk="0">
                  <a:moveTo>
                    <a:pt x="7372" y="1"/>
                  </a:moveTo>
                  <a:cubicBezTo>
                    <a:pt x="5621" y="1"/>
                    <a:pt x="3870" y="368"/>
                    <a:pt x="2235" y="1101"/>
                  </a:cubicBezTo>
                  <a:cubicBezTo>
                    <a:pt x="801" y="1869"/>
                    <a:pt x="0" y="2869"/>
                    <a:pt x="0" y="4004"/>
                  </a:cubicBezTo>
                  <a:cubicBezTo>
                    <a:pt x="0" y="5104"/>
                    <a:pt x="767" y="6138"/>
                    <a:pt x="2235" y="6872"/>
                  </a:cubicBezTo>
                  <a:cubicBezTo>
                    <a:pt x="3870" y="7606"/>
                    <a:pt x="5621" y="7973"/>
                    <a:pt x="7372" y="7973"/>
                  </a:cubicBezTo>
                  <a:cubicBezTo>
                    <a:pt x="9123" y="7973"/>
                    <a:pt x="10875" y="7606"/>
                    <a:pt x="12509" y="6872"/>
                  </a:cubicBezTo>
                  <a:cubicBezTo>
                    <a:pt x="13977" y="6138"/>
                    <a:pt x="14777" y="5104"/>
                    <a:pt x="14777" y="4004"/>
                  </a:cubicBezTo>
                  <a:cubicBezTo>
                    <a:pt x="14777" y="2869"/>
                    <a:pt x="13977" y="1869"/>
                    <a:pt x="12509" y="1101"/>
                  </a:cubicBezTo>
                  <a:cubicBezTo>
                    <a:pt x="10875" y="368"/>
                    <a:pt x="9123" y="1"/>
                    <a:pt x="737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515;p75">
              <a:extLst>
                <a:ext uri="{FF2B5EF4-FFF2-40B4-BE49-F238E27FC236}">
                  <a16:creationId xmlns:a16="http://schemas.microsoft.com/office/drawing/2014/main" id="{AC656DC2-84C8-4063-912A-85790EE4ADB9}"/>
                </a:ext>
              </a:extLst>
            </p:cNvPr>
            <p:cNvSpPr/>
            <p:nvPr/>
          </p:nvSpPr>
          <p:spPr>
            <a:xfrm>
              <a:off x="3404275" y="4173425"/>
              <a:ext cx="369450" cy="199350"/>
            </a:xfrm>
            <a:custGeom>
              <a:avLst/>
              <a:gdLst/>
              <a:ahLst/>
              <a:cxnLst/>
              <a:rect l="l" t="t" r="r" b="b"/>
              <a:pathLst>
                <a:path w="14778" h="7974" extrusionOk="0">
                  <a:moveTo>
                    <a:pt x="7372" y="1"/>
                  </a:moveTo>
                  <a:cubicBezTo>
                    <a:pt x="5621" y="1"/>
                    <a:pt x="3870" y="368"/>
                    <a:pt x="2235" y="1101"/>
                  </a:cubicBezTo>
                  <a:cubicBezTo>
                    <a:pt x="801" y="1869"/>
                    <a:pt x="0" y="2869"/>
                    <a:pt x="0" y="4004"/>
                  </a:cubicBezTo>
                  <a:cubicBezTo>
                    <a:pt x="0" y="5104"/>
                    <a:pt x="767" y="6138"/>
                    <a:pt x="2235" y="6872"/>
                  </a:cubicBezTo>
                  <a:cubicBezTo>
                    <a:pt x="3870" y="7606"/>
                    <a:pt x="5621" y="7973"/>
                    <a:pt x="7372" y="7973"/>
                  </a:cubicBezTo>
                  <a:cubicBezTo>
                    <a:pt x="9123" y="7973"/>
                    <a:pt x="10875" y="7606"/>
                    <a:pt x="12509" y="6872"/>
                  </a:cubicBezTo>
                  <a:cubicBezTo>
                    <a:pt x="13977" y="6138"/>
                    <a:pt x="14777" y="5104"/>
                    <a:pt x="14777" y="4004"/>
                  </a:cubicBezTo>
                  <a:cubicBezTo>
                    <a:pt x="14777" y="2869"/>
                    <a:pt x="13977" y="1869"/>
                    <a:pt x="12509" y="1101"/>
                  </a:cubicBezTo>
                  <a:cubicBezTo>
                    <a:pt x="10875" y="368"/>
                    <a:pt x="9123" y="1"/>
                    <a:pt x="73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516;p75">
              <a:extLst>
                <a:ext uri="{FF2B5EF4-FFF2-40B4-BE49-F238E27FC236}">
                  <a16:creationId xmlns:a16="http://schemas.microsoft.com/office/drawing/2014/main" id="{A04AE55A-1C01-4EA0-8267-02FECCB50A4B}"/>
                </a:ext>
              </a:extLst>
            </p:cNvPr>
            <p:cNvSpPr/>
            <p:nvPr/>
          </p:nvSpPr>
          <p:spPr>
            <a:xfrm>
              <a:off x="3322550" y="4124225"/>
              <a:ext cx="532900" cy="297750"/>
            </a:xfrm>
            <a:custGeom>
              <a:avLst/>
              <a:gdLst/>
              <a:ahLst/>
              <a:cxnLst/>
              <a:rect l="l" t="t" r="r" b="b"/>
              <a:pathLst>
                <a:path w="21316" h="11910" extrusionOk="0">
                  <a:moveTo>
                    <a:pt x="10675" y="1969"/>
                  </a:moveTo>
                  <a:cubicBezTo>
                    <a:pt x="12426" y="1969"/>
                    <a:pt x="14177" y="2336"/>
                    <a:pt x="15812" y="3069"/>
                  </a:cubicBezTo>
                  <a:cubicBezTo>
                    <a:pt x="17246" y="3837"/>
                    <a:pt x="18046" y="4837"/>
                    <a:pt x="18046" y="5972"/>
                  </a:cubicBezTo>
                  <a:cubicBezTo>
                    <a:pt x="18046" y="7072"/>
                    <a:pt x="17246" y="8106"/>
                    <a:pt x="15778" y="8840"/>
                  </a:cubicBezTo>
                  <a:lnTo>
                    <a:pt x="15812" y="8840"/>
                  </a:lnTo>
                  <a:cubicBezTo>
                    <a:pt x="14177" y="9574"/>
                    <a:pt x="12426" y="9941"/>
                    <a:pt x="10675" y="9941"/>
                  </a:cubicBezTo>
                  <a:cubicBezTo>
                    <a:pt x="8923" y="9941"/>
                    <a:pt x="7172" y="9574"/>
                    <a:pt x="5538" y="8840"/>
                  </a:cubicBezTo>
                  <a:cubicBezTo>
                    <a:pt x="4070" y="8106"/>
                    <a:pt x="3269" y="7072"/>
                    <a:pt x="3269" y="5972"/>
                  </a:cubicBezTo>
                  <a:cubicBezTo>
                    <a:pt x="3269" y="4837"/>
                    <a:pt x="4070" y="3837"/>
                    <a:pt x="5538" y="3069"/>
                  </a:cubicBezTo>
                  <a:cubicBezTo>
                    <a:pt x="7172" y="2336"/>
                    <a:pt x="8923" y="1969"/>
                    <a:pt x="10675" y="1969"/>
                  </a:cubicBezTo>
                  <a:close/>
                  <a:moveTo>
                    <a:pt x="10641" y="1"/>
                  </a:moveTo>
                  <a:cubicBezTo>
                    <a:pt x="7739" y="1"/>
                    <a:pt x="5037" y="668"/>
                    <a:pt x="3002" y="1835"/>
                  </a:cubicBezTo>
                  <a:cubicBezTo>
                    <a:pt x="1068" y="2969"/>
                    <a:pt x="0" y="4404"/>
                    <a:pt x="0" y="5972"/>
                  </a:cubicBezTo>
                  <a:cubicBezTo>
                    <a:pt x="0" y="7506"/>
                    <a:pt x="1068" y="8974"/>
                    <a:pt x="3002" y="10108"/>
                  </a:cubicBezTo>
                  <a:cubicBezTo>
                    <a:pt x="5037" y="11275"/>
                    <a:pt x="7739" y="11909"/>
                    <a:pt x="10641" y="11909"/>
                  </a:cubicBezTo>
                  <a:cubicBezTo>
                    <a:pt x="13543" y="11909"/>
                    <a:pt x="16245" y="11275"/>
                    <a:pt x="18280" y="10108"/>
                  </a:cubicBezTo>
                  <a:cubicBezTo>
                    <a:pt x="20248" y="8974"/>
                    <a:pt x="21315" y="7506"/>
                    <a:pt x="21315" y="5972"/>
                  </a:cubicBezTo>
                  <a:cubicBezTo>
                    <a:pt x="21315" y="4437"/>
                    <a:pt x="20248" y="2969"/>
                    <a:pt x="18313" y="1835"/>
                  </a:cubicBezTo>
                  <a:cubicBezTo>
                    <a:pt x="16279" y="668"/>
                    <a:pt x="13543" y="1"/>
                    <a:pt x="1064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517;p75">
              <a:extLst>
                <a:ext uri="{FF2B5EF4-FFF2-40B4-BE49-F238E27FC236}">
                  <a16:creationId xmlns:a16="http://schemas.microsoft.com/office/drawing/2014/main" id="{3ABDD86F-5879-4303-AE32-D1A45C55EBF2}"/>
                </a:ext>
              </a:extLst>
            </p:cNvPr>
            <p:cNvSpPr/>
            <p:nvPr/>
          </p:nvSpPr>
          <p:spPr>
            <a:xfrm>
              <a:off x="3396775" y="4183025"/>
              <a:ext cx="384450" cy="180150"/>
            </a:xfrm>
            <a:custGeom>
              <a:avLst/>
              <a:gdLst/>
              <a:ahLst/>
              <a:cxnLst/>
              <a:rect l="l" t="t" r="r" b="b"/>
              <a:pathLst>
                <a:path w="15378" h="7206" extrusionOk="0">
                  <a:moveTo>
                    <a:pt x="7689" y="0"/>
                  </a:moveTo>
                  <a:cubicBezTo>
                    <a:pt x="5896" y="0"/>
                    <a:pt x="4103" y="351"/>
                    <a:pt x="2735" y="1051"/>
                  </a:cubicBezTo>
                  <a:cubicBezTo>
                    <a:pt x="0" y="2452"/>
                    <a:pt x="0" y="4754"/>
                    <a:pt x="2735" y="6155"/>
                  </a:cubicBezTo>
                  <a:cubicBezTo>
                    <a:pt x="4103" y="6855"/>
                    <a:pt x="5896" y="7205"/>
                    <a:pt x="7689" y="7205"/>
                  </a:cubicBezTo>
                  <a:cubicBezTo>
                    <a:pt x="9482" y="7205"/>
                    <a:pt x="11275" y="6855"/>
                    <a:pt x="12642" y="6155"/>
                  </a:cubicBezTo>
                  <a:cubicBezTo>
                    <a:pt x="15378" y="4754"/>
                    <a:pt x="15378" y="2452"/>
                    <a:pt x="12642" y="1051"/>
                  </a:cubicBezTo>
                  <a:cubicBezTo>
                    <a:pt x="11275" y="351"/>
                    <a:pt x="9482" y="0"/>
                    <a:pt x="7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518;p75">
              <a:extLst>
                <a:ext uri="{FF2B5EF4-FFF2-40B4-BE49-F238E27FC236}">
                  <a16:creationId xmlns:a16="http://schemas.microsoft.com/office/drawing/2014/main" id="{F462ED7D-6B1C-4599-9DEF-8EE420B0674F}"/>
                </a:ext>
              </a:extLst>
            </p:cNvPr>
            <p:cNvSpPr/>
            <p:nvPr/>
          </p:nvSpPr>
          <p:spPr>
            <a:xfrm>
              <a:off x="3396775" y="4183025"/>
              <a:ext cx="384450" cy="180150"/>
            </a:xfrm>
            <a:custGeom>
              <a:avLst/>
              <a:gdLst/>
              <a:ahLst/>
              <a:cxnLst/>
              <a:rect l="l" t="t" r="r" b="b"/>
              <a:pathLst>
                <a:path w="15378" h="7206" extrusionOk="0">
                  <a:moveTo>
                    <a:pt x="7689" y="0"/>
                  </a:moveTo>
                  <a:cubicBezTo>
                    <a:pt x="5896" y="0"/>
                    <a:pt x="4103" y="351"/>
                    <a:pt x="2735" y="1051"/>
                  </a:cubicBezTo>
                  <a:cubicBezTo>
                    <a:pt x="0" y="2452"/>
                    <a:pt x="0" y="4754"/>
                    <a:pt x="2735" y="6155"/>
                  </a:cubicBezTo>
                  <a:cubicBezTo>
                    <a:pt x="4103" y="6855"/>
                    <a:pt x="5896" y="7205"/>
                    <a:pt x="7689" y="7205"/>
                  </a:cubicBezTo>
                  <a:cubicBezTo>
                    <a:pt x="9482" y="7205"/>
                    <a:pt x="11275" y="6855"/>
                    <a:pt x="12642" y="6155"/>
                  </a:cubicBezTo>
                  <a:cubicBezTo>
                    <a:pt x="15378" y="4754"/>
                    <a:pt x="15378" y="2452"/>
                    <a:pt x="12642" y="1051"/>
                  </a:cubicBezTo>
                  <a:cubicBezTo>
                    <a:pt x="11275" y="351"/>
                    <a:pt x="9482" y="0"/>
                    <a:pt x="768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519;p75">
              <a:extLst>
                <a:ext uri="{FF2B5EF4-FFF2-40B4-BE49-F238E27FC236}">
                  <a16:creationId xmlns:a16="http://schemas.microsoft.com/office/drawing/2014/main" id="{A6C980BB-2842-4CA2-B71E-F4B7EC6CF542}"/>
                </a:ext>
              </a:extLst>
            </p:cNvPr>
            <p:cNvSpPr/>
            <p:nvPr/>
          </p:nvSpPr>
          <p:spPr>
            <a:xfrm>
              <a:off x="3396775" y="4183025"/>
              <a:ext cx="384450" cy="180150"/>
            </a:xfrm>
            <a:custGeom>
              <a:avLst/>
              <a:gdLst/>
              <a:ahLst/>
              <a:cxnLst/>
              <a:rect l="l" t="t" r="r" b="b"/>
              <a:pathLst>
                <a:path w="15378" h="7206" extrusionOk="0">
                  <a:moveTo>
                    <a:pt x="7689" y="0"/>
                  </a:moveTo>
                  <a:cubicBezTo>
                    <a:pt x="5896" y="0"/>
                    <a:pt x="4103" y="351"/>
                    <a:pt x="2735" y="1051"/>
                  </a:cubicBezTo>
                  <a:cubicBezTo>
                    <a:pt x="0" y="2452"/>
                    <a:pt x="0" y="4754"/>
                    <a:pt x="2735" y="6155"/>
                  </a:cubicBezTo>
                  <a:cubicBezTo>
                    <a:pt x="4103" y="6855"/>
                    <a:pt x="5896" y="7205"/>
                    <a:pt x="7689" y="7205"/>
                  </a:cubicBezTo>
                  <a:cubicBezTo>
                    <a:pt x="9482" y="7205"/>
                    <a:pt x="11275" y="6855"/>
                    <a:pt x="12642" y="6155"/>
                  </a:cubicBezTo>
                  <a:cubicBezTo>
                    <a:pt x="15378" y="4754"/>
                    <a:pt x="15378" y="2452"/>
                    <a:pt x="12642" y="1051"/>
                  </a:cubicBezTo>
                  <a:cubicBezTo>
                    <a:pt x="11275" y="351"/>
                    <a:pt x="9482" y="0"/>
                    <a:pt x="76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520;p75">
              <a:extLst>
                <a:ext uri="{FF2B5EF4-FFF2-40B4-BE49-F238E27FC236}">
                  <a16:creationId xmlns:a16="http://schemas.microsoft.com/office/drawing/2014/main" id="{F32DB5D9-7412-4D87-A833-0EDA39B2D5D2}"/>
                </a:ext>
              </a:extLst>
            </p:cNvPr>
            <p:cNvSpPr/>
            <p:nvPr/>
          </p:nvSpPr>
          <p:spPr>
            <a:xfrm>
              <a:off x="3415100" y="42072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6" y="1"/>
                  </a:moveTo>
                  <a:cubicBezTo>
                    <a:pt x="5163" y="1"/>
                    <a:pt x="3370" y="351"/>
                    <a:pt x="2002" y="1051"/>
                  </a:cubicBezTo>
                  <a:cubicBezTo>
                    <a:pt x="868" y="1618"/>
                    <a:pt x="201" y="2352"/>
                    <a:pt x="1" y="3120"/>
                  </a:cubicBezTo>
                  <a:cubicBezTo>
                    <a:pt x="201" y="3887"/>
                    <a:pt x="868" y="4621"/>
                    <a:pt x="2002" y="5221"/>
                  </a:cubicBezTo>
                  <a:cubicBezTo>
                    <a:pt x="3370" y="5922"/>
                    <a:pt x="5163" y="6272"/>
                    <a:pt x="6956" y="6272"/>
                  </a:cubicBezTo>
                  <a:cubicBezTo>
                    <a:pt x="8749" y="6272"/>
                    <a:pt x="10542" y="5922"/>
                    <a:pt x="11909" y="5221"/>
                  </a:cubicBezTo>
                  <a:cubicBezTo>
                    <a:pt x="13044" y="4654"/>
                    <a:pt x="13711" y="3920"/>
                    <a:pt x="13911" y="3120"/>
                  </a:cubicBezTo>
                  <a:cubicBezTo>
                    <a:pt x="13711" y="2352"/>
                    <a:pt x="13044" y="1618"/>
                    <a:pt x="11909" y="1051"/>
                  </a:cubicBezTo>
                  <a:cubicBezTo>
                    <a:pt x="10542" y="351"/>
                    <a:pt x="8749" y="1"/>
                    <a:pt x="695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521;p75">
              <a:extLst>
                <a:ext uri="{FF2B5EF4-FFF2-40B4-BE49-F238E27FC236}">
                  <a16:creationId xmlns:a16="http://schemas.microsoft.com/office/drawing/2014/main" id="{D5F348BB-ACFF-4E8D-8A6A-0D949240E7DA}"/>
                </a:ext>
              </a:extLst>
            </p:cNvPr>
            <p:cNvSpPr/>
            <p:nvPr/>
          </p:nvSpPr>
          <p:spPr>
            <a:xfrm>
              <a:off x="3415100" y="420720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6" y="1"/>
                  </a:moveTo>
                  <a:cubicBezTo>
                    <a:pt x="5163" y="1"/>
                    <a:pt x="3370" y="351"/>
                    <a:pt x="2002" y="1051"/>
                  </a:cubicBezTo>
                  <a:cubicBezTo>
                    <a:pt x="868" y="1618"/>
                    <a:pt x="201" y="2352"/>
                    <a:pt x="1" y="3120"/>
                  </a:cubicBezTo>
                  <a:cubicBezTo>
                    <a:pt x="201" y="3887"/>
                    <a:pt x="868" y="4621"/>
                    <a:pt x="2002" y="5221"/>
                  </a:cubicBezTo>
                  <a:cubicBezTo>
                    <a:pt x="3370" y="5922"/>
                    <a:pt x="5163" y="6272"/>
                    <a:pt x="6956" y="6272"/>
                  </a:cubicBezTo>
                  <a:cubicBezTo>
                    <a:pt x="8749" y="6272"/>
                    <a:pt x="10542" y="5922"/>
                    <a:pt x="11909" y="5221"/>
                  </a:cubicBezTo>
                  <a:cubicBezTo>
                    <a:pt x="13044" y="4654"/>
                    <a:pt x="13711" y="3920"/>
                    <a:pt x="13911" y="3120"/>
                  </a:cubicBezTo>
                  <a:cubicBezTo>
                    <a:pt x="13711" y="2352"/>
                    <a:pt x="13044" y="1618"/>
                    <a:pt x="11909" y="1051"/>
                  </a:cubicBezTo>
                  <a:cubicBezTo>
                    <a:pt x="10542" y="351"/>
                    <a:pt x="8749" y="1"/>
                    <a:pt x="6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522;p75">
              <a:extLst>
                <a:ext uri="{FF2B5EF4-FFF2-40B4-BE49-F238E27FC236}">
                  <a16:creationId xmlns:a16="http://schemas.microsoft.com/office/drawing/2014/main" id="{8BEE2849-457E-4755-A43A-587C8CA2380E}"/>
                </a:ext>
              </a:extLst>
            </p:cNvPr>
            <p:cNvSpPr/>
            <p:nvPr/>
          </p:nvSpPr>
          <p:spPr>
            <a:xfrm>
              <a:off x="3580225" y="4210950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1"/>
                  </a:moveTo>
                  <a:lnTo>
                    <a:pt x="1" y="1001"/>
                  </a:lnTo>
                  <a:lnTo>
                    <a:pt x="1" y="2069"/>
                  </a:lnTo>
                  <a:lnTo>
                    <a:pt x="668" y="1402"/>
                  </a:lnTo>
                  <a:lnTo>
                    <a:pt x="1001" y="103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523;p75">
              <a:extLst>
                <a:ext uri="{FF2B5EF4-FFF2-40B4-BE49-F238E27FC236}">
                  <a16:creationId xmlns:a16="http://schemas.microsoft.com/office/drawing/2014/main" id="{7C08B04D-0D07-415F-9349-57D00141B140}"/>
                </a:ext>
              </a:extLst>
            </p:cNvPr>
            <p:cNvSpPr/>
            <p:nvPr/>
          </p:nvSpPr>
          <p:spPr>
            <a:xfrm>
              <a:off x="3580225" y="4210950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1"/>
                  </a:moveTo>
                  <a:lnTo>
                    <a:pt x="1" y="1001"/>
                  </a:lnTo>
                  <a:lnTo>
                    <a:pt x="1" y="2069"/>
                  </a:lnTo>
                  <a:lnTo>
                    <a:pt x="668" y="1402"/>
                  </a:lnTo>
                  <a:lnTo>
                    <a:pt x="1001" y="103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524;p75">
              <a:extLst>
                <a:ext uri="{FF2B5EF4-FFF2-40B4-BE49-F238E27FC236}">
                  <a16:creationId xmlns:a16="http://schemas.microsoft.com/office/drawing/2014/main" id="{031D6536-9D68-498C-97C2-83D8F3ACCD8F}"/>
                </a:ext>
              </a:extLst>
            </p:cNvPr>
            <p:cNvSpPr/>
            <p:nvPr/>
          </p:nvSpPr>
          <p:spPr>
            <a:xfrm>
              <a:off x="3532700" y="4233700"/>
              <a:ext cx="47550" cy="25450"/>
            </a:xfrm>
            <a:custGeom>
              <a:avLst/>
              <a:gdLst/>
              <a:ahLst/>
              <a:cxnLst/>
              <a:rect l="l" t="t" r="r" b="b"/>
              <a:pathLst>
                <a:path w="1902" h="1018" extrusionOk="0">
                  <a:moveTo>
                    <a:pt x="1369" y="1"/>
                  </a:moveTo>
                  <a:cubicBezTo>
                    <a:pt x="1057" y="1"/>
                    <a:pt x="742" y="89"/>
                    <a:pt x="467" y="258"/>
                  </a:cubicBezTo>
                  <a:cubicBezTo>
                    <a:pt x="0" y="558"/>
                    <a:pt x="34" y="759"/>
                    <a:pt x="300" y="925"/>
                  </a:cubicBezTo>
                  <a:cubicBezTo>
                    <a:pt x="367" y="959"/>
                    <a:pt x="434" y="959"/>
                    <a:pt x="501" y="992"/>
                  </a:cubicBezTo>
                  <a:cubicBezTo>
                    <a:pt x="567" y="1009"/>
                    <a:pt x="634" y="1017"/>
                    <a:pt x="701" y="1017"/>
                  </a:cubicBezTo>
                  <a:cubicBezTo>
                    <a:pt x="767" y="1017"/>
                    <a:pt x="834" y="1009"/>
                    <a:pt x="901" y="992"/>
                  </a:cubicBezTo>
                  <a:cubicBezTo>
                    <a:pt x="1234" y="925"/>
                    <a:pt x="1601" y="825"/>
                    <a:pt x="1902" y="725"/>
                  </a:cubicBezTo>
                  <a:lnTo>
                    <a:pt x="1902" y="91"/>
                  </a:lnTo>
                  <a:cubicBezTo>
                    <a:pt x="1730" y="30"/>
                    <a:pt x="1550" y="1"/>
                    <a:pt x="136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525;p75">
              <a:extLst>
                <a:ext uri="{FF2B5EF4-FFF2-40B4-BE49-F238E27FC236}">
                  <a16:creationId xmlns:a16="http://schemas.microsoft.com/office/drawing/2014/main" id="{7F44B74D-9CEE-43C5-ADA1-FB5FD1AFCF8A}"/>
                </a:ext>
              </a:extLst>
            </p:cNvPr>
            <p:cNvSpPr/>
            <p:nvPr/>
          </p:nvSpPr>
          <p:spPr>
            <a:xfrm>
              <a:off x="3532700" y="4233700"/>
              <a:ext cx="47550" cy="25450"/>
            </a:xfrm>
            <a:custGeom>
              <a:avLst/>
              <a:gdLst/>
              <a:ahLst/>
              <a:cxnLst/>
              <a:rect l="l" t="t" r="r" b="b"/>
              <a:pathLst>
                <a:path w="1902" h="1018" extrusionOk="0">
                  <a:moveTo>
                    <a:pt x="1369" y="1"/>
                  </a:moveTo>
                  <a:cubicBezTo>
                    <a:pt x="1057" y="1"/>
                    <a:pt x="742" y="89"/>
                    <a:pt x="467" y="258"/>
                  </a:cubicBezTo>
                  <a:cubicBezTo>
                    <a:pt x="0" y="558"/>
                    <a:pt x="34" y="759"/>
                    <a:pt x="300" y="925"/>
                  </a:cubicBezTo>
                  <a:cubicBezTo>
                    <a:pt x="367" y="959"/>
                    <a:pt x="434" y="959"/>
                    <a:pt x="501" y="992"/>
                  </a:cubicBezTo>
                  <a:cubicBezTo>
                    <a:pt x="567" y="1009"/>
                    <a:pt x="634" y="1017"/>
                    <a:pt x="701" y="1017"/>
                  </a:cubicBezTo>
                  <a:cubicBezTo>
                    <a:pt x="767" y="1017"/>
                    <a:pt x="834" y="1009"/>
                    <a:pt x="901" y="992"/>
                  </a:cubicBezTo>
                  <a:cubicBezTo>
                    <a:pt x="1234" y="925"/>
                    <a:pt x="1601" y="825"/>
                    <a:pt x="1902" y="725"/>
                  </a:cubicBezTo>
                  <a:lnTo>
                    <a:pt x="1902" y="91"/>
                  </a:lnTo>
                  <a:cubicBezTo>
                    <a:pt x="1730" y="30"/>
                    <a:pt x="1550" y="1"/>
                    <a:pt x="1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526;p75">
              <a:extLst>
                <a:ext uri="{FF2B5EF4-FFF2-40B4-BE49-F238E27FC236}">
                  <a16:creationId xmlns:a16="http://schemas.microsoft.com/office/drawing/2014/main" id="{B9CCA712-28EA-4F9B-8AB1-816F19A0B3C9}"/>
                </a:ext>
              </a:extLst>
            </p:cNvPr>
            <p:cNvSpPr/>
            <p:nvPr/>
          </p:nvSpPr>
          <p:spPr>
            <a:xfrm>
              <a:off x="3481000" y="4219300"/>
              <a:ext cx="216000" cy="128450"/>
            </a:xfrm>
            <a:custGeom>
              <a:avLst/>
              <a:gdLst/>
              <a:ahLst/>
              <a:cxnLst/>
              <a:rect l="l" t="t" r="r" b="b"/>
              <a:pathLst>
                <a:path w="8640" h="5138" extrusionOk="0">
                  <a:moveTo>
                    <a:pt x="0" y="0"/>
                  </a:moveTo>
                  <a:lnTo>
                    <a:pt x="0" y="901"/>
                  </a:lnTo>
                  <a:lnTo>
                    <a:pt x="300" y="1068"/>
                  </a:lnTo>
                  <a:lnTo>
                    <a:pt x="200" y="1468"/>
                  </a:lnTo>
                  <a:lnTo>
                    <a:pt x="200" y="2302"/>
                  </a:lnTo>
                  <a:cubicBezTo>
                    <a:pt x="200" y="2636"/>
                    <a:pt x="434" y="2969"/>
                    <a:pt x="967" y="3269"/>
                  </a:cubicBezTo>
                  <a:cubicBezTo>
                    <a:pt x="1440" y="3527"/>
                    <a:pt x="1981" y="3660"/>
                    <a:pt x="2538" y="3660"/>
                  </a:cubicBezTo>
                  <a:cubicBezTo>
                    <a:pt x="2847" y="3660"/>
                    <a:pt x="3160" y="3619"/>
                    <a:pt x="3469" y="3536"/>
                  </a:cubicBezTo>
                  <a:lnTo>
                    <a:pt x="3945" y="3409"/>
                  </a:lnTo>
                  <a:lnTo>
                    <a:pt x="4537" y="2836"/>
                  </a:lnTo>
                  <a:cubicBezTo>
                    <a:pt x="4762" y="2941"/>
                    <a:pt x="5007" y="2992"/>
                    <a:pt x="5252" y="2992"/>
                  </a:cubicBezTo>
                  <a:cubicBezTo>
                    <a:pt x="5551" y="2992"/>
                    <a:pt x="5848" y="2916"/>
                    <a:pt x="6104" y="2769"/>
                  </a:cubicBezTo>
                  <a:cubicBezTo>
                    <a:pt x="6505" y="2535"/>
                    <a:pt x="6605" y="2302"/>
                    <a:pt x="6271" y="2102"/>
                  </a:cubicBezTo>
                  <a:cubicBezTo>
                    <a:pt x="6131" y="2023"/>
                    <a:pt x="5981" y="1990"/>
                    <a:pt x="5820" y="1990"/>
                  </a:cubicBezTo>
                  <a:cubicBezTo>
                    <a:pt x="5368" y="1990"/>
                    <a:pt x="4825" y="2248"/>
                    <a:pt x="4136" y="2469"/>
                  </a:cubicBezTo>
                  <a:cubicBezTo>
                    <a:pt x="3601" y="2629"/>
                    <a:pt x="3047" y="2771"/>
                    <a:pt x="2479" y="2771"/>
                  </a:cubicBezTo>
                  <a:cubicBezTo>
                    <a:pt x="1985" y="2771"/>
                    <a:pt x="1480" y="2664"/>
                    <a:pt x="967" y="2369"/>
                  </a:cubicBezTo>
                  <a:cubicBezTo>
                    <a:pt x="467" y="2068"/>
                    <a:pt x="234" y="1768"/>
                    <a:pt x="234" y="1435"/>
                  </a:cubicBezTo>
                  <a:cubicBezTo>
                    <a:pt x="267" y="1034"/>
                    <a:pt x="500" y="701"/>
                    <a:pt x="834" y="501"/>
                  </a:cubicBezTo>
                  <a:lnTo>
                    <a:pt x="0" y="0"/>
                  </a:lnTo>
                  <a:close/>
                  <a:moveTo>
                    <a:pt x="3970" y="3403"/>
                  </a:moveTo>
                  <a:lnTo>
                    <a:pt x="3945" y="3409"/>
                  </a:lnTo>
                  <a:lnTo>
                    <a:pt x="3436" y="3903"/>
                  </a:lnTo>
                  <a:cubicBezTo>
                    <a:pt x="3447" y="3907"/>
                    <a:pt x="3458" y="3911"/>
                    <a:pt x="3469" y="3914"/>
                  </a:cubicBezTo>
                  <a:lnTo>
                    <a:pt x="3469" y="3914"/>
                  </a:lnTo>
                  <a:lnTo>
                    <a:pt x="3469" y="3903"/>
                  </a:lnTo>
                  <a:lnTo>
                    <a:pt x="3970" y="3403"/>
                  </a:lnTo>
                  <a:close/>
                  <a:moveTo>
                    <a:pt x="8640" y="3603"/>
                  </a:moveTo>
                  <a:lnTo>
                    <a:pt x="7505" y="4237"/>
                  </a:lnTo>
                  <a:lnTo>
                    <a:pt x="6672" y="3770"/>
                  </a:lnTo>
                  <a:cubicBezTo>
                    <a:pt x="6098" y="4022"/>
                    <a:pt x="5478" y="4148"/>
                    <a:pt x="4864" y="4148"/>
                  </a:cubicBezTo>
                  <a:cubicBezTo>
                    <a:pt x="4585" y="4148"/>
                    <a:pt x="4307" y="4122"/>
                    <a:pt x="4036" y="4070"/>
                  </a:cubicBezTo>
                  <a:cubicBezTo>
                    <a:pt x="3847" y="4038"/>
                    <a:pt x="3658" y="3977"/>
                    <a:pt x="3469" y="3914"/>
                  </a:cubicBezTo>
                  <a:lnTo>
                    <a:pt x="3469" y="3914"/>
                  </a:lnTo>
                  <a:lnTo>
                    <a:pt x="3469" y="4804"/>
                  </a:lnTo>
                  <a:cubicBezTo>
                    <a:pt x="3914" y="4962"/>
                    <a:pt x="4384" y="5039"/>
                    <a:pt x="4854" y="5039"/>
                  </a:cubicBezTo>
                  <a:cubicBezTo>
                    <a:pt x="5477" y="5039"/>
                    <a:pt x="6101" y="4903"/>
                    <a:pt x="6672" y="4637"/>
                  </a:cubicBezTo>
                  <a:lnTo>
                    <a:pt x="7505" y="5137"/>
                  </a:lnTo>
                  <a:lnTo>
                    <a:pt x="8640" y="4470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527;p75">
              <a:extLst>
                <a:ext uri="{FF2B5EF4-FFF2-40B4-BE49-F238E27FC236}">
                  <a16:creationId xmlns:a16="http://schemas.microsoft.com/office/drawing/2014/main" id="{64AA00E1-00D8-4D2C-86D9-5FC15EEFF65C}"/>
                </a:ext>
              </a:extLst>
            </p:cNvPr>
            <p:cNvSpPr/>
            <p:nvPr/>
          </p:nvSpPr>
          <p:spPr>
            <a:xfrm>
              <a:off x="3486000" y="4245975"/>
              <a:ext cx="210175" cy="101775"/>
            </a:xfrm>
            <a:custGeom>
              <a:avLst/>
              <a:gdLst/>
              <a:ahLst/>
              <a:cxnLst/>
              <a:rect l="l" t="t" r="r" b="b"/>
              <a:pathLst>
                <a:path w="8407" h="4071" extrusionOk="0">
                  <a:moveTo>
                    <a:pt x="100" y="1"/>
                  </a:moveTo>
                  <a:lnTo>
                    <a:pt x="0" y="368"/>
                  </a:lnTo>
                  <a:cubicBezTo>
                    <a:pt x="0" y="378"/>
                    <a:pt x="1" y="388"/>
                    <a:pt x="1" y="398"/>
                  </a:cubicBezTo>
                  <a:lnTo>
                    <a:pt x="1" y="398"/>
                  </a:lnTo>
                  <a:lnTo>
                    <a:pt x="100" y="1"/>
                  </a:lnTo>
                  <a:close/>
                  <a:moveTo>
                    <a:pt x="1" y="398"/>
                  </a:moveTo>
                  <a:lnTo>
                    <a:pt x="0" y="401"/>
                  </a:lnTo>
                  <a:lnTo>
                    <a:pt x="0" y="1235"/>
                  </a:lnTo>
                  <a:cubicBezTo>
                    <a:pt x="0" y="1569"/>
                    <a:pt x="234" y="1902"/>
                    <a:pt x="734" y="2202"/>
                  </a:cubicBezTo>
                  <a:cubicBezTo>
                    <a:pt x="1228" y="2460"/>
                    <a:pt x="1777" y="2593"/>
                    <a:pt x="2328" y="2593"/>
                  </a:cubicBezTo>
                  <a:cubicBezTo>
                    <a:pt x="2633" y="2593"/>
                    <a:pt x="2939" y="2552"/>
                    <a:pt x="3236" y="2469"/>
                  </a:cubicBezTo>
                  <a:lnTo>
                    <a:pt x="3736" y="2336"/>
                  </a:lnTo>
                  <a:lnTo>
                    <a:pt x="3736" y="2336"/>
                  </a:lnTo>
                  <a:lnTo>
                    <a:pt x="4303" y="1769"/>
                  </a:lnTo>
                  <a:cubicBezTo>
                    <a:pt x="4544" y="1874"/>
                    <a:pt x="4791" y="1925"/>
                    <a:pt x="5035" y="1925"/>
                  </a:cubicBezTo>
                  <a:cubicBezTo>
                    <a:pt x="5334" y="1925"/>
                    <a:pt x="5629" y="1849"/>
                    <a:pt x="5904" y="1702"/>
                  </a:cubicBezTo>
                  <a:cubicBezTo>
                    <a:pt x="6271" y="1468"/>
                    <a:pt x="6371" y="1235"/>
                    <a:pt x="6038" y="1035"/>
                  </a:cubicBezTo>
                  <a:cubicBezTo>
                    <a:pt x="5897" y="956"/>
                    <a:pt x="5748" y="923"/>
                    <a:pt x="5587" y="923"/>
                  </a:cubicBezTo>
                  <a:cubicBezTo>
                    <a:pt x="5135" y="923"/>
                    <a:pt x="4591" y="1181"/>
                    <a:pt x="3903" y="1402"/>
                  </a:cubicBezTo>
                  <a:cubicBezTo>
                    <a:pt x="3386" y="1562"/>
                    <a:pt x="2830" y="1704"/>
                    <a:pt x="2257" y="1704"/>
                  </a:cubicBezTo>
                  <a:cubicBezTo>
                    <a:pt x="1759" y="1704"/>
                    <a:pt x="1246" y="1597"/>
                    <a:pt x="734" y="1302"/>
                  </a:cubicBezTo>
                  <a:cubicBezTo>
                    <a:pt x="281" y="1011"/>
                    <a:pt x="17" y="720"/>
                    <a:pt x="1" y="398"/>
                  </a:cubicBezTo>
                  <a:close/>
                  <a:moveTo>
                    <a:pt x="8406" y="2536"/>
                  </a:moveTo>
                  <a:lnTo>
                    <a:pt x="7305" y="3170"/>
                  </a:lnTo>
                  <a:lnTo>
                    <a:pt x="6472" y="2703"/>
                  </a:lnTo>
                  <a:cubicBezTo>
                    <a:pt x="5898" y="2955"/>
                    <a:pt x="5278" y="3081"/>
                    <a:pt x="4664" y="3081"/>
                  </a:cubicBezTo>
                  <a:cubicBezTo>
                    <a:pt x="4385" y="3081"/>
                    <a:pt x="4107" y="3055"/>
                    <a:pt x="3836" y="3003"/>
                  </a:cubicBezTo>
                  <a:cubicBezTo>
                    <a:pt x="3636" y="2970"/>
                    <a:pt x="3436" y="2903"/>
                    <a:pt x="3236" y="2836"/>
                  </a:cubicBezTo>
                  <a:lnTo>
                    <a:pt x="3236" y="3737"/>
                  </a:lnTo>
                  <a:cubicBezTo>
                    <a:pt x="3695" y="3895"/>
                    <a:pt x="4167" y="3972"/>
                    <a:pt x="4637" y="3972"/>
                  </a:cubicBezTo>
                  <a:cubicBezTo>
                    <a:pt x="5261" y="3972"/>
                    <a:pt x="5882" y="3836"/>
                    <a:pt x="6472" y="3570"/>
                  </a:cubicBezTo>
                  <a:lnTo>
                    <a:pt x="7305" y="4070"/>
                  </a:lnTo>
                  <a:lnTo>
                    <a:pt x="8406" y="3403"/>
                  </a:lnTo>
                  <a:lnTo>
                    <a:pt x="8406" y="25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528;p75">
              <a:extLst>
                <a:ext uri="{FF2B5EF4-FFF2-40B4-BE49-F238E27FC236}">
                  <a16:creationId xmlns:a16="http://schemas.microsoft.com/office/drawing/2014/main" id="{963E094D-8E10-42F0-8A9C-237CA67C86E2}"/>
                </a:ext>
              </a:extLst>
            </p:cNvPr>
            <p:cNvSpPr/>
            <p:nvPr/>
          </p:nvSpPr>
          <p:spPr>
            <a:xfrm>
              <a:off x="3481000" y="4219300"/>
              <a:ext cx="20875" cy="26700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0" y="0"/>
                  </a:moveTo>
                  <a:lnTo>
                    <a:pt x="0" y="901"/>
                  </a:lnTo>
                  <a:lnTo>
                    <a:pt x="300" y="1068"/>
                  </a:lnTo>
                  <a:cubicBezTo>
                    <a:pt x="434" y="834"/>
                    <a:pt x="601" y="634"/>
                    <a:pt x="834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529;p75">
              <a:extLst>
                <a:ext uri="{FF2B5EF4-FFF2-40B4-BE49-F238E27FC236}">
                  <a16:creationId xmlns:a16="http://schemas.microsoft.com/office/drawing/2014/main" id="{3DD8D60B-4354-44EA-A243-EF2350D94E43}"/>
                </a:ext>
              </a:extLst>
            </p:cNvPr>
            <p:cNvSpPr/>
            <p:nvPr/>
          </p:nvSpPr>
          <p:spPr>
            <a:xfrm>
              <a:off x="3676125" y="4276000"/>
              <a:ext cx="15875" cy="29225"/>
            </a:xfrm>
            <a:custGeom>
              <a:avLst/>
              <a:gdLst/>
              <a:ahLst/>
              <a:cxnLst/>
              <a:rect l="l" t="t" r="r" b="b"/>
              <a:pathLst>
                <a:path w="635" h="1169" extrusionOk="0">
                  <a:moveTo>
                    <a:pt x="634" y="1"/>
                  </a:moveTo>
                  <a:cubicBezTo>
                    <a:pt x="568" y="368"/>
                    <a:pt x="334" y="701"/>
                    <a:pt x="1" y="835"/>
                  </a:cubicBezTo>
                  <a:lnTo>
                    <a:pt x="568" y="1168"/>
                  </a:lnTo>
                  <a:cubicBezTo>
                    <a:pt x="601" y="1035"/>
                    <a:pt x="634" y="901"/>
                    <a:pt x="634" y="734"/>
                  </a:cubicBezTo>
                  <a:cubicBezTo>
                    <a:pt x="634" y="734"/>
                    <a:pt x="634" y="234"/>
                    <a:pt x="6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530;p75">
              <a:extLst>
                <a:ext uri="{FF2B5EF4-FFF2-40B4-BE49-F238E27FC236}">
                  <a16:creationId xmlns:a16="http://schemas.microsoft.com/office/drawing/2014/main" id="{14700C87-2C4E-4F83-92BB-74947C7911D0}"/>
                </a:ext>
              </a:extLst>
            </p:cNvPr>
            <p:cNvSpPr/>
            <p:nvPr/>
          </p:nvSpPr>
          <p:spPr>
            <a:xfrm>
              <a:off x="3676125" y="4276000"/>
              <a:ext cx="15875" cy="29225"/>
            </a:xfrm>
            <a:custGeom>
              <a:avLst/>
              <a:gdLst/>
              <a:ahLst/>
              <a:cxnLst/>
              <a:rect l="l" t="t" r="r" b="b"/>
              <a:pathLst>
                <a:path w="635" h="1169" extrusionOk="0">
                  <a:moveTo>
                    <a:pt x="634" y="1"/>
                  </a:moveTo>
                  <a:cubicBezTo>
                    <a:pt x="568" y="368"/>
                    <a:pt x="334" y="701"/>
                    <a:pt x="1" y="835"/>
                  </a:cubicBezTo>
                  <a:lnTo>
                    <a:pt x="568" y="1168"/>
                  </a:lnTo>
                  <a:cubicBezTo>
                    <a:pt x="601" y="1035"/>
                    <a:pt x="634" y="901"/>
                    <a:pt x="634" y="734"/>
                  </a:cubicBezTo>
                  <a:cubicBezTo>
                    <a:pt x="634" y="734"/>
                    <a:pt x="634" y="234"/>
                    <a:pt x="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531;p75">
              <a:extLst>
                <a:ext uri="{FF2B5EF4-FFF2-40B4-BE49-F238E27FC236}">
                  <a16:creationId xmlns:a16="http://schemas.microsoft.com/office/drawing/2014/main" id="{55E953BD-A3F7-45B0-9569-DF8042FCD72B}"/>
                </a:ext>
              </a:extLst>
            </p:cNvPr>
            <p:cNvSpPr/>
            <p:nvPr/>
          </p:nvSpPr>
          <p:spPr>
            <a:xfrm>
              <a:off x="3481000" y="4202625"/>
              <a:ext cx="215175" cy="122600"/>
            </a:xfrm>
            <a:custGeom>
              <a:avLst/>
              <a:gdLst/>
              <a:ahLst/>
              <a:cxnLst/>
              <a:rect l="l" t="t" r="r" b="b"/>
              <a:pathLst>
                <a:path w="8607" h="4904" extrusionOk="0">
                  <a:moveTo>
                    <a:pt x="1134" y="0"/>
                  </a:moveTo>
                  <a:lnTo>
                    <a:pt x="0" y="634"/>
                  </a:lnTo>
                  <a:lnTo>
                    <a:pt x="834" y="1134"/>
                  </a:lnTo>
                  <a:cubicBezTo>
                    <a:pt x="500" y="1334"/>
                    <a:pt x="267" y="1668"/>
                    <a:pt x="200" y="2068"/>
                  </a:cubicBezTo>
                  <a:cubicBezTo>
                    <a:pt x="200" y="2402"/>
                    <a:pt x="467" y="2702"/>
                    <a:pt x="967" y="3002"/>
                  </a:cubicBezTo>
                  <a:cubicBezTo>
                    <a:pt x="1464" y="3297"/>
                    <a:pt x="1968" y="3404"/>
                    <a:pt x="2466" y="3404"/>
                  </a:cubicBezTo>
                  <a:cubicBezTo>
                    <a:pt x="3038" y="3404"/>
                    <a:pt x="3601" y="3263"/>
                    <a:pt x="4136" y="3102"/>
                  </a:cubicBezTo>
                  <a:cubicBezTo>
                    <a:pt x="4800" y="2881"/>
                    <a:pt x="5355" y="2624"/>
                    <a:pt x="5801" y="2624"/>
                  </a:cubicBezTo>
                  <a:cubicBezTo>
                    <a:pt x="5961" y="2624"/>
                    <a:pt x="6106" y="2657"/>
                    <a:pt x="6238" y="2735"/>
                  </a:cubicBezTo>
                  <a:cubicBezTo>
                    <a:pt x="6571" y="2936"/>
                    <a:pt x="6471" y="3169"/>
                    <a:pt x="6104" y="3403"/>
                  </a:cubicBezTo>
                  <a:cubicBezTo>
                    <a:pt x="5848" y="3549"/>
                    <a:pt x="5551" y="3625"/>
                    <a:pt x="5252" y="3625"/>
                  </a:cubicBezTo>
                  <a:cubicBezTo>
                    <a:pt x="5007" y="3625"/>
                    <a:pt x="4762" y="3574"/>
                    <a:pt x="4537" y="3469"/>
                  </a:cubicBezTo>
                  <a:lnTo>
                    <a:pt x="3436" y="4570"/>
                  </a:lnTo>
                  <a:cubicBezTo>
                    <a:pt x="3636" y="4637"/>
                    <a:pt x="3836" y="4704"/>
                    <a:pt x="4036" y="4737"/>
                  </a:cubicBezTo>
                  <a:cubicBezTo>
                    <a:pt x="4370" y="4804"/>
                    <a:pt x="4703" y="4837"/>
                    <a:pt x="5037" y="4837"/>
                  </a:cubicBezTo>
                  <a:cubicBezTo>
                    <a:pt x="5604" y="4770"/>
                    <a:pt x="6138" y="4637"/>
                    <a:pt x="6672" y="4437"/>
                  </a:cubicBezTo>
                  <a:lnTo>
                    <a:pt x="7505" y="4904"/>
                  </a:lnTo>
                  <a:lnTo>
                    <a:pt x="8606" y="4270"/>
                  </a:lnTo>
                  <a:lnTo>
                    <a:pt x="8439" y="4170"/>
                  </a:lnTo>
                  <a:lnTo>
                    <a:pt x="7806" y="3770"/>
                  </a:lnTo>
                  <a:cubicBezTo>
                    <a:pt x="8173" y="3603"/>
                    <a:pt x="8439" y="3202"/>
                    <a:pt x="8439" y="2802"/>
                  </a:cubicBezTo>
                  <a:cubicBezTo>
                    <a:pt x="8439" y="2769"/>
                    <a:pt x="8439" y="2735"/>
                    <a:pt x="8439" y="2702"/>
                  </a:cubicBezTo>
                  <a:cubicBezTo>
                    <a:pt x="8373" y="2302"/>
                    <a:pt x="8106" y="1968"/>
                    <a:pt x="7739" y="1835"/>
                  </a:cubicBezTo>
                  <a:cubicBezTo>
                    <a:pt x="7272" y="1568"/>
                    <a:pt x="6738" y="1435"/>
                    <a:pt x="6238" y="1435"/>
                  </a:cubicBezTo>
                  <a:lnTo>
                    <a:pt x="5704" y="1435"/>
                  </a:lnTo>
                  <a:cubicBezTo>
                    <a:pt x="5437" y="1468"/>
                    <a:pt x="5204" y="1535"/>
                    <a:pt x="4970" y="1601"/>
                  </a:cubicBezTo>
                  <a:cubicBezTo>
                    <a:pt x="4837" y="1601"/>
                    <a:pt x="4737" y="1635"/>
                    <a:pt x="4637" y="1701"/>
                  </a:cubicBezTo>
                  <a:lnTo>
                    <a:pt x="4170" y="1835"/>
                  </a:lnTo>
                  <a:lnTo>
                    <a:pt x="3970" y="1902"/>
                  </a:lnTo>
                  <a:cubicBezTo>
                    <a:pt x="3669" y="2035"/>
                    <a:pt x="3336" y="2135"/>
                    <a:pt x="2969" y="2202"/>
                  </a:cubicBezTo>
                  <a:lnTo>
                    <a:pt x="2569" y="2202"/>
                  </a:lnTo>
                  <a:cubicBezTo>
                    <a:pt x="2502" y="2168"/>
                    <a:pt x="2435" y="2135"/>
                    <a:pt x="2368" y="2102"/>
                  </a:cubicBezTo>
                  <a:cubicBezTo>
                    <a:pt x="2102" y="1968"/>
                    <a:pt x="2068" y="1735"/>
                    <a:pt x="2535" y="1468"/>
                  </a:cubicBezTo>
                  <a:cubicBezTo>
                    <a:pt x="2810" y="1299"/>
                    <a:pt x="3125" y="1210"/>
                    <a:pt x="3446" y="1210"/>
                  </a:cubicBezTo>
                  <a:cubicBezTo>
                    <a:pt x="3631" y="1210"/>
                    <a:pt x="3819" y="1240"/>
                    <a:pt x="4003" y="1301"/>
                  </a:cubicBezTo>
                  <a:lnTo>
                    <a:pt x="5004" y="300"/>
                  </a:lnTo>
                  <a:cubicBezTo>
                    <a:pt x="4572" y="171"/>
                    <a:pt x="4128" y="103"/>
                    <a:pt x="3685" y="103"/>
                  </a:cubicBezTo>
                  <a:cubicBezTo>
                    <a:pt x="3101" y="103"/>
                    <a:pt x="2518" y="221"/>
                    <a:pt x="1968" y="467"/>
                  </a:cubicBezTo>
                  <a:lnTo>
                    <a:pt x="1134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532;p75">
              <a:extLst>
                <a:ext uri="{FF2B5EF4-FFF2-40B4-BE49-F238E27FC236}">
                  <a16:creationId xmlns:a16="http://schemas.microsoft.com/office/drawing/2014/main" id="{8BF9EE1E-E677-475D-9975-28E6D8889A4D}"/>
                </a:ext>
              </a:extLst>
            </p:cNvPr>
            <p:cNvSpPr/>
            <p:nvPr/>
          </p:nvSpPr>
          <p:spPr>
            <a:xfrm>
              <a:off x="3647775" y="431352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1" y="1"/>
                  </a:moveTo>
                  <a:lnTo>
                    <a:pt x="1" y="868"/>
                  </a:lnTo>
                  <a:lnTo>
                    <a:pt x="834" y="1368"/>
                  </a:lnTo>
                  <a:lnTo>
                    <a:pt x="834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4533;p75">
              <a:extLst>
                <a:ext uri="{FF2B5EF4-FFF2-40B4-BE49-F238E27FC236}">
                  <a16:creationId xmlns:a16="http://schemas.microsoft.com/office/drawing/2014/main" id="{35BCA78B-6A78-48CE-BCE0-1D180E99C468}"/>
                </a:ext>
              </a:extLst>
            </p:cNvPr>
            <p:cNvSpPr/>
            <p:nvPr/>
          </p:nvSpPr>
          <p:spPr>
            <a:xfrm>
              <a:off x="3647775" y="431352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1" y="1"/>
                  </a:moveTo>
                  <a:lnTo>
                    <a:pt x="1" y="868"/>
                  </a:lnTo>
                  <a:lnTo>
                    <a:pt x="834" y="1368"/>
                  </a:lnTo>
                  <a:lnTo>
                    <a:pt x="834" y="4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4534;p75">
              <a:extLst>
                <a:ext uri="{FF2B5EF4-FFF2-40B4-BE49-F238E27FC236}">
                  <a16:creationId xmlns:a16="http://schemas.microsoft.com/office/drawing/2014/main" id="{5EEF6F71-BD68-4500-93C4-FADC3C72625A}"/>
                </a:ext>
              </a:extLst>
            </p:cNvPr>
            <p:cNvSpPr/>
            <p:nvPr/>
          </p:nvSpPr>
          <p:spPr>
            <a:xfrm>
              <a:off x="3481000" y="420345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4" y="1"/>
                  </a:moveTo>
                  <a:lnTo>
                    <a:pt x="0" y="634"/>
                  </a:lnTo>
                  <a:lnTo>
                    <a:pt x="0" y="634"/>
                  </a:lnTo>
                  <a:lnTo>
                    <a:pt x="1134" y="134"/>
                  </a:lnTo>
                  <a:lnTo>
                    <a:pt x="1968" y="468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4535;p75">
              <a:extLst>
                <a:ext uri="{FF2B5EF4-FFF2-40B4-BE49-F238E27FC236}">
                  <a16:creationId xmlns:a16="http://schemas.microsoft.com/office/drawing/2014/main" id="{F970E54F-83FC-45C5-9CF2-3ECB585D396E}"/>
                </a:ext>
              </a:extLst>
            </p:cNvPr>
            <p:cNvSpPr/>
            <p:nvPr/>
          </p:nvSpPr>
          <p:spPr>
            <a:xfrm>
              <a:off x="3544375" y="4210950"/>
              <a:ext cx="60900" cy="29225"/>
            </a:xfrm>
            <a:custGeom>
              <a:avLst/>
              <a:gdLst/>
              <a:ahLst/>
              <a:cxnLst/>
              <a:rect l="l" t="t" r="r" b="b"/>
              <a:pathLst>
                <a:path w="2436" h="1169" extrusionOk="0">
                  <a:moveTo>
                    <a:pt x="2435" y="1"/>
                  </a:moveTo>
                  <a:lnTo>
                    <a:pt x="1435" y="901"/>
                  </a:lnTo>
                  <a:cubicBezTo>
                    <a:pt x="1275" y="848"/>
                    <a:pt x="1112" y="822"/>
                    <a:pt x="951" y="822"/>
                  </a:cubicBezTo>
                  <a:cubicBezTo>
                    <a:pt x="607" y="822"/>
                    <a:pt x="273" y="941"/>
                    <a:pt x="0" y="1168"/>
                  </a:cubicBezTo>
                  <a:cubicBezTo>
                    <a:pt x="275" y="999"/>
                    <a:pt x="590" y="911"/>
                    <a:pt x="902" y="911"/>
                  </a:cubicBezTo>
                  <a:cubicBezTo>
                    <a:pt x="1083" y="911"/>
                    <a:pt x="1263" y="940"/>
                    <a:pt x="1435" y="1001"/>
                  </a:cubicBezTo>
                  <a:lnTo>
                    <a:pt x="24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4536;p75">
              <a:extLst>
                <a:ext uri="{FF2B5EF4-FFF2-40B4-BE49-F238E27FC236}">
                  <a16:creationId xmlns:a16="http://schemas.microsoft.com/office/drawing/2014/main" id="{52D833B9-02DE-4A97-8484-65E1D19E8522}"/>
                </a:ext>
              </a:extLst>
            </p:cNvPr>
            <p:cNvSpPr/>
            <p:nvPr/>
          </p:nvSpPr>
          <p:spPr>
            <a:xfrm>
              <a:off x="3566875" y="4291025"/>
              <a:ext cx="40075" cy="32525"/>
            </a:xfrm>
            <a:custGeom>
              <a:avLst/>
              <a:gdLst/>
              <a:ahLst/>
              <a:cxnLst/>
              <a:rect l="l" t="t" r="r" b="b"/>
              <a:pathLst>
                <a:path w="1603" h="1301" extrusionOk="0">
                  <a:moveTo>
                    <a:pt x="1068" y="0"/>
                  </a:moveTo>
                  <a:lnTo>
                    <a:pt x="1" y="1034"/>
                  </a:lnTo>
                  <a:cubicBezTo>
                    <a:pt x="201" y="1101"/>
                    <a:pt x="401" y="1168"/>
                    <a:pt x="601" y="1201"/>
                  </a:cubicBezTo>
                  <a:cubicBezTo>
                    <a:pt x="935" y="1268"/>
                    <a:pt x="1268" y="1301"/>
                    <a:pt x="1602" y="1301"/>
                  </a:cubicBezTo>
                  <a:cubicBezTo>
                    <a:pt x="1102" y="1301"/>
                    <a:pt x="635" y="1201"/>
                    <a:pt x="168" y="1001"/>
                  </a:cubicBezTo>
                  <a:lnTo>
                    <a:pt x="106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4537;p75">
              <a:extLst>
                <a:ext uri="{FF2B5EF4-FFF2-40B4-BE49-F238E27FC236}">
                  <a16:creationId xmlns:a16="http://schemas.microsoft.com/office/drawing/2014/main" id="{7E6C4F18-8C92-4DA1-87F4-002D43344502}"/>
                </a:ext>
              </a:extLst>
            </p:cNvPr>
            <p:cNvSpPr/>
            <p:nvPr/>
          </p:nvSpPr>
          <p:spPr>
            <a:xfrm>
              <a:off x="3647775" y="430935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969" y="1"/>
                  </a:moveTo>
                  <a:lnTo>
                    <a:pt x="834" y="535"/>
                  </a:lnTo>
                  <a:lnTo>
                    <a:pt x="1" y="168"/>
                  </a:lnTo>
                  <a:lnTo>
                    <a:pt x="1" y="168"/>
                  </a:lnTo>
                  <a:lnTo>
                    <a:pt x="834" y="635"/>
                  </a:lnTo>
                  <a:lnTo>
                    <a:pt x="196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4538;p75">
              <a:extLst>
                <a:ext uri="{FF2B5EF4-FFF2-40B4-BE49-F238E27FC236}">
                  <a16:creationId xmlns:a16="http://schemas.microsoft.com/office/drawing/2014/main" id="{A7ECD1AC-1D47-4EC7-91B0-219F66A32C7C}"/>
                </a:ext>
              </a:extLst>
            </p:cNvPr>
            <p:cNvSpPr/>
            <p:nvPr/>
          </p:nvSpPr>
          <p:spPr>
            <a:xfrm>
              <a:off x="3322550" y="4124225"/>
              <a:ext cx="266875" cy="149300"/>
            </a:xfrm>
            <a:custGeom>
              <a:avLst/>
              <a:gdLst/>
              <a:ahLst/>
              <a:cxnLst/>
              <a:rect l="l" t="t" r="r" b="b"/>
              <a:pathLst>
                <a:path w="10675" h="5972" extrusionOk="0">
                  <a:moveTo>
                    <a:pt x="10675" y="1"/>
                  </a:moveTo>
                  <a:cubicBezTo>
                    <a:pt x="7772" y="1"/>
                    <a:pt x="5037" y="668"/>
                    <a:pt x="3002" y="1835"/>
                  </a:cubicBezTo>
                  <a:cubicBezTo>
                    <a:pt x="1068" y="2969"/>
                    <a:pt x="0" y="4404"/>
                    <a:pt x="0" y="5972"/>
                  </a:cubicBezTo>
                  <a:cubicBezTo>
                    <a:pt x="0" y="5972"/>
                    <a:pt x="100" y="3803"/>
                    <a:pt x="3102" y="1969"/>
                  </a:cubicBezTo>
                  <a:cubicBezTo>
                    <a:pt x="6071" y="167"/>
                    <a:pt x="10675" y="1"/>
                    <a:pt x="106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4539;p75">
              <a:extLst>
                <a:ext uri="{FF2B5EF4-FFF2-40B4-BE49-F238E27FC236}">
                  <a16:creationId xmlns:a16="http://schemas.microsoft.com/office/drawing/2014/main" id="{2AA71C0B-0C75-49D0-B645-46CEF7ACE62A}"/>
                </a:ext>
              </a:extLst>
            </p:cNvPr>
            <p:cNvSpPr/>
            <p:nvPr/>
          </p:nvSpPr>
          <p:spPr>
            <a:xfrm>
              <a:off x="3566875" y="4255150"/>
              <a:ext cx="310225" cy="178950"/>
            </a:xfrm>
            <a:custGeom>
              <a:avLst/>
              <a:gdLst/>
              <a:ahLst/>
              <a:cxnLst/>
              <a:rect l="l" t="t" r="r" b="b"/>
              <a:pathLst>
                <a:path w="12409" h="7158" extrusionOk="0">
                  <a:moveTo>
                    <a:pt x="11943" y="1"/>
                  </a:moveTo>
                  <a:cubicBezTo>
                    <a:pt x="11943" y="2"/>
                    <a:pt x="12409" y="3070"/>
                    <a:pt x="8574" y="5171"/>
                  </a:cubicBezTo>
                  <a:cubicBezTo>
                    <a:pt x="5140" y="7036"/>
                    <a:pt x="1050" y="7141"/>
                    <a:pt x="172" y="7141"/>
                  </a:cubicBezTo>
                  <a:cubicBezTo>
                    <a:pt x="61" y="7141"/>
                    <a:pt x="1" y="7139"/>
                    <a:pt x="1" y="7139"/>
                  </a:cubicBezTo>
                  <a:lnTo>
                    <a:pt x="1" y="7139"/>
                  </a:lnTo>
                  <a:cubicBezTo>
                    <a:pt x="285" y="7151"/>
                    <a:pt x="569" y="7157"/>
                    <a:pt x="854" y="7157"/>
                  </a:cubicBezTo>
                  <a:cubicBezTo>
                    <a:pt x="3710" y="7157"/>
                    <a:pt x="6559" y="6545"/>
                    <a:pt x="8774" y="5271"/>
                  </a:cubicBezTo>
                  <a:cubicBezTo>
                    <a:pt x="11276" y="3837"/>
                    <a:pt x="12310" y="1902"/>
                    <a:pt x="11943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4540;p75">
              <a:extLst>
                <a:ext uri="{FF2B5EF4-FFF2-40B4-BE49-F238E27FC236}">
                  <a16:creationId xmlns:a16="http://schemas.microsoft.com/office/drawing/2014/main" id="{B8744BA1-6858-462F-86DD-5CCC157C7A2B}"/>
                </a:ext>
              </a:extLst>
            </p:cNvPr>
            <p:cNvSpPr/>
            <p:nvPr/>
          </p:nvSpPr>
          <p:spPr>
            <a:xfrm>
              <a:off x="4732725" y="2743025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1"/>
                  </a:moveTo>
                  <a:cubicBezTo>
                    <a:pt x="8314" y="1"/>
                    <a:pt x="5454" y="626"/>
                    <a:pt x="3269" y="1877"/>
                  </a:cubicBezTo>
                  <a:cubicBezTo>
                    <a:pt x="2202" y="2444"/>
                    <a:pt x="1268" y="3278"/>
                    <a:pt x="601" y="4346"/>
                  </a:cubicBezTo>
                  <a:lnTo>
                    <a:pt x="0" y="4346"/>
                  </a:lnTo>
                  <a:lnTo>
                    <a:pt x="0" y="6614"/>
                  </a:lnTo>
                  <a:cubicBezTo>
                    <a:pt x="100" y="8182"/>
                    <a:pt x="1168" y="9749"/>
                    <a:pt x="3269" y="10984"/>
                  </a:cubicBezTo>
                  <a:cubicBezTo>
                    <a:pt x="5454" y="12234"/>
                    <a:pt x="8314" y="12860"/>
                    <a:pt x="11171" y="12860"/>
                  </a:cubicBezTo>
                  <a:cubicBezTo>
                    <a:pt x="14027" y="12860"/>
                    <a:pt x="16879" y="12234"/>
                    <a:pt x="19047" y="10984"/>
                  </a:cubicBezTo>
                  <a:cubicBezTo>
                    <a:pt x="21149" y="9749"/>
                    <a:pt x="22249" y="8182"/>
                    <a:pt x="22316" y="6614"/>
                  </a:cubicBezTo>
                  <a:lnTo>
                    <a:pt x="22316" y="4312"/>
                  </a:lnTo>
                  <a:lnTo>
                    <a:pt x="21716" y="4346"/>
                  </a:lnTo>
                  <a:cubicBezTo>
                    <a:pt x="21049" y="3278"/>
                    <a:pt x="20148" y="2444"/>
                    <a:pt x="19047" y="1877"/>
                  </a:cubicBezTo>
                  <a:cubicBezTo>
                    <a:pt x="16879" y="626"/>
                    <a:pt x="14027" y="1"/>
                    <a:pt x="1117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4541;p75">
              <a:extLst>
                <a:ext uri="{FF2B5EF4-FFF2-40B4-BE49-F238E27FC236}">
                  <a16:creationId xmlns:a16="http://schemas.microsoft.com/office/drawing/2014/main" id="{98172CAE-DD67-4424-B00C-1516D28169D0}"/>
                </a:ext>
              </a:extLst>
            </p:cNvPr>
            <p:cNvSpPr/>
            <p:nvPr/>
          </p:nvSpPr>
          <p:spPr>
            <a:xfrm>
              <a:off x="4732725" y="2743025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1"/>
                  </a:moveTo>
                  <a:cubicBezTo>
                    <a:pt x="8314" y="1"/>
                    <a:pt x="5454" y="626"/>
                    <a:pt x="3269" y="1877"/>
                  </a:cubicBezTo>
                  <a:cubicBezTo>
                    <a:pt x="2202" y="2444"/>
                    <a:pt x="1268" y="3278"/>
                    <a:pt x="601" y="4346"/>
                  </a:cubicBezTo>
                  <a:lnTo>
                    <a:pt x="0" y="4346"/>
                  </a:lnTo>
                  <a:lnTo>
                    <a:pt x="0" y="6614"/>
                  </a:lnTo>
                  <a:cubicBezTo>
                    <a:pt x="100" y="8182"/>
                    <a:pt x="1168" y="9749"/>
                    <a:pt x="3269" y="10984"/>
                  </a:cubicBezTo>
                  <a:cubicBezTo>
                    <a:pt x="5454" y="12234"/>
                    <a:pt x="8314" y="12860"/>
                    <a:pt x="11171" y="12860"/>
                  </a:cubicBezTo>
                  <a:cubicBezTo>
                    <a:pt x="14027" y="12860"/>
                    <a:pt x="16879" y="12234"/>
                    <a:pt x="19047" y="10984"/>
                  </a:cubicBezTo>
                  <a:cubicBezTo>
                    <a:pt x="21149" y="9749"/>
                    <a:pt x="22249" y="8182"/>
                    <a:pt x="22316" y="6614"/>
                  </a:cubicBezTo>
                  <a:lnTo>
                    <a:pt x="22316" y="4312"/>
                  </a:lnTo>
                  <a:lnTo>
                    <a:pt x="21716" y="4346"/>
                  </a:lnTo>
                  <a:cubicBezTo>
                    <a:pt x="21049" y="3278"/>
                    <a:pt x="20148" y="2444"/>
                    <a:pt x="19047" y="1877"/>
                  </a:cubicBezTo>
                  <a:cubicBezTo>
                    <a:pt x="16879" y="626"/>
                    <a:pt x="14027" y="1"/>
                    <a:pt x="11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4542;p75">
              <a:extLst>
                <a:ext uri="{FF2B5EF4-FFF2-40B4-BE49-F238E27FC236}">
                  <a16:creationId xmlns:a16="http://schemas.microsoft.com/office/drawing/2014/main" id="{73AEA601-D7D7-4D63-BF70-8EF62DCFDEDC}"/>
                </a:ext>
              </a:extLst>
            </p:cNvPr>
            <p:cNvSpPr/>
            <p:nvPr/>
          </p:nvSpPr>
          <p:spPr>
            <a:xfrm>
              <a:off x="4732725" y="2742400"/>
              <a:ext cx="279375" cy="321925"/>
            </a:xfrm>
            <a:custGeom>
              <a:avLst/>
              <a:gdLst/>
              <a:ahLst/>
              <a:cxnLst/>
              <a:rect l="l" t="t" r="r" b="b"/>
              <a:pathLst>
                <a:path w="11175" h="12877" extrusionOk="0">
                  <a:moveTo>
                    <a:pt x="11175" y="1"/>
                  </a:moveTo>
                  <a:cubicBezTo>
                    <a:pt x="8306" y="1"/>
                    <a:pt x="5471" y="634"/>
                    <a:pt x="3269" y="1902"/>
                  </a:cubicBezTo>
                  <a:cubicBezTo>
                    <a:pt x="2202" y="2469"/>
                    <a:pt x="1268" y="3303"/>
                    <a:pt x="601" y="4371"/>
                  </a:cubicBezTo>
                  <a:lnTo>
                    <a:pt x="0" y="4371"/>
                  </a:lnTo>
                  <a:lnTo>
                    <a:pt x="0" y="6639"/>
                  </a:lnTo>
                  <a:cubicBezTo>
                    <a:pt x="100" y="8207"/>
                    <a:pt x="1168" y="9774"/>
                    <a:pt x="3269" y="11009"/>
                  </a:cubicBezTo>
                  <a:cubicBezTo>
                    <a:pt x="5471" y="12243"/>
                    <a:pt x="8306" y="12877"/>
                    <a:pt x="11175" y="12877"/>
                  </a:cubicBezTo>
                  <a:lnTo>
                    <a:pt x="111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4543;p75">
              <a:extLst>
                <a:ext uri="{FF2B5EF4-FFF2-40B4-BE49-F238E27FC236}">
                  <a16:creationId xmlns:a16="http://schemas.microsoft.com/office/drawing/2014/main" id="{11B8DF69-ECAA-459A-AD46-924D5D0413E3}"/>
                </a:ext>
              </a:extLst>
            </p:cNvPr>
            <p:cNvSpPr/>
            <p:nvPr/>
          </p:nvSpPr>
          <p:spPr>
            <a:xfrm>
              <a:off x="4732725" y="2768250"/>
              <a:ext cx="126775" cy="269400"/>
            </a:xfrm>
            <a:custGeom>
              <a:avLst/>
              <a:gdLst/>
              <a:ahLst/>
              <a:cxnLst/>
              <a:rect l="l" t="t" r="r" b="b"/>
              <a:pathLst>
                <a:path w="5071" h="10776" extrusionOk="0">
                  <a:moveTo>
                    <a:pt x="5070" y="1"/>
                  </a:moveTo>
                  <a:cubicBezTo>
                    <a:pt x="4437" y="234"/>
                    <a:pt x="3836" y="534"/>
                    <a:pt x="3269" y="835"/>
                  </a:cubicBezTo>
                  <a:cubicBezTo>
                    <a:pt x="2202" y="1435"/>
                    <a:pt x="1268" y="2269"/>
                    <a:pt x="601" y="3303"/>
                  </a:cubicBezTo>
                  <a:lnTo>
                    <a:pt x="0" y="3303"/>
                  </a:lnTo>
                  <a:lnTo>
                    <a:pt x="0" y="5605"/>
                  </a:lnTo>
                  <a:cubicBezTo>
                    <a:pt x="100" y="7173"/>
                    <a:pt x="1168" y="8740"/>
                    <a:pt x="3269" y="9941"/>
                  </a:cubicBezTo>
                  <a:cubicBezTo>
                    <a:pt x="3836" y="10275"/>
                    <a:pt x="4437" y="10542"/>
                    <a:pt x="5070" y="10775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4544;p75">
              <a:extLst>
                <a:ext uri="{FF2B5EF4-FFF2-40B4-BE49-F238E27FC236}">
                  <a16:creationId xmlns:a16="http://schemas.microsoft.com/office/drawing/2014/main" id="{1374527A-C1DA-44DE-8819-DE0F8BE50951}"/>
                </a:ext>
              </a:extLst>
            </p:cNvPr>
            <p:cNvSpPr/>
            <p:nvPr/>
          </p:nvSpPr>
          <p:spPr>
            <a:xfrm>
              <a:off x="5163850" y="2768250"/>
              <a:ext cx="126800" cy="269400"/>
            </a:xfrm>
            <a:custGeom>
              <a:avLst/>
              <a:gdLst/>
              <a:ahLst/>
              <a:cxnLst/>
              <a:rect l="l" t="t" r="r" b="b"/>
              <a:pathLst>
                <a:path w="5072" h="10776" extrusionOk="0">
                  <a:moveTo>
                    <a:pt x="1" y="1"/>
                  </a:moveTo>
                  <a:lnTo>
                    <a:pt x="1" y="10775"/>
                  </a:lnTo>
                  <a:cubicBezTo>
                    <a:pt x="635" y="10542"/>
                    <a:pt x="1235" y="10275"/>
                    <a:pt x="1802" y="9941"/>
                  </a:cubicBezTo>
                  <a:cubicBezTo>
                    <a:pt x="3904" y="8740"/>
                    <a:pt x="5004" y="7173"/>
                    <a:pt x="5071" y="5605"/>
                  </a:cubicBezTo>
                  <a:lnTo>
                    <a:pt x="5071" y="3303"/>
                  </a:lnTo>
                  <a:lnTo>
                    <a:pt x="4471" y="3303"/>
                  </a:lnTo>
                  <a:cubicBezTo>
                    <a:pt x="3804" y="2269"/>
                    <a:pt x="2903" y="1435"/>
                    <a:pt x="1802" y="835"/>
                  </a:cubicBezTo>
                  <a:cubicBezTo>
                    <a:pt x="1235" y="534"/>
                    <a:pt x="635" y="234"/>
                    <a:pt x="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4545;p75">
              <a:extLst>
                <a:ext uri="{FF2B5EF4-FFF2-40B4-BE49-F238E27FC236}">
                  <a16:creationId xmlns:a16="http://schemas.microsoft.com/office/drawing/2014/main" id="{FEDF2B5C-56E6-46C5-9D53-9525177CD826}"/>
                </a:ext>
              </a:extLst>
            </p:cNvPr>
            <p:cNvSpPr/>
            <p:nvPr/>
          </p:nvSpPr>
          <p:spPr>
            <a:xfrm>
              <a:off x="4706025" y="269050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9" y="0"/>
                  </a:moveTo>
                  <a:cubicBezTo>
                    <a:pt x="9382" y="0"/>
                    <a:pt x="6522" y="626"/>
                    <a:pt x="4337" y="1877"/>
                  </a:cubicBezTo>
                  <a:cubicBezTo>
                    <a:pt x="1" y="4378"/>
                    <a:pt x="1" y="8481"/>
                    <a:pt x="4337" y="10983"/>
                  </a:cubicBezTo>
                  <a:cubicBezTo>
                    <a:pt x="6522" y="12234"/>
                    <a:pt x="9382" y="12859"/>
                    <a:pt x="12239" y="12859"/>
                  </a:cubicBezTo>
                  <a:cubicBezTo>
                    <a:pt x="15095" y="12859"/>
                    <a:pt x="17947" y="12234"/>
                    <a:pt x="20115" y="10983"/>
                  </a:cubicBezTo>
                  <a:cubicBezTo>
                    <a:pt x="24485" y="8481"/>
                    <a:pt x="24485" y="4378"/>
                    <a:pt x="20115" y="1877"/>
                  </a:cubicBezTo>
                  <a:cubicBezTo>
                    <a:pt x="17947" y="626"/>
                    <a:pt x="15095" y="0"/>
                    <a:pt x="12239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4546;p75">
              <a:extLst>
                <a:ext uri="{FF2B5EF4-FFF2-40B4-BE49-F238E27FC236}">
                  <a16:creationId xmlns:a16="http://schemas.microsoft.com/office/drawing/2014/main" id="{F020572B-9343-4DEF-91C3-EEE93E220A63}"/>
                </a:ext>
              </a:extLst>
            </p:cNvPr>
            <p:cNvSpPr/>
            <p:nvPr/>
          </p:nvSpPr>
          <p:spPr>
            <a:xfrm>
              <a:off x="4706025" y="2690500"/>
              <a:ext cx="612125" cy="321500"/>
            </a:xfrm>
            <a:custGeom>
              <a:avLst/>
              <a:gdLst/>
              <a:ahLst/>
              <a:cxnLst/>
              <a:rect l="l" t="t" r="r" b="b"/>
              <a:pathLst>
                <a:path w="24485" h="12860" extrusionOk="0">
                  <a:moveTo>
                    <a:pt x="12239" y="0"/>
                  </a:moveTo>
                  <a:cubicBezTo>
                    <a:pt x="9382" y="0"/>
                    <a:pt x="6522" y="626"/>
                    <a:pt x="4337" y="1877"/>
                  </a:cubicBezTo>
                  <a:cubicBezTo>
                    <a:pt x="1" y="4378"/>
                    <a:pt x="1" y="8481"/>
                    <a:pt x="4337" y="10983"/>
                  </a:cubicBezTo>
                  <a:cubicBezTo>
                    <a:pt x="6522" y="12234"/>
                    <a:pt x="9382" y="12859"/>
                    <a:pt x="12239" y="12859"/>
                  </a:cubicBezTo>
                  <a:cubicBezTo>
                    <a:pt x="15095" y="12859"/>
                    <a:pt x="17947" y="12234"/>
                    <a:pt x="20115" y="10983"/>
                  </a:cubicBezTo>
                  <a:cubicBezTo>
                    <a:pt x="24485" y="8481"/>
                    <a:pt x="24485" y="4378"/>
                    <a:pt x="20115" y="1877"/>
                  </a:cubicBezTo>
                  <a:cubicBezTo>
                    <a:pt x="17947" y="626"/>
                    <a:pt x="15095" y="0"/>
                    <a:pt x="122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4547;p75">
              <a:extLst>
                <a:ext uri="{FF2B5EF4-FFF2-40B4-BE49-F238E27FC236}">
                  <a16:creationId xmlns:a16="http://schemas.microsoft.com/office/drawing/2014/main" id="{BD9A6C43-7098-404C-B0C4-5D79189969C5}"/>
                </a:ext>
              </a:extLst>
            </p:cNvPr>
            <p:cNvSpPr/>
            <p:nvPr/>
          </p:nvSpPr>
          <p:spPr>
            <a:xfrm>
              <a:off x="4826950" y="2751575"/>
              <a:ext cx="370300" cy="199350"/>
            </a:xfrm>
            <a:custGeom>
              <a:avLst/>
              <a:gdLst/>
              <a:ahLst/>
              <a:cxnLst/>
              <a:rect l="l" t="t" r="r" b="b"/>
              <a:pathLst>
                <a:path w="14812" h="7974" extrusionOk="0">
                  <a:moveTo>
                    <a:pt x="7406" y="1"/>
                  </a:moveTo>
                  <a:cubicBezTo>
                    <a:pt x="5655" y="1"/>
                    <a:pt x="3903" y="368"/>
                    <a:pt x="2269" y="1101"/>
                  </a:cubicBezTo>
                  <a:cubicBezTo>
                    <a:pt x="801" y="1835"/>
                    <a:pt x="1" y="2869"/>
                    <a:pt x="1" y="3970"/>
                  </a:cubicBezTo>
                  <a:cubicBezTo>
                    <a:pt x="1" y="5104"/>
                    <a:pt x="801" y="6138"/>
                    <a:pt x="2269" y="6872"/>
                  </a:cubicBezTo>
                  <a:cubicBezTo>
                    <a:pt x="3903" y="7606"/>
                    <a:pt x="5655" y="7973"/>
                    <a:pt x="7406" y="7973"/>
                  </a:cubicBezTo>
                  <a:cubicBezTo>
                    <a:pt x="9157" y="7973"/>
                    <a:pt x="10908" y="7606"/>
                    <a:pt x="12543" y="6872"/>
                  </a:cubicBezTo>
                  <a:cubicBezTo>
                    <a:pt x="14011" y="6138"/>
                    <a:pt x="14811" y="5104"/>
                    <a:pt x="14811" y="3970"/>
                  </a:cubicBezTo>
                  <a:cubicBezTo>
                    <a:pt x="14811" y="2869"/>
                    <a:pt x="14011" y="1835"/>
                    <a:pt x="12543" y="1101"/>
                  </a:cubicBezTo>
                  <a:cubicBezTo>
                    <a:pt x="10908" y="368"/>
                    <a:pt x="9157" y="1"/>
                    <a:pt x="7406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4548;p75">
              <a:extLst>
                <a:ext uri="{FF2B5EF4-FFF2-40B4-BE49-F238E27FC236}">
                  <a16:creationId xmlns:a16="http://schemas.microsoft.com/office/drawing/2014/main" id="{AF7E36D5-7566-48FC-9571-7E16C9788E2E}"/>
                </a:ext>
              </a:extLst>
            </p:cNvPr>
            <p:cNvSpPr/>
            <p:nvPr/>
          </p:nvSpPr>
          <p:spPr>
            <a:xfrm>
              <a:off x="4826950" y="2751575"/>
              <a:ext cx="370300" cy="199350"/>
            </a:xfrm>
            <a:custGeom>
              <a:avLst/>
              <a:gdLst/>
              <a:ahLst/>
              <a:cxnLst/>
              <a:rect l="l" t="t" r="r" b="b"/>
              <a:pathLst>
                <a:path w="14812" h="7974" extrusionOk="0">
                  <a:moveTo>
                    <a:pt x="7406" y="1"/>
                  </a:moveTo>
                  <a:cubicBezTo>
                    <a:pt x="5655" y="1"/>
                    <a:pt x="3903" y="368"/>
                    <a:pt x="2269" y="1101"/>
                  </a:cubicBezTo>
                  <a:cubicBezTo>
                    <a:pt x="801" y="1835"/>
                    <a:pt x="1" y="2869"/>
                    <a:pt x="1" y="3970"/>
                  </a:cubicBezTo>
                  <a:cubicBezTo>
                    <a:pt x="1" y="5104"/>
                    <a:pt x="801" y="6138"/>
                    <a:pt x="2269" y="6872"/>
                  </a:cubicBezTo>
                  <a:cubicBezTo>
                    <a:pt x="3903" y="7606"/>
                    <a:pt x="5655" y="7973"/>
                    <a:pt x="7406" y="7973"/>
                  </a:cubicBezTo>
                  <a:cubicBezTo>
                    <a:pt x="9157" y="7973"/>
                    <a:pt x="10908" y="7606"/>
                    <a:pt x="12543" y="6872"/>
                  </a:cubicBezTo>
                  <a:cubicBezTo>
                    <a:pt x="14011" y="6138"/>
                    <a:pt x="14811" y="5104"/>
                    <a:pt x="14811" y="3970"/>
                  </a:cubicBezTo>
                  <a:cubicBezTo>
                    <a:pt x="14811" y="2869"/>
                    <a:pt x="14011" y="1835"/>
                    <a:pt x="12543" y="1101"/>
                  </a:cubicBezTo>
                  <a:cubicBezTo>
                    <a:pt x="10908" y="368"/>
                    <a:pt x="9157" y="1"/>
                    <a:pt x="7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4549;p75">
              <a:extLst>
                <a:ext uri="{FF2B5EF4-FFF2-40B4-BE49-F238E27FC236}">
                  <a16:creationId xmlns:a16="http://schemas.microsoft.com/office/drawing/2014/main" id="{6777E512-C515-4E83-BB01-22EDA0127890}"/>
                </a:ext>
              </a:extLst>
            </p:cNvPr>
            <p:cNvSpPr/>
            <p:nvPr/>
          </p:nvSpPr>
          <p:spPr>
            <a:xfrm>
              <a:off x="4746050" y="2702375"/>
              <a:ext cx="532925" cy="297750"/>
            </a:xfrm>
            <a:custGeom>
              <a:avLst/>
              <a:gdLst/>
              <a:ahLst/>
              <a:cxnLst/>
              <a:rect l="l" t="t" r="r" b="b"/>
              <a:pathLst>
                <a:path w="21317" h="11910" extrusionOk="0">
                  <a:moveTo>
                    <a:pt x="10663" y="1969"/>
                  </a:moveTo>
                  <a:cubicBezTo>
                    <a:pt x="12418" y="1969"/>
                    <a:pt x="14178" y="2336"/>
                    <a:pt x="15812" y="3069"/>
                  </a:cubicBezTo>
                  <a:cubicBezTo>
                    <a:pt x="17247" y="3803"/>
                    <a:pt x="18047" y="4837"/>
                    <a:pt x="18047" y="5972"/>
                  </a:cubicBezTo>
                  <a:cubicBezTo>
                    <a:pt x="18047" y="7072"/>
                    <a:pt x="17247" y="8106"/>
                    <a:pt x="15779" y="8840"/>
                  </a:cubicBezTo>
                  <a:lnTo>
                    <a:pt x="15812" y="8840"/>
                  </a:lnTo>
                  <a:cubicBezTo>
                    <a:pt x="14178" y="9574"/>
                    <a:pt x="12418" y="9941"/>
                    <a:pt x="10663" y="9941"/>
                  </a:cubicBezTo>
                  <a:cubicBezTo>
                    <a:pt x="8907" y="9941"/>
                    <a:pt x="7156" y="9574"/>
                    <a:pt x="5538" y="8840"/>
                  </a:cubicBezTo>
                  <a:cubicBezTo>
                    <a:pt x="4070" y="8106"/>
                    <a:pt x="3270" y="7072"/>
                    <a:pt x="3270" y="5972"/>
                  </a:cubicBezTo>
                  <a:cubicBezTo>
                    <a:pt x="3270" y="4837"/>
                    <a:pt x="4070" y="3803"/>
                    <a:pt x="5538" y="3069"/>
                  </a:cubicBezTo>
                  <a:cubicBezTo>
                    <a:pt x="7156" y="2336"/>
                    <a:pt x="8907" y="1969"/>
                    <a:pt x="10663" y="1969"/>
                  </a:cubicBezTo>
                  <a:close/>
                  <a:moveTo>
                    <a:pt x="10642" y="1"/>
                  </a:moveTo>
                  <a:cubicBezTo>
                    <a:pt x="7773" y="1"/>
                    <a:pt x="5038" y="634"/>
                    <a:pt x="3003" y="1835"/>
                  </a:cubicBezTo>
                  <a:cubicBezTo>
                    <a:pt x="1068" y="2936"/>
                    <a:pt x="1" y="4404"/>
                    <a:pt x="1" y="5972"/>
                  </a:cubicBezTo>
                  <a:cubicBezTo>
                    <a:pt x="1" y="7506"/>
                    <a:pt x="1068" y="8974"/>
                    <a:pt x="3003" y="10108"/>
                  </a:cubicBezTo>
                  <a:cubicBezTo>
                    <a:pt x="5038" y="11275"/>
                    <a:pt x="7773" y="11909"/>
                    <a:pt x="10642" y="11909"/>
                  </a:cubicBezTo>
                  <a:cubicBezTo>
                    <a:pt x="13544" y="11909"/>
                    <a:pt x="16279" y="11275"/>
                    <a:pt x="18314" y="10108"/>
                  </a:cubicBezTo>
                  <a:cubicBezTo>
                    <a:pt x="20249" y="8974"/>
                    <a:pt x="21316" y="7506"/>
                    <a:pt x="21316" y="5972"/>
                  </a:cubicBezTo>
                  <a:cubicBezTo>
                    <a:pt x="21316" y="4404"/>
                    <a:pt x="20215" y="2936"/>
                    <a:pt x="18314" y="1835"/>
                  </a:cubicBezTo>
                  <a:cubicBezTo>
                    <a:pt x="16279" y="634"/>
                    <a:pt x="13544" y="1"/>
                    <a:pt x="10642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4550;p75">
              <a:extLst>
                <a:ext uri="{FF2B5EF4-FFF2-40B4-BE49-F238E27FC236}">
                  <a16:creationId xmlns:a16="http://schemas.microsoft.com/office/drawing/2014/main" id="{E41BD5E7-DD29-42F3-9F3C-CE8F6FDFE583}"/>
                </a:ext>
              </a:extLst>
            </p:cNvPr>
            <p:cNvSpPr/>
            <p:nvPr/>
          </p:nvSpPr>
          <p:spPr>
            <a:xfrm>
              <a:off x="4819450" y="27611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93" y="0"/>
                  </a:moveTo>
                  <a:cubicBezTo>
                    <a:pt x="5896" y="0"/>
                    <a:pt x="4103" y="350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5"/>
                    <a:pt x="5905" y="7205"/>
                    <a:pt x="7706" y="7205"/>
                  </a:cubicBezTo>
                  <a:cubicBezTo>
                    <a:pt x="9507" y="7205"/>
                    <a:pt x="11308" y="6855"/>
                    <a:pt x="12676" y="6155"/>
                  </a:cubicBezTo>
                  <a:cubicBezTo>
                    <a:pt x="15411" y="4754"/>
                    <a:pt x="15411" y="2452"/>
                    <a:pt x="12676" y="1051"/>
                  </a:cubicBezTo>
                  <a:cubicBezTo>
                    <a:pt x="11292" y="350"/>
                    <a:pt x="9490" y="0"/>
                    <a:pt x="7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4551;p75">
              <a:extLst>
                <a:ext uri="{FF2B5EF4-FFF2-40B4-BE49-F238E27FC236}">
                  <a16:creationId xmlns:a16="http://schemas.microsoft.com/office/drawing/2014/main" id="{8BA9138F-0251-4A90-B063-07DE28694816}"/>
                </a:ext>
              </a:extLst>
            </p:cNvPr>
            <p:cNvSpPr/>
            <p:nvPr/>
          </p:nvSpPr>
          <p:spPr>
            <a:xfrm>
              <a:off x="4819450" y="27611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93" y="0"/>
                  </a:moveTo>
                  <a:cubicBezTo>
                    <a:pt x="5896" y="0"/>
                    <a:pt x="4103" y="350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5"/>
                    <a:pt x="5905" y="7205"/>
                    <a:pt x="7706" y="7205"/>
                  </a:cubicBezTo>
                  <a:cubicBezTo>
                    <a:pt x="9507" y="7205"/>
                    <a:pt x="11308" y="6855"/>
                    <a:pt x="12676" y="6155"/>
                  </a:cubicBezTo>
                  <a:cubicBezTo>
                    <a:pt x="15411" y="4754"/>
                    <a:pt x="15411" y="2452"/>
                    <a:pt x="12676" y="1051"/>
                  </a:cubicBezTo>
                  <a:cubicBezTo>
                    <a:pt x="11292" y="350"/>
                    <a:pt x="9490" y="0"/>
                    <a:pt x="769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4552;p75">
              <a:extLst>
                <a:ext uri="{FF2B5EF4-FFF2-40B4-BE49-F238E27FC236}">
                  <a16:creationId xmlns:a16="http://schemas.microsoft.com/office/drawing/2014/main" id="{238B74A4-C86F-443B-B4F1-A74F34F69F63}"/>
                </a:ext>
              </a:extLst>
            </p:cNvPr>
            <p:cNvSpPr/>
            <p:nvPr/>
          </p:nvSpPr>
          <p:spPr>
            <a:xfrm>
              <a:off x="4819450" y="27611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93" y="0"/>
                  </a:moveTo>
                  <a:cubicBezTo>
                    <a:pt x="5896" y="0"/>
                    <a:pt x="4103" y="350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5"/>
                    <a:pt x="5905" y="7205"/>
                    <a:pt x="7706" y="7205"/>
                  </a:cubicBezTo>
                  <a:cubicBezTo>
                    <a:pt x="9507" y="7205"/>
                    <a:pt x="11308" y="6855"/>
                    <a:pt x="12676" y="6155"/>
                  </a:cubicBezTo>
                  <a:cubicBezTo>
                    <a:pt x="15411" y="4754"/>
                    <a:pt x="15411" y="2452"/>
                    <a:pt x="12676" y="1051"/>
                  </a:cubicBezTo>
                  <a:cubicBezTo>
                    <a:pt x="11292" y="350"/>
                    <a:pt x="9490" y="0"/>
                    <a:pt x="7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4553;p75">
              <a:extLst>
                <a:ext uri="{FF2B5EF4-FFF2-40B4-BE49-F238E27FC236}">
                  <a16:creationId xmlns:a16="http://schemas.microsoft.com/office/drawing/2014/main" id="{7BA052BA-5AED-4E73-B773-E7B3E6735401}"/>
                </a:ext>
              </a:extLst>
            </p:cNvPr>
            <p:cNvSpPr/>
            <p:nvPr/>
          </p:nvSpPr>
          <p:spPr>
            <a:xfrm>
              <a:off x="4837800" y="278535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9" y="1"/>
                  </a:moveTo>
                  <a:cubicBezTo>
                    <a:pt x="5162" y="1"/>
                    <a:pt x="3369" y="351"/>
                    <a:pt x="2002" y="1051"/>
                  </a:cubicBezTo>
                  <a:cubicBezTo>
                    <a:pt x="867" y="1618"/>
                    <a:pt x="200" y="2352"/>
                    <a:pt x="0" y="3120"/>
                  </a:cubicBezTo>
                  <a:cubicBezTo>
                    <a:pt x="200" y="3887"/>
                    <a:pt x="867" y="4621"/>
                    <a:pt x="2002" y="5221"/>
                  </a:cubicBezTo>
                  <a:cubicBezTo>
                    <a:pt x="3369" y="5922"/>
                    <a:pt x="5162" y="6272"/>
                    <a:pt x="6959" y="6272"/>
                  </a:cubicBezTo>
                  <a:cubicBezTo>
                    <a:pt x="8756" y="6272"/>
                    <a:pt x="10558" y="5922"/>
                    <a:pt x="11942" y="5221"/>
                  </a:cubicBezTo>
                  <a:cubicBezTo>
                    <a:pt x="13043" y="4621"/>
                    <a:pt x="13710" y="3887"/>
                    <a:pt x="13910" y="3120"/>
                  </a:cubicBezTo>
                  <a:cubicBezTo>
                    <a:pt x="13710" y="2352"/>
                    <a:pt x="13043" y="1618"/>
                    <a:pt x="11942" y="1051"/>
                  </a:cubicBezTo>
                  <a:cubicBezTo>
                    <a:pt x="10558" y="351"/>
                    <a:pt x="8756" y="1"/>
                    <a:pt x="695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4554;p75">
              <a:extLst>
                <a:ext uri="{FF2B5EF4-FFF2-40B4-BE49-F238E27FC236}">
                  <a16:creationId xmlns:a16="http://schemas.microsoft.com/office/drawing/2014/main" id="{03315843-B263-475D-ADBE-27ACFF75E430}"/>
                </a:ext>
              </a:extLst>
            </p:cNvPr>
            <p:cNvSpPr/>
            <p:nvPr/>
          </p:nvSpPr>
          <p:spPr>
            <a:xfrm>
              <a:off x="4837800" y="2785350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9" y="1"/>
                  </a:moveTo>
                  <a:cubicBezTo>
                    <a:pt x="5162" y="1"/>
                    <a:pt x="3369" y="351"/>
                    <a:pt x="2002" y="1051"/>
                  </a:cubicBezTo>
                  <a:cubicBezTo>
                    <a:pt x="867" y="1618"/>
                    <a:pt x="200" y="2352"/>
                    <a:pt x="0" y="3120"/>
                  </a:cubicBezTo>
                  <a:cubicBezTo>
                    <a:pt x="200" y="3887"/>
                    <a:pt x="867" y="4621"/>
                    <a:pt x="2002" y="5221"/>
                  </a:cubicBezTo>
                  <a:cubicBezTo>
                    <a:pt x="3369" y="5922"/>
                    <a:pt x="5162" y="6272"/>
                    <a:pt x="6959" y="6272"/>
                  </a:cubicBezTo>
                  <a:cubicBezTo>
                    <a:pt x="8756" y="6272"/>
                    <a:pt x="10558" y="5922"/>
                    <a:pt x="11942" y="5221"/>
                  </a:cubicBezTo>
                  <a:cubicBezTo>
                    <a:pt x="13043" y="4621"/>
                    <a:pt x="13710" y="3887"/>
                    <a:pt x="13910" y="3120"/>
                  </a:cubicBezTo>
                  <a:cubicBezTo>
                    <a:pt x="13710" y="2352"/>
                    <a:pt x="13043" y="1618"/>
                    <a:pt x="11942" y="1051"/>
                  </a:cubicBezTo>
                  <a:cubicBezTo>
                    <a:pt x="10558" y="351"/>
                    <a:pt x="8756" y="1"/>
                    <a:pt x="69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4555;p75">
              <a:extLst>
                <a:ext uri="{FF2B5EF4-FFF2-40B4-BE49-F238E27FC236}">
                  <a16:creationId xmlns:a16="http://schemas.microsoft.com/office/drawing/2014/main" id="{7A35B4AA-9778-4265-B6F6-30A4BA5F8BD6}"/>
                </a:ext>
              </a:extLst>
            </p:cNvPr>
            <p:cNvSpPr/>
            <p:nvPr/>
          </p:nvSpPr>
          <p:spPr>
            <a:xfrm>
              <a:off x="5003750" y="2789100"/>
              <a:ext cx="25025" cy="51725"/>
            </a:xfrm>
            <a:custGeom>
              <a:avLst/>
              <a:gdLst/>
              <a:ahLst/>
              <a:cxnLst/>
              <a:rect l="l" t="t" r="r" b="b"/>
              <a:pathLst>
                <a:path w="1001" h="2069" extrusionOk="0">
                  <a:moveTo>
                    <a:pt x="1001" y="1"/>
                  </a:moveTo>
                  <a:lnTo>
                    <a:pt x="0" y="1001"/>
                  </a:lnTo>
                  <a:lnTo>
                    <a:pt x="0" y="2069"/>
                  </a:lnTo>
                  <a:lnTo>
                    <a:pt x="634" y="1402"/>
                  </a:lnTo>
                  <a:lnTo>
                    <a:pt x="1001" y="103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4556;p75">
              <a:extLst>
                <a:ext uri="{FF2B5EF4-FFF2-40B4-BE49-F238E27FC236}">
                  <a16:creationId xmlns:a16="http://schemas.microsoft.com/office/drawing/2014/main" id="{A5B81FA9-DBCE-4F26-B569-595394712ADE}"/>
                </a:ext>
              </a:extLst>
            </p:cNvPr>
            <p:cNvSpPr/>
            <p:nvPr/>
          </p:nvSpPr>
          <p:spPr>
            <a:xfrm>
              <a:off x="5003750" y="2789100"/>
              <a:ext cx="25025" cy="51725"/>
            </a:xfrm>
            <a:custGeom>
              <a:avLst/>
              <a:gdLst/>
              <a:ahLst/>
              <a:cxnLst/>
              <a:rect l="l" t="t" r="r" b="b"/>
              <a:pathLst>
                <a:path w="1001" h="2069" extrusionOk="0">
                  <a:moveTo>
                    <a:pt x="1001" y="1"/>
                  </a:moveTo>
                  <a:lnTo>
                    <a:pt x="0" y="1001"/>
                  </a:lnTo>
                  <a:lnTo>
                    <a:pt x="0" y="2069"/>
                  </a:lnTo>
                  <a:lnTo>
                    <a:pt x="634" y="1402"/>
                  </a:lnTo>
                  <a:lnTo>
                    <a:pt x="1001" y="1035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4557;p75">
              <a:extLst>
                <a:ext uri="{FF2B5EF4-FFF2-40B4-BE49-F238E27FC236}">
                  <a16:creationId xmlns:a16="http://schemas.microsoft.com/office/drawing/2014/main" id="{5E95E23E-CC83-46A8-981D-C16EF335DF41}"/>
                </a:ext>
              </a:extLst>
            </p:cNvPr>
            <p:cNvSpPr/>
            <p:nvPr/>
          </p:nvSpPr>
          <p:spPr>
            <a:xfrm>
              <a:off x="4956200" y="2811850"/>
              <a:ext cx="47575" cy="25450"/>
            </a:xfrm>
            <a:custGeom>
              <a:avLst/>
              <a:gdLst/>
              <a:ahLst/>
              <a:cxnLst/>
              <a:rect l="l" t="t" r="r" b="b"/>
              <a:pathLst>
                <a:path w="1903" h="1018" extrusionOk="0">
                  <a:moveTo>
                    <a:pt x="1347" y="0"/>
                  </a:moveTo>
                  <a:cubicBezTo>
                    <a:pt x="1028" y="0"/>
                    <a:pt x="721" y="89"/>
                    <a:pt x="468" y="258"/>
                  </a:cubicBezTo>
                  <a:cubicBezTo>
                    <a:pt x="1" y="525"/>
                    <a:pt x="34" y="759"/>
                    <a:pt x="268" y="892"/>
                  </a:cubicBezTo>
                  <a:cubicBezTo>
                    <a:pt x="334" y="925"/>
                    <a:pt x="401" y="959"/>
                    <a:pt x="468" y="992"/>
                  </a:cubicBezTo>
                  <a:cubicBezTo>
                    <a:pt x="535" y="1009"/>
                    <a:pt x="610" y="1017"/>
                    <a:pt x="685" y="1017"/>
                  </a:cubicBezTo>
                  <a:cubicBezTo>
                    <a:pt x="760" y="1017"/>
                    <a:pt x="835" y="1009"/>
                    <a:pt x="902" y="992"/>
                  </a:cubicBezTo>
                  <a:cubicBezTo>
                    <a:pt x="1235" y="925"/>
                    <a:pt x="1569" y="825"/>
                    <a:pt x="1902" y="692"/>
                  </a:cubicBezTo>
                  <a:lnTo>
                    <a:pt x="1902" y="91"/>
                  </a:lnTo>
                  <a:cubicBezTo>
                    <a:pt x="1719" y="30"/>
                    <a:pt x="1531" y="0"/>
                    <a:pt x="1347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4558;p75">
              <a:extLst>
                <a:ext uri="{FF2B5EF4-FFF2-40B4-BE49-F238E27FC236}">
                  <a16:creationId xmlns:a16="http://schemas.microsoft.com/office/drawing/2014/main" id="{C1F8339C-31B6-4F54-BCBF-007B55A39358}"/>
                </a:ext>
              </a:extLst>
            </p:cNvPr>
            <p:cNvSpPr/>
            <p:nvPr/>
          </p:nvSpPr>
          <p:spPr>
            <a:xfrm>
              <a:off x="4956200" y="2811850"/>
              <a:ext cx="47575" cy="25450"/>
            </a:xfrm>
            <a:custGeom>
              <a:avLst/>
              <a:gdLst/>
              <a:ahLst/>
              <a:cxnLst/>
              <a:rect l="l" t="t" r="r" b="b"/>
              <a:pathLst>
                <a:path w="1903" h="1018" extrusionOk="0">
                  <a:moveTo>
                    <a:pt x="1347" y="0"/>
                  </a:moveTo>
                  <a:cubicBezTo>
                    <a:pt x="1028" y="0"/>
                    <a:pt x="721" y="89"/>
                    <a:pt x="468" y="258"/>
                  </a:cubicBezTo>
                  <a:cubicBezTo>
                    <a:pt x="1" y="525"/>
                    <a:pt x="34" y="759"/>
                    <a:pt x="268" y="892"/>
                  </a:cubicBezTo>
                  <a:cubicBezTo>
                    <a:pt x="334" y="925"/>
                    <a:pt x="401" y="959"/>
                    <a:pt x="468" y="992"/>
                  </a:cubicBezTo>
                  <a:cubicBezTo>
                    <a:pt x="535" y="1009"/>
                    <a:pt x="610" y="1017"/>
                    <a:pt x="685" y="1017"/>
                  </a:cubicBezTo>
                  <a:cubicBezTo>
                    <a:pt x="760" y="1017"/>
                    <a:pt x="835" y="1009"/>
                    <a:pt x="902" y="992"/>
                  </a:cubicBezTo>
                  <a:cubicBezTo>
                    <a:pt x="1235" y="925"/>
                    <a:pt x="1569" y="825"/>
                    <a:pt x="1902" y="692"/>
                  </a:cubicBezTo>
                  <a:lnTo>
                    <a:pt x="1902" y="91"/>
                  </a:lnTo>
                  <a:cubicBezTo>
                    <a:pt x="1719" y="30"/>
                    <a:pt x="1531" y="0"/>
                    <a:pt x="1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4559;p75">
              <a:extLst>
                <a:ext uri="{FF2B5EF4-FFF2-40B4-BE49-F238E27FC236}">
                  <a16:creationId xmlns:a16="http://schemas.microsoft.com/office/drawing/2014/main" id="{EC2F3582-13EB-41B8-9B9A-F6A85EF7B06C}"/>
                </a:ext>
              </a:extLst>
            </p:cNvPr>
            <p:cNvSpPr/>
            <p:nvPr/>
          </p:nvSpPr>
          <p:spPr>
            <a:xfrm>
              <a:off x="4904500" y="2797450"/>
              <a:ext cx="216025" cy="128450"/>
            </a:xfrm>
            <a:custGeom>
              <a:avLst/>
              <a:gdLst/>
              <a:ahLst/>
              <a:cxnLst/>
              <a:rect l="l" t="t" r="r" b="b"/>
              <a:pathLst>
                <a:path w="8641" h="5138" extrusionOk="0">
                  <a:moveTo>
                    <a:pt x="1" y="0"/>
                  </a:moveTo>
                  <a:lnTo>
                    <a:pt x="1" y="901"/>
                  </a:lnTo>
                  <a:lnTo>
                    <a:pt x="296" y="1065"/>
                  </a:lnTo>
                  <a:lnTo>
                    <a:pt x="296" y="1065"/>
                  </a:lnTo>
                  <a:cubicBezTo>
                    <a:pt x="402" y="830"/>
                    <a:pt x="588" y="635"/>
                    <a:pt x="835" y="501"/>
                  </a:cubicBezTo>
                  <a:lnTo>
                    <a:pt x="1" y="0"/>
                  </a:lnTo>
                  <a:close/>
                  <a:moveTo>
                    <a:pt x="296" y="1065"/>
                  </a:moveTo>
                  <a:cubicBezTo>
                    <a:pt x="244" y="1179"/>
                    <a:pt x="212" y="1303"/>
                    <a:pt x="201" y="1435"/>
                  </a:cubicBezTo>
                  <a:cubicBezTo>
                    <a:pt x="201" y="1445"/>
                    <a:pt x="201" y="1455"/>
                    <a:pt x="202" y="1465"/>
                  </a:cubicBezTo>
                  <a:lnTo>
                    <a:pt x="202" y="1465"/>
                  </a:lnTo>
                  <a:lnTo>
                    <a:pt x="301" y="1068"/>
                  </a:lnTo>
                  <a:lnTo>
                    <a:pt x="296" y="1065"/>
                  </a:lnTo>
                  <a:close/>
                  <a:moveTo>
                    <a:pt x="202" y="1465"/>
                  </a:moveTo>
                  <a:lnTo>
                    <a:pt x="201" y="1468"/>
                  </a:lnTo>
                  <a:lnTo>
                    <a:pt x="201" y="2302"/>
                  </a:lnTo>
                  <a:cubicBezTo>
                    <a:pt x="201" y="2636"/>
                    <a:pt x="434" y="2969"/>
                    <a:pt x="935" y="3236"/>
                  </a:cubicBezTo>
                  <a:cubicBezTo>
                    <a:pt x="1433" y="3518"/>
                    <a:pt x="1989" y="3659"/>
                    <a:pt x="2545" y="3659"/>
                  </a:cubicBezTo>
                  <a:cubicBezTo>
                    <a:pt x="2845" y="3659"/>
                    <a:pt x="3145" y="3618"/>
                    <a:pt x="3437" y="3536"/>
                  </a:cubicBezTo>
                  <a:lnTo>
                    <a:pt x="3937" y="3403"/>
                  </a:lnTo>
                  <a:lnTo>
                    <a:pt x="3937" y="3403"/>
                  </a:lnTo>
                  <a:lnTo>
                    <a:pt x="4504" y="2836"/>
                  </a:lnTo>
                  <a:cubicBezTo>
                    <a:pt x="4737" y="2938"/>
                    <a:pt x="4977" y="2989"/>
                    <a:pt x="5215" y="2989"/>
                  </a:cubicBezTo>
                  <a:cubicBezTo>
                    <a:pt x="5521" y="2989"/>
                    <a:pt x="5824" y="2904"/>
                    <a:pt x="6105" y="2736"/>
                  </a:cubicBezTo>
                  <a:cubicBezTo>
                    <a:pt x="6472" y="2535"/>
                    <a:pt x="6572" y="2302"/>
                    <a:pt x="6239" y="2102"/>
                  </a:cubicBezTo>
                  <a:cubicBezTo>
                    <a:pt x="6098" y="2023"/>
                    <a:pt x="5949" y="1990"/>
                    <a:pt x="5787" y="1990"/>
                  </a:cubicBezTo>
                  <a:cubicBezTo>
                    <a:pt x="5335" y="1990"/>
                    <a:pt x="4792" y="2247"/>
                    <a:pt x="4104" y="2469"/>
                  </a:cubicBezTo>
                  <a:cubicBezTo>
                    <a:pt x="3569" y="2629"/>
                    <a:pt x="3014" y="2771"/>
                    <a:pt x="2446" y="2771"/>
                  </a:cubicBezTo>
                  <a:cubicBezTo>
                    <a:pt x="1952" y="2771"/>
                    <a:pt x="1447" y="2664"/>
                    <a:pt x="935" y="2369"/>
                  </a:cubicBezTo>
                  <a:cubicBezTo>
                    <a:pt x="450" y="2078"/>
                    <a:pt x="216" y="1787"/>
                    <a:pt x="202" y="1465"/>
                  </a:cubicBezTo>
                  <a:close/>
                  <a:moveTo>
                    <a:pt x="8640" y="3603"/>
                  </a:moveTo>
                  <a:lnTo>
                    <a:pt x="7506" y="4237"/>
                  </a:lnTo>
                  <a:lnTo>
                    <a:pt x="6672" y="3770"/>
                  </a:lnTo>
                  <a:cubicBezTo>
                    <a:pt x="6099" y="4022"/>
                    <a:pt x="5494" y="4148"/>
                    <a:pt x="4879" y="4148"/>
                  </a:cubicBezTo>
                  <a:cubicBezTo>
                    <a:pt x="4600" y="4148"/>
                    <a:pt x="4318" y="4122"/>
                    <a:pt x="4037" y="4070"/>
                  </a:cubicBezTo>
                  <a:cubicBezTo>
                    <a:pt x="3837" y="4037"/>
                    <a:pt x="3637" y="3970"/>
                    <a:pt x="3437" y="3903"/>
                  </a:cubicBezTo>
                  <a:lnTo>
                    <a:pt x="3437" y="4804"/>
                  </a:lnTo>
                  <a:cubicBezTo>
                    <a:pt x="3896" y="4962"/>
                    <a:pt x="4367" y="5039"/>
                    <a:pt x="4838" y="5039"/>
                  </a:cubicBezTo>
                  <a:cubicBezTo>
                    <a:pt x="5461" y="5039"/>
                    <a:pt x="6083" y="4903"/>
                    <a:pt x="6672" y="4637"/>
                  </a:cubicBezTo>
                  <a:lnTo>
                    <a:pt x="7506" y="5137"/>
                  </a:lnTo>
                  <a:lnTo>
                    <a:pt x="8640" y="4470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4560;p75">
              <a:extLst>
                <a:ext uri="{FF2B5EF4-FFF2-40B4-BE49-F238E27FC236}">
                  <a16:creationId xmlns:a16="http://schemas.microsoft.com/office/drawing/2014/main" id="{1ACE9E75-A8C6-4EA7-8451-995CB863161C}"/>
                </a:ext>
              </a:extLst>
            </p:cNvPr>
            <p:cNvSpPr/>
            <p:nvPr/>
          </p:nvSpPr>
          <p:spPr>
            <a:xfrm>
              <a:off x="4909500" y="2834150"/>
              <a:ext cx="210175" cy="91750"/>
            </a:xfrm>
            <a:custGeom>
              <a:avLst/>
              <a:gdLst/>
              <a:ahLst/>
              <a:cxnLst/>
              <a:rect l="l" t="t" r="r" b="b"/>
              <a:pathLst>
                <a:path w="8407" h="3670" extrusionOk="0">
                  <a:moveTo>
                    <a:pt x="1" y="0"/>
                  </a:moveTo>
                  <a:lnTo>
                    <a:pt x="1" y="867"/>
                  </a:lnTo>
                  <a:cubicBezTo>
                    <a:pt x="1" y="1168"/>
                    <a:pt x="234" y="1501"/>
                    <a:pt x="735" y="1801"/>
                  </a:cubicBezTo>
                  <a:cubicBezTo>
                    <a:pt x="1229" y="2059"/>
                    <a:pt x="1778" y="2192"/>
                    <a:pt x="2329" y="2192"/>
                  </a:cubicBezTo>
                  <a:cubicBezTo>
                    <a:pt x="2634" y="2192"/>
                    <a:pt x="2939" y="2151"/>
                    <a:pt x="3237" y="2068"/>
                  </a:cubicBezTo>
                  <a:lnTo>
                    <a:pt x="3737" y="1935"/>
                  </a:lnTo>
                  <a:lnTo>
                    <a:pt x="3237" y="2435"/>
                  </a:lnTo>
                  <a:lnTo>
                    <a:pt x="4304" y="1401"/>
                  </a:lnTo>
                  <a:cubicBezTo>
                    <a:pt x="4518" y="1487"/>
                    <a:pt x="4751" y="1530"/>
                    <a:pt x="4984" y="1530"/>
                  </a:cubicBezTo>
                  <a:cubicBezTo>
                    <a:pt x="5294" y="1530"/>
                    <a:pt x="5605" y="1453"/>
                    <a:pt x="5872" y="1301"/>
                  </a:cubicBezTo>
                  <a:cubicBezTo>
                    <a:pt x="6272" y="1067"/>
                    <a:pt x="6372" y="834"/>
                    <a:pt x="6039" y="667"/>
                  </a:cubicBezTo>
                  <a:cubicBezTo>
                    <a:pt x="5888" y="573"/>
                    <a:pt x="5728" y="535"/>
                    <a:pt x="5553" y="535"/>
                  </a:cubicBezTo>
                  <a:cubicBezTo>
                    <a:pt x="5108" y="535"/>
                    <a:pt x="4575" y="785"/>
                    <a:pt x="3904" y="1001"/>
                  </a:cubicBezTo>
                  <a:cubicBezTo>
                    <a:pt x="3369" y="1161"/>
                    <a:pt x="2814" y="1303"/>
                    <a:pt x="2246" y="1303"/>
                  </a:cubicBezTo>
                  <a:cubicBezTo>
                    <a:pt x="1752" y="1303"/>
                    <a:pt x="1247" y="1196"/>
                    <a:pt x="735" y="901"/>
                  </a:cubicBezTo>
                  <a:cubicBezTo>
                    <a:pt x="234" y="600"/>
                    <a:pt x="1" y="300"/>
                    <a:pt x="1" y="0"/>
                  </a:cubicBezTo>
                  <a:close/>
                  <a:moveTo>
                    <a:pt x="8407" y="2135"/>
                  </a:moveTo>
                  <a:lnTo>
                    <a:pt x="7306" y="2769"/>
                  </a:lnTo>
                  <a:lnTo>
                    <a:pt x="6472" y="2302"/>
                  </a:lnTo>
                  <a:cubicBezTo>
                    <a:pt x="5899" y="2554"/>
                    <a:pt x="5278" y="2680"/>
                    <a:pt x="4665" y="2680"/>
                  </a:cubicBezTo>
                  <a:cubicBezTo>
                    <a:pt x="4386" y="2680"/>
                    <a:pt x="4108" y="2654"/>
                    <a:pt x="3837" y="2602"/>
                  </a:cubicBezTo>
                  <a:cubicBezTo>
                    <a:pt x="3637" y="2569"/>
                    <a:pt x="3437" y="2502"/>
                    <a:pt x="3237" y="2435"/>
                  </a:cubicBezTo>
                  <a:lnTo>
                    <a:pt x="3237" y="3336"/>
                  </a:lnTo>
                  <a:cubicBezTo>
                    <a:pt x="3696" y="3494"/>
                    <a:pt x="4167" y="3571"/>
                    <a:pt x="4638" y="3571"/>
                  </a:cubicBezTo>
                  <a:cubicBezTo>
                    <a:pt x="5261" y="3571"/>
                    <a:pt x="5883" y="3435"/>
                    <a:pt x="6472" y="3169"/>
                  </a:cubicBezTo>
                  <a:lnTo>
                    <a:pt x="7306" y="3669"/>
                  </a:lnTo>
                  <a:lnTo>
                    <a:pt x="8407" y="3002"/>
                  </a:lnTo>
                  <a:lnTo>
                    <a:pt x="8407" y="2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4561;p75">
              <a:extLst>
                <a:ext uri="{FF2B5EF4-FFF2-40B4-BE49-F238E27FC236}">
                  <a16:creationId xmlns:a16="http://schemas.microsoft.com/office/drawing/2014/main" id="{C016044C-C967-45CE-96AA-67724A5137B3}"/>
                </a:ext>
              </a:extLst>
            </p:cNvPr>
            <p:cNvSpPr/>
            <p:nvPr/>
          </p:nvSpPr>
          <p:spPr>
            <a:xfrm>
              <a:off x="4903675" y="2797450"/>
              <a:ext cx="20875" cy="26700"/>
            </a:xfrm>
            <a:custGeom>
              <a:avLst/>
              <a:gdLst/>
              <a:ahLst/>
              <a:cxnLst/>
              <a:rect l="l" t="t" r="r" b="b"/>
              <a:pathLst>
                <a:path w="835" h="1068" extrusionOk="0">
                  <a:moveTo>
                    <a:pt x="0" y="0"/>
                  </a:moveTo>
                  <a:lnTo>
                    <a:pt x="0" y="901"/>
                  </a:lnTo>
                  <a:lnTo>
                    <a:pt x="301" y="1068"/>
                  </a:lnTo>
                  <a:cubicBezTo>
                    <a:pt x="434" y="834"/>
                    <a:pt x="634" y="634"/>
                    <a:pt x="834" y="5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4562;p75">
              <a:extLst>
                <a:ext uri="{FF2B5EF4-FFF2-40B4-BE49-F238E27FC236}">
                  <a16:creationId xmlns:a16="http://schemas.microsoft.com/office/drawing/2014/main" id="{6E98E39F-025C-48E4-8B11-4A52B601E727}"/>
                </a:ext>
              </a:extLst>
            </p:cNvPr>
            <p:cNvSpPr/>
            <p:nvPr/>
          </p:nvSpPr>
          <p:spPr>
            <a:xfrm>
              <a:off x="5099650" y="2854975"/>
              <a:ext cx="15875" cy="28400"/>
            </a:xfrm>
            <a:custGeom>
              <a:avLst/>
              <a:gdLst/>
              <a:ahLst/>
              <a:cxnLst/>
              <a:rect l="l" t="t" r="r" b="b"/>
              <a:pathLst>
                <a:path w="635" h="1136" extrusionOk="0">
                  <a:moveTo>
                    <a:pt x="634" y="1"/>
                  </a:moveTo>
                  <a:cubicBezTo>
                    <a:pt x="567" y="368"/>
                    <a:pt x="334" y="668"/>
                    <a:pt x="0" y="835"/>
                  </a:cubicBezTo>
                  <a:lnTo>
                    <a:pt x="534" y="1135"/>
                  </a:lnTo>
                  <a:cubicBezTo>
                    <a:pt x="601" y="1002"/>
                    <a:pt x="634" y="868"/>
                    <a:pt x="634" y="701"/>
                  </a:cubicBezTo>
                  <a:cubicBezTo>
                    <a:pt x="634" y="701"/>
                    <a:pt x="634" y="201"/>
                    <a:pt x="6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4563;p75">
              <a:extLst>
                <a:ext uri="{FF2B5EF4-FFF2-40B4-BE49-F238E27FC236}">
                  <a16:creationId xmlns:a16="http://schemas.microsoft.com/office/drawing/2014/main" id="{2C81FC03-1EAF-486B-9793-700A520F8158}"/>
                </a:ext>
              </a:extLst>
            </p:cNvPr>
            <p:cNvSpPr/>
            <p:nvPr/>
          </p:nvSpPr>
          <p:spPr>
            <a:xfrm>
              <a:off x="5099650" y="2854975"/>
              <a:ext cx="15875" cy="28400"/>
            </a:xfrm>
            <a:custGeom>
              <a:avLst/>
              <a:gdLst/>
              <a:ahLst/>
              <a:cxnLst/>
              <a:rect l="l" t="t" r="r" b="b"/>
              <a:pathLst>
                <a:path w="635" h="1136" extrusionOk="0">
                  <a:moveTo>
                    <a:pt x="634" y="1"/>
                  </a:moveTo>
                  <a:cubicBezTo>
                    <a:pt x="567" y="368"/>
                    <a:pt x="334" y="668"/>
                    <a:pt x="0" y="835"/>
                  </a:cubicBezTo>
                  <a:lnTo>
                    <a:pt x="534" y="1135"/>
                  </a:lnTo>
                  <a:cubicBezTo>
                    <a:pt x="601" y="1002"/>
                    <a:pt x="634" y="868"/>
                    <a:pt x="634" y="701"/>
                  </a:cubicBezTo>
                  <a:cubicBezTo>
                    <a:pt x="634" y="701"/>
                    <a:pt x="634" y="201"/>
                    <a:pt x="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4564;p75">
              <a:extLst>
                <a:ext uri="{FF2B5EF4-FFF2-40B4-BE49-F238E27FC236}">
                  <a16:creationId xmlns:a16="http://schemas.microsoft.com/office/drawing/2014/main" id="{9EFE6139-6535-4762-AEE4-1FBA5CBE9543}"/>
                </a:ext>
              </a:extLst>
            </p:cNvPr>
            <p:cNvSpPr/>
            <p:nvPr/>
          </p:nvSpPr>
          <p:spPr>
            <a:xfrm>
              <a:off x="4904500" y="2781600"/>
              <a:ext cx="216025" cy="121775"/>
            </a:xfrm>
            <a:custGeom>
              <a:avLst/>
              <a:gdLst/>
              <a:ahLst/>
              <a:cxnLst/>
              <a:rect l="l" t="t" r="r" b="b"/>
              <a:pathLst>
                <a:path w="8641" h="4871" extrusionOk="0">
                  <a:moveTo>
                    <a:pt x="1135" y="0"/>
                  </a:moveTo>
                  <a:lnTo>
                    <a:pt x="1" y="668"/>
                  </a:lnTo>
                  <a:lnTo>
                    <a:pt x="835" y="1135"/>
                  </a:lnTo>
                  <a:cubicBezTo>
                    <a:pt x="468" y="1335"/>
                    <a:pt x="234" y="1702"/>
                    <a:pt x="201" y="2102"/>
                  </a:cubicBezTo>
                  <a:cubicBezTo>
                    <a:pt x="201" y="2402"/>
                    <a:pt x="434" y="2736"/>
                    <a:pt x="935" y="3003"/>
                  </a:cubicBezTo>
                  <a:cubicBezTo>
                    <a:pt x="1457" y="3303"/>
                    <a:pt x="1972" y="3416"/>
                    <a:pt x="2476" y="3416"/>
                  </a:cubicBezTo>
                  <a:cubicBezTo>
                    <a:pt x="3034" y="3416"/>
                    <a:pt x="3578" y="3278"/>
                    <a:pt x="4104" y="3103"/>
                  </a:cubicBezTo>
                  <a:cubicBezTo>
                    <a:pt x="4779" y="2886"/>
                    <a:pt x="5314" y="2651"/>
                    <a:pt x="5761" y="2651"/>
                  </a:cubicBezTo>
                  <a:cubicBezTo>
                    <a:pt x="5932" y="2651"/>
                    <a:pt x="6091" y="2686"/>
                    <a:pt x="6239" y="2769"/>
                  </a:cubicBezTo>
                  <a:cubicBezTo>
                    <a:pt x="6572" y="2969"/>
                    <a:pt x="6472" y="3169"/>
                    <a:pt x="6105" y="3403"/>
                  </a:cubicBezTo>
                  <a:cubicBezTo>
                    <a:pt x="5819" y="3555"/>
                    <a:pt x="5512" y="3632"/>
                    <a:pt x="5201" y="3632"/>
                  </a:cubicBezTo>
                  <a:cubicBezTo>
                    <a:pt x="4968" y="3632"/>
                    <a:pt x="4733" y="3589"/>
                    <a:pt x="4504" y="3503"/>
                  </a:cubicBezTo>
                  <a:lnTo>
                    <a:pt x="3437" y="4537"/>
                  </a:lnTo>
                  <a:cubicBezTo>
                    <a:pt x="3902" y="4712"/>
                    <a:pt x="4368" y="4810"/>
                    <a:pt x="4857" y="4810"/>
                  </a:cubicBezTo>
                  <a:cubicBezTo>
                    <a:pt x="4928" y="4810"/>
                    <a:pt x="4999" y="4808"/>
                    <a:pt x="5071" y="4804"/>
                  </a:cubicBezTo>
                  <a:cubicBezTo>
                    <a:pt x="5605" y="4771"/>
                    <a:pt x="6172" y="4637"/>
                    <a:pt x="6672" y="4404"/>
                  </a:cubicBezTo>
                  <a:lnTo>
                    <a:pt x="7506" y="4871"/>
                  </a:lnTo>
                  <a:lnTo>
                    <a:pt x="8640" y="4237"/>
                  </a:lnTo>
                  <a:lnTo>
                    <a:pt x="8440" y="4103"/>
                  </a:lnTo>
                  <a:lnTo>
                    <a:pt x="7806" y="3770"/>
                  </a:lnTo>
                  <a:cubicBezTo>
                    <a:pt x="8173" y="3570"/>
                    <a:pt x="8440" y="3203"/>
                    <a:pt x="8440" y="2769"/>
                  </a:cubicBezTo>
                  <a:lnTo>
                    <a:pt x="8440" y="2669"/>
                  </a:lnTo>
                  <a:cubicBezTo>
                    <a:pt x="8340" y="2302"/>
                    <a:pt x="8073" y="1969"/>
                    <a:pt x="7706" y="1802"/>
                  </a:cubicBezTo>
                  <a:cubicBezTo>
                    <a:pt x="7273" y="1535"/>
                    <a:pt x="6739" y="1402"/>
                    <a:pt x="6205" y="1402"/>
                  </a:cubicBezTo>
                  <a:lnTo>
                    <a:pt x="5705" y="1402"/>
                  </a:lnTo>
                  <a:cubicBezTo>
                    <a:pt x="5438" y="1468"/>
                    <a:pt x="5204" y="1502"/>
                    <a:pt x="4971" y="1568"/>
                  </a:cubicBezTo>
                  <a:cubicBezTo>
                    <a:pt x="4838" y="1602"/>
                    <a:pt x="4737" y="1635"/>
                    <a:pt x="4637" y="1668"/>
                  </a:cubicBezTo>
                  <a:lnTo>
                    <a:pt x="4137" y="1835"/>
                  </a:lnTo>
                  <a:lnTo>
                    <a:pt x="3970" y="1902"/>
                  </a:lnTo>
                  <a:cubicBezTo>
                    <a:pt x="3637" y="2002"/>
                    <a:pt x="3303" y="2102"/>
                    <a:pt x="2970" y="2169"/>
                  </a:cubicBezTo>
                  <a:cubicBezTo>
                    <a:pt x="2903" y="2185"/>
                    <a:pt x="2836" y="2194"/>
                    <a:pt x="2769" y="2194"/>
                  </a:cubicBezTo>
                  <a:cubicBezTo>
                    <a:pt x="2703" y="2194"/>
                    <a:pt x="2636" y="2185"/>
                    <a:pt x="2569" y="2169"/>
                  </a:cubicBezTo>
                  <a:cubicBezTo>
                    <a:pt x="2503" y="2135"/>
                    <a:pt x="2436" y="2135"/>
                    <a:pt x="2369" y="2102"/>
                  </a:cubicBezTo>
                  <a:cubicBezTo>
                    <a:pt x="2102" y="1935"/>
                    <a:pt x="2069" y="1735"/>
                    <a:pt x="2536" y="1435"/>
                  </a:cubicBezTo>
                  <a:cubicBezTo>
                    <a:pt x="2795" y="1276"/>
                    <a:pt x="3089" y="1199"/>
                    <a:pt x="3384" y="1199"/>
                  </a:cubicBezTo>
                  <a:cubicBezTo>
                    <a:pt x="3583" y="1199"/>
                    <a:pt x="3782" y="1234"/>
                    <a:pt x="3970" y="1301"/>
                  </a:cubicBezTo>
                  <a:lnTo>
                    <a:pt x="4971" y="301"/>
                  </a:lnTo>
                  <a:cubicBezTo>
                    <a:pt x="4561" y="159"/>
                    <a:pt x="4126" y="90"/>
                    <a:pt x="3691" y="90"/>
                  </a:cubicBezTo>
                  <a:cubicBezTo>
                    <a:pt x="3100" y="90"/>
                    <a:pt x="2507" y="218"/>
                    <a:pt x="1969" y="467"/>
                  </a:cubicBezTo>
                  <a:lnTo>
                    <a:pt x="1135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4565;p75">
              <a:extLst>
                <a:ext uri="{FF2B5EF4-FFF2-40B4-BE49-F238E27FC236}">
                  <a16:creationId xmlns:a16="http://schemas.microsoft.com/office/drawing/2014/main" id="{9104ECEE-E90E-4355-956F-CF88F633EF86}"/>
                </a:ext>
              </a:extLst>
            </p:cNvPr>
            <p:cNvSpPr/>
            <p:nvPr/>
          </p:nvSpPr>
          <p:spPr>
            <a:xfrm>
              <a:off x="5071300" y="289167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0" y="1"/>
                  </a:moveTo>
                  <a:lnTo>
                    <a:pt x="0" y="868"/>
                  </a:lnTo>
                  <a:lnTo>
                    <a:pt x="834" y="1368"/>
                  </a:lnTo>
                  <a:lnTo>
                    <a:pt x="834" y="4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4566;p75">
              <a:extLst>
                <a:ext uri="{FF2B5EF4-FFF2-40B4-BE49-F238E27FC236}">
                  <a16:creationId xmlns:a16="http://schemas.microsoft.com/office/drawing/2014/main" id="{4C077809-7E4F-4477-B009-A903541C7E07}"/>
                </a:ext>
              </a:extLst>
            </p:cNvPr>
            <p:cNvSpPr/>
            <p:nvPr/>
          </p:nvSpPr>
          <p:spPr>
            <a:xfrm>
              <a:off x="5071300" y="2891675"/>
              <a:ext cx="20875" cy="34225"/>
            </a:xfrm>
            <a:custGeom>
              <a:avLst/>
              <a:gdLst/>
              <a:ahLst/>
              <a:cxnLst/>
              <a:rect l="l" t="t" r="r" b="b"/>
              <a:pathLst>
                <a:path w="835" h="1369" extrusionOk="0">
                  <a:moveTo>
                    <a:pt x="0" y="1"/>
                  </a:moveTo>
                  <a:lnTo>
                    <a:pt x="0" y="868"/>
                  </a:lnTo>
                  <a:lnTo>
                    <a:pt x="834" y="1368"/>
                  </a:lnTo>
                  <a:lnTo>
                    <a:pt x="834" y="4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4567;p75">
              <a:extLst>
                <a:ext uri="{FF2B5EF4-FFF2-40B4-BE49-F238E27FC236}">
                  <a16:creationId xmlns:a16="http://schemas.microsoft.com/office/drawing/2014/main" id="{A0E8B358-D868-41A5-A325-E7DC5B13BE93}"/>
                </a:ext>
              </a:extLst>
            </p:cNvPr>
            <p:cNvSpPr/>
            <p:nvPr/>
          </p:nvSpPr>
          <p:spPr>
            <a:xfrm>
              <a:off x="4903675" y="278160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5" y="0"/>
                  </a:moveTo>
                  <a:lnTo>
                    <a:pt x="0" y="634"/>
                  </a:lnTo>
                  <a:lnTo>
                    <a:pt x="1135" y="134"/>
                  </a:lnTo>
                  <a:lnTo>
                    <a:pt x="1968" y="467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4568;p75">
              <a:extLst>
                <a:ext uri="{FF2B5EF4-FFF2-40B4-BE49-F238E27FC236}">
                  <a16:creationId xmlns:a16="http://schemas.microsoft.com/office/drawing/2014/main" id="{43E947DF-4AD6-4056-9C05-09312540AF1D}"/>
                </a:ext>
              </a:extLst>
            </p:cNvPr>
            <p:cNvSpPr/>
            <p:nvPr/>
          </p:nvSpPr>
          <p:spPr>
            <a:xfrm>
              <a:off x="4967050" y="2789100"/>
              <a:ext cx="61725" cy="29225"/>
            </a:xfrm>
            <a:custGeom>
              <a:avLst/>
              <a:gdLst/>
              <a:ahLst/>
              <a:cxnLst/>
              <a:rect l="l" t="t" r="r" b="b"/>
              <a:pathLst>
                <a:path w="2469" h="1169" extrusionOk="0">
                  <a:moveTo>
                    <a:pt x="2469" y="1"/>
                  </a:moveTo>
                  <a:lnTo>
                    <a:pt x="1468" y="901"/>
                  </a:lnTo>
                  <a:cubicBezTo>
                    <a:pt x="1309" y="848"/>
                    <a:pt x="1142" y="822"/>
                    <a:pt x="977" y="822"/>
                  </a:cubicBezTo>
                  <a:cubicBezTo>
                    <a:pt x="623" y="822"/>
                    <a:pt x="273" y="941"/>
                    <a:pt x="1" y="1168"/>
                  </a:cubicBezTo>
                  <a:cubicBezTo>
                    <a:pt x="265" y="985"/>
                    <a:pt x="566" y="902"/>
                    <a:pt x="874" y="902"/>
                  </a:cubicBezTo>
                  <a:cubicBezTo>
                    <a:pt x="1072" y="902"/>
                    <a:pt x="1273" y="936"/>
                    <a:pt x="1468" y="1001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4569;p75">
              <a:extLst>
                <a:ext uri="{FF2B5EF4-FFF2-40B4-BE49-F238E27FC236}">
                  <a16:creationId xmlns:a16="http://schemas.microsoft.com/office/drawing/2014/main" id="{9845B633-2D4B-498D-A861-8892C46A6302}"/>
                </a:ext>
              </a:extLst>
            </p:cNvPr>
            <p:cNvSpPr/>
            <p:nvPr/>
          </p:nvSpPr>
          <p:spPr>
            <a:xfrm>
              <a:off x="4990400" y="2868325"/>
              <a:ext cx="40050" cy="33550"/>
            </a:xfrm>
            <a:custGeom>
              <a:avLst/>
              <a:gdLst/>
              <a:ahLst/>
              <a:cxnLst/>
              <a:rect l="l" t="t" r="r" b="b"/>
              <a:pathLst>
                <a:path w="1602" h="1342" extrusionOk="0">
                  <a:moveTo>
                    <a:pt x="1068" y="1"/>
                  </a:moveTo>
                  <a:lnTo>
                    <a:pt x="1" y="1068"/>
                  </a:lnTo>
                  <a:cubicBezTo>
                    <a:pt x="437" y="1243"/>
                    <a:pt x="925" y="1341"/>
                    <a:pt x="1397" y="1341"/>
                  </a:cubicBezTo>
                  <a:cubicBezTo>
                    <a:pt x="1466" y="1341"/>
                    <a:pt x="1534" y="1339"/>
                    <a:pt x="1602" y="1335"/>
                  </a:cubicBezTo>
                  <a:cubicBezTo>
                    <a:pt x="1101" y="1335"/>
                    <a:pt x="634" y="1235"/>
                    <a:pt x="167" y="1035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4570;p75">
              <a:extLst>
                <a:ext uri="{FF2B5EF4-FFF2-40B4-BE49-F238E27FC236}">
                  <a16:creationId xmlns:a16="http://schemas.microsoft.com/office/drawing/2014/main" id="{B0C7ABCD-CF77-499C-BD11-EA6463CED342}"/>
                </a:ext>
              </a:extLst>
            </p:cNvPr>
            <p:cNvSpPr/>
            <p:nvPr/>
          </p:nvSpPr>
          <p:spPr>
            <a:xfrm>
              <a:off x="5071300" y="2887500"/>
              <a:ext cx="48375" cy="15875"/>
            </a:xfrm>
            <a:custGeom>
              <a:avLst/>
              <a:gdLst/>
              <a:ahLst/>
              <a:cxnLst/>
              <a:rect l="l" t="t" r="r" b="b"/>
              <a:pathLst>
                <a:path w="1935" h="635" extrusionOk="0">
                  <a:moveTo>
                    <a:pt x="1935" y="1"/>
                  </a:moveTo>
                  <a:lnTo>
                    <a:pt x="834" y="535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834" y="63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4571;p75">
              <a:extLst>
                <a:ext uri="{FF2B5EF4-FFF2-40B4-BE49-F238E27FC236}">
                  <a16:creationId xmlns:a16="http://schemas.microsoft.com/office/drawing/2014/main" id="{FAF21417-BAC9-4389-B8E1-9F4E1F22B0C7}"/>
                </a:ext>
              </a:extLst>
            </p:cNvPr>
            <p:cNvSpPr/>
            <p:nvPr/>
          </p:nvSpPr>
          <p:spPr>
            <a:xfrm>
              <a:off x="4745225" y="2702375"/>
              <a:ext cx="266875" cy="149300"/>
            </a:xfrm>
            <a:custGeom>
              <a:avLst/>
              <a:gdLst/>
              <a:ahLst/>
              <a:cxnLst/>
              <a:rect l="l" t="t" r="r" b="b"/>
              <a:pathLst>
                <a:path w="10675" h="5972" extrusionOk="0">
                  <a:moveTo>
                    <a:pt x="10675" y="1"/>
                  </a:moveTo>
                  <a:cubicBezTo>
                    <a:pt x="7773" y="1"/>
                    <a:pt x="5071" y="634"/>
                    <a:pt x="3036" y="1835"/>
                  </a:cubicBezTo>
                  <a:cubicBezTo>
                    <a:pt x="1068" y="2936"/>
                    <a:pt x="1" y="4404"/>
                    <a:pt x="1" y="5972"/>
                  </a:cubicBezTo>
                  <a:cubicBezTo>
                    <a:pt x="1" y="5972"/>
                    <a:pt x="101" y="3803"/>
                    <a:pt x="3103" y="1969"/>
                  </a:cubicBezTo>
                  <a:cubicBezTo>
                    <a:pt x="6072" y="167"/>
                    <a:pt x="10675" y="1"/>
                    <a:pt x="106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4572;p75">
              <a:extLst>
                <a:ext uri="{FF2B5EF4-FFF2-40B4-BE49-F238E27FC236}">
                  <a16:creationId xmlns:a16="http://schemas.microsoft.com/office/drawing/2014/main" id="{76DDE94D-3A3E-43DA-878C-ACBD0807D564}"/>
                </a:ext>
              </a:extLst>
            </p:cNvPr>
            <p:cNvSpPr/>
            <p:nvPr/>
          </p:nvSpPr>
          <p:spPr>
            <a:xfrm>
              <a:off x="4990400" y="2833300"/>
              <a:ext cx="310225" cy="178925"/>
            </a:xfrm>
            <a:custGeom>
              <a:avLst/>
              <a:gdLst/>
              <a:ahLst/>
              <a:cxnLst/>
              <a:rect l="l" t="t" r="r" b="b"/>
              <a:pathLst>
                <a:path w="12409" h="7157" extrusionOk="0">
                  <a:moveTo>
                    <a:pt x="11942" y="1"/>
                  </a:moveTo>
                  <a:cubicBezTo>
                    <a:pt x="11943" y="2"/>
                    <a:pt x="12409" y="3070"/>
                    <a:pt x="8573" y="5171"/>
                  </a:cubicBezTo>
                  <a:cubicBezTo>
                    <a:pt x="5045" y="7057"/>
                    <a:pt x="824" y="7140"/>
                    <a:pt x="107" y="7140"/>
                  </a:cubicBezTo>
                  <a:cubicBezTo>
                    <a:pt x="37" y="7140"/>
                    <a:pt x="1" y="7139"/>
                    <a:pt x="1" y="7139"/>
                  </a:cubicBezTo>
                  <a:lnTo>
                    <a:pt x="1" y="7139"/>
                  </a:lnTo>
                  <a:cubicBezTo>
                    <a:pt x="274" y="7151"/>
                    <a:pt x="547" y="7157"/>
                    <a:pt x="821" y="7157"/>
                  </a:cubicBezTo>
                  <a:cubicBezTo>
                    <a:pt x="3688" y="7157"/>
                    <a:pt x="6548" y="6520"/>
                    <a:pt x="8740" y="5271"/>
                  </a:cubicBezTo>
                  <a:cubicBezTo>
                    <a:pt x="11242" y="3837"/>
                    <a:pt x="12309" y="1869"/>
                    <a:pt x="1194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4573;p75">
              <a:extLst>
                <a:ext uri="{FF2B5EF4-FFF2-40B4-BE49-F238E27FC236}">
                  <a16:creationId xmlns:a16="http://schemas.microsoft.com/office/drawing/2014/main" id="{FF9FE361-95D3-478E-A087-C2BB3FCFF536}"/>
                </a:ext>
              </a:extLst>
            </p:cNvPr>
            <p:cNvSpPr/>
            <p:nvPr/>
          </p:nvSpPr>
          <p:spPr>
            <a:xfrm>
              <a:off x="4749400" y="266465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4" y="626"/>
                    <a:pt x="3269" y="1876"/>
                  </a:cubicBezTo>
                  <a:cubicBezTo>
                    <a:pt x="2202" y="2444"/>
                    <a:pt x="1268" y="3311"/>
                    <a:pt x="601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100" y="8181"/>
                    <a:pt x="1168" y="9782"/>
                    <a:pt x="3269" y="10983"/>
                  </a:cubicBezTo>
                  <a:cubicBezTo>
                    <a:pt x="5454" y="12234"/>
                    <a:pt x="8306" y="12859"/>
                    <a:pt x="11158" y="12859"/>
                  </a:cubicBezTo>
                  <a:cubicBezTo>
                    <a:pt x="14010" y="12859"/>
                    <a:pt x="16862" y="12234"/>
                    <a:pt x="19047" y="10983"/>
                  </a:cubicBezTo>
                  <a:cubicBezTo>
                    <a:pt x="21115" y="9782"/>
                    <a:pt x="22250" y="8181"/>
                    <a:pt x="22316" y="6613"/>
                  </a:cubicBezTo>
                  <a:lnTo>
                    <a:pt x="22316" y="4345"/>
                  </a:lnTo>
                  <a:lnTo>
                    <a:pt x="21716" y="4345"/>
                  </a:lnTo>
                  <a:cubicBezTo>
                    <a:pt x="21049" y="3311"/>
                    <a:pt x="20148" y="2444"/>
                    <a:pt x="19047" y="1876"/>
                  </a:cubicBezTo>
                  <a:cubicBezTo>
                    <a:pt x="16879" y="626"/>
                    <a:pt x="14027" y="0"/>
                    <a:pt x="1117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4574;p75">
              <a:extLst>
                <a:ext uri="{FF2B5EF4-FFF2-40B4-BE49-F238E27FC236}">
                  <a16:creationId xmlns:a16="http://schemas.microsoft.com/office/drawing/2014/main" id="{FDF35FC0-D21C-4588-B8C5-EE5DE910823C}"/>
                </a:ext>
              </a:extLst>
            </p:cNvPr>
            <p:cNvSpPr/>
            <p:nvPr/>
          </p:nvSpPr>
          <p:spPr>
            <a:xfrm>
              <a:off x="4749400" y="2664650"/>
              <a:ext cx="557925" cy="321500"/>
            </a:xfrm>
            <a:custGeom>
              <a:avLst/>
              <a:gdLst/>
              <a:ahLst/>
              <a:cxnLst/>
              <a:rect l="l" t="t" r="r" b="b"/>
              <a:pathLst>
                <a:path w="22317" h="12860" extrusionOk="0">
                  <a:moveTo>
                    <a:pt x="11171" y="0"/>
                  </a:moveTo>
                  <a:cubicBezTo>
                    <a:pt x="8315" y="0"/>
                    <a:pt x="5454" y="626"/>
                    <a:pt x="3269" y="1876"/>
                  </a:cubicBezTo>
                  <a:cubicBezTo>
                    <a:pt x="2202" y="2444"/>
                    <a:pt x="1268" y="3311"/>
                    <a:pt x="601" y="4345"/>
                  </a:cubicBezTo>
                  <a:lnTo>
                    <a:pt x="0" y="4345"/>
                  </a:lnTo>
                  <a:lnTo>
                    <a:pt x="0" y="6613"/>
                  </a:lnTo>
                  <a:cubicBezTo>
                    <a:pt x="100" y="8181"/>
                    <a:pt x="1168" y="9782"/>
                    <a:pt x="3269" y="10983"/>
                  </a:cubicBezTo>
                  <a:cubicBezTo>
                    <a:pt x="5454" y="12234"/>
                    <a:pt x="8306" y="12859"/>
                    <a:pt x="11158" y="12859"/>
                  </a:cubicBezTo>
                  <a:cubicBezTo>
                    <a:pt x="14010" y="12859"/>
                    <a:pt x="16862" y="12234"/>
                    <a:pt x="19047" y="10983"/>
                  </a:cubicBezTo>
                  <a:cubicBezTo>
                    <a:pt x="21115" y="9782"/>
                    <a:pt x="22250" y="8181"/>
                    <a:pt x="22316" y="6613"/>
                  </a:cubicBezTo>
                  <a:lnTo>
                    <a:pt x="22316" y="4345"/>
                  </a:lnTo>
                  <a:lnTo>
                    <a:pt x="21716" y="4345"/>
                  </a:lnTo>
                  <a:cubicBezTo>
                    <a:pt x="21049" y="3311"/>
                    <a:pt x="20148" y="2444"/>
                    <a:pt x="19047" y="1876"/>
                  </a:cubicBezTo>
                  <a:cubicBezTo>
                    <a:pt x="16879" y="626"/>
                    <a:pt x="14027" y="0"/>
                    <a:pt x="111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4575;p75">
              <a:extLst>
                <a:ext uri="{FF2B5EF4-FFF2-40B4-BE49-F238E27FC236}">
                  <a16:creationId xmlns:a16="http://schemas.microsoft.com/office/drawing/2014/main" id="{CDC41372-367B-40B9-9EE9-F6AE3662D919}"/>
                </a:ext>
              </a:extLst>
            </p:cNvPr>
            <p:cNvSpPr/>
            <p:nvPr/>
          </p:nvSpPr>
          <p:spPr>
            <a:xfrm>
              <a:off x="4749400" y="2664025"/>
              <a:ext cx="279375" cy="321925"/>
            </a:xfrm>
            <a:custGeom>
              <a:avLst/>
              <a:gdLst/>
              <a:ahLst/>
              <a:cxnLst/>
              <a:rect l="l" t="t" r="r" b="b"/>
              <a:pathLst>
                <a:path w="11175" h="12877" extrusionOk="0">
                  <a:moveTo>
                    <a:pt x="11175" y="0"/>
                  </a:moveTo>
                  <a:cubicBezTo>
                    <a:pt x="8306" y="0"/>
                    <a:pt x="5471" y="634"/>
                    <a:pt x="3269" y="1901"/>
                  </a:cubicBezTo>
                  <a:cubicBezTo>
                    <a:pt x="2202" y="2469"/>
                    <a:pt x="1268" y="3336"/>
                    <a:pt x="601" y="4370"/>
                  </a:cubicBezTo>
                  <a:lnTo>
                    <a:pt x="0" y="4370"/>
                  </a:lnTo>
                  <a:lnTo>
                    <a:pt x="0" y="6638"/>
                  </a:lnTo>
                  <a:cubicBezTo>
                    <a:pt x="100" y="8206"/>
                    <a:pt x="1168" y="9807"/>
                    <a:pt x="3269" y="11008"/>
                  </a:cubicBezTo>
                  <a:cubicBezTo>
                    <a:pt x="5438" y="12242"/>
                    <a:pt x="8306" y="12876"/>
                    <a:pt x="11175" y="12876"/>
                  </a:cubicBezTo>
                  <a:lnTo>
                    <a:pt x="111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4576;p75">
              <a:extLst>
                <a:ext uri="{FF2B5EF4-FFF2-40B4-BE49-F238E27FC236}">
                  <a16:creationId xmlns:a16="http://schemas.microsoft.com/office/drawing/2014/main" id="{96A179E3-D790-4596-9A69-5D23C033A626}"/>
                </a:ext>
              </a:extLst>
            </p:cNvPr>
            <p:cNvSpPr/>
            <p:nvPr/>
          </p:nvSpPr>
          <p:spPr>
            <a:xfrm>
              <a:off x="4749400" y="2690700"/>
              <a:ext cx="126775" cy="269375"/>
            </a:xfrm>
            <a:custGeom>
              <a:avLst/>
              <a:gdLst/>
              <a:ahLst/>
              <a:cxnLst/>
              <a:rect l="l" t="t" r="r" b="b"/>
              <a:pathLst>
                <a:path w="5071" h="10775" extrusionOk="0">
                  <a:moveTo>
                    <a:pt x="5071" y="1"/>
                  </a:moveTo>
                  <a:cubicBezTo>
                    <a:pt x="4437" y="201"/>
                    <a:pt x="3836" y="501"/>
                    <a:pt x="3269" y="834"/>
                  </a:cubicBezTo>
                  <a:cubicBezTo>
                    <a:pt x="2202" y="1402"/>
                    <a:pt x="1268" y="2235"/>
                    <a:pt x="601" y="3270"/>
                  </a:cubicBezTo>
                  <a:lnTo>
                    <a:pt x="0" y="3270"/>
                  </a:lnTo>
                  <a:lnTo>
                    <a:pt x="0" y="5571"/>
                  </a:lnTo>
                  <a:cubicBezTo>
                    <a:pt x="100" y="7139"/>
                    <a:pt x="1168" y="8707"/>
                    <a:pt x="3269" y="9941"/>
                  </a:cubicBezTo>
                  <a:cubicBezTo>
                    <a:pt x="3836" y="10241"/>
                    <a:pt x="4437" y="10541"/>
                    <a:pt x="5071" y="10775"/>
                  </a:cubicBezTo>
                  <a:lnTo>
                    <a:pt x="50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4577;p75">
              <a:extLst>
                <a:ext uri="{FF2B5EF4-FFF2-40B4-BE49-F238E27FC236}">
                  <a16:creationId xmlns:a16="http://schemas.microsoft.com/office/drawing/2014/main" id="{B1E4554D-D57A-43B3-9CC3-798910B3FD3E}"/>
                </a:ext>
              </a:extLst>
            </p:cNvPr>
            <p:cNvSpPr/>
            <p:nvPr/>
          </p:nvSpPr>
          <p:spPr>
            <a:xfrm>
              <a:off x="5180525" y="2690700"/>
              <a:ext cx="127625" cy="269375"/>
            </a:xfrm>
            <a:custGeom>
              <a:avLst/>
              <a:gdLst/>
              <a:ahLst/>
              <a:cxnLst/>
              <a:rect l="l" t="t" r="r" b="b"/>
              <a:pathLst>
                <a:path w="5105" h="10775" extrusionOk="0">
                  <a:moveTo>
                    <a:pt x="1" y="1"/>
                  </a:moveTo>
                  <a:lnTo>
                    <a:pt x="34" y="10775"/>
                  </a:lnTo>
                  <a:cubicBezTo>
                    <a:pt x="635" y="10541"/>
                    <a:pt x="1235" y="10241"/>
                    <a:pt x="1836" y="9941"/>
                  </a:cubicBezTo>
                  <a:cubicBezTo>
                    <a:pt x="3904" y="8707"/>
                    <a:pt x="5005" y="7139"/>
                    <a:pt x="5105" y="5571"/>
                  </a:cubicBezTo>
                  <a:lnTo>
                    <a:pt x="5105" y="3270"/>
                  </a:lnTo>
                  <a:lnTo>
                    <a:pt x="4471" y="3270"/>
                  </a:lnTo>
                  <a:cubicBezTo>
                    <a:pt x="3804" y="2235"/>
                    <a:pt x="2903" y="1402"/>
                    <a:pt x="1802" y="834"/>
                  </a:cubicBezTo>
                  <a:cubicBezTo>
                    <a:pt x="1235" y="501"/>
                    <a:pt x="635" y="201"/>
                    <a:pt x="1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4578;p75">
              <a:extLst>
                <a:ext uri="{FF2B5EF4-FFF2-40B4-BE49-F238E27FC236}">
                  <a16:creationId xmlns:a16="http://schemas.microsoft.com/office/drawing/2014/main" id="{EC87AFDD-979A-40EF-B957-25785494D17D}"/>
                </a:ext>
              </a:extLst>
            </p:cNvPr>
            <p:cNvSpPr/>
            <p:nvPr/>
          </p:nvSpPr>
          <p:spPr>
            <a:xfrm>
              <a:off x="4722700" y="2612100"/>
              <a:ext cx="612150" cy="321825"/>
            </a:xfrm>
            <a:custGeom>
              <a:avLst/>
              <a:gdLst/>
              <a:ahLst/>
              <a:cxnLst/>
              <a:rect l="l" t="t" r="r" b="b"/>
              <a:pathLst>
                <a:path w="24486" h="12873" extrusionOk="0">
                  <a:moveTo>
                    <a:pt x="12239" y="1"/>
                  </a:moveTo>
                  <a:cubicBezTo>
                    <a:pt x="9383" y="1"/>
                    <a:pt x="6522" y="626"/>
                    <a:pt x="4337" y="1877"/>
                  </a:cubicBezTo>
                  <a:cubicBezTo>
                    <a:pt x="1" y="4379"/>
                    <a:pt x="1" y="8482"/>
                    <a:pt x="4337" y="10984"/>
                  </a:cubicBezTo>
                  <a:cubicBezTo>
                    <a:pt x="6515" y="12247"/>
                    <a:pt x="9364" y="12872"/>
                    <a:pt x="12210" y="12872"/>
                  </a:cubicBezTo>
                  <a:cubicBezTo>
                    <a:pt x="15076" y="12872"/>
                    <a:pt x="17940" y="12239"/>
                    <a:pt x="20115" y="10984"/>
                  </a:cubicBezTo>
                  <a:cubicBezTo>
                    <a:pt x="24485" y="8482"/>
                    <a:pt x="24485" y="4412"/>
                    <a:pt x="20115" y="1877"/>
                  </a:cubicBezTo>
                  <a:cubicBezTo>
                    <a:pt x="17947" y="626"/>
                    <a:pt x="15095" y="1"/>
                    <a:pt x="1223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4579;p75">
              <a:extLst>
                <a:ext uri="{FF2B5EF4-FFF2-40B4-BE49-F238E27FC236}">
                  <a16:creationId xmlns:a16="http://schemas.microsoft.com/office/drawing/2014/main" id="{EE417B19-0A35-4512-A307-098DBAF55FE8}"/>
                </a:ext>
              </a:extLst>
            </p:cNvPr>
            <p:cNvSpPr/>
            <p:nvPr/>
          </p:nvSpPr>
          <p:spPr>
            <a:xfrm>
              <a:off x="4722700" y="2612100"/>
              <a:ext cx="612150" cy="321825"/>
            </a:xfrm>
            <a:custGeom>
              <a:avLst/>
              <a:gdLst/>
              <a:ahLst/>
              <a:cxnLst/>
              <a:rect l="l" t="t" r="r" b="b"/>
              <a:pathLst>
                <a:path w="24486" h="12873" extrusionOk="0">
                  <a:moveTo>
                    <a:pt x="12239" y="1"/>
                  </a:moveTo>
                  <a:cubicBezTo>
                    <a:pt x="9383" y="1"/>
                    <a:pt x="6522" y="626"/>
                    <a:pt x="4337" y="1877"/>
                  </a:cubicBezTo>
                  <a:cubicBezTo>
                    <a:pt x="1" y="4379"/>
                    <a:pt x="1" y="8482"/>
                    <a:pt x="4337" y="10984"/>
                  </a:cubicBezTo>
                  <a:cubicBezTo>
                    <a:pt x="6515" y="12247"/>
                    <a:pt x="9364" y="12872"/>
                    <a:pt x="12210" y="12872"/>
                  </a:cubicBezTo>
                  <a:cubicBezTo>
                    <a:pt x="15076" y="12872"/>
                    <a:pt x="17940" y="12239"/>
                    <a:pt x="20115" y="10984"/>
                  </a:cubicBezTo>
                  <a:cubicBezTo>
                    <a:pt x="24485" y="8482"/>
                    <a:pt x="24485" y="4412"/>
                    <a:pt x="20115" y="1877"/>
                  </a:cubicBezTo>
                  <a:cubicBezTo>
                    <a:pt x="17947" y="626"/>
                    <a:pt x="15095" y="1"/>
                    <a:pt x="122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4580;p75">
              <a:extLst>
                <a:ext uri="{FF2B5EF4-FFF2-40B4-BE49-F238E27FC236}">
                  <a16:creationId xmlns:a16="http://schemas.microsoft.com/office/drawing/2014/main" id="{4D6C56F0-6472-4A71-806F-AD72935EAABD}"/>
                </a:ext>
              </a:extLst>
            </p:cNvPr>
            <p:cNvSpPr/>
            <p:nvPr/>
          </p:nvSpPr>
          <p:spPr>
            <a:xfrm>
              <a:off x="4843625" y="2673200"/>
              <a:ext cx="370300" cy="199325"/>
            </a:xfrm>
            <a:custGeom>
              <a:avLst/>
              <a:gdLst/>
              <a:ahLst/>
              <a:cxnLst/>
              <a:rect l="l" t="t" r="r" b="b"/>
              <a:pathLst>
                <a:path w="14812" h="7973" extrusionOk="0">
                  <a:moveTo>
                    <a:pt x="7406" y="0"/>
                  </a:moveTo>
                  <a:cubicBezTo>
                    <a:pt x="5655" y="0"/>
                    <a:pt x="3903" y="367"/>
                    <a:pt x="2269" y="1101"/>
                  </a:cubicBezTo>
                  <a:cubicBezTo>
                    <a:pt x="801" y="1868"/>
                    <a:pt x="1" y="2869"/>
                    <a:pt x="1" y="4003"/>
                  </a:cubicBezTo>
                  <a:cubicBezTo>
                    <a:pt x="1" y="5104"/>
                    <a:pt x="801" y="6138"/>
                    <a:pt x="2269" y="6872"/>
                  </a:cubicBezTo>
                  <a:cubicBezTo>
                    <a:pt x="3903" y="7606"/>
                    <a:pt x="5655" y="7972"/>
                    <a:pt x="7406" y="7972"/>
                  </a:cubicBezTo>
                  <a:cubicBezTo>
                    <a:pt x="9157" y="7972"/>
                    <a:pt x="10908" y="7606"/>
                    <a:pt x="12543" y="6872"/>
                  </a:cubicBezTo>
                  <a:cubicBezTo>
                    <a:pt x="13977" y="6138"/>
                    <a:pt x="14811" y="5104"/>
                    <a:pt x="14811" y="4003"/>
                  </a:cubicBezTo>
                  <a:cubicBezTo>
                    <a:pt x="14811" y="2869"/>
                    <a:pt x="13977" y="1835"/>
                    <a:pt x="12543" y="1101"/>
                  </a:cubicBezTo>
                  <a:cubicBezTo>
                    <a:pt x="10908" y="367"/>
                    <a:pt x="9157" y="0"/>
                    <a:pt x="7406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4581;p75">
              <a:extLst>
                <a:ext uri="{FF2B5EF4-FFF2-40B4-BE49-F238E27FC236}">
                  <a16:creationId xmlns:a16="http://schemas.microsoft.com/office/drawing/2014/main" id="{BA60CD39-A935-4575-B23A-7DE2D1A4380C}"/>
                </a:ext>
              </a:extLst>
            </p:cNvPr>
            <p:cNvSpPr/>
            <p:nvPr/>
          </p:nvSpPr>
          <p:spPr>
            <a:xfrm>
              <a:off x="4843625" y="2673200"/>
              <a:ext cx="370300" cy="199325"/>
            </a:xfrm>
            <a:custGeom>
              <a:avLst/>
              <a:gdLst/>
              <a:ahLst/>
              <a:cxnLst/>
              <a:rect l="l" t="t" r="r" b="b"/>
              <a:pathLst>
                <a:path w="14812" h="7973" extrusionOk="0">
                  <a:moveTo>
                    <a:pt x="7406" y="0"/>
                  </a:moveTo>
                  <a:cubicBezTo>
                    <a:pt x="5655" y="0"/>
                    <a:pt x="3903" y="367"/>
                    <a:pt x="2269" y="1101"/>
                  </a:cubicBezTo>
                  <a:cubicBezTo>
                    <a:pt x="801" y="1868"/>
                    <a:pt x="1" y="2869"/>
                    <a:pt x="1" y="4003"/>
                  </a:cubicBezTo>
                  <a:cubicBezTo>
                    <a:pt x="1" y="5104"/>
                    <a:pt x="801" y="6138"/>
                    <a:pt x="2269" y="6872"/>
                  </a:cubicBezTo>
                  <a:cubicBezTo>
                    <a:pt x="3903" y="7606"/>
                    <a:pt x="5655" y="7972"/>
                    <a:pt x="7406" y="7972"/>
                  </a:cubicBezTo>
                  <a:cubicBezTo>
                    <a:pt x="9157" y="7972"/>
                    <a:pt x="10908" y="7606"/>
                    <a:pt x="12543" y="6872"/>
                  </a:cubicBezTo>
                  <a:cubicBezTo>
                    <a:pt x="13977" y="6138"/>
                    <a:pt x="14811" y="5104"/>
                    <a:pt x="14811" y="4003"/>
                  </a:cubicBezTo>
                  <a:cubicBezTo>
                    <a:pt x="14811" y="2869"/>
                    <a:pt x="13977" y="1835"/>
                    <a:pt x="12543" y="1101"/>
                  </a:cubicBezTo>
                  <a:cubicBezTo>
                    <a:pt x="10908" y="367"/>
                    <a:pt x="9157" y="0"/>
                    <a:pt x="74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4582;p75">
              <a:extLst>
                <a:ext uri="{FF2B5EF4-FFF2-40B4-BE49-F238E27FC236}">
                  <a16:creationId xmlns:a16="http://schemas.microsoft.com/office/drawing/2014/main" id="{3A32DADE-959B-4721-A6E8-0E7E254C9FE8}"/>
                </a:ext>
              </a:extLst>
            </p:cNvPr>
            <p:cNvSpPr/>
            <p:nvPr/>
          </p:nvSpPr>
          <p:spPr>
            <a:xfrm>
              <a:off x="4761900" y="2623975"/>
              <a:ext cx="533750" cy="297750"/>
            </a:xfrm>
            <a:custGeom>
              <a:avLst/>
              <a:gdLst/>
              <a:ahLst/>
              <a:cxnLst/>
              <a:rect l="l" t="t" r="r" b="b"/>
              <a:pathLst>
                <a:path w="21350" h="11910" extrusionOk="0">
                  <a:moveTo>
                    <a:pt x="10675" y="1969"/>
                  </a:moveTo>
                  <a:cubicBezTo>
                    <a:pt x="12426" y="1969"/>
                    <a:pt x="14177" y="2336"/>
                    <a:pt x="15812" y="3070"/>
                  </a:cubicBezTo>
                  <a:cubicBezTo>
                    <a:pt x="17246" y="3804"/>
                    <a:pt x="18080" y="4838"/>
                    <a:pt x="18080" y="5972"/>
                  </a:cubicBezTo>
                  <a:cubicBezTo>
                    <a:pt x="18080" y="7073"/>
                    <a:pt x="17246" y="8107"/>
                    <a:pt x="15812" y="8841"/>
                  </a:cubicBezTo>
                  <a:cubicBezTo>
                    <a:pt x="14177" y="9575"/>
                    <a:pt x="12426" y="9941"/>
                    <a:pt x="10675" y="9941"/>
                  </a:cubicBezTo>
                  <a:cubicBezTo>
                    <a:pt x="8924" y="9941"/>
                    <a:pt x="7172" y="9575"/>
                    <a:pt x="5538" y="8841"/>
                  </a:cubicBezTo>
                  <a:cubicBezTo>
                    <a:pt x="4070" y="8107"/>
                    <a:pt x="3270" y="7073"/>
                    <a:pt x="3270" y="5972"/>
                  </a:cubicBezTo>
                  <a:cubicBezTo>
                    <a:pt x="3270" y="4838"/>
                    <a:pt x="4070" y="3837"/>
                    <a:pt x="5538" y="3070"/>
                  </a:cubicBezTo>
                  <a:cubicBezTo>
                    <a:pt x="7172" y="2336"/>
                    <a:pt x="8924" y="1969"/>
                    <a:pt x="10675" y="1969"/>
                  </a:cubicBezTo>
                  <a:close/>
                  <a:moveTo>
                    <a:pt x="10675" y="1"/>
                  </a:moveTo>
                  <a:cubicBezTo>
                    <a:pt x="7773" y="1"/>
                    <a:pt x="5071" y="668"/>
                    <a:pt x="3036" y="1836"/>
                  </a:cubicBezTo>
                  <a:cubicBezTo>
                    <a:pt x="1068" y="2936"/>
                    <a:pt x="1" y="4404"/>
                    <a:pt x="1" y="5972"/>
                  </a:cubicBezTo>
                  <a:cubicBezTo>
                    <a:pt x="1" y="7506"/>
                    <a:pt x="1068" y="8974"/>
                    <a:pt x="3036" y="10108"/>
                  </a:cubicBezTo>
                  <a:cubicBezTo>
                    <a:pt x="5071" y="11276"/>
                    <a:pt x="7773" y="11910"/>
                    <a:pt x="10675" y="11910"/>
                  </a:cubicBezTo>
                  <a:cubicBezTo>
                    <a:pt x="13544" y="11910"/>
                    <a:pt x="16279" y="11276"/>
                    <a:pt x="18314" y="10108"/>
                  </a:cubicBezTo>
                  <a:cubicBezTo>
                    <a:pt x="20248" y="8974"/>
                    <a:pt x="21349" y="7506"/>
                    <a:pt x="21349" y="5972"/>
                  </a:cubicBezTo>
                  <a:cubicBezTo>
                    <a:pt x="21349" y="4437"/>
                    <a:pt x="20248" y="2970"/>
                    <a:pt x="18314" y="1836"/>
                  </a:cubicBezTo>
                  <a:cubicBezTo>
                    <a:pt x="16279" y="668"/>
                    <a:pt x="13577" y="1"/>
                    <a:pt x="1067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4583;p75">
              <a:extLst>
                <a:ext uri="{FF2B5EF4-FFF2-40B4-BE49-F238E27FC236}">
                  <a16:creationId xmlns:a16="http://schemas.microsoft.com/office/drawing/2014/main" id="{975FAD85-9F4B-4F94-8F71-5857BF1F1B52}"/>
                </a:ext>
              </a:extLst>
            </p:cNvPr>
            <p:cNvSpPr/>
            <p:nvPr/>
          </p:nvSpPr>
          <p:spPr>
            <a:xfrm>
              <a:off x="4836125" y="26827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89" y="1"/>
                  </a:moveTo>
                  <a:cubicBezTo>
                    <a:pt x="5896" y="1"/>
                    <a:pt x="4103" y="351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6"/>
                    <a:pt x="5896" y="7206"/>
                    <a:pt x="7689" y="7206"/>
                  </a:cubicBezTo>
                  <a:cubicBezTo>
                    <a:pt x="9482" y="7206"/>
                    <a:pt x="11275" y="6856"/>
                    <a:pt x="12643" y="6155"/>
                  </a:cubicBezTo>
                  <a:cubicBezTo>
                    <a:pt x="15411" y="4754"/>
                    <a:pt x="15411" y="2452"/>
                    <a:pt x="12643" y="1051"/>
                  </a:cubicBezTo>
                  <a:cubicBezTo>
                    <a:pt x="11275" y="351"/>
                    <a:pt x="9482" y="1"/>
                    <a:pt x="7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4584;p75">
              <a:extLst>
                <a:ext uri="{FF2B5EF4-FFF2-40B4-BE49-F238E27FC236}">
                  <a16:creationId xmlns:a16="http://schemas.microsoft.com/office/drawing/2014/main" id="{B4518A21-A1C8-4E43-8BBE-3F6FE6749529}"/>
                </a:ext>
              </a:extLst>
            </p:cNvPr>
            <p:cNvSpPr/>
            <p:nvPr/>
          </p:nvSpPr>
          <p:spPr>
            <a:xfrm>
              <a:off x="4836125" y="26827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89" y="1"/>
                  </a:moveTo>
                  <a:cubicBezTo>
                    <a:pt x="5896" y="1"/>
                    <a:pt x="4103" y="351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6"/>
                    <a:pt x="5896" y="7206"/>
                    <a:pt x="7689" y="7206"/>
                  </a:cubicBezTo>
                  <a:cubicBezTo>
                    <a:pt x="9482" y="7206"/>
                    <a:pt x="11275" y="6856"/>
                    <a:pt x="12643" y="6155"/>
                  </a:cubicBezTo>
                  <a:cubicBezTo>
                    <a:pt x="15411" y="4754"/>
                    <a:pt x="15411" y="2452"/>
                    <a:pt x="12643" y="1051"/>
                  </a:cubicBezTo>
                  <a:cubicBezTo>
                    <a:pt x="11275" y="351"/>
                    <a:pt x="9482" y="1"/>
                    <a:pt x="7689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4585;p75">
              <a:extLst>
                <a:ext uri="{FF2B5EF4-FFF2-40B4-BE49-F238E27FC236}">
                  <a16:creationId xmlns:a16="http://schemas.microsoft.com/office/drawing/2014/main" id="{A72C8E36-D297-4E71-A560-05851E1C205F}"/>
                </a:ext>
              </a:extLst>
            </p:cNvPr>
            <p:cNvSpPr/>
            <p:nvPr/>
          </p:nvSpPr>
          <p:spPr>
            <a:xfrm>
              <a:off x="4836125" y="2682775"/>
              <a:ext cx="385300" cy="180150"/>
            </a:xfrm>
            <a:custGeom>
              <a:avLst/>
              <a:gdLst/>
              <a:ahLst/>
              <a:cxnLst/>
              <a:rect l="l" t="t" r="r" b="b"/>
              <a:pathLst>
                <a:path w="15412" h="7206" extrusionOk="0">
                  <a:moveTo>
                    <a:pt x="7689" y="1"/>
                  </a:moveTo>
                  <a:cubicBezTo>
                    <a:pt x="5896" y="1"/>
                    <a:pt x="4103" y="351"/>
                    <a:pt x="2736" y="1051"/>
                  </a:cubicBezTo>
                  <a:cubicBezTo>
                    <a:pt x="0" y="2452"/>
                    <a:pt x="0" y="4754"/>
                    <a:pt x="2736" y="6155"/>
                  </a:cubicBezTo>
                  <a:cubicBezTo>
                    <a:pt x="4103" y="6856"/>
                    <a:pt x="5896" y="7206"/>
                    <a:pt x="7689" y="7206"/>
                  </a:cubicBezTo>
                  <a:cubicBezTo>
                    <a:pt x="9482" y="7206"/>
                    <a:pt x="11275" y="6856"/>
                    <a:pt x="12643" y="6155"/>
                  </a:cubicBezTo>
                  <a:cubicBezTo>
                    <a:pt x="15411" y="4754"/>
                    <a:pt x="15411" y="2452"/>
                    <a:pt x="12643" y="1051"/>
                  </a:cubicBezTo>
                  <a:cubicBezTo>
                    <a:pt x="11275" y="351"/>
                    <a:pt x="9482" y="1"/>
                    <a:pt x="76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4586;p75">
              <a:extLst>
                <a:ext uri="{FF2B5EF4-FFF2-40B4-BE49-F238E27FC236}">
                  <a16:creationId xmlns:a16="http://schemas.microsoft.com/office/drawing/2014/main" id="{82384161-F627-4F14-AF2D-0EA9F71818C8}"/>
                </a:ext>
              </a:extLst>
            </p:cNvPr>
            <p:cNvSpPr/>
            <p:nvPr/>
          </p:nvSpPr>
          <p:spPr>
            <a:xfrm>
              <a:off x="4854475" y="2706975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5" y="0"/>
                  </a:moveTo>
                  <a:cubicBezTo>
                    <a:pt x="5162" y="0"/>
                    <a:pt x="3369" y="350"/>
                    <a:pt x="2002" y="1051"/>
                  </a:cubicBezTo>
                  <a:cubicBezTo>
                    <a:pt x="868" y="1618"/>
                    <a:pt x="200" y="2352"/>
                    <a:pt x="0" y="3119"/>
                  </a:cubicBezTo>
                  <a:cubicBezTo>
                    <a:pt x="200" y="3886"/>
                    <a:pt x="868" y="4620"/>
                    <a:pt x="2002" y="5220"/>
                  </a:cubicBezTo>
                  <a:cubicBezTo>
                    <a:pt x="3369" y="5921"/>
                    <a:pt x="5162" y="6271"/>
                    <a:pt x="6955" y="6271"/>
                  </a:cubicBezTo>
                  <a:cubicBezTo>
                    <a:pt x="8748" y="6271"/>
                    <a:pt x="10541" y="5921"/>
                    <a:pt x="11909" y="5220"/>
                  </a:cubicBezTo>
                  <a:cubicBezTo>
                    <a:pt x="13043" y="4653"/>
                    <a:pt x="13710" y="3919"/>
                    <a:pt x="13910" y="3119"/>
                  </a:cubicBezTo>
                  <a:cubicBezTo>
                    <a:pt x="13710" y="2352"/>
                    <a:pt x="13043" y="1618"/>
                    <a:pt x="11909" y="1051"/>
                  </a:cubicBezTo>
                  <a:cubicBezTo>
                    <a:pt x="10541" y="350"/>
                    <a:pt x="8748" y="0"/>
                    <a:pt x="6955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4587;p75">
              <a:extLst>
                <a:ext uri="{FF2B5EF4-FFF2-40B4-BE49-F238E27FC236}">
                  <a16:creationId xmlns:a16="http://schemas.microsoft.com/office/drawing/2014/main" id="{60266B68-E64A-4151-B601-93277F904D73}"/>
                </a:ext>
              </a:extLst>
            </p:cNvPr>
            <p:cNvSpPr/>
            <p:nvPr/>
          </p:nvSpPr>
          <p:spPr>
            <a:xfrm>
              <a:off x="4854475" y="2706975"/>
              <a:ext cx="347775" cy="156800"/>
            </a:xfrm>
            <a:custGeom>
              <a:avLst/>
              <a:gdLst/>
              <a:ahLst/>
              <a:cxnLst/>
              <a:rect l="l" t="t" r="r" b="b"/>
              <a:pathLst>
                <a:path w="13911" h="6272" extrusionOk="0">
                  <a:moveTo>
                    <a:pt x="6955" y="0"/>
                  </a:moveTo>
                  <a:cubicBezTo>
                    <a:pt x="5162" y="0"/>
                    <a:pt x="3369" y="350"/>
                    <a:pt x="2002" y="1051"/>
                  </a:cubicBezTo>
                  <a:cubicBezTo>
                    <a:pt x="868" y="1618"/>
                    <a:pt x="200" y="2352"/>
                    <a:pt x="0" y="3119"/>
                  </a:cubicBezTo>
                  <a:cubicBezTo>
                    <a:pt x="200" y="3886"/>
                    <a:pt x="868" y="4620"/>
                    <a:pt x="2002" y="5220"/>
                  </a:cubicBezTo>
                  <a:cubicBezTo>
                    <a:pt x="3369" y="5921"/>
                    <a:pt x="5162" y="6271"/>
                    <a:pt x="6955" y="6271"/>
                  </a:cubicBezTo>
                  <a:cubicBezTo>
                    <a:pt x="8748" y="6271"/>
                    <a:pt x="10541" y="5921"/>
                    <a:pt x="11909" y="5220"/>
                  </a:cubicBezTo>
                  <a:cubicBezTo>
                    <a:pt x="13043" y="4653"/>
                    <a:pt x="13710" y="3919"/>
                    <a:pt x="13910" y="3119"/>
                  </a:cubicBezTo>
                  <a:cubicBezTo>
                    <a:pt x="13710" y="2352"/>
                    <a:pt x="13043" y="1618"/>
                    <a:pt x="11909" y="1051"/>
                  </a:cubicBezTo>
                  <a:cubicBezTo>
                    <a:pt x="10541" y="350"/>
                    <a:pt x="8748" y="0"/>
                    <a:pt x="69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4588;p75">
              <a:extLst>
                <a:ext uri="{FF2B5EF4-FFF2-40B4-BE49-F238E27FC236}">
                  <a16:creationId xmlns:a16="http://schemas.microsoft.com/office/drawing/2014/main" id="{42E41F3B-FF70-45F1-9FF5-D3719CB86EEA}"/>
                </a:ext>
              </a:extLst>
            </p:cNvPr>
            <p:cNvSpPr/>
            <p:nvPr/>
          </p:nvSpPr>
          <p:spPr>
            <a:xfrm>
              <a:off x="5020425" y="27107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0"/>
                  </a:moveTo>
                  <a:lnTo>
                    <a:pt x="0" y="1001"/>
                  </a:lnTo>
                  <a:lnTo>
                    <a:pt x="0" y="2068"/>
                  </a:lnTo>
                  <a:lnTo>
                    <a:pt x="634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4589;p75">
              <a:extLst>
                <a:ext uri="{FF2B5EF4-FFF2-40B4-BE49-F238E27FC236}">
                  <a16:creationId xmlns:a16="http://schemas.microsoft.com/office/drawing/2014/main" id="{3712CA15-D0DB-4CA3-A432-54D467401750}"/>
                </a:ext>
              </a:extLst>
            </p:cNvPr>
            <p:cNvSpPr/>
            <p:nvPr/>
          </p:nvSpPr>
          <p:spPr>
            <a:xfrm>
              <a:off x="5020425" y="2710725"/>
              <a:ext cx="25050" cy="51725"/>
            </a:xfrm>
            <a:custGeom>
              <a:avLst/>
              <a:gdLst/>
              <a:ahLst/>
              <a:cxnLst/>
              <a:rect l="l" t="t" r="r" b="b"/>
              <a:pathLst>
                <a:path w="1002" h="2069" extrusionOk="0">
                  <a:moveTo>
                    <a:pt x="1001" y="0"/>
                  </a:moveTo>
                  <a:lnTo>
                    <a:pt x="0" y="1001"/>
                  </a:lnTo>
                  <a:lnTo>
                    <a:pt x="0" y="2068"/>
                  </a:lnTo>
                  <a:lnTo>
                    <a:pt x="634" y="1401"/>
                  </a:lnTo>
                  <a:lnTo>
                    <a:pt x="1001" y="1034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4590;p75">
              <a:extLst>
                <a:ext uri="{FF2B5EF4-FFF2-40B4-BE49-F238E27FC236}">
                  <a16:creationId xmlns:a16="http://schemas.microsoft.com/office/drawing/2014/main" id="{22EABE78-2DA5-4F21-8F20-04FC109BAC5D}"/>
                </a:ext>
              </a:extLst>
            </p:cNvPr>
            <p:cNvSpPr/>
            <p:nvPr/>
          </p:nvSpPr>
          <p:spPr>
            <a:xfrm>
              <a:off x="4972050" y="2733450"/>
              <a:ext cx="48400" cy="25450"/>
            </a:xfrm>
            <a:custGeom>
              <a:avLst/>
              <a:gdLst/>
              <a:ahLst/>
              <a:cxnLst/>
              <a:rect l="l" t="t" r="r" b="b"/>
              <a:pathLst>
                <a:path w="1936" h="1018" extrusionOk="0">
                  <a:moveTo>
                    <a:pt x="1380" y="1"/>
                  </a:moveTo>
                  <a:cubicBezTo>
                    <a:pt x="1062" y="1"/>
                    <a:pt x="755" y="90"/>
                    <a:pt x="501" y="259"/>
                  </a:cubicBezTo>
                  <a:cubicBezTo>
                    <a:pt x="1" y="525"/>
                    <a:pt x="67" y="759"/>
                    <a:pt x="301" y="892"/>
                  </a:cubicBezTo>
                  <a:cubicBezTo>
                    <a:pt x="368" y="926"/>
                    <a:pt x="434" y="959"/>
                    <a:pt x="501" y="992"/>
                  </a:cubicBezTo>
                  <a:cubicBezTo>
                    <a:pt x="568" y="1009"/>
                    <a:pt x="643" y="1018"/>
                    <a:pt x="718" y="1018"/>
                  </a:cubicBezTo>
                  <a:cubicBezTo>
                    <a:pt x="793" y="1018"/>
                    <a:pt x="868" y="1009"/>
                    <a:pt x="935" y="992"/>
                  </a:cubicBezTo>
                  <a:cubicBezTo>
                    <a:pt x="1268" y="926"/>
                    <a:pt x="1602" y="826"/>
                    <a:pt x="1935" y="692"/>
                  </a:cubicBezTo>
                  <a:lnTo>
                    <a:pt x="1935" y="92"/>
                  </a:lnTo>
                  <a:cubicBezTo>
                    <a:pt x="1752" y="31"/>
                    <a:pt x="1564" y="1"/>
                    <a:pt x="1380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4591;p75">
              <a:extLst>
                <a:ext uri="{FF2B5EF4-FFF2-40B4-BE49-F238E27FC236}">
                  <a16:creationId xmlns:a16="http://schemas.microsoft.com/office/drawing/2014/main" id="{98FB61A6-9251-4028-8EA6-D0485E9DCA23}"/>
                </a:ext>
              </a:extLst>
            </p:cNvPr>
            <p:cNvSpPr/>
            <p:nvPr/>
          </p:nvSpPr>
          <p:spPr>
            <a:xfrm>
              <a:off x="4972050" y="2733450"/>
              <a:ext cx="48400" cy="25450"/>
            </a:xfrm>
            <a:custGeom>
              <a:avLst/>
              <a:gdLst/>
              <a:ahLst/>
              <a:cxnLst/>
              <a:rect l="l" t="t" r="r" b="b"/>
              <a:pathLst>
                <a:path w="1936" h="1018" extrusionOk="0">
                  <a:moveTo>
                    <a:pt x="1380" y="1"/>
                  </a:moveTo>
                  <a:cubicBezTo>
                    <a:pt x="1062" y="1"/>
                    <a:pt x="755" y="90"/>
                    <a:pt x="501" y="259"/>
                  </a:cubicBezTo>
                  <a:cubicBezTo>
                    <a:pt x="1" y="525"/>
                    <a:pt x="67" y="759"/>
                    <a:pt x="301" y="892"/>
                  </a:cubicBezTo>
                  <a:cubicBezTo>
                    <a:pt x="368" y="926"/>
                    <a:pt x="434" y="959"/>
                    <a:pt x="501" y="992"/>
                  </a:cubicBezTo>
                  <a:cubicBezTo>
                    <a:pt x="568" y="1009"/>
                    <a:pt x="643" y="1018"/>
                    <a:pt x="718" y="1018"/>
                  </a:cubicBezTo>
                  <a:cubicBezTo>
                    <a:pt x="793" y="1018"/>
                    <a:pt x="868" y="1009"/>
                    <a:pt x="935" y="992"/>
                  </a:cubicBezTo>
                  <a:cubicBezTo>
                    <a:pt x="1268" y="926"/>
                    <a:pt x="1602" y="826"/>
                    <a:pt x="1935" y="692"/>
                  </a:cubicBezTo>
                  <a:lnTo>
                    <a:pt x="1935" y="92"/>
                  </a:lnTo>
                  <a:cubicBezTo>
                    <a:pt x="1752" y="31"/>
                    <a:pt x="1564" y="1"/>
                    <a:pt x="13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4592;p75">
              <a:extLst>
                <a:ext uri="{FF2B5EF4-FFF2-40B4-BE49-F238E27FC236}">
                  <a16:creationId xmlns:a16="http://schemas.microsoft.com/office/drawing/2014/main" id="{2F73BB6B-1AFC-46E9-8109-D651EDD609D1}"/>
                </a:ext>
              </a:extLst>
            </p:cNvPr>
            <p:cNvSpPr/>
            <p:nvPr/>
          </p:nvSpPr>
          <p:spPr>
            <a:xfrm>
              <a:off x="4920350" y="2719050"/>
              <a:ext cx="216025" cy="128450"/>
            </a:xfrm>
            <a:custGeom>
              <a:avLst/>
              <a:gdLst/>
              <a:ahLst/>
              <a:cxnLst/>
              <a:rect l="l" t="t" r="r" b="b"/>
              <a:pathLst>
                <a:path w="8641" h="5138" extrusionOk="0">
                  <a:moveTo>
                    <a:pt x="1" y="1"/>
                  </a:moveTo>
                  <a:lnTo>
                    <a:pt x="1" y="901"/>
                  </a:lnTo>
                  <a:lnTo>
                    <a:pt x="301" y="1068"/>
                  </a:lnTo>
                  <a:lnTo>
                    <a:pt x="279" y="1196"/>
                  </a:lnTo>
                  <a:lnTo>
                    <a:pt x="279" y="1196"/>
                  </a:lnTo>
                  <a:cubicBezTo>
                    <a:pt x="368" y="903"/>
                    <a:pt x="570" y="660"/>
                    <a:pt x="834" y="501"/>
                  </a:cubicBezTo>
                  <a:lnTo>
                    <a:pt x="1" y="1"/>
                  </a:lnTo>
                  <a:close/>
                  <a:moveTo>
                    <a:pt x="279" y="1196"/>
                  </a:moveTo>
                  <a:cubicBezTo>
                    <a:pt x="256" y="1273"/>
                    <a:pt x="241" y="1352"/>
                    <a:pt x="234" y="1435"/>
                  </a:cubicBezTo>
                  <a:cubicBezTo>
                    <a:pt x="234" y="1445"/>
                    <a:pt x="234" y="1455"/>
                    <a:pt x="235" y="1465"/>
                  </a:cubicBezTo>
                  <a:lnTo>
                    <a:pt x="235" y="1465"/>
                  </a:lnTo>
                  <a:lnTo>
                    <a:pt x="279" y="1196"/>
                  </a:lnTo>
                  <a:close/>
                  <a:moveTo>
                    <a:pt x="235" y="1465"/>
                  </a:moveTo>
                  <a:lnTo>
                    <a:pt x="234" y="1468"/>
                  </a:lnTo>
                  <a:lnTo>
                    <a:pt x="234" y="2302"/>
                  </a:lnTo>
                  <a:cubicBezTo>
                    <a:pt x="234" y="2636"/>
                    <a:pt x="468" y="2969"/>
                    <a:pt x="968" y="3270"/>
                  </a:cubicBezTo>
                  <a:cubicBezTo>
                    <a:pt x="1462" y="3527"/>
                    <a:pt x="2011" y="3661"/>
                    <a:pt x="2562" y="3661"/>
                  </a:cubicBezTo>
                  <a:cubicBezTo>
                    <a:pt x="2867" y="3661"/>
                    <a:pt x="3173" y="3620"/>
                    <a:pt x="3470" y="3537"/>
                  </a:cubicBezTo>
                  <a:lnTo>
                    <a:pt x="3970" y="3403"/>
                  </a:lnTo>
                  <a:lnTo>
                    <a:pt x="3970" y="3403"/>
                  </a:lnTo>
                  <a:lnTo>
                    <a:pt x="4537" y="2836"/>
                  </a:lnTo>
                  <a:cubicBezTo>
                    <a:pt x="4752" y="2922"/>
                    <a:pt x="4984" y="2965"/>
                    <a:pt x="5220" y="2965"/>
                  </a:cubicBezTo>
                  <a:cubicBezTo>
                    <a:pt x="5534" y="2965"/>
                    <a:pt x="5852" y="2888"/>
                    <a:pt x="6138" y="2736"/>
                  </a:cubicBezTo>
                  <a:cubicBezTo>
                    <a:pt x="6505" y="2536"/>
                    <a:pt x="6605" y="2302"/>
                    <a:pt x="6272" y="2102"/>
                  </a:cubicBezTo>
                  <a:cubicBezTo>
                    <a:pt x="6131" y="2023"/>
                    <a:pt x="5982" y="1990"/>
                    <a:pt x="5820" y="1990"/>
                  </a:cubicBezTo>
                  <a:cubicBezTo>
                    <a:pt x="5369" y="1990"/>
                    <a:pt x="4825" y="2248"/>
                    <a:pt x="4137" y="2469"/>
                  </a:cubicBezTo>
                  <a:cubicBezTo>
                    <a:pt x="3602" y="2630"/>
                    <a:pt x="3048" y="2771"/>
                    <a:pt x="2480" y="2771"/>
                  </a:cubicBezTo>
                  <a:cubicBezTo>
                    <a:pt x="1985" y="2771"/>
                    <a:pt x="1480" y="2664"/>
                    <a:pt x="968" y="2369"/>
                  </a:cubicBezTo>
                  <a:cubicBezTo>
                    <a:pt x="482" y="2078"/>
                    <a:pt x="248" y="1786"/>
                    <a:pt x="235" y="1465"/>
                  </a:cubicBezTo>
                  <a:close/>
                  <a:moveTo>
                    <a:pt x="8640" y="3603"/>
                  </a:moveTo>
                  <a:lnTo>
                    <a:pt x="7539" y="4237"/>
                  </a:lnTo>
                  <a:lnTo>
                    <a:pt x="6705" y="3737"/>
                  </a:lnTo>
                  <a:cubicBezTo>
                    <a:pt x="6127" y="4014"/>
                    <a:pt x="5501" y="4147"/>
                    <a:pt x="4882" y="4147"/>
                  </a:cubicBezTo>
                  <a:cubicBezTo>
                    <a:pt x="4608" y="4147"/>
                    <a:pt x="4336" y="4121"/>
                    <a:pt x="4070" y="4070"/>
                  </a:cubicBezTo>
                  <a:cubicBezTo>
                    <a:pt x="3870" y="4037"/>
                    <a:pt x="3670" y="3970"/>
                    <a:pt x="3470" y="3904"/>
                  </a:cubicBezTo>
                  <a:lnTo>
                    <a:pt x="3470" y="4804"/>
                  </a:lnTo>
                  <a:cubicBezTo>
                    <a:pt x="3927" y="4966"/>
                    <a:pt x="4410" y="5050"/>
                    <a:pt x="4896" y="5050"/>
                  </a:cubicBezTo>
                  <a:cubicBezTo>
                    <a:pt x="5510" y="5050"/>
                    <a:pt x="6128" y="4917"/>
                    <a:pt x="6705" y="4637"/>
                  </a:cubicBezTo>
                  <a:lnTo>
                    <a:pt x="7539" y="5138"/>
                  </a:lnTo>
                  <a:lnTo>
                    <a:pt x="8640" y="4471"/>
                  </a:lnTo>
                  <a:lnTo>
                    <a:pt x="8640" y="3603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4593;p75">
              <a:extLst>
                <a:ext uri="{FF2B5EF4-FFF2-40B4-BE49-F238E27FC236}">
                  <a16:creationId xmlns:a16="http://schemas.microsoft.com/office/drawing/2014/main" id="{C5EBFEDF-29B0-470B-9A0A-9FB63DE59D19}"/>
                </a:ext>
              </a:extLst>
            </p:cNvPr>
            <p:cNvSpPr/>
            <p:nvPr/>
          </p:nvSpPr>
          <p:spPr>
            <a:xfrm>
              <a:off x="4926200" y="2754925"/>
              <a:ext cx="210175" cy="92575"/>
            </a:xfrm>
            <a:custGeom>
              <a:avLst/>
              <a:gdLst/>
              <a:ahLst/>
              <a:cxnLst/>
              <a:rect l="l" t="t" r="r" b="b"/>
              <a:pathLst>
                <a:path w="8407" h="3703" extrusionOk="0">
                  <a:moveTo>
                    <a:pt x="0" y="0"/>
                  </a:moveTo>
                  <a:lnTo>
                    <a:pt x="0" y="867"/>
                  </a:lnTo>
                  <a:cubicBezTo>
                    <a:pt x="0" y="1201"/>
                    <a:pt x="234" y="1534"/>
                    <a:pt x="734" y="1801"/>
                  </a:cubicBezTo>
                  <a:cubicBezTo>
                    <a:pt x="1233" y="2083"/>
                    <a:pt x="1788" y="2224"/>
                    <a:pt x="2344" y="2224"/>
                  </a:cubicBezTo>
                  <a:cubicBezTo>
                    <a:pt x="2644" y="2224"/>
                    <a:pt x="2944" y="2183"/>
                    <a:pt x="3236" y="2102"/>
                  </a:cubicBezTo>
                  <a:lnTo>
                    <a:pt x="3736" y="1968"/>
                  </a:lnTo>
                  <a:lnTo>
                    <a:pt x="3736" y="1968"/>
                  </a:lnTo>
                  <a:lnTo>
                    <a:pt x="4303" y="1401"/>
                  </a:lnTo>
                  <a:cubicBezTo>
                    <a:pt x="4528" y="1506"/>
                    <a:pt x="4774" y="1557"/>
                    <a:pt x="5018" y="1557"/>
                  </a:cubicBezTo>
                  <a:cubicBezTo>
                    <a:pt x="5317" y="1557"/>
                    <a:pt x="5614" y="1481"/>
                    <a:pt x="5871" y="1334"/>
                  </a:cubicBezTo>
                  <a:cubicBezTo>
                    <a:pt x="6271" y="1101"/>
                    <a:pt x="6371" y="867"/>
                    <a:pt x="6038" y="667"/>
                  </a:cubicBezTo>
                  <a:cubicBezTo>
                    <a:pt x="5897" y="588"/>
                    <a:pt x="5748" y="555"/>
                    <a:pt x="5586" y="555"/>
                  </a:cubicBezTo>
                  <a:cubicBezTo>
                    <a:pt x="5135" y="555"/>
                    <a:pt x="4591" y="813"/>
                    <a:pt x="3903" y="1034"/>
                  </a:cubicBezTo>
                  <a:cubicBezTo>
                    <a:pt x="3368" y="1195"/>
                    <a:pt x="2814" y="1336"/>
                    <a:pt x="2246" y="1336"/>
                  </a:cubicBezTo>
                  <a:cubicBezTo>
                    <a:pt x="1751" y="1336"/>
                    <a:pt x="1246" y="1229"/>
                    <a:pt x="734" y="934"/>
                  </a:cubicBezTo>
                  <a:cubicBezTo>
                    <a:pt x="234" y="634"/>
                    <a:pt x="0" y="334"/>
                    <a:pt x="0" y="0"/>
                  </a:cubicBezTo>
                  <a:close/>
                  <a:moveTo>
                    <a:pt x="8406" y="2168"/>
                  </a:moveTo>
                  <a:lnTo>
                    <a:pt x="7305" y="2802"/>
                  </a:lnTo>
                  <a:lnTo>
                    <a:pt x="6471" y="2335"/>
                  </a:lnTo>
                  <a:cubicBezTo>
                    <a:pt x="5898" y="2587"/>
                    <a:pt x="5277" y="2713"/>
                    <a:pt x="4664" y="2713"/>
                  </a:cubicBezTo>
                  <a:cubicBezTo>
                    <a:pt x="4385" y="2713"/>
                    <a:pt x="4107" y="2687"/>
                    <a:pt x="3836" y="2635"/>
                  </a:cubicBezTo>
                  <a:cubicBezTo>
                    <a:pt x="3636" y="2602"/>
                    <a:pt x="3436" y="2535"/>
                    <a:pt x="3236" y="2469"/>
                  </a:cubicBezTo>
                  <a:lnTo>
                    <a:pt x="3236" y="3369"/>
                  </a:lnTo>
                  <a:cubicBezTo>
                    <a:pt x="3681" y="3527"/>
                    <a:pt x="4150" y="3605"/>
                    <a:pt x="4623" y="3605"/>
                  </a:cubicBezTo>
                  <a:cubicBezTo>
                    <a:pt x="5250" y="3605"/>
                    <a:pt x="5882" y="3468"/>
                    <a:pt x="6471" y="3202"/>
                  </a:cubicBezTo>
                  <a:lnTo>
                    <a:pt x="7305" y="3703"/>
                  </a:lnTo>
                  <a:lnTo>
                    <a:pt x="8406" y="3036"/>
                  </a:lnTo>
                  <a:lnTo>
                    <a:pt x="8406" y="2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4594;p75">
              <a:extLst>
                <a:ext uri="{FF2B5EF4-FFF2-40B4-BE49-F238E27FC236}">
                  <a16:creationId xmlns:a16="http://schemas.microsoft.com/office/drawing/2014/main" id="{2BA37607-0F8A-4619-AE2A-044490FDCDB7}"/>
                </a:ext>
              </a:extLst>
            </p:cNvPr>
            <p:cNvSpPr/>
            <p:nvPr/>
          </p:nvSpPr>
          <p:spPr>
            <a:xfrm>
              <a:off x="4920350" y="2719050"/>
              <a:ext cx="20875" cy="26725"/>
            </a:xfrm>
            <a:custGeom>
              <a:avLst/>
              <a:gdLst/>
              <a:ahLst/>
              <a:cxnLst/>
              <a:rect l="l" t="t" r="r" b="b"/>
              <a:pathLst>
                <a:path w="835" h="1069" extrusionOk="0">
                  <a:moveTo>
                    <a:pt x="1" y="1"/>
                  </a:moveTo>
                  <a:lnTo>
                    <a:pt x="1" y="901"/>
                  </a:lnTo>
                  <a:lnTo>
                    <a:pt x="301" y="1068"/>
                  </a:lnTo>
                  <a:cubicBezTo>
                    <a:pt x="434" y="835"/>
                    <a:pt x="634" y="634"/>
                    <a:pt x="834" y="4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4595;p75">
              <a:extLst>
                <a:ext uri="{FF2B5EF4-FFF2-40B4-BE49-F238E27FC236}">
                  <a16:creationId xmlns:a16="http://schemas.microsoft.com/office/drawing/2014/main" id="{3FE63F65-7C41-4773-BE6E-EE320F0E16B0}"/>
                </a:ext>
              </a:extLst>
            </p:cNvPr>
            <p:cNvSpPr/>
            <p:nvPr/>
          </p:nvSpPr>
          <p:spPr>
            <a:xfrm>
              <a:off x="5115500" y="2774925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34" y="1"/>
                  </a:moveTo>
                  <a:cubicBezTo>
                    <a:pt x="601" y="401"/>
                    <a:pt x="367" y="734"/>
                    <a:pt x="0" y="868"/>
                  </a:cubicBezTo>
                  <a:lnTo>
                    <a:pt x="567" y="1201"/>
                  </a:lnTo>
                  <a:cubicBezTo>
                    <a:pt x="634" y="1068"/>
                    <a:pt x="667" y="935"/>
                    <a:pt x="667" y="768"/>
                  </a:cubicBezTo>
                  <a:cubicBezTo>
                    <a:pt x="667" y="768"/>
                    <a:pt x="667" y="267"/>
                    <a:pt x="63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4596;p75">
              <a:extLst>
                <a:ext uri="{FF2B5EF4-FFF2-40B4-BE49-F238E27FC236}">
                  <a16:creationId xmlns:a16="http://schemas.microsoft.com/office/drawing/2014/main" id="{36502A32-D37D-49A7-B286-8B133CCBC530}"/>
                </a:ext>
              </a:extLst>
            </p:cNvPr>
            <p:cNvSpPr/>
            <p:nvPr/>
          </p:nvSpPr>
          <p:spPr>
            <a:xfrm>
              <a:off x="5115500" y="2774925"/>
              <a:ext cx="16700" cy="30050"/>
            </a:xfrm>
            <a:custGeom>
              <a:avLst/>
              <a:gdLst/>
              <a:ahLst/>
              <a:cxnLst/>
              <a:rect l="l" t="t" r="r" b="b"/>
              <a:pathLst>
                <a:path w="668" h="1202" extrusionOk="0">
                  <a:moveTo>
                    <a:pt x="634" y="1"/>
                  </a:moveTo>
                  <a:cubicBezTo>
                    <a:pt x="601" y="401"/>
                    <a:pt x="367" y="734"/>
                    <a:pt x="0" y="868"/>
                  </a:cubicBezTo>
                  <a:lnTo>
                    <a:pt x="567" y="1201"/>
                  </a:lnTo>
                  <a:cubicBezTo>
                    <a:pt x="634" y="1068"/>
                    <a:pt x="667" y="935"/>
                    <a:pt x="667" y="768"/>
                  </a:cubicBezTo>
                  <a:cubicBezTo>
                    <a:pt x="667" y="768"/>
                    <a:pt x="667" y="267"/>
                    <a:pt x="6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4597;p75">
              <a:extLst>
                <a:ext uri="{FF2B5EF4-FFF2-40B4-BE49-F238E27FC236}">
                  <a16:creationId xmlns:a16="http://schemas.microsoft.com/office/drawing/2014/main" id="{FEA98892-9383-49FB-BFBB-8D7EB5FBBD77}"/>
                </a:ext>
              </a:extLst>
            </p:cNvPr>
            <p:cNvSpPr/>
            <p:nvPr/>
          </p:nvSpPr>
          <p:spPr>
            <a:xfrm>
              <a:off x="4920350" y="2702375"/>
              <a:ext cx="216025" cy="123450"/>
            </a:xfrm>
            <a:custGeom>
              <a:avLst/>
              <a:gdLst/>
              <a:ahLst/>
              <a:cxnLst/>
              <a:rect l="l" t="t" r="r" b="b"/>
              <a:pathLst>
                <a:path w="8641" h="4938" extrusionOk="0">
                  <a:moveTo>
                    <a:pt x="1168" y="1"/>
                  </a:moveTo>
                  <a:lnTo>
                    <a:pt x="1" y="668"/>
                  </a:lnTo>
                  <a:lnTo>
                    <a:pt x="834" y="1135"/>
                  </a:lnTo>
                  <a:cubicBezTo>
                    <a:pt x="501" y="1335"/>
                    <a:pt x="267" y="1702"/>
                    <a:pt x="234" y="2102"/>
                  </a:cubicBezTo>
                  <a:cubicBezTo>
                    <a:pt x="234" y="2436"/>
                    <a:pt x="468" y="2736"/>
                    <a:pt x="968" y="3003"/>
                  </a:cubicBezTo>
                  <a:cubicBezTo>
                    <a:pt x="1499" y="3308"/>
                    <a:pt x="2022" y="3420"/>
                    <a:pt x="2534" y="3420"/>
                  </a:cubicBezTo>
                  <a:cubicBezTo>
                    <a:pt x="3083" y="3420"/>
                    <a:pt x="3619" y="3292"/>
                    <a:pt x="4137" y="3136"/>
                  </a:cubicBezTo>
                  <a:cubicBezTo>
                    <a:pt x="4825" y="2915"/>
                    <a:pt x="5369" y="2657"/>
                    <a:pt x="5820" y="2657"/>
                  </a:cubicBezTo>
                  <a:cubicBezTo>
                    <a:pt x="5982" y="2657"/>
                    <a:pt x="6131" y="2690"/>
                    <a:pt x="6272" y="2769"/>
                  </a:cubicBezTo>
                  <a:cubicBezTo>
                    <a:pt x="6605" y="2969"/>
                    <a:pt x="6505" y="3203"/>
                    <a:pt x="6105" y="3403"/>
                  </a:cubicBezTo>
                  <a:cubicBezTo>
                    <a:pt x="5838" y="3555"/>
                    <a:pt x="5528" y="3632"/>
                    <a:pt x="5217" y="3632"/>
                  </a:cubicBezTo>
                  <a:cubicBezTo>
                    <a:pt x="4984" y="3632"/>
                    <a:pt x="4752" y="3589"/>
                    <a:pt x="4537" y="3503"/>
                  </a:cubicBezTo>
                  <a:lnTo>
                    <a:pt x="3470" y="4571"/>
                  </a:lnTo>
                  <a:cubicBezTo>
                    <a:pt x="3670" y="4637"/>
                    <a:pt x="3870" y="4671"/>
                    <a:pt x="4070" y="4737"/>
                  </a:cubicBezTo>
                  <a:cubicBezTo>
                    <a:pt x="4370" y="4804"/>
                    <a:pt x="4737" y="4837"/>
                    <a:pt x="5071" y="4837"/>
                  </a:cubicBezTo>
                  <a:cubicBezTo>
                    <a:pt x="5638" y="4804"/>
                    <a:pt x="6172" y="4671"/>
                    <a:pt x="6672" y="4437"/>
                  </a:cubicBezTo>
                  <a:lnTo>
                    <a:pt x="7506" y="4937"/>
                  </a:lnTo>
                  <a:lnTo>
                    <a:pt x="8640" y="4270"/>
                  </a:lnTo>
                  <a:lnTo>
                    <a:pt x="8473" y="4170"/>
                  </a:lnTo>
                  <a:lnTo>
                    <a:pt x="7806" y="3770"/>
                  </a:lnTo>
                  <a:cubicBezTo>
                    <a:pt x="8206" y="3603"/>
                    <a:pt x="8440" y="3236"/>
                    <a:pt x="8473" y="2803"/>
                  </a:cubicBezTo>
                  <a:cubicBezTo>
                    <a:pt x="8473" y="2769"/>
                    <a:pt x="8473" y="2736"/>
                    <a:pt x="8473" y="2702"/>
                  </a:cubicBezTo>
                  <a:cubicBezTo>
                    <a:pt x="8440" y="2402"/>
                    <a:pt x="8206" y="2102"/>
                    <a:pt x="7739" y="1835"/>
                  </a:cubicBezTo>
                  <a:cubicBezTo>
                    <a:pt x="7272" y="1568"/>
                    <a:pt x="6772" y="1435"/>
                    <a:pt x="6238" y="1435"/>
                  </a:cubicBezTo>
                  <a:lnTo>
                    <a:pt x="5705" y="1435"/>
                  </a:lnTo>
                  <a:cubicBezTo>
                    <a:pt x="5471" y="1468"/>
                    <a:pt x="5238" y="1535"/>
                    <a:pt x="5004" y="1602"/>
                  </a:cubicBezTo>
                  <a:cubicBezTo>
                    <a:pt x="4871" y="1635"/>
                    <a:pt x="4771" y="1668"/>
                    <a:pt x="4637" y="1702"/>
                  </a:cubicBezTo>
                  <a:lnTo>
                    <a:pt x="4170" y="1835"/>
                  </a:lnTo>
                  <a:lnTo>
                    <a:pt x="4003" y="1902"/>
                  </a:lnTo>
                  <a:cubicBezTo>
                    <a:pt x="3670" y="2035"/>
                    <a:pt x="3336" y="2135"/>
                    <a:pt x="3003" y="2202"/>
                  </a:cubicBezTo>
                  <a:cubicBezTo>
                    <a:pt x="2936" y="2219"/>
                    <a:pt x="2869" y="2227"/>
                    <a:pt x="2803" y="2227"/>
                  </a:cubicBezTo>
                  <a:cubicBezTo>
                    <a:pt x="2736" y="2227"/>
                    <a:pt x="2669" y="2219"/>
                    <a:pt x="2602" y="2202"/>
                  </a:cubicBezTo>
                  <a:cubicBezTo>
                    <a:pt x="2502" y="2169"/>
                    <a:pt x="2436" y="2135"/>
                    <a:pt x="2369" y="2102"/>
                  </a:cubicBezTo>
                  <a:cubicBezTo>
                    <a:pt x="2135" y="1969"/>
                    <a:pt x="2102" y="1735"/>
                    <a:pt x="2569" y="1468"/>
                  </a:cubicBezTo>
                  <a:cubicBezTo>
                    <a:pt x="2832" y="1307"/>
                    <a:pt x="3131" y="1218"/>
                    <a:pt x="3430" y="1218"/>
                  </a:cubicBezTo>
                  <a:cubicBezTo>
                    <a:pt x="3625" y="1218"/>
                    <a:pt x="3819" y="1256"/>
                    <a:pt x="4003" y="1335"/>
                  </a:cubicBezTo>
                  <a:lnTo>
                    <a:pt x="5004" y="301"/>
                  </a:lnTo>
                  <a:cubicBezTo>
                    <a:pt x="4587" y="176"/>
                    <a:pt x="4158" y="114"/>
                    <a:pt x="3732" y="114"/>
                  </a:cubicBezTo>
                  <a:cubicBezTo>
                    <a:pt x="3136" y="114"/>
                    <a:pt x="2547" y="234"/>
                    <a:pt x="2002" y="468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4598;p75">
              <a:extLst>
                <a:ext uri="{FF2B5EF4-FFF2-40B4-BE49-F238E27FC236}">
                  <a16:creationId xmlns:a16="http://schemas.microsoft.com/office/drawing/2014/main" id="{F57E0E70-B484-4567-83E4-2C17479C5605}"/>
                </a:ext>
              </a:extLst>
            </p:cNvPr>
            <p:cNvSpPr/>
            <p:nvPr/>
          </p:nvSpPr>
          <p:spPr>
            <a:xfrm>
              <a:off x="5087975" y="281330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0" y="0"/>
                  </a:moveTo>
                  <a:lnTo>
                    <a:pt x="0" y="867"/>
                  </a:lnTo>
                  <a:lnTo>
                    <a:pt x="834" y="1368"/>
                  </a:lnTo>
                  <a:lnTo>
                    <a:pt x="8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4599;p75">
              <a:extLst>
                <a:ext uri="{FF2B5EF4-FFF2-40B4-BE49-F238E27FC236}">
                  <a16:creationId xmlns:a16="http://schemas.microsoft.com/office/drawing/2014/main" id="{607BE261-9EAC-4CE9-864C-7F8482AF8885}"/>
                </a:ext>
              </a:extLst>
            </p:cNvPr>
            <p:cNvSpPr/>
            <p:nvPr/>
          </p:nvSpPr>
          <p:spPr>
            <a:xfrm>
              <a:off x="5087975" y="2813300"/>
              <a:ext cx="20875" cy="34200"/>
            </a:xfrm>
            <a:custGeom>
              <a:avLst/>
              <a:gdLst/>
              <a:ahLst/>
              <a:cxnLst/>
              <a:rect l="l" t="t" r="r" b="b"/>
              <a:pathLst>
                <a:path w="835" h="1368" extrusionOk="0">
                  <a:moveTo>
                    <a:pt x="0" y="0"/>
                  </a:moveTo>
                  <a:lnTo>
                    <a:pt x="0" y="867"/>
                  </a:lnTo>
                  <a:lnTo>
                    <a:pt x="834" y="1368"/>
                  </a:lnTo>
                  <a:lnTo>
                    <a:pt x="8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4600;p75">
              <a:extLst>
                <a:ext uri="{FF2B5EF4-FFF2-40B4-BE49-F238E27FC236}">
                  <a16:creationId xmlns:a16="http://schemas.microsoft.com/office/drawing/2014/main" id="{6E86AD06-ADD0-43A2-AF8F-6798B27A9F2C}"/>
                </a:ext>
              </a:extLst>
            </p:cNvPr>
            <p:cNvSpPr/>
            <p:nvPr/>
          </p:nvSpPr>
          <p:spPr>
            <a:xfrm>
              <a:off x="4920350" y="2703200"/>
              <a:ext cx="49225" cy="15875"/>
            </a:xfrm>
            <a:custGeom>
              <a:avLst/>
              <a:gdLst/>
              <a:ahLst/>
              <a:cxnLst/>
              <a:rect l="l" t="t" r="r" b="b"/>
              <a:pathLst>
                <a:path w="1969" h="635" extrusionOk="0">
                  <a:moveTo>
                    <a:pt x="1135" y="1"/>
                  </a:moveTo>
                  <a:lnTo>
                    <a:pt x="1" y="635"/>
                  </a:lnTo>
                  <a:lnTo>
                    <a:pt x="1135" y="134"/>
                  </a:lnTo>
                  <a:lnTo>
                    <a:pt x="1969" y="468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4601;p75">
              <a:extLst>
                <a:ext uri="{FF2B5EF4-FFF2-40B4-BE49-F238E27FC236}">
                  <a16:creationId xmlns:a16="http://schemas.microsoft.com/office/drawing/2014/main" id="{6B3AFC3D-B3FA-46E1-A86A-7F29297C7ABB}"/>
                </a:ext>
              </a:extLst>
            </p:cNvPr>
            <p:cNvSpPr/>
            <p:nvPr/>
          </p:nvSpPr>
          <p:spPr>
            <a:xfrm>
              <a:off x="4983725" y="2710725"/>
              <a:ext cx="61750" cy="29200"/>
            </a:xfrm>
            <a:custGeom>
              <a:avLst/>
              <a:gdLst/>
              <a:ahLst/>
              <a:cxnLst/>
              <a:rect l="l" t="t" r="r" b="b"/>
              <a:pathLst>
                <a:path w="2470" h="1168" extrusionOk="0">
                  <a:moveTo>
                    <a:pt x="2469" y="0"/>
                  </a:moveTo>
                  <a:lnTo>
                    <a:pt x="1468" y="901"/>
                  </a:lnTo>
                  <a:cubicBezTo>
                    <a:pt x="1309" y="848"/>
                    <a:pt x="1143" y="822"/>
                    <a:pt x="977" y="822"/>
                  </a:cubicBezTo>
                  <a:cubicBezTo>
                    <a:pt x="623" y="822"/>
                    <a:pt x="273" y="940"/>
                    <a:pt x="1" y="1168"/>
                  </a:cubicBezTo>
                  <a:cubicBezTo>
                    <a:pt x="263" y="1006"/>
                    <a:pt x="563" y="918"/>
                    <a:pt x="869" y="918"/>
                  </a:cubicBezTo>
                  <a:cubicBezTo>
                    <a:pt x="1068" y="918"/>
                    <a:pt x="1271" y="955"/>
                    <a:pt x="1468" y="1034"/>
                  </a:cubicBezTo>
                  <a:lnTo>
                    <a:pt x="24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4602;p75">
              <a:extLst>
                <a:ext uri="{FF2B5EF4-FFF2-40B4-BE49-F238E27FC236}">
                  <a16:creationId xmlns:a16="http://schemas.microsoft.com/office/drawing/2014/main" id="{696B7EB3-AE15-41E8-A33A-B1D75B483825}"/>
                </a:ext>
              </a:extLst>
            </p:cNvPr>
            <p:cNvSpPr/>
            <p:nvPr/>
          </p:nvSpPr>
          <p:spPr>
            <a:xfrm>
              <a:off x="5007075" y="2790775"/>
              <a:ext cx="40050" cy="32550"/>
            </a:xfrm>
            <a:custGeom>
              <a:avLst/>
              <a:gdLst/>
              <a:ahLst/>
              <a:cxnLst/>
              <a:rect l="l" t="t" r="r" b="b"/>
              <a:pathLst>
                <a:path w="1602" h="1302" extrusionOk="0">
                  <a:moveTo>
                    <a:pt x="1035" y="0"/>
                  </a:moveTo>
                  <a:lnTo>
                    <a:pt x="1" y="1035"/>
                  </a:lnTo>
                  <a:cubicBezTo>
                    <a:pt x="201" y="1101"/>
                    <a:pt x="401" y="1168"/>
                    <a:pt x="601" y="1201"/>
                  </a:cubicBezTo>
                  <a:cubicBezTo>
                    <a:pt x="901" y="1301"/>
                    <a:pt x="1268" y="1301"/>
                    <a:pt x="1602" y="1301"/>
                  </a:cubicBezTo>
                  <a:cubicBezTo>
                    <a:pt x="1101" y="1301"/>
                    <a:pt x="601" y="1201"/>
                    <a:pt x="167" y="1001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4603;p75">
              <a:extLst>
                <a:ext uri="{FF2B5EF4-FFF2-40B4-BE49-F238E27FC236}">
                  <a16:creationId xmlns:a16="http://schemas.microsoft.com/office/drawing/2014/main" id="{82B42970-68B9-43AF-A3DC-45B1D4F6E770}"/>
                </a:ext>
              </a:extLst>
            </p:cNvPr>
            <p:cNvSpPr/>
            <p:nvPr/>
          </p:nvSpPr>
          <p:spPr>
            <a:xfrm>
              <a:off x="5087975" y="2809125"/>
              <a:ext cx="48400" cy="15875"/>
            </a:xfrm>
            <a:custGeom>
              <a:avLst/>
              <a:gdLst/>
              <a:ahLst/>
              <a:cxnLst/>
              <a:rect l="l" t="t" r="r" b="b"/>
              <a:pathLst>
                <a:path w="1936" h="635" extrusionOk="0">
                  <a:moveTo>
                    <a:pt x="1935" y="0"/>
                  </a:moveTo>
                  <a:lnTo>
                    <a:pt x="834" y="534"/>
                  </a:lnTo>
                  <a:lnTo>
                    <a:pt x="0" y="167"/>
                  </a:lnTo>
                  <a:lnTo>
                    <a:pt x="834" y="634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4604;p75">
              <a:extLst>
                <a:ext uri="{FF2B5EF4-FFF2-40B4-BE49-F238E27FC236}">
                  <a16:creationId xmlns:a16="http://schemas.microsoft.com/office/drawing/2014/main" id="{E1C922C4-882C-40A3-AC39-04B537FF9024}"/>
                </a:ext>
              </a:extLst>
            </p:cNvPr>
            <p:cNvSpPr/>
            <p:nvPr/>
          </p:nvSpPr>
          <p:spPr>
            <a:xfrm>
              <a:off x="4761900" y="2623975"/>
              <a:ext cx="266875" cy="149300"/>
            </a:xfrm>
            <a:custGeom>
              <a:avLst/>
              <a:gdLst/>
              <a:ahLst/>
              <a:cxnLst/>
              <a:rect l="l" t="t" r="r" b="b"/>
              <a:pathLst>
                <a:path w="10675" h="5972" extrusionOk="0">
                  <a:moveTo>
                    <a:pt x="10675" y="1"/>
                  </a:moveTo>
                  <a:cubicBezTo>
                    <a:pt x="7773" y="1"/>
                    <a:pt x="5071" y="668"/>
                    <a:pt x="3036" y="1836"/>
                  </a:cubicBezTo>
                  <a:cubicBezTo>
                    <a:pt x="1068" y="2970"/>
                    <a:pt x="1" y="4404"/>
                    <a:pt x="1" y="5972"/>
                  </a:cubicBezTo>
                  <a:cubicBezTo>
                    <a:pt x="1" y="5972"/>
                    <a:pt x="101" y="3804"/>
                    <a:pt x="3103" y="1969"/>
                  </a:cubicBezTo>
                  <a:cubicBezTo>
                    <a:pt x="6072" y="168"/>
                    <a:pt x="10675" y="1"/>
                    <a:pt x="10675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4605;p75">
              <a:extLst>
                <a:ext uri="{FF2B5EF4-FFF2-40B4-BE49-F238E27FC236}">
                  <a16:creationId xmlns:a16="http://schemas.microsoft.com/office/drawing/2014/main" id="{958E7684-AEC7-4BB4-8BFC-93709E95FA4A}"/>
                </a:ext>
              </a:extLst>
            </p:cNvPr>
            <p:cNvSpPr/>
            <p:nvPr/>
          </p:nvSpPr>
          <p:spPr>
            <a:xfrm>
              <a:off x="5007075" y="2754925"/>
              <a:ext cx="310225" cy="178925"/>
            </a:xfrm>
            <a:custGeom>
              <a:avLst/>
              <a:gdLst/>
              <a:ahLst/>
              <a:cxnLst/>
              <a:rect l="l" t="t" r="r" b="b"/>
              <a:pathLst>
                <a:path w="12409" h="7157" extrusionOk="0">
                  <a:moveTo>
                    <a:pt x="11943" y="0"/>
                  </a:moveTo>
                  <a:cubicBezTo>
                    <a:pt x="11943" y="2"/>
                    <a:pt x="12409" y="3069"/>
                    <a:pt x="8573" y="5170"/>
                  </a:cubicBezTo>
                  <a:cubicBezTo>
                    <a:pt x="5140" y="7035"/>
                    <a:pt x="1050" y="7140"/>
                    <a:pt x="172" y="7140"/>
                  </a:cubicBezTo>
                  <a:cubicBezTo>
                    <a:pt x="60" y="7140"/>
                    <a:pt x="1" y="7139"/>
                    <a:pt x="1" y="7139"/>
                  </a:cubicBezTo>
                  <a:lnTo>
                    <a:pt x="1" y="7139"/>
                  </a:lnTo>
                  <a:cubicBezTo>
                    <a:pt x="285" y="7151"/>
                    <a:pt x="569" y="7157"/>
                    <a:pt x="853" y="7157"/>
                  </a:cubicBezTo>
                  <a:cubicBezTo>
                    <a:pt x="3710" y="7157"/>
                    <a:pt x="6556" y="6545"/>
                    <a:pt x="8740" y="5271"/>
                  </a:cubicBezTo>
                  <a:cubicBezTo>
                    <a:pt x="11242" y="3836"/>
                    <a:pt x="12309" y="1901"/>
                    <a:pt x="1194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4606;p75">
              <a:extLst>
                <a:ext uri="{FF2B5EF4-FFF2-40B4-BE49-F238E27FC236}">
                  <a16:creationId xmlns:a16="http://schemas.microsoft.com/office/drawing/2014/main" id="{05CEEAF1-FE10-4F90-A301-738159C00FF1}"/>
                </a:ext>
              </a:extLst>
            </p:cNvPr>
            <p:cNvSpPr/>
            <p:nvPr/>
          </p:nvSpPr>
          <p:spPr>
            <a:xfrm>
              <a:off x="4053900" y="3015925"/>
              <a:ext cx="63400" cy="391150"/>
            </a:xfrm>
            <a:custGeom>
              <a:avLst/>
              <a:gdLst/>
              <a:ahLst/>
              <a:cxnLst/>
              <a:rect l="l" t="t" r="r" b="b"/>
              <a:pathLst>
                <a:path w="2536" h="15646" extrusionOk="0">
                  <a:moveTo>
                    <a:pt x="1401" y="1"/>
                  </a:moveTo>
                  <a:lnTo>
                    <a:pt x="0" y="34"/>
                  </a:lnTo>
                  <a:lnTo>
                    <a:pt x="1135" y="15645"/>
                  </a:lnTo>
                  <a:lnTo>
                    <a:pt x="2536" y="15612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4607;p75">
              <a:extLst>
                <a:ext uri="{FF2B5EF4-FFF2-40B4-BE49-F238E27FC236}">
                  <a16:creationId xmlns:a16="http://schemas.microsoft.com/office/drawing/2014/main" id="{D900A0D7-717B-487E-B16D-B727C9EAFDFD}"/>
                </a:ext>
              </a:extLst>
            </p:cNvPr>
            <p:cNvSpPr/>
            <p:nvPr/>
          </p:nvSpPr>
          <p:spPr>
            <a:xfrm>
              <a:off x="3752850" y="3181050"/>
              <a:ext cx="65075" cy="391150"/>
            </a:xfrm>
            <a:custGeom>
              <a:avLst/>
              <a:gdLst/>
              <a:ahLst/>
              <a:cxnLst/>
              <a:rect l="l" t="t" r="r" b="b"/>
              <a:pathLst>
                <a:path w="2603" h="15646" extrusionOk="0">
                  <a:moveTo>
                    <a:pt x="1435" y="1"/>
                  </a:moveTo>
                  <a:lnTo>
                    <a:pt x="1" y="34"/>
                  </a:lnTo>
                  <a:lnTo>
                    <a:pt x="1168" y="15645"/>
                  </a:lnTo>
                  <a:lnTo>
                    <a:pt x="2602" y="15612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4608;p75">
              <a:extLst>
                <a:ext uri="{FF2B5EF4-FFF2-40B4-BE49-F238E27FC236}">
                  <a16:creationId xmlns:a16="http://schemas.microsoft.com/office/drawing/2014/main" id="{4E001C81-7BE3-4E11-8B9C-B7896C0F7E34}"/>
                </a:ext>
              </a:extLst>
            </p:cNvPr>
            <p:cNvSpPr/>
            <p:nvPr/>
          </p:nvSpPr>
          <p:spPr>
            <a:xfrm>
              <a:off x="3686125" y="3605525"/>
              <a:ext cx="143475" cy="612950"/>
            </a:xfrm>
            <a:custGeom>
              <a:avLst/>
              <a:gdLst/>
              <a:ahLst/>
              <a:cxnLst/>
              <a:rect l="l" t="t" r="r" b="b"/>
              <a:pathLst>
                <a:path w="5739" h="24518" extrusionOk="0">
                  <a:moveTo>
                    <a:pt x="3403" y="0"/>
                  </a:moveTo>
                  <a:lnTo>
                    <a:pt x="34" y="24151"/>
                  </a:lnTo>
                  <a:cubicBezTo>
                    <a:pt x="1" y="24251"/>
                    <a:pt x="101" y="24351"/>
                    <a:pt x="201" y="24418"/>
                  </a:cubicBezTo>
                  <a:cubicBezTo>
                    <a:pt x="318" y="24485"/>
                    <a:pt x="460" y="24518"/>
                    <a:pt x="606" y="24518"/>
                  </a:cubicBezTo>
                  <a:cubicBezTo>
                    <a:pt x="752" y="24518"/>
                    <a:pt x="902" y="24485"/>
                    <a:pt x="1035" y="24418"/>
                  </a:cubicBezTo>
                  <a:cubicBezTo>
                    <a:pt x="1102" y="24351"/>
                    <a:pt x="1168" y="24284"/>
                    <a:pt x="1202" y="24218"/>
                  </a:cubicBezTo>
                  <a:lnTo>
                    <a:pt x="573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4609;p75">
              <a:extLst>
                <a:ext uri="{FF2B5EF4-FFF2-40B4-BE49-F238E27FC236}">
                  <a16:creationId xmlns:a16="http://schemas.microsoft.com/office/drawing/2014/main" id="{E131BA2A-F169-43A6-9B3B-3EBA156C0024}"/>
                </a:ext>
              </a:extLst>
            </p:cNvPr>
            <p:cNvSpPr/>
            <p:nvPr/>
          </p:nvSpPr>
          <p:spPr>
            <a:xfrm>
              <a:off x="4035550" y="3402875"/>
              <a:ext cx="142625" cy="612975"/>
            </a:xfrm>
            <a:custGeom>
              <a:avLst/>
              <a:gdLst/>
              <a:ahLst/>
              <a:cxnLst/>
              <a:rect l="l" t="t" r="r" b="b"/>
              <a:pathLst>
                <a:path w="5705" h="24519" extrusionOk="0">
                  <a:moveTo>
                    <a:pt x="3403" y="1"/>
                  </a:moveTo>
                  <a:lnTo>
                    <a:pt x="34" y="24185"/>
                  </a:lnTo>
                  <a:cubicBezTo>
                    <a:pt x="1" y="24285"/>
                    <a:pt x="101" y="24385"/>
                    <a:pt x="201" y="24418"/>
                  </a:cubicBezTo>
                  <a:cubicBezTo>
                    <a:pt x="318" y="24485"/>
                    <a:pt x="459" y="24518"/>
                    <a:pt x="605" y="24518"/>
                  </a:cubicBezTo>
                  <a:cubicBezTo>
                    <a:pt x="751" y="24518"/>
                    <a:pt x="901" y="24485"/>
                    <a:pt x="1035" y="24418"/>
                  </a:cubicBezTo>
                  <a:cubicBezTo>
                    <a:pt x="1101" y="24385"/>
                    <a:pt x="1168" y="24318"/>
                    <a:pt x="1201" y="24218"/>
                  </a:cubicBezTo>
                  <a:lnTo>
                    <a:pt x="570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4610;p75">
              <a:extLst>
                <a:ext uri="{FF2B5EF4-FFF2-40B4-BE49-F238E27FC236}">
                  <a16:creationId xmlns:a16="http://schemas.microsoft.com/office/drawing/2014/main" id="{9AF1F489-D17A-4836-9B9F-F78F3A947668}"/>
                </a:ext>
              </a:extLst>
            </p:cNvPr>
            <p:cNvSpPr/>
            <p:nvPr/>
          </p:nvSpPr>
          <p:spPr>
            <a:xfrm>
              <a:off x="4469200" y="3605525"/>
              <a:ext cx="159300" cy="601275"/>
            </a:xfrm>
            <a:custGeom>
              <a:avLst/>
              <a:gdLst/>
              <a:ahLst/>
              <a:cxnLst/>
              <a:rect l="l" t="t" r="r" b="b"/>
              <a:pathLst>
                <a:path w="6372" h="24051" extrusionOk="0">
                  <a:moveTo>
                    <a:pt x="0" y="0"/>
                  </a:moveTo>
                  <a:lnTo>
                    <a:pt x="5204" y="23751"/>
                  </a:lnTo>
                  <a:cubicBezTo>
                    <a:pt x="5204" y="23851"/>
                    <a:pt x="5271" y="23918"/>
                    <a:pt x="5337" y="23951"/>
                  </a:cubicBezTo>
                  <a:cubicBezTo>
                    <a:pt x="5471" y="24018"/>
                    <a:pt x="5621" y="24051"/>
                    <a:pt x="5771" y="24051"/>
                  </a:cubicBezTo>
                  <a:cubicBezTo>
                    <a:pt x="5921" y="24051"/>
                    <a:pt x="6071" y="24018"/>
                    <a:pt x="6205" y="23951"/>
                  </a:cubicBezTo>
                  <a:cubicBezTo>
                    <a:pt x="6305" y="23918"/>
                    <a:pt x="6372" y="23817"/>
                    <a:pt x="6338" y="23684"/>
                  </a:cubicBezTo>
                  <a:lnTo>
                    <a:pt x="233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4611;p75">
              <a:extLst>
                <a:ext uri="{FF2B5EF4-FFF2-40B4-BE49-F238E27FC236}">
                  <a16:creationId xmlns:a16="http://schemas.microsoft.com/office/drawing/2014/main" id="{314DB848-6BD7-4C61-A356-224C7E1B86BC}"/>
                </a:ext>
              </a:extLst>
            </p:cNvPr>
            <p:cNvSpPr/>
            <p:nvPr/>
          </p:nvSpPr>
          <p:spPr>
            <a:xfrm>
              <a:off x="4107275" y="3812350"/>
              <a:ext cx="142625" cy="612950"/>
            </a:xfrm>
            <a:custGeom>
              <a:avLst/>
              <a:gdLst/>
              <a:ahLst/>
              <a:cxnLst/>
              <a:rect l="l" t="t" r="r" b="b"/>
              <a:pathLst>
                <a:path w="5705" h="24518" extrusionOk="0">
                  <a:moveTo>
                    <a:pt x="0" y="0"/>
                  </a:moveTo>
                  <a:lnTo>
                    <a:pt x="4537" y="24217"/>
                  </a:lnTo>
                  <a:cubicBezTo>
                    <a:pt x="4537" y="24284"/>
                    <a:pt x="4604" y="24384"/>
                    <a:pt x="4704" y="24417"/>
                  </a:cubicBezTo>
                  <a:cubicBezTo>
                    <a:pt x="4837" y="24484"/>
                    <a:pt x="4979" y="24518"/>
                    <a:pt x="5121" y="24518"/>
                  </a:cubicBezTo>
                  <a:cubicBezTo>
                    <a:pt x="5262" y="24518"/>
                    <a:pt x="5404" y="24484"/>
                    <a:pt x="5538" y="24417"/>
                  </a:cubicBezTo>
                  <a:cubicBezTo>
                    <a:pt x="5638" y="24351"/>
                    <a:pt x="5704" y="24251"/>
                    <a:pt x="5704" y="24151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4612;p75">
              <a:extLst>
                <a:ext uri="{FF2B5EF4-FFF2-40B4-BE49-F238E27FC236}">
                  <a16:creationId xmlns:a16="http://schemas.microsoft.com/office/drawing/2014/main" id="{F104F30D-7A19-46E2-A8FB-B9B6B1838105}"/>
                </a:ext>
              </a:extLst>
            </p:cNvPr>
            <p:cNvSpPr/>
            <p:nvPr/>
          </p:nvSpPr>
          <p:spPr>
            <a:xfrm>
              <a:off x="4469200" y="3605525"/>
              <a:ext cx="69225" cy="108425"/>
            </a:xfrm>
            <a:custGeom>
              <a:avLst/>
              <a:gdLst/>
              <a:ahLst/>
              <a:cxnLst/>
              <a:rect l="l" t="t" r="r" b="b"/>
              <a:pathLst>
                <a:path w="2769" h="4337" extrusionOk="0">
                  <a:moveTo>
                    <a:pt x="0" y="0"/>
                  </a:moveTo>
                  <a:lnTo>
                    <a:pt x="934" y="4337"/>
                  </a:lnTo>
                  <a:cubicBezTo>
                    <a:pt x="1468" y="3903"/>
                    <a:pt x="2002" y="3436"/>
                    <a:pt x="2502" y="2969"/>
                  </a:cubicBezTo>
                  <a:cubicBezTo>
                    <a:pt x="2602" y="2869"/>
                    <a:pt x="2702" y="2736"/>
                    <a:pt x="2769" y="2602"/>
                  </a:cubicBezTo>
                  <a:lnTo>
                    <a:pt x="23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4613;p75">
              <a:extLst>
                <a:ext uri="{FF2B5EF4-FFF2-40B4-BE49-F238E27FC236}">
                  <a16:creationId xmlns:a16="http://schemas.microsoft.com/office/drawing/2014/main" id="{8A1C5117-C2ED-4D3A-A713-88CF068A60C5}"/>
                </a:ext>
              </a:extLst>
            </p:cNvPr>
            <p:cNvSpPr/>
            <p:nvPr/>
          </p:nvSpPr>
          <p:spPr>
            <a:xfrm>
              <a:off x="3761200" y="3605525"/>
              <a:ext cx="68400" cy="121775"/>
            </a:xfrm>
            <a:custGeom>
              <a:avLst/>
              <a:gdLst/>
              <a:ahLst/>
              <a:cxnLst/>
              <a:rect l="l" t="t" r="r" b="b"/>
              <a:pathLst>
                <a:path w="2736" h="4871" extrusionOk="0">
                  <a:moveTo>
                    <a:pt x="400" y="0"/>
                  </a:moveTo>
                  <a:lnTo>
                    <a:pt x="0" y="2869"/>
                  </a:lnTo>
                  <a:cubicBezTo>
                    <a:pt x="67" y="3169"/>
                    <a:pt x="234" y="3436"/>
                    <a:pt x="434" y="3670"/>
                  </a:cubicBezTo>
                  <a:cubicBezTo>
                    <a:pt x="867" y="4070"/>
                    <a:pt x="1334" y="4470"/>
                    <a:pt x="1801" y="4871"/>
                  </a:cubicBezTo>
                  <a:lnTo>
                    <a:pt x="27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4614;p75">
              <a:extLst>
                <a:ext uri="{FF2B5EF4-FFF2-40B4-BE49-F238E27FC236}">
                  <a16:creationId xmlns:a16="http://schemas.microsoft.com/office/drawing/2014/main" id="{EF54C04B-6514-4FA3-8F3B-AC2010859EF3}"/>
                </a:ext>
              </a:extLst>
            </p:cNvPr>
            <p:cNvSpPr/>
            <p:nvPr/>
          </p:nvSpPr>
          <p:spPr>
            <a:xfrm>
              <a:off x="4107275" y="3812350"/>
              <a:ext cx="69225" cy="100925"/>
            </a:xfrm>
            <a:custGeom>
              <a:avLst/>
              <a:gdLst/>
              <a:ahLst/>
              <a:cxnLst/>
              <a:rect l="l" t="t" r="r" b="b"/>
              <a:pathLst>
                <a:path w="2769" h="4037" extrusionOk="0">
                  <a:moveTo>
                    <a:pt x="0" y="0"/>
                  </a:moveTo>
                  <a:lnTo>
                    <a:pt x="734" y="4036"/>
                  </a:lnTo>
                  <a:cubicBezTo>
                    <a:pt x="1435" y="3803"/>
                    <a:pt x="2102" y="3569"/>
                    <a:pt x="2769" y="3336"/>
                  </a:cubicBezTo>
                  <a:lnTo>
                    <a:pt x="23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4615;p75">
              <a:extLst>
                <a:ext uri="{FF2B5EF4-FFF2-40B4-BE49-F238E27FC236}">
                  <a16:creationId xmlns:a16="http://schemas.microsoft.com/office/drawing/2014/main" id="{3E79A957-58E2-41CE-9729-9DD24A0F79C8}"/>
                </a:ext>
              </a:extLst>
            </p:cNvPr>
            <p:cNvSpPr/>
            <p:nvPr/>
          </p:nvSpPr>
          <p:spPr>
            <a:xfrm>
              <a:off x="4052225" y="3417900"/>
              <a:ext cx="120950" cy="488700"/>
            </a:xfrm>
            <a:custGeom>
              <a:avLst/>
              <a:gdLst/>
              <a:ahLst/>
              <a:cxnLst/>
              <a:rect l="l" t="t" r="r" b="b"/>
              <a:pathLst>
                <a:path w="4838" h="19548" extrusionOk="0">
                  <a:moveTo>
                    <a:pt x="2636" y="0"/>
                  </a:moveTo>
                  <a:lnTo>
                    <a:pt x="1" y="18880"/>
                  </a:lnTo>
                  <a:cubicBezTo>
                    <a:pt x="401" y="19114"/>
                    <a:pt x="835" y="19347"/>
                    <a:pt x="1268" y="19547"/>
                  </a:cubicBezTo>
                  <a:lnTo>
                    <a:pt x="4838" y="434"/>
                  </a:lnTo>
                  <a:cubicBezTo>
                    <a:pt x="4237" y="300"/>
                    <a:pt x="3603" y="133"/>
                    <a:pt x="2936" y="33"/>
                  </a:cubicBezTo>
                  <a:cubicBezTo>
                    <a:pt x="2836" y="0"/>
                    <a:pt x="2736" y="0"/>
                    <a:pt x="263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4616;p75">
              <a:extLst>
                <a:ext uri="{FF2B5EF4-FFF2-40B4-BE49-F238E27FC236}">
                  <a16:creationId xmlns:a16="http://schemas.microsoft.com/office/drawing/2014/main" id="{6F0D4CF1-0717-4B8B-95EB-C6A6BEA72D0E}"/>
                </a:ext>
              </a:extLst>
            </p:cNvPr>
            <p:cNvSpPr/>
            <p:nvPr/>
          </p:nvSpPr>
          <p:spPr>
            <a:xfrm>
              <a:off x="3759525" y="3372000"/>
              <a:ext cx="785575" cy="497650"/>
            </a:xfrm>
            <a:custGeom>
              <a:avLst/>
              <a:gdLst/>
              <a:ahLst/>
              <a:cxnLst/>
              <a:rect l="l" t="t" r="r" b="b"/>
              <a:pathLst>
                <a:path w="31423" h="19906" extrusionOk="0">
                  <a:moveTo>
                    <a:pt x="14181" y="0"/>
                  </a:moveTo>
                  <a:cubicBezTo>
                    <a:pt x="13880" y="0"/>
                    <a:pt x="13578" y="37"/>
                    <a:pt x="13277" y="101"/>
                  </a:cubicBezTo>
                  <a:cubicBezTo>
                    <a:pt x="7706" y="1803"/>
                    <a:pt x="3436" y="4238"/>
                    <a:pt x="501" y="7440"/>
                  </a:cubicBezTo>
                  <a:cubicBezTo>
                    <a:pt x="201" y="7774"/>
                    <a:pt x="34" y="8241"/>
                    <a:pt x="0" y="8674"/>
                  </a:cubicBezTo>
                  <a:lnTo>
                    <a:pt x="0" y="9942"/>
                  </a:lnTo>
                  <a:cubicBezTo>
                    <a:pt x="34" y="10375"/>
                    <a:pt x="201" y="10809"/>
                    <a:pt x="534" y="11143"/>
                  </a:cubicBezTo>
                  <a:cubicBezTo>
                    <a:pt x="3870" y="14212"/>
                    <a:pt x="8607" y="17347"/>
                    <a:pt x="13310" y="19749"/>
                  </a:cubicBezTo>
                  <a:cubicBezTo>
                    <a:pt x="13581" y="19853"/>
                    <a:pt x="13865" y="19905"/>
                    <a:pt x="14146" y="19905"/>
                  </a:cubicBezTo>
                  <a:cubicBezTo>
                    <a:pt x="14314" y="19905"/>
                    <a:pt x="14482" y="19886"/>
                    <a:pt x="14644" y="19849"/>
                  </a:cubicBezTo>
                  <a:cubicBezTo>
                    <a:pt x="20648" y="17914"/>
                    <a:pt x="26219" y="14712"/>
                    <a:pt x="30889" y="10476"/>
                  </a:cubicBezTo>
                  <a:cubicBezTo>
                    <a:pt x="31223" y="10142"/>
                    <a:pt x="31389" y="9708"/>
                    <a:pt x="31423" y="9275"/>
                  </a:cubicBezTo>
                  <a:lnTo>
                    <a:pt x="31423" y="8007"/>
                  </a:lnTo>
                  <a:cubicBezTo>
                    <a:pt x="31389" y="7573"/>
                    <a:pt x="31189" y="7140"/>
                    <a:pt x="30856" y="6873"/>
                  </a:cubicBezTo>
                  <a:cubicBezTo>
                    <a:pt x="26019" y="3404"/>
                    <a:pt x="20515" y="1069"/>
                    <a:pt x="14678" y="35"/>
                  </a:cubicBezTo>
                  <a:cubicBezTo>
                    <a:pt x="14512" y="11"/>
                    <a:pt x="14347" y="0"/>
                    <a:pt x="141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4617;p75">
              <a:extLst>
                <a:ext uri="{FF2B5EF4-FFF2-40B4-BE49-F238E27FC236}">
                  <a16:creationId xmlns:a16="http://schemas.microsoft.com/office/drawing/2014/main" id="{12912354-B043-49BD-83BE-6FDAD0B6DAF2}"/>
                </a:ext>
              </a:extLst>
            </p:cNvPr>
            <p:cNvSpPr/>
            <p:nvPr/>
          </p:nvSpPr>
          <p:spPr>
            <a:xfrm>
              <a:off x="4107275" y="3371475"/>
              <a:ext cx="437000" cy="497925"/>
            </a:xfrm>
            <a:custGeom>
              <a:avLst/>
              <a:gdLst/>
              <a:ahLst/>
              <a:cxnLst/>
              <a:rect l="l" t="t" r="r" b="b"/>
              <a:pathLst>
                <a:path w="17480" h="19917" extrusionOk="0">
                  <a:moveTo>
                    <a:pt x="303" y="0"/>
                  </a:moveTo>
                  <a:cubicBezTo>
                    <a:pt x="199" y="0"/>
                    <a:pt x="97" y="9"/>
                    <a:pt x="0" y="22"/>
                  </a:cubicBezTo>
                  <a:lnTo>
                    <a:pt x="0" y="19903"/>
                  </a:lnTo>
                  <a:cubicBezTo>
                    <a:pt x="63" y="19912"/>
                    <a:pt x="128" y="19916"/>
                    <a:pt x="194" y="19916"/>
                  </a:cubicBezTo>
                  <a:cubicBezTo>
                    <a:pt x="374" y="19916"/>
                    <a:pt x="563" y="19885"/>
                    <a:pt x="734" y="19837"/>
                  </a:cubicBezTo>
                  <a:cubicBezTo>
                    <a:pt x="6738" y="17935"/>
                    <a:pt x="12276" y="14733"/>
                    <a:pt x="16979" y="10497"/>
                  </a:cubicBezTo>
                  <a:cubicBezTo>
                    <a:pt x="17279" y="10163"/>
                    <a:pt x="17479" y="9729"/>
                    <a:pt x="17479" y="9262"/>
                  </a:cubicBezTo>
                  <a:lnTo>
                    <a:pt x="17479" y="8028"/>
                  </a:lnTo>
                  <a:cubicBezTo>
                    <a:pt x="17479" y="7594"/>
                    <a:pt x="17279" y="7161"/>
                    <a:pt x="16912" y="6894"/>
                  </a:cubicBezTo>
                  <a:cubicBezTo>
                    <a:pt x="12109" y="3425"/>
                    <a:pt x="6572" y="1090"/>
                    <a:pt x="734" y="56"/>
                  </a:cubicBezTo>
                  <a:cubicBezTo>
                    <a:pt x="597" y="17"/>
                    <a:pt x="449" y="0"/>
                    <a:pt x="3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4618;p75">
              <a:extLst>
                <a:ext uri="{FF2B5EF4-FFF2-40B4-BE49-F238E27FC236}">
                  <a16:creationId xmlns:a16="http://schemas.microsoft.com/office/drawing/2014/main" id="{13F3E8CD-364D-4181-AE99-AF1CB72CA681}"/>
                </a:ext>
              </a:extLst>
            </p:cNvPr>
            <p:cNvSpPr/>
            <p:nvPr/>
          </p:nvSpPr>
          <p:spPr>
            <a:xfrm>
              <a:off x="3759525" y="3372025"/>
              <a:ext cx="347775" cy="497050"/>
            </a:xfrm>
            <a:custGeom>
              <a:avLst/>
              <a:gdLst/>
              <a:ahLst/>
              <a:cxnLst/>
              <a:rect l="l" t="t" r="r" b="b"/>
              <a:pathLst>
                <a:path w="13911" h="19882" extrusionOk="0">
                  <a:moveTo>
                    <a:pt x="13910" y="0"/>
                  </a:moveTo>
                  <a:cubicBezTo>
                    <a:pt x="13677" y="0"/>
                    <a:pt x="13477" y="34"/>
                    <a:pt x="13277" y="100"/>
                  </a:cubicBezTo>
                  <a:cubicBezTo>
                    <a:pt x="7706" y="1802"/>
                    <a:pt x="3436" y="4237"/>
                    <a:pt x="467" y="7439"/>
                  </a:cubicBezTo>
                  <a:cubicBezTo>
                    <a:pt x="167" y="7773"/>
                    <a:pt x="0" y="8240"/>
                    <a:pt x="0" y="8673"/>
                  </a:cubicBezTo>
                  <a:lnTo>
                    <a:pt x="0" y="9941"/>
                  </a:lnTo>
                  <a:cubicBezTo>
                    <a:pt x="0" y="10374"/>
                    <a:pt x="201" y="10808"/>
                    <a:pt x="501" y="11142"/>
                  </a:cubicBezTo>
                  <a:cubicBezTo>
                    <a:pt x="3836" y="14211"/>
                    <a:pt x="8607" y="17346"/>
                    <a:pt x="13310" y="19748"/>
                  </a:cubicBezTo>
                  <a:cubicBezTo>
                    <a:pt x="13510" y="19815"/>
                    <a:pt x="13710" y="19881"/>
                    <a:pt x="13910" y="19881"/>
                  </a:cubicBezTo>
                  <a:lnTo>
                    <a:pt x="139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4619;p75">
              <a:extLst>
                <a:ext uri="{FF2B5EF4-FFF2-40B4-BE49-F238E27FC236}">
                  <a16:creationId xmlns:a16="http://schemas.microsoft.com/office/drawing/2014/main" id="{48324699-E0F6-482E-9C8E-CF37BB1292B0}"/>
                </a:ext>
              </a:extLst>
            </p:cNvPr>
            <p:cNvSpPr/>
            <p:nvPr/>
          </p:nvSpPr>
          <p:spPr>
            <a:xfrm>
              <a:off x="3764525" y="3372000"/>
              <a:ext cx="774750" cy="430050"/>
            </a:xfrm>
            <a:custGeom>
              <a:avLst/>
              <a:gdLst/>
              <a:ahLst/>
              <a:cxnLst/>
              <a:rect l="l" t="t" r="r" b="b"/>
              <a:pathLst>
                <a:path w="30990" h="17202" extrusionOk="0">
                  <a:moveTo>
                    <a:pt x="13981" y="0"/>
                  </a:moveTo>
                  <a:cubicBezTo>
                    <a:pt x="13680" y="0"/>
                    <a:pt x="13378" y="37"/>
                    <a:pt x="13077" y="101"/>
                  </a:cubicBezTo>
                  <a:cubicBezTo>
                    <a:pt x="7506" y="1803"/>
                    <a:pt x="3270" y="4238"/>
                    <a:pt x="301" y="7407"/>
                  </a:cubicBezTo>
                  <a:cubicBezTo>
                    <a:pt x="1" y="7707"/>
                    <a:pt x="34" y="8174"/>
                    <a:pt x="301" y="8441"/>
                  </a:cubicBezTo>
                  <a:cubicBezTo>
                    <a:pt x="3636" y="11510"/>
                    <a:pt x="8407" y="14645"/>
                    <a:pt x="13110" y="17014"/>
                  </a:cubicBezTo>
                  <a:cubicBezTo>
                    <a:pt x="13388" y="17142"/>
                    <a:pt x="13666" y="17202"/>
                    <a:pt x="13953" y="17202"/>
                  </a:cubicBezTo>
                  <a:cubicBezTo>
                    <a:pt x="14113" y="17202"/>
                    <a:pt x="14277" y="17183"/>
                    <a:pt x="14444" y="17147"/>
                  </a:cubicBezTo>
                  <a:cubicBezTo>
                    <a:pt x="20448" y="15212"/>
                    <a:pt x="26019" y="12043"/>
                    <a:pt x="30689" y="7774"/>
                  </a:cubicBezTo>
                  <a:cubicBezTo>
                    <a:pt x="30989" y="7540"/>
                    <a:pt x="30956" y="7073"/>
                    <a:pt x="30656" y="6873"/>
                  </a:cubicBezTo>
                  <a:cubicBezTo>
                    <a:pt x="25819" y="3404"/>
                    <a:pt x="20315" y="1069"/>
                    <a:pt x="14478" y="35"/>
                  </a:cubicBezTo>
                  <a:cubicBezTo>
                    <a:pt x="14312" y="11"/>
                    <a:pt x="14147" y="0"/>
                    <a:pt x="13981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4620;p75">
              <a:extLst>
                <a:ext uri="{FF2B5EF4-FFF2-40B4-BE49-F238E27FC236}">
                  <a16:creationId xmlns:a16="http://schemas.microsoft.com/office/drawing/2014/main" id="{7527E1D8-3F6D-4AEE-BB13-7B1EB6E217FC}"/>
                </a:ext>
              </a:extLst>
            </p:cNvPr>
            <p:cNvSpPr/>
            <p:nvPr/>
          </p:nvSpPr>
          <p:spPr>
            <a:xfrm>
              <a:off x="3764525" y="3372000"/>
              <a:ext cx="774750" cy="430050"/>
            </a:xfrm>
            <a:custGeom>
              <a:avLst/>
              <a:gdLst/>
              <a:ahLst/>
              <a:cxnLst/>
              <a:rect l="l" t="t" r="r" b="b"/>
              <a:pathLst>
                <a:path w="30990" h="17202" extrusionOk="0">
                  <a:moveTo>
                    <a:pt x="13981" y="0"/>
                  </a:moveTo>
                  <a:cubicBezTo>
                    <a:pt x="13680" y="0"/>
                    <a:pt x="13378" y="37"/>
                    <a:pt x="13077" y="101"/>
                  </a:cubicBezTo>
                  <a:cubicBezTo>
                    <a:pt x="7506" y="1803"/>
                    <a:pt x="3270" y="4238"/>
                    <a:pt x="301" y="7407"/>
                  </a:cubicBezTo>
                  <a:cubicBezTo>
                    <a:pt x="1" y="7707"/>
                    <a:pt x="34" y="8174"/>
                    <a:pt x="301" y="8441"/>
                  </a:cubicBezTo>
                  <a:cubicBezTo>
                    <a:pt x="3636" y="11510"/>
                    <a:pt x="8407" y="14645"/>
                    <a:pt x="13110" y="17014"/>
                  </a:cubicBezTo>
                  <a:cubicBezTo>
                    <a:pt x="13388" y="17142"/>
                    <a:pt x="13666" y="17202"/>
                    <a:pt x="13953" y="17202"/>
                  </a:cubicBezTo>
                  <a:cubicBezTo>
                    <a:pt x="14113" y="17202"/>
                    <a:pt x="14277" y="17183"/>
                    <a:pt x="14444" y="17147"/>
                  </a:cubicBezTo>
                  <a:cubicBezTo>
                    <a:pt x="20448" y="15212"/>
                    <a:pt x="26019" y="12043"/>
                    <a:pt x="30689" y="7774"/>
                  </a:cubicBezTo>
                  <a:cubicBezTo>
                    <a:pt x="30989" y="7540"/>
                    <a:pt x="30956" y="7073"/>
                    <a:pt x="30656" y="6873"/>
                  </a:cubicBezTo>
                  <a:cubicBezTo>
                    <a:pt x="25819" y="3404"/>
                    <a:pt x="20315" y="1069"/>
                    <a:pt x="14478" y="35"/>
                  </a:cubicBezTo>
                  <a:cubicBezTo>
                    <a:pt x="14312" y="11"/>
                    <a:pt x="14147" y="0"/>
                    <a:pt x="139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4621;p75">
              <a:extLst>
                <a:ext uri="{FF2B5EF4-FFF2-40B4-BE49-F238E27FC236}">
                  <a16:creationId xmlns:a16="http://schemas.microsoft.com/office/drawing/2014/main" id="{C638B219-F2DC-4A14-8189-3CF0CDE04461}"/>
                </a:ext>
              </a:extLst>
            </p:cNvPr>
            <p:cNvSpPr/>
            <p:nvPr/>
          </p:nvSpPr>
          <p:spPr>
            <a:xfrm>
              <a:off x="3673625" y="2864800"/>
              <a:ext cx="494550" cy="445050"/>
            </a:xfrm>
            <a:custGeom>
              <a:avLst/>
              <a:gdLst/>
              <a:ahLst/>
              <a:cxnLst/>
              <a:rect l="l" t="t" r="r" b="b"/>
              <a:pathLst>
                <a:path w="19782" h="17802" extrusionOk="0">
                  <a:moveTo>
                    <a:pt x="18124" y="0"/>
                  </a:moveTo>
                  <a:cubicBezTo>
                    <a:pt x="18054" y="0"/>
                    <a:pt x="17984" y="3"/>
                    <a:pt x="17913" y="8"/>
                  </a:cubicBezTo>
                  <a:cubicBezTo>
                    <a:pt x="10942" y="876"/>
                    <a:pt x="4637" y="4511"/>
                    <a:pt x="434" y="10082"/>
                  </a:cubicBezTo>
                  <a:cubicBezTo>
                    <a:pt x="167" y="10482"/>
                    <a:pt x="1" y="10916"/>
                    <a:pt x="1" y="11383"/>
                  </a:cubicBezTo>
                  <a:lnTo>
                    <a:pt x="1" y="16653"/>
                  </a:lnTo>
                  <a:cubicBezTo>
                    <a:pt x="1" y="17087"/>
                    <a:pt x="234" y="17487"/>
                    <a:pt x="568" y="17721"/>
                  </a:cubicBezTo>
                  <a:cubicBezTo>
                    <a:pt x="687" y="17775"/>
                    <a:pt x="810" y="17801"/>
                    <a:pt x="931" y="17801"/>
                  </a:cubicBezTo>
                  <a:cubicBezTo>
                    <a:pt x="1181" y="17801"/>
                    <a:pt x="1422" y="17690"/>
                    <a:pt x="1602" y="17487"/>
                  </a:cubicBezTo>
                  <a:cubicBezTo>
                    <a:pt x="5805" y="11883"/>
                    <a:pt x="12109" y="8247"/>
                    <a:pt x="19048" y="7414"/>
                  </a:cubicBezTo>
                  <a:cubicBezTo>
                    <a:pt x="19481" y="7347"/>
                    <a:pt x="19748" y="7013"/>
                    <a:pt x="19781" y="6580"/>
                  </a:cubicBezTo>
                  <a:lnTo>
                    <a:pt x="19781" y="1309"/>
                  </a:lnTo>
                  <a:cubicBezTo>
                    <a:pt x="19748" y="876"/>
                    <a:pt x="19548" y="509"/>
                    <a:pt x="19181" y="242"/>
                  </a:cubicBezTo>
                  <a:cubicBezTo>
                    <a:pt x="18846" y="74"/>
                    <a:pt x="18487" y="0"/>
                    <a:pt x="1812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4622;p75">
              <a:extLst>
                <a:ext uri="{FF2B5EF4-FFF2-40B4-BE49-F238E27FC236}">
                  <a16:creationId xmlns:a16="http://schemas.microsoft.com/office/drawing/2014/main" id="{9C883548-EA06-49CA-8B54-282FBDB3C8FB}"/>
                </a:ext>
              </a:extLst>
            </p:cNvPr>
            <p:cNvSpPr/>
            <p:nvPr/>
          </p:nvSpPr>
          <p:spPr>
            <a:xfrm>
              <a:off x="3673625" y="3133525"/>
              <a:ext cx="129275" cy="177125"/>
            </a:xfrm>
            <a:custGeom>
              <a:avLst/>
              <a:gdLst/>
              <a:ahLst/>
              <a:cxnLst/>
              <a:rect l="l" t="t" r="r" b="b"/>
              <a:pathLst>
                <a:path w="5171" h="7085" extrusionOk="0">
                  <a:moveTo>
                    <a:pt x="101" y="0"/>
                  </a:moveTo>
                  <a:cubicBezTo>
                    <a:pt x="34" y="200"/>
                    <a:pt x="1" y="401"/>
                    <a:pt x="1" y="634"/>
                  </a:cubicBezTo>
                  <a:lnTo>
                    <a:pt x="1" y="5938"/>
                  </a:lnTo>
                  <a:cubicBezTo>
                    <a:pt x="1" y="6371"/>
                    <a:pt x="234" y="6738"/>
                    <a:pt x="568" y="7005"/>
                  </a:cubicBezTo>
                  <a:cubicBezTo>
                    <a:pt x="685" y="7058"/>
                    <a:pt x="805" y="7084"/>
                    <a:pt x="923" y="7084"/>
                  </a:cubicBezTo>
                  <a:cubicBezTo>
                    <a:pt x="1176" y="7084"/>
                    <a:pt x="1420" y="6966"/>
                    <a:pt x="1602" y="6738"/>
                  </a:cubicBezTo>
                  <a:cubicBezTo>
                    <a:pt x="2669" y="5371"/>
                    <a:pt x="3870" y="4070"/>
                    <a:pt x="5171" y="2902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4623;p75">
              <a:extLst>
                <a:ext uri="{FF2B5EF4-FFF2-40B4-BE49-F238E27FC236}">
                  <a16:creationId xmlns:a16="http://schemas.microsoft.com/office/drawing/2014/main" id="{FA98C315-0AFC-4082-A7AA-C061CE8CE7DF}"/>
                </a:ext>
              </a:extLst>
            </p:cNvPr>
            <p:cNvSpPr/>
            <p:nvPr/>
          </p:nvSpPr>
          <p:spPr>
            <a:xfrm>
              <a:off x="3676125" y="2864800"/>
              <a:ext cx="492050" cy="341300"/>
            </a:xfrm>
            <a:custGeom>
              <a:avLst/>
              <a:gdLst/>
              <a:ahLst/>
              <a:cxnLst/>
              <a:rect l="l" t="t" r="r" b="b"/>
              <a:pathLst>
                <a:path w="19682" h="13652" extrusionOk="0">
                  <a:moveTo>
                    <a:pt x="18024" y="0"/>
                  </a:moveTo>
                  <a:cubicBezTo>
                    <a:pt x="17954" y="0"/>
                    <a:pt x="17884" y="3"/>
                    <a:pt x="17813" y="8"/>
                  </a:cubicBezTo>
                  <a:cubicBezTo>
                    <a:pt x="10842" y="876"/>
                    <a:pt x="4537" y="4511"/>
                    <a:pt x="334" y="10082"/>
                  </a:cubicBezTo>
                  <a:cubicBezTo>
                    <a:pt x="201" y="10282"/>
                    <a:pt x="67" y="10516"/>
                    <a:pt x="1" y="10716"/>
                  </a:cubicBezTo>
                  <a:lnTo>
                    <a:pt x="5071" y="13651"/>
                  </a:lnTo>
                  <a:cubicBezTo>
                    <a:pt x="8974" y="10216"/>
                    <a:pt x="13811" y="8047"/>
                    <a:pt x="18948" y="7414"/>
                  </a:cubicBezTo>
                  <a:cubicBezTo>
                    <a:pt x="19381" y="7347"/>
                    <a:pt x="19648" y="7013"/>
                    <a:pt x="19681" y="6580"/>
                  </a:cubicBezTo>
                  <a:lnTo>
                    <a:pt x="19681" y="1309"/>
                  </a:lnTo>
                  <a:cubicBezTo>
                    <a:pt x="19648" y="876"/>
                    <a:pt x="19448" y="509"/>
                    <a:pt x="19081" y="242"/>
                  </a:cubicBezTo>
                  <a:cubicBezTo>
                    <a:pt x="18746" y="74"/>
                    <a:pt x="18387" y="0"/>
                    <a:pt x="180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4624;p75">
              <a:extLst>
                <a:ext uri="{FF2B5EF4-FFF2-40B4-BE49-F238E27FC236}">
                  <a16:creationId xmlns:a16="http://schemas.microsoft.com/office/drawing/2014/main" id="{BD0FF92C-4E0E-42F9-9026-116AC3779BA2}"/>
                </a:ext>
              </a:extLst>
            </p:cNvPr>
            <p:cNvSpPr/>
            <p:nvPr/>
          </p:nvSpPr>
          <p:spPr>
            <a:xfrm>
              <a:off x="3703175" y="2881450"/>
              <a:ext cx="465750" cy="425275"/>
            </a:xfrm>
            <a:custGeom>
              <a:avLst/>
              <a:gdLst/>
              <a:ahLst/>
              <a:cxnLst/>
              <a:rect l="l" t="t" r="r" b="b"/>
              <a:pathLst>
                <a:path w="18630" h="17011" extrusionOk="0">
                  <a:moveTo>
                    <a:pt x="18002" y="0"/>
                  </a:moveTo>
                  <a:cubicBezTo>
                    <a:pt x="17968" y="0"/>
                    <a:pt x="17933" y="3"/>
                    <a:pt x="17899" y="9"/>
                  </a:cubicBezTo>
                  <a:cubicBezTo>
                    <a:pt x="10961" y="877"/>
                    <a:pt x="4656" y="4513"/>
                    <a:pt x="420" y="10117"/>
                  </a:cubicBezTo>
                  <a:cubicBezTo>
                    <a:pt x="186" y="10484"/>
                    <a:pt x="19" y="10917"/>
                    <a:pt x="19" y="11384"/>
                  </a:cubicBezTo>
                  <a:lnTo>
                    <a:pt x="19" y="16688"/>
                  </a:lnTo>
                  <a:cubicBezTo>
                    <a:pt x="0" y="16899"/>
                    <a:pt x="58" y="17010"/>
                    <a:pt x="155" y="17010"/>
                  </a:cubicBezTo>
                  <a:cubicBezTo>
                    <a:pt x="227" y="17010"/>
                    <a:pt x="320" y="16949"/>
                    <a:pt x="420" y="16821"/>
                  </a:cubicBezTo>
                  <a:cubicBezTo>
                    <a:pt x="4623" y="11217"/>
                    <a:pt x="10927" y="7581"/>
                    <a:pt x="17899" y="6748"/>
                  </a:cubicBezTo>
                  <a:cubicBezTo>
                    <a:pt x="18299" y="6681"/>
                    <a:pt x="18599" y="6347"/>
                    <a:pt x="18599" y="5914"/>
                  </a:cubicBezTo>
                  <a:lnTo>
                    <a:pt x="18599" y="643"/>
                  </a:lnTo>
                  <a:cubicBezTo>
                    <a:pt x="18630" y="281"/>
                    <a:pt x="18331" y="0"/>
                    <a:pt x="18002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4625;p75">
              <a:extLst>
                <a:ext uri="{FF2B5EF4-FFF2-40B4-BE49-F238E27FC236}">
                  <a16:creationId xmlns:a16="http://schemas.microsoft.com/office/drawing/2014/main" id="{62F23847-E25E-419F-85A1-13CB8D0B9832}"/>
                </a:ext>
              </a:extLst>
            </p:cNvPr>
            <p:cNvSpPr/>
            <p:nvPr/>
          </p:nvSpPr>
          <p:spPr>
            <a:xfrm>
              <a:off x="3703175" y="2881450"/>
              <a:ext cx="465750" cy="425275"/>
            </a:xfrm>
            <a:custGeom>
              <a:avLst/>
              <a:gdLst/>
              <a:ahLst/>
              <a:cxnLst/>
              <a:rect l="l" t="t" r="r" b="b"/>
              <a:pathLst>
                <a:path w="18630" h="17011" extrusionOk="0">
                  <a:moveTo>
                    <a:pt x="18002" y="0"/>
                  </a:moveTo>
                  <a:cubicBezTo>
                    <a:pt x="17968" y="0"/>
                    <a:pt x="17933" y="3"/>
                    <a:pt x="17899" y="9"/>
                  </a:cubicBezTo>
                  <a:cubicBezTo>
                    <a:pt x="10961" y="877"/>
                    <a:pt x="4656" y="4513"/>
                    <a:pt x="420" y="10117"/>
                  </a:cubicBezTo>
                  <a:cubicBezTo>
                    <a:pt x="186" y="10484"/>
                    <a:pt x="19" y="10917"/>
                    <a:pt x="19" y="11384"/>
                  </a:cubicBezTo>
                  <a:lnTo>
                    <a:pt x="19" y="16688"/>
                  </a:lnTo>
                  <a:cubicBezTo>
                    <a:pt x="0" y="16899"/>
                    <a:pt x="58" y="17010"/>
                    <a:pt x="155" y="17010"/>
                  </a:cubicBezTo>
                  <a:cubicBezTo>
                    <a:pt x="227" y="17010"/>
                    <a:pt x="320" y="16949"/>
                    <a:pt x="420" y="16821"/>
                  </a:cubicBezTo>
                  <a:cubicBezTo>
                    <a:pt x="4623" y="11217"/>
                    <a:pt x="10927" y="7581"/>
                    <a:pt x="17899" y="6748"/>
                  </a:cubicBezTo>
                  <a:cubicBezTo>
                    <a:pt x="18299" y="6681"/>
                    <a:pt x="18599" y="6347"/>
                    <a:pt x="18599" y="5914"/>
                  </a:cubicBezTo>
                  <a:lnTo>
                    <a:pt x="18599" y="643"/>
                  </a:lnTo>
                  <a:cubicBezTo>
                    <a:pt x="18630" y="281"/>
                    <a:pt x="18331" y="0"/>
                    <a:pt x="180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4626;p75">
              <a:extLst>
                <a:ext uri="{FF2B5EF4-FFF2-40B4-BE49-F238E27FC236}">
                  <a16:creationId xmlns:a16="http://schemas.microsoft.com/office/drawing/2014/main" id="{EFD11424-6CBE-4453-8010-8DE7D5A58434}"/>
                </a:ext>
              </a:extLst>
            </p:cNvPr>
            <p:cNvSpPr/>
            <p:nvPr/>
          </p:nvSpPr>
          <p:spPr>
            <a:xfrm>
              <a:off x="4459200" y="4344375"/>
              <a:ext cx="359375" cy="281300"/>
            </a:xfrm>
            <a:custGeom>
              <a:avLst/>
              <a:gdLst/>
              <a:ahLst/>
              <a:cxnLst/>
              <a:rect l="l" t="t" r="r" b="b"/>
              <a:pathLst>
                <a:path w="14375" h="11252" extrusionOk="0">
                  <a:moveTo>
                    <a:pt x="600" y="1"/>
                  </a:moveTo>
                  <a:cubicBezTo>
                    <a:pt x="200" y="1"/>
                    <a:pt x="200" y="468"/>
                    <a:pt x="167" y="1502"/>
                  </a:cubicBezTo>
                  <a:cubicBezTo>
                    <a:pt x="0" y="2603"/>
                    <a:pt x="67" y="3704"/>
                    <a:pt x="400" y="4738"/>
                  </a:cubicBezTo>
                  <a:cubicBezTo>
                    <a:pt x="1468" y="6405"/>
                    <a:pt x="2702" y="6339"/>
                    <a:pt x="4003" y="8007"/>
                  </a:cubicBezTo>
                  <a:cubicBezTo>
                    <a:pt x="5037" y="9374"/>
                    <a:pt x="6538" y="11076"/>
                    <a:pt x="9407" y="11242"/>
                  </a:cubicBezTo>
                  <a:cubicBezTo>
                    <a:pt x="9540" y="11249"/>
                    <a:pt x="9670" y="11252"/>
                    <a:pt x="9797" y="11252"/>
                  </a:cubicBezTo>
                  <a:cubicBezTo>
                    <a:pt x="13080" y="11252"/>
                    <a:pt x="14374" y="9243"/>
                    <a:pt x="13443" y="8440"/>
                  </a:cubicBezTo>
                  <a:cubicBezTo>
                    <a:pt x="12409" y="7540"/>
                    <a:pt x="9874" y="6405"/>
                    <a:pt x="6872" y="2903"/>
                  </a:cubicBezTo>
                  <a:cubicBezTo>
                    <a:pt x="5404" y="1135"/>
                    <a:pt x="600" y="1"/>
                    <a:pt x="6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4627;p75">
              <a:extLst>
                <a:ext uri="{FF2B5EF4-FFF2-40B4-BE49-F238E27FC236}">
                  <a16:creationId xmlns:a16="http://schemas.microsoft.com/office/drawing/2014/main" id="{8D1F5E2D-0A36-4627-96F8-FEE246FC4101}"/>
                </a:ext>
              </a:extLst>
            </p:cNvPr>
            <p:cNvSpPr/>
            <p:nvPr/>
          </p:nvSpPr>
          <p:spPr>
            <a:xfrm>
              <a:off x="4418325" y="4165925"/>
              <a:ext cx="334425" cy="384800"/>
            </a:xfrm>
            <a:custGeom>
              <a:avLst/>
              <a:gdLst/>
              <a:ahLst/>
              <a:cxnLst/>
              <a:rect l="l" t="t" r="r" b="b"/>
              <a:pathLst>
                <a:path w="13377" h="15392" extrusionOk="0">
                  <a:moveTo>
                    <a:pt x="5471" y="0"/>
                  </a:moveTo>
                  <a:lnTo>
                    <a:pt x="1" y="301"/>
                  </a:lnTo>
                  <a:cubicBezTo>
                    <a:pt x="267" y="734"/>
                    <a:pt x="1802" y="5037"/>
                    <a:pt x="2035" y="5738"/>
                  </a:cubicBezTo>
                  <a:cubicBezTo>
                    <a:pt x="2235" y="6305"/>
                    <a:pt x="2302" y="6872"/>
                    <a:pt x="2235" y="7406"/>
                  </a:cubicBezTo>
                  <a:cubicBezTo>
                    <a:pt x="2202" y="7839"/>
                    <a:pt x="2269" y="8273"/>
                    <a:pt x="2469" y="8673"/>
                  </a:cubicBezTo>
                  <a:cubicBezTo>
                    <a:pt x="2836" y="9274"/>
                    <a:pt x="3270" y="9807"/>
                    <a:pt x="3770" y="10241"/>
                  </a:cubicBezTo>
                  <a:cubicBezTo>
                    <a:pt x="5338" y="11776"/>
                    <a:pt x="6072" y="12776"/>
                    <a:pt x="7873" y="14077"/>
                  </a:cubicBezTo>
                  <a:cubicBezTo>
                    <a:pt x="9129" y="14959"/>
                    <a:pt x="10277" y="15391"/>
                    <a:pt x="11422" y="15391"/>
                  </a:cubicBezTo>
                  <a:cubicBezTo>
                    <a:pt x="11706" y="15391"/>
                    <a:pt x="11991" y="15365"/>
                    <a:pt x="12276" y="15311"/>
                  </a:cubicBezTo>
                  <a:cubicBezTo>
                    <a:pt x="12876" y="15178"/>
                    <a:pt x="13377" y="14811"/>
                    <a:pt x="12743" y="14211"/>
                  </a:cubicBezTo>
                  <a:cubicBezTo>
                    <a:pt x="12443" y="13944"/>
                    <a:pt x="11742" y="13277"/>
                    <a:pt x="11409" y="12910"/>
                  </a:cubicBezTo>
                  <a:cubicBezTo>
                    <a:pt x="9874" y="11242"/>
                    <a:pt x="8273" y="9407"/>
                    <a:pt x="7272" y="7639"/>
                  </a:cubicBezTo>
                  <a:cubicBezTo>
                    <a:pt x="6205" y="5771"/>
                    <a:pt x="5471" y="0"/>
                    <a:pt x="5471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4628;p75">
              <a:extLst>
                <a:ext uri="{FF2B5EF4-FFF2-40B4-BE49-F238E27FC236}">
                  <a16:creationId xmlns:a16="http://schemas.microsoft.com/office/drawing/2014/main" id="{2F279120-B06D-402C-90A6-FDAC2989FF52}"/>
                </a:ext>
              </a:extLst>
            </p:cNvPr>
            <p:cNvSpPr/>
            <p:nvPr/>
          </p:nvSpPr>
          <p:spPr>
            <a:xfrm>
              <a:off x="4675175" y="4212625"/>
              <a:ext cx="359250" cy="281400"/>
            </a:xfrm>
            <a:custGeom>
              <a:avLst/>
              <a:gdLst/>
              <a:ahLst/>
              <a:cxnLst/>
              <a:rect l="l" t="t" r="r" b="b"/>
              <a:pathLst>
                <a:path w="14370" h="11256" extrusionOk="0">
                  <a:moveTo>
                    <a:pt x="601" y="0"/>
                  </a:moveTo>
                  <a:cubicBezTo>
                    <a:pt x="201" y="0"/>
                    <a:pt x="201" y="501"/>
                    <a:pt x="167" y="1535"/>
                  </a:cubicBezTo>
                  <a:cubicBezTo>
                    <a:pt x="1" y="2602"/>
                    <a:pt x="67" y="3736"/>
                    <a:pt x="401" y="4771"/>
                  </a:cubicBezTo>
                  <a:cubicBezTo>
                    <a:pt x="1468" y="6438"/>
                    <a:pt x="2702" y="6338"/>
                    <a:pt x="4003" y="8040"/>
                  </a:cubicBezTo>
                  <a:cubicBezTo>
                    <a:pt x="5037" y="9374"/>
                    <a:pt x="6539" y="11108"/>
                    <a:pt x="9407" y="11242"/>
                  </a:cubicBezTo>
                  <a:cubicBezTo>
                    <a:pt x="9566" y="11251"/>
                    <a:pt x="9720" y="11255"/>
                    <a:pt x="9870" y="11255"/>
                  </a:cubicBezTo>
                  <a:cubicBezTo>
                    <a:pt x="13099" y="11255"/>
                    <a:pt x="14369" y="9270"/>
                    <a:pt x="13477" y="8473"/>
                  </a:cubicBezTo>
                  <a:cubicBezTo>
                    <a:pt x="12409" y="7573"/>
                    <a:pt x="9874" y="6438"/>
                    <a:pt x="6872" y="2903"/>
                  </a:cubicBezTo>
                  <a:cubicBezTo>
                    <a:pt x="5404" y="1168"/>
                    <a:pt x="601" y="0"/>
                    <a:pt x="6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4629;p75">
              <a:extLst>
                <a:ext uri="{FF2B5EF4-FFF2-40B4-BE49-F238E27FC236}">
                  <a16:creationId xmlns:a16="http://schemas.microsoft.com/office/drawing/2014/main" id="{BA62888E-64B6-4CE2-A09B-FBBA05441DEA}"/>
                </a:ext>
              </a:extLst>
            </p:cNvPr>
            <p:cNvSpPr/>
            <p:nvPr/>
          </p:nvSpPr>
          <p:spPr>
            <a:xfrm>
              <a:off x="4637650" y="4003300"/>
              <a:ext cx="331100" cy="416075"/>
            </a:xfrm>
            <a:custGeom>
              <a:avLst/>
              <a:gdLst/>
              <a:ahLst/>
              <a:cxnLst/>
              <a:rect l="l" t="t" r="r" b="b"/>
              <a:pathLst>
                <a:path w="13244" h="16643" extrusionOk="0">
                  <a:moveTo>
                    <a:pt x="5271" y="1"/>
                  </a:moveTo>
                  <a:lnTo>
                    <a:pt x="0" y="1368"/>
                  </a:lnTo>
                  <a:cubicBezTo>
                    <a:pt x="401" y="2469"/>
                    <a:pt x="1868" y="6772"/>
                    <a:pt x="1969" y="7239"/>
                  </a:cubicBezTo>
                  <a:cubicBezTo>
                    <a:pt x="2102" y="7706"/>
                    <a:pt x="2135" y="8173"/>
                    <a:pt x="2102" y="8674"/>
                  </a:cubicBezTo>
                  <a:cubicBezTo>
                    <a:pt x="2069" y="9074"/>
                    <a:pt x="2135" y="9508"/>
                    <a:pt x="2335" y="9908"/>
                  </a:cubicBezTo>
                  <a:cubicBezTo>
                    <a:pt x="2702" y="10508"/>
                    <a:pt x="3136" y="11042"/>
                    <a:pt x="3636" y="11509"/>
                  </a:cubicBezTo>
                  <a:cubicBezTo>
                    <a:pt x="5204" y="13010"/>
                    <a:pt x="5938" y="14011"/>
                    <a:pt x="7739" y="15312"/>
                  </a:cubicBezTo>
                  <a:cubicBezTo>
                    <a:pt x="8973" y="16204"/>
                    <a:pt x="10103" y="16642"/>
                    <a:pt x="11228" y="16642"/>
                  </a:cubicBezTo>
                  <a:cubicBezTo>
                    <a:pt x="11532" y="16642"/>
                    <a:pt x="11837" y="16610"/>
                    <a:pt x="12142" y="16546"/>
                  </a:cubicBezTo>
                  <a:cubicBezTo>
                    <a:pt x="12743" y="16446"/>
                    <a:pt x="13243" y="16079"/>
                    <a:pt x="12609" y="15479"/>
                  </a:cubicBezTo>
                  <a:cubicBezTo>
                    <a:pt x="12309" y="15212"/>
                    <a:pt x="11609" y="14511"/>
                    <a:pt x="11275" y="14178"/>
                  </a:cubicBezTo>
                  <a:cubicBezTo>
                    <a:pt x="9774" y="12510"/>
                    <a:pt x="8140" y="10642"/>
                    <a:pt x="7139" y="8907"/>
                  </a:cubicBezTo>
                  <a:cubicBezTo>
                    <a:pt x="6071" y="7039"/>
                    <a:pt x="5271" y="1"/>
                    <a:pt x="527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4630;p75">
              <a:extLst>
                <a:ext uri="{FF2B5EF4-FFF2-40B4-BE49-F238E27FC236}">
                  <a16:creationId xmlns:a16="http://schemas.microsoft.com/office/drawing/2014/main" id="{BCE18FA8-535C-46CB-ADFA-52722CE58947}"/>
                </a:ext>
              </a:extLst>
            </p:cNvPr>
            <p:cNvSpPr/>
            <p:nvPr/>
          </p:nvSpPr>
          <p:spPr>
            <a:xfrm>
              <a:off x="3845500" y="3276950"/>
              <a:ext cx="719625" cy="969900"/>
            </a:xfrm>
            <a:custGeom>
              <a:avLst/>
              <a:gdLst/>
              <a:ahLst/>
              <a:cxnLst/>
              <a:rect l="l" t="t" r="r" b="b"/>
              <a:pathLst>
                <a:path w="28785" h="38796" extrusionOk="0">
                  <a:moveTo>
                    <a:pt x="18177" y="1"/>
                  </a:moveTo>
                  <a:lnTo>
                    <a:pt x="1298" y="1068"/>
                  </a:lnTo>
                  <a:cubicBezTo>
                    <a:pt x="1298" y="1068"/>
                    <a:pt x="1298" y="1068"/>
                    <a:pt x="1298" y="1068"/>
                  </a:cubicBezTo>
                  <a:cubicBezTo>
                    <a:pt x="1289" y="1068"/>
                    <a:pt x="0" y="5915"/>
                    <a:pt x="864" y="9007"/>
                  </a:cubicBezTo>
                  <a:cubicBezTo>
                    <a:pt x="1732" y="12109"/>
                    <a:pt x="3433" y="14077"/>
                    <a:pt x="8770" y="16679"/>
                  </a:cubicBezTo>
                  <a:cubicBezTo>
                    <a:pt x="12406" y="18447"/>
                    <a:pt x="17043" y="20649"/>
                    <a:pt x="18110" y="21082"/>
                  </a:cubicBezTo>
                  <a:cubicBezTo>
                    <a:pt x="19077" y="21683"/>
                    <a:pt x="18877" y="22283"/>
                    <a:pt x="19044" y="24285"/>
                  </a:cubicBezTo>
                  <a:cubicBezTo>
                    <a:pt x="19244" y="26720"/>
                    <a:pt x="19578" y="27120"/>
                    <a:pt x="21146" y="31457"/>
                  </a:cubicBezTo>
                  <a:cubicBezTo>
                    <a:pt x="22813" y="36060"/>
                    <a:pt x="23881" y="38762"/>
                    <a:pt x="23881" y="38762"/>
                  </a:cubicBezTo>
                  <a:cubicBezTo>
                    <a:pt x="23881" y="38762"/>
                    <a:pt x="24141" y="38795"/>
                    <a:pt x="24561" y="38795"/>
                  </a:cubicBezTo>
                  <a:cubicBezTo>
                    <a:pt x="25534" y="38795"/>
                    <a:pt x="27363" y="38616"/>
                    <a:pt x="28784" y="37427"/>
                  </a:cubicBezTo>
                  <a:cubicBezTo>
                    <a:pt x="28784" y="37427"/>
                    <a:pt x="26816" y="19782"/>
                    <a:pt x="25882" y="17213"/>
                  </a:cubicBezTo>
                  <a:cubicBezTo>
                    <a:pt x="24948" y="14645"/>
                    <a:pt x="16509" y="7106"/>
                    <a:pt x="16509" y="7106"/>
                  </a:cubicBezTo>
                  <a:cubicBezTo>
                    <a:pt x="16509" y="7106"/>
                    <a:pt x="17476" y="3003"/>
                    <a:pt x="1817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4631;p75">
              <a:extLst>
                <a:ext uri="{FF2B5EF4-FFF2-40B4-BE49-F238E27FC236}">
                  <a16:creationId xmlns:a16="http://schemas.microsoft.com/office/drawing/2014/main" id="{7CA0CAC0-6006-400B-BDC9-091B575B6340}"/>
                </a:ext>
              </a:extLst>
            </p:cNvPr>
            <p:cNvSpPr/>
            <p:nvPr/>
          </p:nvSpPr>
          <p:spPr>
            <a:xfrm>
              <a:off x="4108950" y="3155200"/>
              <a:ext cx="679675" cy="984425"/>
            </a:xfrm>
            <a:custGeom>
              <a:avLst/>
              <a:gdLst/>
              <a:ahLst/>
              <a:cxnLst/>
              <a:rect l="l" t="t" r="r" b="b"/>
              <a:pathLst>
                <a:path w="27187" h="39377" extrusionOk="0">
                  <a:moveTo>
                    <a:pt x="701" y="1"/>
                  </a:moveTo>
                  <a:cubicBezTo>
                    <a:pt x="167" y="3003"/>
                    <a:pt x="0" y="4704"/>
                    <a:pt x="1034" y="7739"/>
                  </a:cubicBezTo>
                  <a:cubicBezTo>
                    <a:pt x="2102" y="10775"/>
                    <a:pt x="4570" y="15612"/>
                    <a:pt x="8806" y="17980"/>
                  </a:cubicBezTo>
                  <a:cubicBezTo>
                    <a:pt x="12309" y="19948"/>
                    <a:pt x="16178" y="21116"/>
                    <a:pt x="17212" y="21583"/>
                  </a:cubicBezTo>
                  <a:cubicBezTo>
                    <a:pt x="17980" y="22050"/>
                    <a:pt x="17613" y="23551"/>
                    <a:pt x="18213" y="26686"/>
                  </a:cubicBezTo>
                  <a:cubicBezTo>
                    <a:pt x="18580" y="28654"/>
                    <a:pt x="19547" y="31423"/>
                    <a:pt x="20515" y="34158"/>
                  </a:cubicBezTo>
                  <a:cubicBezTo>
                    <a:pt x="21482" y="36894"/>
                    <a:pt x="22283" y="39262"/>
                    <a:pt x="22283" y="39262"/>
                  </a:cubicBezTo>
                  <a:cubicBezTo>
                    <a:pt x="22493" y="39340"/>
                    <a:pt x="22830" y="39376"/>
                    <a:pt x="23233" y="39376"/>
                  </a:cubicBezTo>
                  <a:cubicBezTo>
                    <a:pt x="24551" y="39376"/>
                    <a:pt x="26573" y="38990"/>
                    <a:pt x="27186" y="38428"/>
                  </a:cubicBezTo>
                  <a:cubicBezTo>
                    <a:pt x="27186" y="38428"/>
                    <a:pt x="25685" y="20115"/>
                    <a:pt x="24518" y="17179"/>
                  </a:cubicBezTo>
                  <a:cubicBezTo>
                    <a:pt x="23350" y="14211"/>
                    <a:pt x="18313" y="11442"/>
                    <a:pt x="15444" y="9774"/>
                  </a:cubicBezTo>
                  <a:cubicBezTo>
                    <a:pt x="12542" y="8140"/>
                    <a:pt x="10941" y="7106"/>
                    <a:pt x="7672" y="4871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4632;p75">
              <a:extLst>
                <a:ext uri="{FF2B5EF4-FFF2-40B4-BE49-F238E27FC236}">
                  <a16:creationId xmlns:a16="http://schemas.microsoft.com/office/drawing/2014/main" id="{698C2FF6-20C4-42C7-AE31-AE8C4BE7F669}"/>
                </a:ext>
              </a:extLst>
            </p:cNvPr>
            <p:cNvSpPr/>
            <p:nvPr/>
          </p:nvSpPr>
          <p:spPr>
            <a:xfrm>
              <a:off x="4258200" y="3387875"/>
              <a:ext cx="53400" cy="80075"/>
            </a:xfrm>
            <a:custGeom>
              <a:avLst/>
              <a:gdLst/>
              <a:ahLst/>
              <a:cxnLst/>
              <a:rect l="l" t="t" r="r" b="b"/>
              <a:pathLst>
                <a:path w="2136" h="3203" extrusionOk="0">
                  <a:moveTo>
                    <a:pt x="2136" y="0"/>
                  </a:moveTo>
                  <a:cubicBezTo>
                    <a:pt x="1469" y="934"/>
                    <a:pt x="768" y="1835"/>
                    <a:pt x="1" y="2669"/>
                  </a:cubicBezTo>
                  <a:lnTo>
                    <a:pt x="601" y="3202"/>
                  </a:lnTo>
                  <a:cubicBezTo>
                    <a:pt x="1335" y="2235"/>
                    <a:pt x="1836" y="1168"/>
                    <a:pt x="213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4633;p75">
              <a:extLst>
                <a:ext uri="{FF2B5EF4-FFF2-40B4-BE49-F238E27FC236}">
                  <a16:creationId xmlns:a16="http://schemas.microsoft.com/office/drawing/2014/main" id="{99F91830-59EE-495A-9385-A391458A1628}"/>
                </a:ext>
              </a:extLst>
            </p:cNvPr>
            <p:cNvSpPr/>
            <p:nvPr/>
          </p:nvSpPr>
          <p:spPr>
            <a:xfrm>
              <a:off x="4214850" y="2732175"/>
              <a:ext cx="396975" cy="569000"/>
            </a:xfrm>
            <a:custGeom>
              <a:avLst/>
              <a:gdLst/>
              <a:ahLst/>
              <a:cxnLst/>
              <a:rect l="l" t="t" r="r" b="b"/>
              <a:pathLst>
                <a:path w="15879" h="22760" extrusionOk="0">
                  <a:moveTo>
                    <a:pt x="320" y="1"/>
                  </a:moveTo>
                  <a:cubicBezTo>
                    <a:pt x="213" y="1"/>
                    <a:pt x="106" y="4"/>
                    <a:pt x="0" y="9"/>
                  </a:cubicBezTo>
                  <a:cubicBezTo>
                    <a:pt x="0" y="9"/>
                    <a:pt x="167" y="8382"/>
                    <a:pt x="2069" y="14520"/>
                  </a:cubicBezTo>
                  <a:cubicBezTo>
                    <a:pt x="3403" y="18823"/>
                    <a:pt x="3369" y="19156"/>
                    <a:pt x="4604" y="19757"/>
                  </a:cubicBezTo>
                  <a:cubicBezTo>
                    <a:pt x="5805" y="20357"/>
                    <a:pt x="12776" y="22759"/>
                    <a:pt x="12776" y="22759"/>
                  </a:cubicBezTo>
                  <a:lnTo>
                    <a:pt x="15878" y="20257"/>
                  </a:lnTo>
                  <a:cubicBezTo>
                    <a:pt x="13010" y="18823"/>
                    <a:pt x="7873" y="15621"/>
                    <a:pt x="7873" y="15621"/>
                  </a:cubicBezTo>
                  <a:cubicBezTo>
                    <a:pt x="7873" y="15621"/>
                    <a:pt x="5237" y="4846"/>
                    <a:pt x="4537" y="2745"/>
                  </a:cubicBezTo>
                  <a:cubicBezTo>
                    <a:pt x="3846" y="767"/>
                    <a:pt x="2033" y="1"/>
                    <a:pt x="32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4634;p75">
              <a:extLst>
                <a:ext uri="{FF2B5EF4-FFF2-40B4-BE49-F238E27FC236}">
                  <a16:creationId xmlns:a16="http://schemas.microsoft.com/office/drawing/2014/main" id="{5C3B5782-31F1-4C95-AEAB-DA10D30A1873}"/>
                </a:ext>
              </a:extLst>
            </p:cNvPr>
            <p:cNvSpPr/>
            <p:nvPr/>
          </p:nvSpPr>
          <p:spPr>
            <a:xfrm>
              <a:off x="3870425" y="2729575"/>
              <a:ext cx="474550" cy="661050"/>
            </a:xfrm>
            <a:custGeom>
              <a:avLst/>
              <a:gdLst/>
              <a:ahLst/>
              <a:cxnLst/>
              <a:rect l="l" t="t" r="r" b="b"/>
              <a:pathLst>
                <a:path w="18982" h="26442" extrusionOk="0">
                  <a:moveTo>
                    <a:pt x="12084" y="1"/>
                  </a:moveTo>
                  <a:cubicBezTo>
                    <a:pt x="11893" y="1"/>
                    <a:pt x="11701" y="5"/>
                    <a:pt x="11509" y="13"/>
                  </a:cubicBezTo>
                  <a:cubicBezTo>
                    <a:pt x="11509" y="13"/>
                    <a:pt x="8440" y="247"/>
                    <a:pt x="6305" y="380"/>
                  </a:cubicBezTo>
                  <a:cubicBezTo>
                    <a:pt x="5105" y="447"/>
                    <a:pt x="3937" y="614"/>
                    <a:pt x="2770" y="914"/>
                  </a:cubicBezTo>
                  <a:cubicBezTo>
                    <a:pt x="2770" y="914"/>
                    <a:pt x="4871" y="3416"/>
                    <a:pt x="3503" y="7819"/>
                  </a:cubicBezTo>
                  <a:cubicBezTo>
                    <a:pt x="2569" y="10955"/>
                    <a:pt x="1802" y="11088"/>
                    <a:pt x="1" y="11688"/>
                  </a:cubicBezTo>
                  <a:cubicBezTo>
                    <a:pt x="1235" y="17026"/>
                    <a:pt x="168" y="23097"/>
                    <a:pt x="168" y="23097"/>
                  </a:cubicBezTo>
                  <a:cubicBezTo>
                    <a:pt x="168" y="23097"/>
                    <a:pt x="2861" y="26442"/>
                    <a:pt x="9005" y="26442"/>
                  </a:cubicBezTo>
                  <a:cubicBezTo>
                    <a:pt x="9526" y="26442"/>
                    <a:pt x="10071" y="26418"/>
                    <a:pt x="10642" y="26366"/>
                  </a:cubicBezTo>
                  <a:cubicBezTo>
                    <a:pt x="17080" y="25798"/>
                    <a:pt x="17213" y="21896"/>
                    <a:pt x="17213" y="21896"/>
                  </a:cubicBezTo>
                  <a:lnTo>
                    <a:pt x="15545" y="19060"/>
                  </a:lnTo>
                  <a:lnTo>
                    <a:pt x="16046" y="12656"/>
                  </a:lnTo>
                  <a:cubicBezTo>
                    <a:pt x="16046" y="12656"/>
                    <a:pt x="18981" y="10988"/>
                    <a:pt x="17980" y="7219"/>
                  </a:cubicBezTo>
                  <a:cubicBezTo>
                    <a:pt x="17080" y="3849"/>
                    <a:pt x="13777" y="113"/>
                    <a:pt x="13777" y="113"/>
                  </a:cubicBezTo>
                  <a:cubicBezTo>
                    <a:pt x="13227" y="38"/>
                    <a:pt x="12658" y="1"/>
                    <a:pt x="12084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4635;p75">
              <a:extLst>
                <a:ext uri="{FF2B5EF4-FFF2-40B4-BE49-F238E27FC236}">
                  <a16:creationId xmlns:a16="http://schemas.microsoft.com/office/drawing/2014/main" id="{F820AEF4-22A1-48E7-92BA-C3319E8EC741}"/>
                </a:ext>
              </a:extLst>
            </p:cNvPr>
            <p:cNvSpPr/>
            <p:nvPr/>
          </p:nvSpPr>
          <p:spPr>
            <a:xfrm>
              <a:off x="3873775" y="2240150"/>
              <a:ext cx="474550" cy="439725"/>
            </a:xfrm>
            <a:custGeom>
              <a:avLst/>
              <a:gdLst/>
              <a:ahLst/>
              <a:cxnLst/>
              <a:rect l="l" t="t" r="r" b="b"/>
              <a:pathLst>
                <a:path w="18982" h="17589" extrusionOk="0">
                  <a:moveTo>
                    <a:pt x="14506" y="0"/>
                  </a:moveTo>
                  <a:cubicBezTo>
                    <a:pt x="14384" y="0"/>
                    <a:pt x="14263" y="4"/>
                    <a:pt x="14144" y="10"/>
                  </a:cubicBezTo>
                  <a:cubicBezTo>
                    <a:pt x="12943" y="43"/>
                    <a:pt x="11775" y="76"/>
                    <a:pt x="10541" y="110"/>
                  </a:cubicBezTo>
                  <a:cubicBezTo>
                    <a:pt x="9607" y="110"/>
                    <a:pt x="8640" y="210"/>
                    <a:pt x="7672" y="410"/>
                  </a:cubicBezTo>
                  <a:cubicBezTo>
                    <a:pt x="6038" y="710"/>
                    <a:pt x="4504" y="1411"/>
                    <a:pt x="3236" y="2478"/>
                  </a:cubicBezTo>
                  <a:cubicBezTo>
                    <a:pt x="1168" y="4213"/>
                    <a:pt x="0" y="6881"/>
                    <a:pt x="501" y="9583"/>
                  </a:cubicBezTo>
                  <a:cubicBezTo>
                    <a:pt x="1268" y="13553"/>
                    <a:pt x="3436" y="15120"/>
                    <a:pt x="5504" y="17589"/>
                  </a:cubicBezTo>
                  <a:lnTo>
                    <a:pt x="8573" y="17089"/>
                  </a:lnTo>
                  <a:cubicBezTo>
                    <a:pt x="9174" y="16955"/>
                    <a:pt x="9774" y="16855"/>
                    <a:pt x="10374" y="16788"/>
                  </a:cubicBezTo>
                  <a:cubicBezTo>
                    <a:pt x="11242" y="16755"/>
                    <a:pt x="12042" y="16388"/>
                    <a:pt x="12643" y="15821"/>
                  </a:cubicBezTo>
                  <a:cubicBezTo>
                    <a:pt x="13543" y="15054"/>
                    <a:pt x="14144" y="14020"/>
                    <a:pt x="14411" y="12886"/>
                  </a:cubicBezTo>
                  <a:cubicBezTo>
                    <a:pt x="14511" y="12318"/>
                    <a:pt x="14544" y="11685"/>
                    <a:pt x="14878" y="11218"/>
                  </a:cubicBezTo>
                  <a:cubicBezTo>
                    <a:pt x="15245" y="10884"/>
                    <a:pt x="15645" y="10584"/>
                    <a:pt x="16078" y="10384"/>
                  </a:cubicBezTo>
                  <a:cubicBezTo>
                    <a:pt x="17213" y="9583"/>
                    <a:pt x="17680" y="8115"/>
                    <a:pt x="17246" y="6781"/>
                  </a:cubicBezTo>
                  <a:cubicBezTo>
                    <a:pt x="18981" y="5930"/>
                    <a:pt x="18338" y="3343"/>
                    <a:pt x="16421" y="3343"/>
                  </a:cubicBezTo>
                  <a:cubicBezTo>
                    <a:pt x="16385" y="3343"/>
                    <a:pt x="16349" y="3344"/>
                    <a:pt x="16312" y="3345"/>
                  </a:cubicBezTo>
                  <a:cubicBezTo>
                    <a:pt x="16512" y="2878"/>
                    <a:pt x="16646" y="2378"/>
                    <a:pt x="16679" y="1878"/>
                  </a:cubicBezTo>
                  <a:cubicBezTo>
                    <a:pt x="16679" y="1344"/>
                    <a:pt x="16479" y="844"/>
                    <a:pt x="16145" y="477"/>
                  </a:cubicBezTo>
                  <a:cubicBezTo>
                    <a:pt x="15702" y="89"/>
                    <a:pt x="15099" y="0"/>
                    <a:pt x="145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4636;p75">
              <a:extLst>
                <a:ext uri="{FF2B5EF4-FFF2-40B4-BE49-F238E27FC236}">
                  <a16:creationId xmlns:a16="http://schemas.microsoft.com/office/drawing/2014/main" id="{3009C860-A17C-405F-8A69-7C0BD3D77F4B}"/>
                </a:ext>
              </a:extLst>
            </p:cNvPr>
            <p:cNvSpPr/>
            <p:nvPr/>
          </p:nvSpPr>
          <p:spPr>
            <a:xfrm>
              <a:off x="3934650" y="2367975"/>
              <a:ext cx="356100" cy="489025"/>
            </a:xfrm>
            <a:custGeom>
              <a:avLst/>
              <a:gdLst/>
              <a:ahLst/>
              <a:cxnLst/>
              <a:rect l="l" t="t" r="r" b="b"/>
              <a:pathLst>
                <a:path w="14244" h="19561" extrusionOk="0">
                  <a:moveTo>
                    <a:pt x="12176" y="0"/>
                  </a:moveTo>
                  <a:cubicBezTo>
                    <a:pt x="11275" y="2102"/>
                    <a:pt x="8607" y="2335"/>
                    <a:pt x="6338" y="3136"/>
                  </a:cubicBezTo>
                  <a:cubicBezTo>
                    <a:pt x="3269" y="4203"/>
                    <a:pt x="3369" y="6372"/>
                    <a:pt x="3369" y="6372"/>
                  </a:cubicBezTo>
                  <a:cubicBezTo>
                    <a:pt x="3161" y="5593"/>
                    <a:pt x="2628" y="5247"/>
                    <a:pt x="2059" y="5247"/>
                  </a:cubicBezTo>
                  <a:cubicBezTo>
                    <a:pt x="1629" y="5247"/>
                    <a:pt x="1179" y="5445"/>
                    <a:pt x="834" y="5804"/>
                  </a:cubicBezTo>
                  <a:cubicBezTo>
                    <a:pt x="0" y="6638"/>
                    <a:pt x="434" y="8406"/>
                    <a:pt x="1468" y="9073"/>
                  </a:cubicBezTo>
                  <a:cubicBezTo>
                    <a:pt x="1791" y="9285"/>
                    <a:pt x="2076" y="9355"/>
                    <a:pt x="2313" y="9355"/>
                  </a:cubicBezTo>
                  <a:cubicBezTo>
                    <a:pt x="2788" y="9355"/>
                    <a:pt x="3069" y="9073"/>
                    <a:pt x="3069" y="9073"/>
                  </a:cubicBezTo>
                  <a:lnTo>
                    <a:pt x="3069" y="15078"/>
                  </a:lnTo>
                  <a:cubicBezTo>
                    <a:pt x="3770" y="16245"/>
                    <a:pt x="4704" y="17246"/>
                    <a:pt x="5805" y="18047"/>
                  </a:cubicBezTo>
                  <a:cubicBezTo>
                    <a:pt x="6976" y="18827"/>
                    <a:pt x="8369" y="19561"/>
                    <a:pt x="9166" y="19561"/>
                  </a:cubicBezTo>
                  <a:cubicBezTo>
                    <a:pt x="9527" y="19561"/>
                    <a:pt x="9766" y="19411"/>
                    <a:pt x="9807" y="19047"/>
                  </a:cubicBezTo>
                  <a:cubicBezTo>
                    <a:pt x="10108" y="17079"/>
                    <a:pt x="8707" y="14344"/>
                    <a:pt x="8707" y="14344"/>
                  </a:cubicBezTo>
                  <a:lnTo>
                    <a:pt x="8707" y="12609"/>
                  </a:lnTo>
                  <a:cubicBezTo>
                    <a:pt x="9496" y="12731"/>
                    <a:pt x="10285" y="12840"/>
                    <a:pt x="10941" y="12840"/>
                  </a:cubicBezTo>
                  <a:cubicBezTo>
                    <a:pt x="11365" y="12840"/>
                    <a:pt x="11734" y="12794"/>
                    <a:pt x="12009" y="12676"/>
                  </a:cubicBezTo>
                  <a:cubicBezTo>
                    <a:pt x="12709" y="12376"/>
                    <a:pt x="14077" y="11308"/>
                    <a:pt x="14144" y="7072"/>
                  </a:cubicBezTo>
                  <a:cubicBezTo>
                    <a:pt x="14244" y="2068"/>
                    <a:pt x="13143" y="567"/>
                    <a:pt x="121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4637;p75">
              <a:extLst>
                <a:ext uri="{FF2B5EF4-FFF2-40B4-BE49-F238E27FC236}">
                  <a16:creationId xmlns:a16="http://schemas.microsoft.com/office/drawing/2014/main" id="{8AE51332-80A6-42D2-B40B-13ACC84DDAA6}"/>
                </a:ext>
              </a:extLst>
            </p:cNvPr>
            <p:cNvSpPr/>
            <p:nvPr/>
          </p:nvSpPr>
          <p:spPr>
            <a:xfrm>
              <a:off x="4015750" y="2464525"/>
              <a:ext cx="37350" cy="99450"/>
            </a:xfrm>
            <a:custGeom>
              <a:avLst/>
              <a:gdLst/>
              <a:ahLst/>
              <a:cxnLst/>
              <a:rect l="l" t="t" r="r" b="b"/>
              <a:pathLst>
                <a:path w="1494" h="3978" extrusionOk="0">
                  <a:moveTo>
                    <a:pt x="1360" y="0"/>
                  </a:moveTo>
                  <a:cubicBezTo>
                    <a:pt x="0" y="0"/>
                    <a:pt x="125" y="2476"/>
                    <a:pt x="125" y="2476"/>
                  </a:cubicBezTo>
                  <a:lnTo>
                    <a:pt x="125" y="3977"/>
                  </a:lnTo>
                  <a:cubicBezTo>
                    <a:pt x="559" y="3944"/>
                    <a:pt x="926" y="3577"/>
                    <a:pt x="893" y="3110"/>
                  </a:cubicBezTo>
                  <a:cubicBezTo>
                    <a:pt x="893" y="2176"/>
                    <a:pt x="1160" y="375"/>
                    <a:pt x="1493" y="8"/>
                  </a:cubicBezTo>
                  <a:cubicBezTo>
                    <a:pt x="1447" y="3"/>
                    <a:pt x="1403" y="0"/>
                    <a:pt x="1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4638;p75">
              <a:extLst>
                <a:ext uri="{FF2B5EF4-FFF2-40B4-BE49-F238E27FC236}">
                  <a16:creationId xmlns:a16="http://schemas.microsoft.com/office/drawing/2014/main" id="{893A882D-273E-4EA0-9082-A12277F09D9A}"/>
                </a:ext>
              </a:extLst>
            </p:cNvPr>
            <p:cNvSpPr/>
            <p:nvPr/>
          </p:nvSpPr>
          <p:spPr>
            <a:xfrm>
              <a:off x="4128500" y="2505650"/>
              <a:ext cx="31325" cy="30800"/>
            </a:xfrm>
            <a:custGeom>
              <a:avLst/>
              <a:gdLst/>
              <a:ahLst/>
              <a:cxnLst/>
              <a:rect l="l" t="t" r="r" b="b"/>
              <a:pathLst>
                <a:path w="1253" h="1232" extrusionOk="0">
                  <a:moveTo>
                    <a:pt x="639" y="1"/>
                  </a:moveTo>
                  <a:cubicBezTo>
                    <a:pt x="321" y="1"/>
                    <a:pt x="0" y="219"/>
                    <a:pt x="52" y="631"/>
                  </a:cubicBezTo>
                  <a:cubicBezTo>
                    <a:pt x="85" y="965"/>
                    <a:pt x="352" y="1231"/>
                    <a:pt x="686" y="1231"/>
                  </a:cubicBezTo>
                  <a:cubicBezTo>
                    <a:pt x="1019" y="1198"/>
                    <a:pt x="1253" y="898"/>
                    <a:pt x="1219" y="598"/>
                  </a:cubicBezTo>
                  <a:cubicBezTo>
                    <a:pt x="1236" y="193"/>
                    <a:pt x="938" y="1"/>
                    <a:pt x="6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4639;p75">
              <a:extLst>
                <a:ext uri="{FF2B5EF4-FFF2-40B4-BE49-F238E27FC236}">
                  <a16:creationId xmlns:a16="http://schemas.microsoft.com/office/drawing/2014/main" id="{F53480D5-9D59-4DB7-A94B-A3D012640022}"/>
                </a:ext>
              </a:extLst>
            </p:cNvPr>
            <p:cNvSpPr/>
            <p:nvPr/>
          </p:nvSpPr>
          <p:spPr>
            <a:xfrm>
              <a:off x="4150625" y="2601475"/>
              <a:ext cx="60075" cy="38925"/>
            </a:xfrm>
            <a:custGeom>
              <a:avLst/>
              <a:gdLst/>
              <a:ahLst/>
              <a:cxnLst/>
              <a:rect l="l" t="t" r="r" b="b"/>
              <a:pathLst>
                <a:path w="2403" h="1557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634"/>
                    <a:pt x="334" y="1268"/>
                    <a:pt x="968" y="1501"/>
                  </a:cubicBezTo>
                  <a:cubicBezTo>
                    <a:pt x="1086" y="1539"/>
                    <a:pt x="1204" y="1556"/>
                    <a:pt x="1318" y="1556"/>
                  </a:cubicBezTo>
                  <a:cubicBezTo>
                    <a:pt x="1821" y="1556"/>
                    <a:pt x="2267" y="1217"/>
                    <a:pt x="2403" y="70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4640;p75">
              <a:extLst>
                <a:ext uri="{FF2B5EF4-FFF2-40B4-BE49-F238E27FC236}">
                  <a16:creationId xmlns:a16="http://schemas.microsoft.com/office/drawing/2014/main" id="{F7E8D584-C8C7-42C1-96FB-017A6E0B86BB}"/>
                </a:ext>
              </a:extLst>
            </p:cNvPr>
            <p:cNvSpPr/>
            <p:nvPr/>
          </p:nvSpPr>
          <p:spPr>
            <a:xfrm>
              <a:off x="4153975" y="2613150"/>
              <a:ext cx="32550" cy="27050"/>
            </a:xfrm>
            <a:custGeom>
              <a:avLst/>
              <a:gdLst/>
              <a:ahLst/>
              <a:cxnLst/>
              <a:rect l="l" t="t" r="r" b="b"/>
              <a:pathLst>
                <a:path w="1302" h="1082" extrusionOk="0">
                  <a:moveTo>
                    <a:pt x="367" y="0"/>
                  </a:moveTo>
                  <a:cubicBezTo>
                    <a:pt x="234" y="0"/>
                    <a:pt x="134" y="34"/>
                    <a:pt x="0" y="67"/>
                  </a:cubicBezTo>
                  <a:cubicBezTo>
                    <a:pt x="100" y="534"/>
                    <a:pt x="401" y="901"/>
                    <a:pt x="834" y="1034"/>
                  </a:cubicBezTo>
                  <a:cubicBezTo>
                    <a:pt x="952" y="1058"/>
                    <a:pt x="1070" y="1082"/>
                    <a:pt x="1176" y="1082"/>
                  </a:cubicBezTo>
                  <a:cubicBezTo>
                    <a:pt x="1220" y="1082"/>
                    <a:pt x="1262" y="1078"/>
                    <a:pt x="1301" y="1068"/>
                  </a:cubicBezTo>
                  <a:cubicBezTo>
                    <a:pt x="1301" y="1034"/>
                    <a:pt x="1301" y="968"/>
                    <a:pt x="1301" y="934"/>
                  </a:cubicBezTo>
                  <a:cubicBezTo>
                    <a:pt x="1301" y="401"/>
                    <a:pt x="901" y="0"/>
                    <a:pt x="3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4641;p75">
              <a:extLst>
                <a:ext uri="{FF2B5EF4-FFF2-40B4-BE49-F238E27FC236}">
                  <a16:creationId xmlns:a16="http://schemas.microsoft.com/office/drawing/2014/main" id="{EDA47A66-8CB1-4169-83B7-B5A8B4080168}"/>
                </a:ext>
              </a:extLst>
            </p:cNvPr>
            <p:cNvSpPr/>
            <p:nvPr/>
          </p:nvSpPr>
          <p:spPr>
            <a:xfrm>
              <a:off x="4237375" y="2439475"/>
              <a:ext cx="35100" cy="19425"/>
            </a:xfrm>
            <a:custGeom>
              <a:avLst/>
              <a:gdLst/>
              <a:ahLst/>
              <a:cxnLst/>
              <a:rect l="l" t="t" r="r" b="b"/>
              <a:pathLst>
                <a:path w="1404" h="777" extrusionOk="0">
                  <a:moveTo>
                    <a:pt x="664" y="0"/>
                  </a:moveTo>
                  <a:cubicBezTo>
                    <a:pt x="352" y="0"/>
                    <a:pt x="46" y="196"/>
                    <a:pt x="0" y="609"/>
                  </a:cubicBezTo>
                  <a:lnTo>
                    <a:pt x="1368" y="776"/>
                  </a:lnTo>
                  <a:cubicBezTo>
                    <a:pt x="1404" y="271"/>
                    <a:pt x="1030" y="0"/>
                    <a:pt x="6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4642;p75">
              <a:extLst>
                <a:ext uri="{FF2B5EF4-FFF2-40B4-BE49-F238E27FC236}">
                  <a16:creationId xmlns:a16="http://schemas.microsoft.com/office/drawing/2014/main" id="{CD90784A-C2C9-47A9-95EB-E1FF39DBFCE8}"/>
                </a:ext>
              </a:extLst>
            </p:cNvPr>
            <p:cNvSpPr/>
            <p:nvPr/>
          </p:nvSpPr>
          <p:spPr>
            <a:xfrm>
              <a:off x="4105025" y="2454075"/>
              <a:ext cx="38125" cy="25675"/>
            </a:xfrm>
            <a:custGeom>
              <a:avLst/>
              <a:gdLst/>
              <a:ahLst/>
              <a:cxnLst/>
              <a:rect l="l" t="t" r="r" b="b"/>
              <a:pathLst>
                <a:path w="1525" h="1027" extrusionOk="0">
                  <a:moveTo>
                    <a:pt x="934" y="1"/>
                  </a:moveTo>
                  <a:cubicBezTo>
                    <a:pt x="471" y="1"/>
                    <a:pt x="1" y="469"/>
                    <a:pt x="290" y="1026"/>
                  </a:cubicBezTo>
                  <a:lnTo>
                    <a:pt x="1525" y="392"/>
                  </a:lnTo>
                  <a:cubicBezTo>
                    <a:pt x="1392" y="116"/>
                    <a:pt x="1164" y="1"/>
                    <a:pt x="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4643;p75">
              <a:extLst>
                <a:ext uri="{FF2B5EF4-FFF2-40B4-BE49-F238E27FC236}">
                  <a16:creationId xmlns:a16="http://schemas.microsoft.com/office/drawing/2014/main" id="{57A343BB-7D84-4381-BAFA-744CE99270D0}"/>
                </a:ext>
              </a:extLst>
            </p:cNvPr>
            <p:cNvSpPr/>
            <p:nvPr/>
          </p:nvSpPr>
          <p:spPr>
            <a:xfrm>
              <a:off x="4235700" y="2499650"/>
              <a:ext cx="30050" cy="30125"/>
            </a:xfrm>
            <a:custGeom>
              <a:avLst/>
              <a:gdLst/>
              <a:ahLst/>
              <a:cxnLst/>
              <a:rect l="l" t="t" r="r" b="b"/>
              <a:pathLst>
                <a:path w="1202" h="1205" extrusionOk="0">
                  <a:moveTo>
                    <a:pt x="624" y="1"/>
                  </a:moveTo>
                  <a:cubicBezTo>
                    <a:pt x="605" y="1"/>
                    <a:pt x="586" y="2"/>
                    <a:pt x="567" y="4"/>
                  </a:cubicBezTo>
                  <a:cubicBezTo>
                    <a:pt x="234" y="4"/>
                    <a:pt x="0" y="304"/>
                    <a:pt x="34" y="638"/>
                  </a:cubicBezTo>
                  <a:cubicBezTo>
                    <a:pt x="34" y="971"/>
                    <a:pt x="301" y="1205"/>
                    <a:pt x="634" y="1205"/>
                  </a:cubicBezTo>
                  <a:cubicBezTo>
                    <a:pt x="968" y="1171"/>
                    <a:pt x="1201" y="904"/>
                    <a:pt x="1201" y="571"/>
                  </a:cubicBezTo>
                  <a:cubicBezTo>
                    <a:pt x="1170" y="256"/>
                    <a:pt x="931" y="1"/>
                    <a:pt x="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4644;p75">
              <a:extLst>
                <a:ext uri="{FF2B5EF4-FFF2-40B4-BE49-F238E27FC236}">
                  <a16:creationId xmlns:a16="http://schemas.microsoft.com/office/drawing/2014/main" id="{D4933D20-1757-4DEB-8C16-4B06BDCF7F84}"/>
                </a:ext>
              </a:extLst>
            </p:cNvPr>
            <p:cNvSpPr/>
            <p:nvPr/>
          </p:nvSpPr>
          <p:spPr>
            <a:xfrm>
              <a:off x="4199825" y="2511400"/>
              <a:ext cx="47575" cy="81750"/>
            </a:xfrm>
            <a:custGeom>
              <a:avLst/>
              <a:gdLst/>
              <a:ahLst/>
              <a:cxnLst/>
              <a:rect l="l" t="t" r="r" b="b"/>
              <a:pathLst>
                <a:path w="1903" h="3270" extrusionOk="0">
                  <a:moveTo>
                    <a:pt x="1" y="1"/>
                  </a:moveTo>
                  <a:lnTo>
                    <a:pt x="268" y="3270"/>
                  </a:lnTo>
                  <a:lnTo>
                    <a:pt x="1902" y="25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4645;p75">
              <a:extLst>
                <a:ext uri="{FF2B5EF4-FFF2-40B4-BE49-F238E27FC236}">
                  <a16:creationId xmlns:a16="http://schemas.microsoft.com/office/drawing/2014/main" id="{5B29A6A1-DE38-4CDA-B8F3-3A01E44EBD30}"/>
                </a:ext>
              </a:extLst>
            </p:cNvPr>
            <p:cNvSpPr/>
            <p:nvPr/>
          </p:nvSpPr>
          <p:spPr>
            <a:xfrm>
              <a:off x="4037225" y="2630650"/>
              <a:ext cx="115100" cy="72575"/>
            </a:xfrm>
            <a:custGeom>
              <a:avLst/>
              <a:gdLst/>
              <a:ahLst/>
              <a:cxnLst/>
              <a:rect l="l" t="t" r="r" b="b"/>
              <a:pathLst>
                <a:path w="4604" h="2903" extrusionOk="0">
                  <a:moveTo>
                    <a:pt x="0" y="1"/>
                  </a:moveTo>
                  <a:cubicBezTo>
                    <a:pt x="167" y="568"/>
                    <a:pt x="501" y="1035"/>
                    <a:pt x="968" y="1402"/>
                  </a:cubicBezTo>
                  <a:cubicBezTo>
                    <a:pt x="1802" y="2102"/>
                    <a:pt x="4604" y="2903"/>
                    <a:pt x="4604" y="2903"/>
                  </a:cubicBezTo>
                  <a:lnTo>
                    <a:pt x="4604" y="2069"/>
                  </a:lnTo>
                  <a:cubicBezTo>
                    <a:pt x="3236" y="1902"/>
                    <a:pt x="434" y="1135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4646;p75">
              <a:extLst>
                <a:ext uri="{FF2B5EF4-FFF2-40B4-BE49-F238E27FC236}">
                  <a16:creationId xmlns:a16="http://schemas.microsoft.com/office/drawing/2014/main" id="{770989BE-2F62-4C3F-B80C-890BF3ED6705}"/>
                </a:ext>
              </a:extLst>
            </p:cNvPr>
            <p:cNvSpPr/>
            <p:nvPr/>
          </p:nvSpPr>
          <p:spPr>
            <a:xfrm>
              <a:off x="4288225" y="3804000"/>
              <a:ext cx="1176700" cy="988450"/>
            </a:xfrm>
            <a:custGeom>
              <a:avLst/>
              <a:gdLst/>
              <a:ahLst/>
              <a:cxnLst/>
              <a:rect l="l" t="t" r="r" b="b"/>
              <a:pathLst>
                <a:path w="47068" h="39538" extrusionOk="0">
                  <a:moveTo>
                    <a:pt x="4250" y="0"/>
                  </a:moveTo>
                  <a:cubicBezTo>
                    <a:pt x="3962" y="0"/>
                    <a:pt x="3670" y="67"/>
                    <a:pt x="3403" y="201"/>
                  </a:cubicBezTo>
                  <a:cubicBezTo>
                    <a:pt x="3203" y="267"/>
                    <a:pt x="3070" y="467"/>
                    <a:pt x="3070" y="668"/>
                  </a:cubicBezTo>
                  <a:lnTo>
                    <a:pt x="1" y="31290"/>
                  </a:lnTo>
                  <a:cubicBezTo>
                    <a:pt x="34" y="31456"/>
                    <a:pt x="101" y="31556"/>
                    <a:pt x="268" y="31623"/>
                  </a:cubicBezTo>
                  <a:cubicBezTo>
                    <a:pt x="451" y="31723"/>
                    <a:pt x="651" y="31773"/>
                    <a:pt x="851" y="31773"/>
                  </a:cubicBezTo>
                  <a:cubicBezTo>
                    <a:pt x="1052" y="31773"/>
                    <a:pt x="1252" y="31723"/>
                    <a:pt x="1435" y="31623"/>
                  </a:cubicBezTo>
                  <a:cubicBezTo>
                    <a:pt x="1569" y="31556"/>
                    <a:pt x="1669" y="31456"/>
                    <a:pt x="1702" y="31290"/>
                  </a:cubicBezTo>
                  <a:lnTo>
                    <a:pt x="5438" y="668"/>
                  </a:lnTo>
                  <a:cubicBezTo>
                    <a:pt x="5405" y="467"/>
                    <a:pt x="5271" y="267"/>
                    <a:pt x="5071" y="201"/>
                  </a:cubicBezTo>
                  <a:cubicBezTo>
                    <a:pt x="4821" y="67"/>
                    <a:pt x="4537" y="0"/>
                    <a:pt x="4250" y="0"/>
                  </a:cubicBezTo>
                  <a:close/>
                  <a:moveTo>
                    <a:pt x="42815" y="0"/>
                  </a:moveTo>
                  <a:cubicBezTo>
                    <a:pt x="42523" y="0"/>
                    <a:pt x="42231" y="67"/>
                    <a:pt x="41964" y="201"/>
                  </a:cubicBezTo>
                  <a:cubicBezTo>
                    <a:pt x="41797" y="267"/>
                    <a:pt x="41664" y="467"/>
                    <a:pt x="41631" y="668"/>
                  </a:cubicBezTo>
                  <a:lnTo>
                    <a:pt x="45367" y="31290"/>
                  </a:lnTo>
                  <a:cubicBezTo>
                    <a:pt x="45400" y="31456"/>
                    <a:pt x="45500" y="31556"/>
                    <a:pt x="45633" y="31623"/>
                  </a:cubicBezTo>
                  <a:cubicBezTo>
                    <a:pt x="45817" y="31723"/>
                    <a:pt x="46017" y="31773"/>
                    <a:pt x="46221" y="31773"/>
                  </a:cubicBezTo>
                  <a:cubicBezTo>
                    <a:pt x="46426" y="31773"/>
                    <a:pt x="46634" y="31723"/>
                    <a:pt x="46834" y="31623"/>
                  </a:cubicBezTo>
                  <a:cubicBezTo>
                    <a:pt x="46968" y="31556"/>
                    <a:pt x="47034" y="31456"/>
                    <a:pt x="47068" y="31290"/>
                  </a:cubicBezTo>
                  <a:lnTo>
                    <a:pt x="43999" y="668"/>
                  </a:lnTo>
                  <a:cubicBezTo>
                    <a:pt x="43999" y="467"/>
                    <a:pt x="43865" y="267"/>
                    <a:pt x="43665" y="201"/>
                  </a:cubicBezTo>
                  <a:cubicBezTo>
                    <a:pt x="43398" y="67"/>
                    <a:pt x="43107" y="0"/>
                    <a:pt x="42815" y="0"/>
                  </a:cubicBezTo>
                  <a:close/>
                  <a:moveTo>
                    <a:pt x="23518" y="4946"/>
                  </a:moveTo>
                  <a:cubicBezTo>
                    <a:pt x="23201" y="4946"/>
                    <a:pt x="22884" y="5021"/>
                    <a:pt x="22584" y="5171"/>
                  </a:cubicBezTo>
                  <a:cubicBezTo>
                    <a:pt x="22383" y="5238"/>
                    <a:pt x="22217" y="5438"/>
                    <a:pt x="22217" y="5705"/>
                  </a:cubicBezTo>
                  <a:lnTo>
                    <a:pt x="22584" y="38995"/>
                  </a:lnTo>
                  <a:cubicBezTo>
                    <a:pt x="22617" y="39162"/>
                    <a:pt x="22717" y="39295"/>
                    <a:pt x="22850" y="39362"/>
                  </a:cubicBezTo>
                  <a:cubicBezTo>
                    <a:pt x="23067" y="39479"/>
                    <a:pt x="23292" y="39537"/>
                    <a:pt x="23518" y="39537"/>
                  </a:cubicBezTo>
                  <a:cubicBezTo>
                    <a:pt x="23743" y="39537"/>
                    <a:pt x="23968" y="39479"/>
                    <a:pt x="24185" y="39362"/>
                  </a:cubicBezTo>
                  <a:cubicBezTo>
                    <a:pt x="24318" y="39295"/>
                    <a:pt x="24418" y="39162"/>
                    <a:pt x="24418" y="38995"/>
                  </a:cubicBezTo>
                  <a:lnTo>
                    <a:pt x="24819" y="5705"/>
                  </a:lnTo>
                  <a:cubicBezTo>
                    <a:pt x="24785" y="5471"/>
                    <a:pt x="24652" y="5238"/>
                    <a:pt x="24452" y="5171"/>
                  </a:cubicBezTo>
                  <a:cubicBezTo>
                    <a:pt x="24151" y="5021"/>
                    <a:pt x="23835" y="4946"/>
                    <a:pt x="23518" y="4946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4647;p75">
              <a:extLst>
                <a:ext uri="{FF2B5EF4-FFF2-40B4-BE49-F238E27FC236}">
                  <a16:creationId xmlns:a16="http://schemas.microsoft.com/office/drawing/2014/main" id="{71AE7B1F-E5AC-4DC1-A391-A2500FBA5659}"/>
                </a:ext>
              </a:extLst>
            </p:cNvPr>
            <p:cNvSpPr/>
            <p:nvPr/>
          </p:nvSpPr>
          <p:spPr>
            <a:xfrm>
              <a:off x="4843625" y="3927625"/>
              <a:ext cx="65075" cy="255625"/>
            </a:xfrm>
            <a:custGeom>
              <a:avLst/>
              <a:gdLst/>
              <a:ahLst/>
              <a:cxnLst/>
              <a:rect l="l" t="t" r="r" b="b"/>
              <a:pathLst>
                <a:path w="2603" h="10225" extrusionOk="0">
                  <a:moveTo>
                    <a:pt x="1302" y="1"/>
                  </a:moveTo>
                  <a:cubicBezTo>
                    <a:pt x="985" y="1"/>
                    <a:pt x="668" y="76"/>
                    <a:pt x="368" y="226"/>
                  </a:cubicBezTo>
                  <a:cubicBezTo>
                    <a:pt x="167" y="293"/>
                    <a:pt x="1" y="493"/>
                    <a:pt x="1" y="760"/>
                  </a:cubicBezTo>
                  <a:lnTo>
                    <a:pt x="101" y="10200"/>
                  </a:lnTo>
                  <a:cubicBezTo>
                    <a:pt x="501" y="10216"/>
                    <a:pt x="901" y="10225"/>
                    <a:pt x="1302" y="10225"/>
                  </a:cubicBezTo>
                  <a:cubicBezTo>
                    <a:pt x="1702" y="10225"/>
                    <a:pt x="2102" y="10216"/>
                    <a:pt x="2502" y="10200"/>
                  </a:cubicBezTo>
                  <a:lnTo>
                    <a:pt x="2603" y="760"/>
                  </a:lnTo>
                  <a:cubicBezTo>
                    <a:pt x="2569" y="493"/>
                    <a:pt x="2436" y="293"/>
                    <a:pt x="2236" y="226"/>
                  </a:cubicBezTo>
                  <a:cubicBezTo>
                    <a:pt x="1935" y="76"/>
                    <a:pt x="1619" y="1"/>
                    <a:pt x="1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4648;p75">
              <a:extLst>
                <a:ext uri="{FF2B5EF4-FFF2-40B4-BE49-F238E27FC236}">
                  <a16:creationId xmlns:a16="http://schemas.microsoft.com/office/drawing/2014/main" id="{E55ACF25-A353-48E1-B98B-A5D53CFA8AB4}"/>
                </a:ext>
              </a:extLst>
            </p:cNvPr>
            <p:cNvSpPr/>
            <p:nvPr/>
          </p:nvSpPr>
          <p:spPr>
            <a:xfrm>
              <a:off x="5328975" y="3804000"/>
              <a:ext cx="81750" cy="267725"/>
            </a:xfrm>
            <a:custGeom>
              <a:avLst/>
              <a:gdLst/>
              <a:ahLst/>
              <a:cxnLst/>
              <a:rect l="l" t="t" r="r" b="b"/>
              <a:pathLst>
                <a:path w="3270" h="10709" extrusionOk="0">
                  <a:moveTo>
                    <a:pt x="1185" y="0"/>
                  </a:moveTo>
                  <a:cubicBezTo>
                    <a:pt x="893" y="0"/>
                    <a:pt x="601" y="67"/>
                    <a:pt x="334" y="201"/>
                  </a:cubicBezTo>
                  <a:cubicBezTo>
                    <a:pt x="167" y="267"/>
                    <a:pt x="34" y="467"/>
                    <a:pt x="1" y="668"/>
                  </a:cubicBezTo>
                  <a:lnTo>
                    <a:pt x="1235" y="10708"/>
                  </a:lnTo>
                  <a:lnTo>
                    <a:pt x="1768" y="10408"/>
                  </a:lnTo>
                  <a:cubicBezTo>
                    <a:pt x="2302" y="10108"/>
                    <a:pt x="2803" y="9807"/>
                    <a:pt x="3270" y="9474"/>
                  </a:cubicBezTo>
                  <a:lnTo>
                    <a:pt x="2369" y="668"/>
                  </a:lnTo>
                  <a:cubicBezTo>
                    <a:pt x="2369" y="467"/>
                    <a:pt x="2235" y="267"/>
                    <a:pt x="2035" y="201"/>
                  </a:cubicBezTo>
                  <a:cubicBezTo>
                    <a:pt x="1768" y="67"/>
                    <a:pt x="1477" y="0"/>
                    <a:pt x="1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4649;p75">
              <a:extLst>
                <a:ext uri="{FF2B5EF4-FFF2-40B4-BE49-F238E27FC236}">
                  <a16:creationId xmlns:a16="http://schemas.microsoft.com/office/drawing/2014/main" id="{98D96091-EAD1-40BE-9004-FBB26DF4707D}"/>
                </a:ext>
              </a:extLst>
            </p:cNvPr>
            <p:cNvSpPr/>
            <p:nvPr/>
          </p:nvSpPr>
          <p:spPr>
            <a:xfrm>
              <a:off x="4343275" y="3804000"/>
              <a:ext cx="80925" cy="267725"/>
            </a:xfrm>
            <a:custGeom>
              <a:avLst/>
              <a:gdLst/>
              <a:ahLst/>
              <a:cxnLst/>
              <a:rect l="l" t="t" r="r" b="b"/>
              <a:pathLst>
                <a:path w="3237" h="10709" extrusionOk="0">
                  <a:moveTo>
                    <a:pt x="2048" y="0"/>
                  </a:moveTo>
                  <a:cubicBezTo>
                    <a:pt x="1760" y="0"/>
                    <a:pt x="1468" y="67"/>
                    <a:pt x="1201" y="201"/>
                  </a:cubicBezTo>
                  <a:cubicBezTo>
                    <a:pt x="1001" y="267"/>
                    <a:pt x="868" y="467"/>
                    <a:pt x="868" y="668"/>
                  </a:cubicBezTo>
                  <a:lnTo>
                    <a:pt x="0" y="9441"/>
                  </a:lnTo>
                  <a:cubicBezTo>
                    <a:pt x="467" y="9774"/>
                    <a:pt x="968" y="10108"/>
                    <a:pt x="1501" y="10408"/>
                  </a:cubicBezTo>
                  <a:lnTo>
                    <a:pt x="2035" y="10708"/>
                  </a:lnTo>
                  <a:lnTo>
                    <a:pt x="3236" y="701"/>
                  </a:lnTo>
                  <a:cubicBezTo>
                    <a:pt x="3236" y="467"/>
                    <a:pt x="3069" y="267"/>
                    <a:pt x="2869" y="201"/>
                  </a:cubicBezTo>
                  <a:cubicBezTo>
                    <a:pt x="2619" y="67"/>
                    <a:pt x="2335" y="0"/>
                    <a:pt x="20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4650;p75">
              <a:extLst>
                <a:ext uri="{FF2B5EF4-FFF2-40B4-BE49-F238E27FC236}">
                  <a16:creationId xmlns:a16="http://schemas.microsoft.com/office/drawing/2014/main" id="{833CFB9E-4E7A-465A-B77D-BBE858080F85}"/>
                </a:ext>
              </a:extLst>
            </p:cNvPr>
            <p:cNvSpPr/>
            <p:nvPr/>
          </p:nvSpPr>
          <p:spPr>
            <a:xfrm>
              <a:off x="4174825" y="3262350"/>
              <a:ext cx="1404350" cy="830625"/>
            </a:xfrm>
            <a:custGeom>
              <a:avLst/>
              <a:gdLst/>
              <a:ahLst/>
              <a:cxnLst/>
              <a:rect l="l" t="t" r="r" b="b"/>
              <a:pathLst>
                <a:path w="56174" h="33225" extrusionOk="0">
                  <a:moveTo>
                    <a:pt x="28074" y="1"/>
                  </a:moveTo>
                  <a:cubicBezTo>
                    <a:pt x="20890" y="1"/>
                    <a:pt x="13710" y="1585"/>
                    <a:pt x="8239" y="4754"/>
                  </a:cubicBezTo>
                  <a:cubicBezTo>
                    <a:pt x="2736" y="7923"/>
                    <a:pt x="0" y="12060"/>
                    <a:pt x="34" y="16229"/>
                  </a:cubicBezTo>
                  <a:lnTo>
                    <a:pt x="34" y="17030"/>
                  </a:lnTo>
                  <a:cubicBezTo>
                    <a:pt x="34" y="21166"/>
                    <a:pt x="2769" y="25302"/>
                    <a:pt x="8239" y="28471"/>
                  </a:cubicBezTo>
                  <a:cubicBezTo>
                    <a:pt x="13727" y="31640"/>
                    <a:pt x="20915" y="33225"/>
                    <a:pt x="28099" y="33225"/>
                  </a:cubicBezTo>
                  <a:cubicBezTo>
                    <a:pt x="35284" y="33225"/>
                    <a:pt x="42464" y="31640"/>
                    <a:pt x="47934" y="28471"/>
                  </a:cubicBezTo>
                  <a:cubicBezTo>
                    <a:pt x="53438" y="25302"/>
                    <a:pt x="56174" y="21166"/>
                    <a:pt x="56174" y="17030"/>
                  </a:cubicBezTo>
                  <a:lnTo>
                    <a:pt x="56174" y="16229"/>
                  </a:lnTo>
                  <a:cubicBezTo>
                    <a:pt x="56174" y="12060"/>
                    <a:pt x="53405" y="7923"/>
                    <a:pt x="47934" y="4754"/>
                  </a:cubicBezTo>
                  <a:cubicBezTo>
                    <a:pt x="42447" y="1585"/>
                    <a:pt x="35259" y="1"/>
                    <a:pt x="280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4651;p75">
              <a:extLst>
                <a:ext uri="{FF2B5EF4-FFF2-40B4-BE49-F238E27FC236}">
                  <a16:creationId xmlns:a16="http://schemas.microsoft.com/office/drawing/2014/main" id="{338F020D-499C-4DBF-9DFA-4B190142F7DE}"/>
                </a:ext>
              </a:extLst>
            </p:cNvPr>
            <p:cNvSpPr/>
            <p:nvPr/>
          </p:nvSpPr>
          <p:spPr>
            <a:xfrm>
              <a:off x="4174825" y="3209825"/>
              <a:ext cx="1402675" cy="845000"/>
            </a:xfrm>
            <a:custGeom>
              <a:avLst/>
              <a:gdLst/>
              <a:ahLst/>
              <a:cxnLst/>
              <a:rect l="l" t="t" r="r" b="b"/>
              <a:pathLst>
                <a:path w="56107" h="33800" extrusionOk="0">
                  <a:moveTo>
                    <a:pt x="28054" y="0"/>
                  </a:moveTo>
                  <a:cubicBezTo>
                    <a:pt x="20874" y="0"/>
                    <a:pt x="13693" y="1585"/>
                    <a:pt x="8206" y="4754"/>
                  </a:cubicBezTo>
                  <a:cubicBezTo>
                    <a:pt x="2736" y="7923"/>
                    <a:pt x="0" y="12059"/>
                    <a:pt x="0" y="16229"/>
                  </a:cubicBezTo>
                  <a:lnTo>
                    <a:pt x="0" y="17029"/>
                  </a:lnTo>
                  <a:cubicBezTo>
                    <a:pt x="0" y="21166"/>
                    <a:pt x="2736" y="25902"/>
                    <a:pt x="8206" y="29071"/>
                  </a:cubicBezTo>
                  <a:cubicBezTo>
                    <a:pt x="13693" y="32223"/>
                    <a:pt x="20874" y="33800"/>
                    <a:pt x="28054" y="33800"/>
                  </a:cubicBezTo>
                  <a:cubicBezTo>
                    <a:pt x="35234" y="33800"/>
                    <a:pt x="42414" y="32223"/>
                    <a:pt x="47901" y="29071"/>
                  </a:cubicBezTo>
                  <a:cubicBezTo>
                    <a:pt x="53372" y="25902"/>
                    <a:pt x="56107" y="21766"/>
                    <a:pt x="56107" y="17596"/>
                  </a:cubicBezTo>
                  <a:lnTo>
                    <a:pt x="56107" y="16229"/>
                  </a:lnTo>
                  <a:cubicBezTo>
                    <a:pt x="56107" y="12059"/>
                    <a:pt x="53372" y="7923"/>
                    <a:pt x="47901" y="4754"/>
                  </a:cubicBezTo>
                  <a:cubicBezTo>
                    <a:pt x="42414" y="1585"/>
                    <a:pt x="35234" y="0"/>
                    <a:pt x="28054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4652;p75">
              <a:extLst>
                <a:ext uri="{FF2B5EF4-FFF2-40B4-BE49-F238E27FC236}">
                  <a16:creationId xmlns:a16="http://schemas.microsoft.com/office/drawing/2014/main" id="{6B65A72B-8C57-4898-B130-81DC6BE00F8E}"/>
                </a:ext>
              </a:extLst>
            </p:cNvPr>
            <p:cNvSpPr/>
            <p:nvPr/>
          </p:nvSpPr>
          <p:spPr>
            <a:xfrm>
              <a:off x="4174825" y="3209825"/>
              <a:ext cx="1402675" cy="845000"/>
            </a:xfrm>
            <a:custGeom>
              <a:avLst/>
              <a:gdLst/>
              <a:ahLst/>
              <a:cxnLst/>
              <a:rect l="l" t="t" r="r" b="b"/>
              <a:pathLst>
                <a:path w="56107" h="33800" extrusionOk="0">
                  <a:moveTo>
                    <a:pt x="28054" y="0"/>
                  </a:moveTo>
                  <a:cubicBezTo>
                    <a:pt x="20874" y="0"/>
                    <a:pt x="13693" y="1585"/>
                    <a:pt x="8206" y="4754"/>
                  </a:cubicBezTo>
                  <a:cubicBezTo>
                    <a:pt x="2736" y="7923"/>
                    <a:pt x="0" y="12059"/>
                    <a:pt x="0" y="16229"/>
                  </a:cubicBezTo>
                  <a:lnTo>
                    <a:pt x="0" y="17029"/>
                  </a:lnTo>
                  <a:cubicBezTo>
                    <a:pt x="0" y="21166"/>
                    <a:pt x="2736" y="25902"/>
                    <a:pt x="8206" y="29071"/>
                  </a:cubicBezTo>
                  <a:cubicBezTo>
                    <a:pt x="13693" y="32223"/>
                    <a:pt x="20874" y="33800"/>
                    <a:pt x="28054" y="33800"/>
                  </a:cubicBezTo>
                  <a:cubicBezTo>
                    <a:pt x="35234" y="33800"/>
                    <a:pt x="42414" y="32223"/>
                    <a:pt x="47901" y="29071"/>
                  </a:cubicBezTo>
                  <a:cubicBezTo>
                    <a:pt x="53372" y="25902"/>
                    <a:pt x="56107" y="21766"/>
                    <a:pt x="56107" y="17596"/>
                  </a:cubicBezTo>
                  <a:lnTo>
                    <a:pt x="56107" y="16229"/>
                  </a:lnTo>
                  <a:cubicBezTo>
                    <a:pt x="56107" y="12059"/>
                    <a:pt x="53372" y="7923"/>
                    <a:pt x="47901" y="4754"/>
                  </a:cubicBezTo>
                  <a:cubicBezTo>
                    <a:pt x="42414" y="1585"/>
                    <a:pt x="35234" y="0"/>
                    <a:pt x="280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4653;p75">
              <a:extLst>
                <a:ext uri="{FF2B5EF4-FFF2-40B4-BE49-F238E27FC236}">
                  <a16:creationId xmlns:a16="http://schemas.microsoft.com/office/drawing/2014/main" id="{0B88C029-A51E-4BF3-9337-404ECA9F9616}"/>
                </a:ext>
              </a:extLst>
            </p:cNvPr>
            <p:cNvSpPr/>
            <p:nvPr/>
          </p:nvSpPr>
          <p:spPr>
            <a:xfrm>
              <a:off x="4174825" y="3209825"/>
              <a:ext cx="1402675" cy="845000"/>
            </a:xfrm>
            <a:custGeom>
              <a:avLst/>
              <a:gdLst/>
              <a:ahLst/>
              <a:cxnLst/>
              <a:rect l="l" t="t" r="r" b="b"/>
              <a:pathLst>
                <a:path w="56107" h="33800" extrusionOk="0">
                  <a:moveTo>
                    <a:pt x="28054" y="0"/>
                  </a:moveTo>
                  <a:cubicBezTo>
                    <a:pt x="20874" y="0"/>
                    <a:pt x="13693" y="1585"/>
                    <a:pt x="8206" y="4754"/>
                  </a:cubicBezTo>
                  <a:cubicBezTo>
                    <a:pt x="2736" y="7923"/>
                    <a:pt x="0" y="12059"/>
                    <a:pt x="0" y="16229"/>
                  </a:cubicBezTo>
                  <a:lnTo>
                    <a:pt x="0" y="17029"/>
                  </a:lnTo>
                  <a:cubicBezTo>
                    <a:pt x="0" y="21166"/>
                    <a:pt x="2736" y="25902"/>
                    <a:pt x="8206" y="29071"/>
                  </a:cubicBezTo>
                  <a:cubicBezTo>
                    <a:pt x="13693" y="32223"/>
                    <a:pt x="20874" y="33800"/>
                    <a:pt x="28054" y="33800"/>
                  </a:cubicBezTo>
                  <a:cubicBezTo>
                    <a:pt x="35234" y="33800"/>
                    <a:pt x="42414" y="32223"/>
                    <a:pt x="47901" y="29071"/>
                  </a:cubicBezTo>
                  <a:cubicBezTo>
                    <a:pt x="53372" y="25902"/>
                    <a:pt x="56107" y="21766"/>
                    <a:pt x="56107" y="17596"/>
                  </a:cubicBezTo>
                  <a:lnTo>
                    <a:pt x="56107" y="16229"/>
                  </a:lnTo>
                  <a:cubicBezTo>
                    <a:pt x="56107" y="12059"/>
                    <a:pt x="53372" y="7923"/>
                    <a:pt x="47901" y="4754"/>
                  </a:cubicBezTo>
                  <a:cubicBezTo>
                    <a:pt x="42414" y="1585"/>
                    <a:pt x="35234" y="0"/>
                    <a:pt x="280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4654;p75">
              <a:extLst>
                <a:ext uri="{FF2B5EF4-FFF2-40B4-BE49-F238E27FC236}">
                  <a16:creationId xmlns:a16="http://schemas.microsoft.com/office/drawing/2014/main" id="{A879875A-6491-4C51-A37C-4748B3FFF6CF}"/>
                </a:ext>
              </a:extLst>
            </p:cNvPr>
            <p:cNvSpPr/>
            <p:nvPr/>
          </p:nvSpPr>
          <p:spPr>
            <a:xfrm>
              <a:off x="4105600" y="3209825"/>
              <a:ext cx="1540300" cy="810600"/>
            </a:xfrm>
            <a:custGeom>
              <a:avLst/>
              <a:gdLst/>
              <a:ahLst/>
              <a:cxnLst/>
              <a:rect l="l" t="t" r="r" b="b"/>
              <a:pathLst>
                <a:path w="61612" h="32424" extrusionOk="0">
                  <a:moveTo>
                    <a:pt x="30823" y="0"/>
                  </a:moveTo>
                  <a:cubicBezTo>
                    <a:pt x="23643" y="0"/>
                    <a:pt x="16462" y="1585"/>
                    <a:pt x="10975" y="4754"/>
                  </a:cubicBezTo>
                  <a:cubicBezTo>
                    <a:pt x="1" y="11058"/>
                    <a:pt x="1" y="21332"/>
                    <a:pt x="10975" y="27670"/>
                  </a:cubicBezTo>
                  <a:cubicBezTo>
                    <a:pt x="16462" y="30839"/>
                    <a:pt x="23643" y="32424"/>
                    <a:pt x="30823" y="32424"/>
                  </a:cubicBezTo>
                  <a:cubicBezTo>
                    <a:pt x="38003" y="32424"/>
                    <a:pt x="45183" y="30839"/>
                    <a:pt x="50670" y="27670"/>
                  </a:cubicBezTo>
                  <a:cubicBezTo>
                    <a:pt x="61611" y="21332"/>
                    <a:pt x="61611" y="11092"/>
                    <a:pt x="50670" y="4754"/>
                  </a:cubicBezTo>
                  <a:cubicBezTo>
                    <a:pt x="45183" y="1585"/>
                    <a:pt x="38003" y="0"/>
                    <a:pt x="3082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4655;p75">
              <a:extLst>
                <a:ext uri="{FF2B5EF4-FFF2-40B4-BE49-F238E27FC236}">
                  <a16:creationId xmlns:a16="http://schemas.microsoft.com/office/drawing/2014/main" id="{621FAE9B-E354-41E4-8631-A76741A16491}"/>
                </a:ext>
              </a:extLst>
            </p:cNvPr>
            <p:cNvSpPr/>
            <p:nvPr/>
          </p:nvSpPr>
          <p:spPr>
            <a:xfrm>
              <a:off x="4106425" y="3209825"/>
              <a:ext cx="1540300" cy="810600"/>
            </a:xfrm>
            <a:custGeom>
              <a:avLst/>
              <a:gdLst/>
              <a:ahLst/>
              <a:cxnLst/>
              <a:rect l="l" t="t" r="r" b="b"/>
              <a:pathLst>
                <a:path w="61612" h="32424" extrusionOk="0">
                  <a:moveTo>
                    <a:pt x="30810" y="0"/>
                  </a:moveTo>
                  <a:cubicBezTo>
                    <a:pt x="23626" y="0"/>
                    <a:pt x="16446" y="1585"/>
                    <a:pt x="10975" y="4754"/>
                  </a:cubicBezTo>
                  <a:cubicBezTo>
                    <a:pt x="1" y="11058"/>
                    <a:pt x="1" y="21332"/>
                    <a:pt x="10975" y="27670"/>
                  </a:cubicBezTo>
                  <a:cubicBezTo>
                    <a:pt x="16446" y="30839"/>
                    <a:pt x="23635" y="32424"/>
                    <a:pt x="30823" y="32424"/>
                  </a:cubicBezTo>
                  <a:cubicBezTo>
                    <a:pt x="38011" y="32424"/>
                    <a:pt x="45200" y="30839"/>
                    <a:pt x="50670" y="27670"/>
                  </a:cubicBezTo>
                  <a:cubicBezTo>
                    <a:pt x="61612" y="21332"/>
                    <a:pt x="61612" y="11092"/>
                    <a:pt x="50670" y="4754"/>
                  </a:cubicBezTo>
                  <a:cubicBezTo>
                    <a:pt x="45183" y="1585"/>
                    <a:pt x="37995" y="0"/>
                    <a:pt x="30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4656;p75">
              <a:extLst>
                <a:ext uri="{FF2B5EF4-FFF2-40B4-BE49-F238E27FC236}">
                  <a16:creationId xmlns:a16="http://schemas.microsoft.com/office/drawing/2014/main" id="{AE5A9E2A-AF6F-4F2E-B626-1AF4CEE25688}"/>
                </a:ext>
              </a:extLst>
            </p:cNvPr>
            <p:cNvSpPr/>
            <p:nvPr/>
          </p:nvSpPr>
          <p:spPr>
            <a:xfrm>
              <a:off x="4212350" y="3278625"/>
              <a:ext cx="793075" cy="457025"/>
            </a:xfrm>
            <a:custGeom>
              <a:avLst/>
              <a:gdLst/>
              <a:ahLst/>
              <a:cxnLst/>
              <a:rect l="l" t="t" r="r" b="b"/>
              <a:pathLst>
                <a:path w="31723" h="18281" extrusionOk="0">
                  <a:moveTo>
                    <a:pt x="20065" y="0"/>
                  </a:moveTo>
                  <a:cubicBezTo>
                    <a:pt x="19956" y="0"/>
                    <a:pt x="19848" y="34"/>
                    <a:pt x="19748" y="100"/>
                  </a:cubicBezTo>
                  <a:lnTo>
                    <a:pt x="100" y="11442"/>
                  </a:lnTo>
                  <a:cubicBezTo>
                    <a:pt x="0" y="11475"/>
                    <a:pt x="0" y="11642"/>
                    <a:pt x="100" y="11675"/>
                  </a:cubicBezTo>
                  <a:lnTo>
                    <a:pt x="11509" y="18280"/>
                  </a:lnTo>
                  <a:lnTo>
                    <a:pt x="31723" y="6638"/>
                  </a:lnTo>
                  <a:lnTo>
                    <a:pt x="20382" y="100"/>
                  </a:lnTo>
                  <a:cubicBezTo>
                    <a:pt x="20281" y="34"/>
                    <a:pt x="20173" y="0"/>
                    <a:pt x="20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4657;p75">
              <a:extLst>
                <a:ext uri="{FF2B5EF4-FFF2-40B4-BE49-F238E27FC236}">
                  <a16:creationId xmlns:a16="http://schemas.microsoft.com/office/drawing/2014/main" id="{D39931EE-484F-4D32-84E2-E42822748714}"/>
                </a:ext>
              </a:extLst>
            </p:cNvPr>
            <p:cNvSpPr/>
            <p:nvPr/>
          </p:nvSpPr>
          <p:spPr>
            <a:xfrm>
              <a:off x="4224850" y="3409550"/>
              <a:ext cx="759750" cy="296900"/>
            </a:xfrm>
            <a:custGeom>
              <a:avLst/>
              <a:gdLst/>
              <a:ahLst/>
              <a:cxnLst/>
              <a:rect l="l" t="t" r="r" b="b"/>
              <a:pathLst>
                <a:path w="30390" h="11876" extrusionOk="0">
                  <a:moveTo>
                    <a:pt x="30389" y="0"/>
                  </a:moveTo>
                  <a:lnTo>
                    <a:pt x="11042" y="11175"/>
                  </a:lnTo>
                  <a:lnTo>
                    <a:pt x="67" y="4871"/>
                  </a:lnTo>
                  <a:cubicBezTo>
                    <a:pt x="34" y="4837"/>
                    <a:pt x="1" y="4804"/>
                    <a:pt x="1" y="4737"/>
                  </a:cubicBezTo>
                  <a:lnTo>
                    <a:pt x="1" y="5104"/>
                  </a:lnTo>
                  <a:cubicBezTo>
                    <a:pt x="1" y="5471"/>
                    <a:pt x="201" y="5805"/>
                    <a:pt x="534" y="6005"/>
                  </a:cubicBezTo>
                  <a:lnTo>
                    <a:pt x="10508" y="11742"/>
                  </a:lnTo>
                  <a:cubicBezTo>
                    <a:pt x="10675" y="11842"/>
                    <a:pt x="10842" y="11876"/>
                    <a:pt x="11042" y="11876"/>
                  </a:cubicBezTo>
                  <a:cubicBezTo>
                    <a:pt x="11209" y="11876"/>
                    <a:pt x="11409" y="11842"/>
                    <a:pt x="11542" y="11742"/>
                  </a:cubicBezTo>
                  <a:lnTo>
                    <a:pt x="29855" y="1168"/>
                  </a:lnTo>
                  <a:cubicBezTo>
                    <a:pt x="30189" y="968"/>
                    <a:pt x="30389" y="634"/>
                    <a:pt x="30389" y="267"/>
                  </a:cubicBezTo>
                  <a:lnTo>
                    <a:pt x="3038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4658;p75">
              <a:extLst>
                <a:ext uri="{FF2B5EF4-FFF2-40B4-BE49-F238E27FC236}">
                  <a16:creationId xmlns:a16="http://schemas.microsoft.com/office/drawing/2014/main" id="{E9BBEA1B-D6A2-4240-B707-FC96E4B6DF05}"/>
                </a:ext>
              </a:extLst>
            </p:cNvPr>
            <p:cNvSpPr/>
            <p:nvPr/>
          </p:nvSpPr>
          <p:spPr>
            <a:xfrm>
              <a:off x="4500875" y="3409550"/>
              <a:ext cx="483725" cy="296900"/>
            </a:xfrm>
            <a:custGeom>
              <a:avLst/>
              <a:gdLst/>
              <a:ahLst/>
              <a:cxnLst/>
              <a:rect l="l" t="t" r="r" b="b"/>
              <a:pathLst>
                <a:path w="19349" h="11876" extrusionOk="0">
                  <a:moveTo>
                    <a:pt x="19348" y="0"/>
                  </a:moveTo>
                  <a:lnTo>
                    <a:pt x="1" y="11175"/>
                  </a:lnTo>
                  <a:lnTo>
                    <a:pt x="1" y="11876"/>
                  </a:lnTo>
                  <a:cubicBezTo>
                    <a:pt x="168" y="11876"/>
                    <a:pt x="334" y="11842"/>
                    <a:pt x="501" y="11742"/>
                  </a:cubicBezTo>
                  <a:lnTo>
                    <a:pt x="18814" y="1168"/>
                  </a:lnTo>
                  <a:cubicBezTo>
                    <a:pt x="19148" y="1001"/>
                    <a:pt x="19348" y="634"/>
                    <a:pt x="19348" y="267"/>
                  </a:cubicBezTo>
                  <a:lnTo>
                    <a:pt x="193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4659;p75">
              <a:extLst>
                <a:ext uri="{FF2B5EF4-FFF2-40B4-BE49-F238E27FC236}">
                  <a16:creationId xmlns:a16="http://schemas.microsoft.com/office/drawing/2014/main" id="{E44F5288-B620-461D-8B7B-19B4164E94F9}"/>
                </a:ext>
              </a:extLst>
            </p:cNvPr>
            <p:cNvSpPr/>
            <p:nvPr/>
          </p:nvSpPr>
          <p:spPr>
            <a:xfrm>
              <a:off x="4224850" y="3251725"/>
              <a:ext cx="759750" cy="438050"/>
            </a:xfrm>
            <a:custGeom>
              <a:avLst/>
              <a:gdLst/>
              <a:ahLst/>
              <a:cxnLst/>
              <a:rect l="l" t="t" r="r" b="b"/>
              <a:pathLst>
                <a:path w="30390" h="17522" extrusionOk="0">
                  <a:moveTo>
                    <a:pt x="19231" y="1"/>
                  </a:moveTo>
                  <a:cubicBezTo>
                    <a:pt x="19123" y="1"/>
                    <a:pt x="19014" y="26"/>
                    <a:pt x="18914" y="76"/>
                  </a:cubicBezTo>
                  <a:lnTo>
                    <a:pt x="101" y="10950"/>
                  </a:lnTo>
                  <a:cubicBezTo>
                    <a:pt x="1" y="11017"/>
                    <a:pt x="1" y="11150"/>
                    <a:pt x="101" y="11184"/>
                  </a:cubicBezTo>
                  <a:lnTo>
                    <a:pt x="11042" y="17522"/>
                  </a:lnTo>
                  <a:lnTo>
                    <a:pt x="30389" y="6313"/>
                  </a:lnTo>
                  <a:lnTo>
                    <a:pt x="19548" y="76"/>
                  </a:lnTo>
                  <a:cubicBezTo>
                    <a:pt x="19448" y="26"/>
                    <a:pt x="19340" y="1"/>
                    <a:pt x="192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4660;p75">
              <a:extLst>
                <a:ext uri="{FF2B5EF4-FFF2-40B4-BE49-F238E27FC236}">
                  <a16:creationId xmlns:a16="http://schemas.microsoft.com/office/drawing/2014/main" id="{1F86526C-3739-4C2B-9FD6-E3B703EA431C}"/>
                </a:ext>
              </a:extLst>
            </p:cNvPr>
            <p:cNvSpPr/>
            <p:nvPr/>
          </p:nvSpPr>
          <p:spPr>
            <a:xfrm>
              <a:off x="4334100" y="3114350"/>
              <a:ext cx="462850" cy="304525"/>
            </a:xfrm>
            <a:custGeom>
              <a:avLst/>
              <a:gdLst/>
              <a:ahLst/>
              <a:cxnLst/>
              <a:rect l="l" t="t" r="r" b="b"/>
              <a:pathLst>
                <a:path w="18514" h="12181" extrusionOk="0">
                  <a:moveTo>
                    <a:pt x="2569" y="0"/>
                  </a:moveTo>
                  <a:lnTo>
                    <a:pt x="0" y="4570"/>
                  </a:lnTo>
                  <a:cubicBezTo>
                    <a:pt x="3069" y="5737"/>
                    <a:pt x="7139" y="7272"/>
                    <a:pt x="7573" y="7605"/>
                  </a:cubicBezTo>
                  <a:cubicBezTo>
                    <a:pt x="8006" y="7972"/>
                    <a:pt x="8440" y="8673"/>
                    <a:pt x="9174" y="9273"/>
                  </a:cubicBezTo>
                  <a:cubicBezTo>
                    <a:pt x="9741" y="9674"/>
                    <a:pt x="10375" y="9874"/>
                    <a:pt x="11042" y="9907"/>
                  </a:cubicBezTo>
                  <a:cubicBezTo>
                    <a:pt x="11742" y="10574"/>
                    <a:pt x="12543" y="11141"/>
                    <a:pt x="13343" y="11642"/>
                  </a:cubicBezTo>
                  <a:cubicBezTo>
                    <a:pt x="13989" y="11995"/>
                    <a:pt x="14712" y="12180"/>
                    <a:pt x="15440" y="12180"/>
                  </a:cubicBezTo>
                  <a:cubicBezTo>
                    <a:pt x="15879" y="12180"/>
                    <a:pt x="16319" y="12113"/>
                    <a:pt x="16746" y="11975"/>
                  </a:cubicBezTo>
                  <a:cubicBezTo>
                    <a:pt x="18147" y="11575"/>
                    <a:pt x="18514" y="10908"/>
                    <a:pt x="17780" y="10307"/>
                  </a:cubicBezTo>
                  <a:cubicBezTo>
                    <a:pt x="17046" y="9707"/>
                    <a:pt x="13543" y="6271"/>
                    <a:pt x="12876" y="5637"/>
                  </a:cubicBezTo>
                  <a:cubicBezTo>
                    <a:pt x="12209" y="5004"/>
                    <a:pt x="11008" y="4603"/>
                    <a:pt x="10074" y="4136"/>
                  </a:cubicBezTo>
                  <a:cubicBezTo>
                    <a:pt x="8873" y="3536"/>
                    <a:pt x="8073" y="3202"/>
                    <a:pt x="7005" y="2602"/>
                  </a:cubicBezTo>
                  <a:cubicBezTo>
                    <a:pt x="5905" y="2001"/>
                    <a:pt x="4037" y="867"/>
                    <a:pt x="256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4661;p75">
              <a:extLst>
                <a:ext uri="{FF2B5EF4-FFF2-40B4-BE49-F238E27FC236}">
                  <a16:creationId xmlns:a16="http://schemas.microsoft.com/office/drawing/2014/main" id="{FC88AFAD-7F5E-4509-BA9C-4940252F4A60}"/>
                </a:ext>
              </a:extLst>
            </p:cNvPr>
            <p:cNvSpPr/>
            <p:nvPr/>
          </p:nvSpPr>
          <p:spPr>
            <a:xfrm>
              <a:off x="4351600" y="3334500"/>
              <a:ext cx="575450" cy="331925"/>
            </a:xfrm>
            <a:custGeom>
              <a:avLst/>
              <a:gdLst/>
              <a:ahLst/>
              <a:cxnLst/>
              <a:rect l="l" t="t" r="r" b="b"/>
              <a:pathLst>
                <a:path w="23018" h="13277" extrusionOk="0">
                  <a:moveTo>
                    <a:pt x="17113" y="0"/>
                  </a:moveTo>
                  <a:lnTo>
                    <a:pt x="1" y="9907"/>
                  </a:lnTo>
                  <a:lnTo>
                    <a:pt x="5872" y="13277"/>
                  </a:lnTo>
                  <a:lnTo>
                    <a:pt x="23017" y="3369"/>
                  </a:lnTo>
                  <a:lnTo>
                    <a:pt x="171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4662;p75">
              <a:extLst>
                <a:ext uri="{FF2B5EF4-FFF2-40B4-BE49-F238E27FC236}">
                  <a16:creationId xmlns:a16="http://schemas.microsoft.com/office/drawing/2014/main" id="{F8A7A1F4-892D-41CE-9EF5-71E24BCDA4CB}"/>
                </a:ext>
              </a:extLst>
            </p:cNvPr>
            <p:cNvSpPr/>
            <p:nvPr/>
          </p:nvSpPr>
          <p:spPr>
            <a:xfrm>
              <a:off x="4351600" y="3334500"/>
              <a:ext cx="575450" cy="250200"/>
            </a:xfrm>
            <a:custGeom>
              <a:avLst/>
              <a:gdLst/>
              <a:ahLst/>
              <a:cxnLst/>
              <a:rect l="l" t="t" r="r" b="b"/>
              <a:pathLst>
                <a:path w="23018" h="10008" extrusionOk="0">
                  <a:moveTo>
                    <a:pt x="17113" y="0"/>
                  </a:moveTo>
                  <a:lnTo>
                    <a:pt x="1" y="9907"/>
                  </a:lnTo>
                  <a:lnTo>
                    <a:pt x="234" y="10007"/>
                  </a:lnTo>
                  <a:lnTo>
                    <a:pt x="17113" y="267"/>
                  </a:lnTo>
                  <a:lnTo>
                    <a:pt x="22784" y="3503"/>
                  </a:lnTo>
                  <a:lnTo>
                    <a:pt x="23017" y="3369"/>
                  </a:lnTo>
                  <a:lnTo>
                    <a:pt x="171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4663;p75">
              <a:extLst>
                <a:ext uri="{FF2B5EF4-FFF2-40B4-BE49-F238E27FC236}">
                  <a16:creationId xmlns:a16="http://schemas.microsoft.com/office/drawing/2014/main" id="{A33ECBA1-53DF-4021-92F6-59FFF5F10683}"/>
                </a:ext>
              </a:extLst>
            </p:cNvPr>
            <p:cNvSpPr/>
            <p:nvPr/>
          </p:nvSpPr>
          <p:spPr>
            <a:xfrm>
              <a:off x="4425825" y="3356175"/>
              <a:ext cx="205175" cy="118450"/>
            </a:xfrm>
            <a:custGeom>
              <a:avLst/>
              <a:gdLst/>
              <a:ahLst/>
              <a:cxnLst/>
              <a:rect l="l" t="t" r="r" b="b"/>
              <a:pathLst>
                <a:path w="8207" h="4738" extrusionOk="0">
                  <a:moveTo>
                    <a:pt x="5238" y="1"/>
                  </a:moveTo>
                  <a:lnTo>
                    <a:pt x="1" y="3003"/>
                  </a:lnTo>
                  <a:lnTo>
                    <a:pt x="134" y="3069"/>
                  </a:lnTo>
                  <a:lnTo>
                    <a:pt x="3003" y="4737"/>
                  </a:lnTo>
                  <a:lnTo>
                    <a:pt x="8107" y="1769"/>
                  </a:lnTo>
                  <a:lnTo>
                    <a:pt x="8207" y="173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4664;p75">
              <a:extLst>
                <a:ext uri="{FF2B5EF4-FFF2-40B4-BE49-F238E27FC236}">
                  <a16:creationId xmlns:a16="http://schemas.microsoft.com/office/drawing/2014/main" id="{D5782B75-4ACA-4FF1-AA44-3CC2B1023F7C}"/>
                </a:ext>
              </a:extLst>
            </p:cNvPr>
            <p:cNvSpPr/>
            <p:nvPr/>
          </p:nvSpPr>
          <p:spPr>
            <a:xfrm>
              <a:off x="4429175" y="3359525"/>
              <a:ext cx="199325" cy="115100"/>
            </a:xfrm>
            <a:custGeom>
              <a:avLst/>
              <a:gdLst/>
              <a:ahLst/>
              <a:cxnLst/>
              <a:rect l="l" t="t" r="r" b="b"/>
              <a:pathLst>
                <a:path w="7973" h="4604" extrusionOk="0">
                  <a:moveTo>
                    <a:pt x="5104" y="0"/>
                  </a:moveTo>
                  <a:lnTo>
                    <a:pt x="0" y="2935"/>
                  </a:lnTo>
                  <a:lnTo>
                    <a:pt x="2869" y="4603"/>
                  </a:lnTo>
                  <a:lnTo>
                    <a:pt x="7973" y="1635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4665;p75">
              <a:extLst>
                <a:ext uri="{FF2B5EF4-FFF2-40B4-BE49-F238E27FC236}">
                  <a16:creationId xmlns:a16="http://schemas.microsoft.com/office/drawing/2014/main" id="{655CF0F6-5728-48A9-98A4-E35D2D7B6145}"/>
                </a:ext>
              </a:extLst>
            </p:cNvPr>
            <p:cNvSpPr/>
            <p:nvPr/>
          </p:nvSpPr>
          <p:spPr>
            <a:xfrm>
              <a:off x="4507550" y="3081825"/>
              <a:ext cx="547925" cy="613350"/>
            </a:xfrm>
            <a:custGeom>
              <a:avLst/>
              <a:gdLst/>
              <a:ahLst/>
              <a:cxnLst/>
              <a:rect l="l" t="t" r="r" b="b"/>
              <a:pathLst>
                <a:path w="21917" h="24534" extrusionOk="0">
                  <a:moveTo>
                    <a:pt x="21549" y="0"/>
                  </a:moveTo>
                  <a:lnTo>
                    <a:pt x="2636" y="10941"/>
                  </a:lnTo>
                  <a:cubicBezTo>
                    <a:pt x="2369" y="11075"/>
                    <a:pt x="2202" y="11308"/>
                    <a:pt x="2169" y="11575"/>
                  </a:cubicBezTo>
                  <a:lnTo>
                    <a:pt x="1" y="24451"/>
                  </a:lnTo>
                  <a:cubicBezTo>
                    <a:pt x="154" y="24507"/>
                    <a:pt x="313" y="24533"/>
                    <a:pt x="468" y="24533"/>
                  </a:cubicBezTo>
                  <a:cubicBezTo>
                    <a:pt x="684" y="24533"/>
                    <a:pt x="893" y="24481"/>
                    <a:pt x="1068" y="24384"/>
                  </a:cubicBezTo>
                  <a:lnTo>
                    <a:pt x="19315" y="13843"/>
                  </a:lnTo>
                  <a:cubicBezTo>
                    <a:pt x="19648" y="13643"/>
                    <a:pt x="19848" y="13343"/>
                    <a:pt x="19915" y="12976"/>
                  </a:cubicBezTo>
                  <a:lnTo>
                    <a:pt x="21916" y="1068"/>
                  </a:lnTo>
                  <a:cubicBezTo>
                    <a:pt x="21916" y="1001"/>
                    <a:pt x="21916" y="934"/>
                    <a:pt x="21916" y="867"/>
                  </a:cubicBezTo>
                  <a:cubicBezTo>
                    <a:pt x="21916" y="534"/>
                    <a:pt x="21783" y="234"/>
                    <a:pt x="2154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4666;p75">
              <a:extLst>
                <a:ext uri="{FF2B5EF4-FFF2-40B4-BE49-F238E27FC236}">
                  <a16:creationId xmlns:a16="http://schemas.microsoft.com/office/drawing/2014/main" id="{AB32E44E-6D3A-49C6-BDF5-B1067D9DAA1F}"/>
                </a:ext>
              </a:extLst>
            </p:cNvPr>
            <p:cNvSpPr/>
            <p:nvPr/>
          </p:nvSpPr>
          <p:spPr>
            <a:xfrm>
              <a:off x="4500875" y="3076800"/>
              <a:ext cx="546250" cy="616300"/>
            </a:xfrm>
            <a:custGeom>
              <a:avLst/>
              <a:gdLst/>
              <a:ahLst/>
              <a:cxnLst/>
              <a:rect l="l" t="t" r="r" b="b"/>
              <a:pathLst>
                <a:path w="21850" h="24652" extrusionOk="0">
                  <a:moveTo>
                    <a:pt x="21583" y="1"/>
                  </a:moveTo>
                  <a:lnTo>
                    <a:pt x="2603" y="10975"/>
                  </a:lnTo>
                  <a:cubicBezTo>
                    <a:pt x="2369" y="11109"/>
                    <a:pt x="2202" y="11342"/>
                    <a:pt x="2136" y="11609"/>
                  </a:cubicBezTo>
                  <a:lnTo>
                    <a:pt x="1" y="24485"/>
                  </a:lnTo>
                  <a:lnTo>
                    <a:pt x="101" y="24585"/>
                  </a:lnTo>
                  <a:cubicBezTo>
                    <a:pt x="168" y="24619"/>
                    <a:pt x="234" y="24619"/>
                    <a:pt x="301" y="24652"/>
                  </a:cubicBezTo>
                  <a:lnTo>
                    <a:pt x="2436" y="11776"/>
                  </a:lnTo>
                  <a:cubicBezTo>
                    <a:pt x="2469" y="11509"/>
                    <a:pt x="2636" y="11276"/>
                    <a:pt x="2903" y="11142"/>
                  </a:cubicBezTo>
                  <a:lnTo>
                    <a:pt x="21850" y="201"/>
                  </a:lnTo>
                  <a:cubicBezTo>
                    <a:pt x="21783" y="101"/>
                    <a:pt x="21683" y="68"/>
                    <a:pt x="215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4667;p75">
              <a:extLst>
                <a:ext uri="{FF2B5EF4-FFF2-40B4-BE49-F238E27FC236}">
                  <a16:creationId xmlns:a16="http://schemas.microsoft.com/office/drawing/2014/main" id="{C2AA9619-1184-4A7E-9AEE-5921CEE61A5F}"/>
                </a:ext>
              </a:extLst>
            </p:cNvPr>
            <p:cNvSpPr/>
            <p:nvPr/>
          </p:nvSpPr>
          <p:spPr>
            <a:xfrm>
              <a:off x="4500875" y="3357000"/>
              <a:ext cx="65075" cy="336100"/>
            </a:xfrm>
            <a:custGeom>
              <a:avLst/>
              <a:gdLst/>
              <a:ahLst/>
              <a:cxnLst/>
              <a:rect l="l" t="t" r="r" b="b"/>
              <a:pathLst>
                <a:path w="2603" h="13444" extrusionOk="0">
                  <a:moveTo>
                    <a:pt x="2336" y="1"/>
                  </a:moveTo>
                  <a:cubicBezTo>
                    <a:pt x="2236" y="101"/>
                    <a:pt x="2169" y="234"/>
                    <a:pt x="2136" y="401"/>
                  </a:cubicBezTo>
                  <a:lnTo>
                    <a:pt x="1" y="13277"/>
                  </a:lnTo>
                  <a:lnTo>
                    <a:pt x="101" y="13377"/>
                  </a:lnTo>
                  <a:cubicBezTo>
                    <a:pt x="168" y="13411"/>
                    <a:pt x="234" y="13411"/>
                    <a:pt x="301" y="13444"/>
                  </a:cubicBezTo>
                  <a:lnTo>
                    <a:pt x="2436" y="568"/>
                  </a:lnTo>
                  <a:cubicBezTo>
                    <a:pt x="2469" y="435"/>
                    <a:pt x="2536" y="268"/>
                    <a:pt x="2603" y="168"/>
                  </a:cubicBezTo>
                  <a:lnTo>
                    <a:pt x="233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4668;p75">
              <a:extLst>
                <a:ext uri="{FF2B5EF4-FFF2-40B4-BE49-F238E27FC236}">
                  <a16:creationId xmlns:a16="http://schemas.microsoft.com/office/drawing/2014/main" id="{A3D56BA8-5D6F-45E8-93F1-C3FD9F38F8EE}"/>
                </a:ext>
              </a:extLst>
            </p:cNvPr>
            <p:cNvSpPr/>
            <p:nvPr/>
          </p:nvSpPr>
          <p:spPr>
            <a:xfrm>
              <a:off x="4762300" y="3352325"/>
              <a:ext cx="84300" cy="86125"/>
            </a:xfrm>
            <a:custGeom>
              <a:avLst/>
              <a:gdLst/>
              <a:ahLst/>
              <a:cxnLst/>
              <a:rect l="l" t="t" r="r" b="b"/>
              <a:pathLst>
                <a:path w="3372" h="3445" extrusionOk="0">
                  <a:moveTo>
                    <a:pt x="2765" y="1"/>
                  </a:moveTo>
                  <a:cubicBezTo>
                    <a:pt x="2537" y="1"/>
                    <a:pt x="2248" y="93"/>
                    <a:pt x="1919" y="288"/>
                  </a:cubicBezTo>
                  <a:cubicBezTo>
                    <a:pt x="1052" y="788"/>
                    <a:pt x="218" y="1856"/>
                    <a:pt x="85" y="2656"/>
                  </a:cubicBezTo>
                  <a:cubicBezTo>
                    <a:pt x="0" y="3165"/>
                    <a:pt x="225" y="3444"/>
                    <a:pt x="622" y="3444"/>
                  </a:cubicBezTo>
                  <a:cubicBezTo>
                    <a:pt x="850" y="3444"/>
                    <a:pt x="1136" y="3352"/>
                    <a:pt x="1452" y="3157"/>
                  </a:cubicBezTo>
                  <a:cubicBezTo>
                    <a:pt x="2320" y="2656"/>
                    <a:pt x="3154" y="1589"/>
                    <a:pt x="3287" y="788"/>
                  </a:cubicBezTo>
                  <a:cubicBezTo>
                    <a:pt x="3372" y="280"/>
                    <a:pt x="3161" y="1"/>
                    <a:pt x="2765" y="1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4669;p75">
              <a:extLst>
                <a:ext uri="{FF2B5EF4-FFF2-40B4-BE49-F238E27FC236}">
                  <a16:creationId xmlns:a16="http://schemas.microsoft.com/office/drawing/2014/main" id="{BAFA6076-8C2D-4A9A-9BFD-46A160CC448B}"/>
                </a:ext>
              </a:extLst>
            </p:cNvPr>
            <p:cNvSpPr/>
            <p:nvPr/>
          </p:nvSpPr>
          <p:spPr>
            <a:xfrm>
              <a:off x="4972050" y="3777725"/>
              <a:ext cx="247700" cy="130750"/>
            </a:xfrm>
            <a:custGeom>
              <a:avLst/>
              <a:gdLst/>
              <a:ahLst/>
              <a:cxnLst/>
              <a:rect l="l" t="t" r="r" b="b"/>
              <a:pathLst>
                <a:path w="9908" h="5230" extrusionOk="0">
                  <a:moveTo>
                    <a:pt x="4954" y="1"/>
                  </a:moveTo>
                  <a:cubicBezTo>
                    <a:pt x="3862" y="1"/>
                    <a:pt x="2769" y="251"/>
                    <a:pt x="1769" y="751"/>
                  </a:cubicBezTo>
                  <a:cubicBezTo>
                    <a:pt x="1" y="1785"/>
                    <a:pt x="1" y="3453"/>
                    <a:pt x="1769" y="4454"/>
                  </a:cubicBezTo>
                  <a:cubicBezTo>
                    <a:pt x="2769" y="4971"/>
                    <a:pt x="3862" y="5229"/>
                    <a:pt x="4954" y="5229"/>
                  </a:cubicBezTo>
                  <a:cubicBezTo>
                    <a:pt x="6047" y="5229"/>
                    <a:pt x="7139" y="4971"/>
                    <a:pt x="8140" y="4454"/>
                  </a:cubicBezTo>
                  <a:cubicBezTo>
                    <a:pt x="9908" y="3453"/>
                    <a:pt x="9908" y="1785"/>
                    <a:pt x="8140" y="751"/>
                  </a:cubicBezTo>
                  <a:cubicBezTo>
                    <a:pt x="7139" y="251"/>
                    <a:pt x="6047" y="1"/>
                    <a:pt x="4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4670;p75">
              <a:extLst>
                <a:ext uri="{FF2B5EF4-FFF2-40B4-BE49-F238E27FC236}">
                  <a16:creationId xmlns:a16="http://schemas.microsoft.com/office/drawing/2014/main" id="{410CB3F5-AB1E-429D-8E09-35E5F02208E9}"/>
                </a:ext>
              </a:extLst>
            </p:cNvPr>
            <p:cNvSpPr/>
            <p:nvPr/>
          </p:nvSpPr>
          <p:spPr>
            <a:xfrm>
              <a:off x="4961225" y="3678900"/>
              <a:ext cx="270200" cy="195600"/>
            </a:xfrm>
            <a:custGeom>
              <a:avLst/>
              <a:gdLst/>
              <a:ahLst/>
              <a:cxnLst/>
              <a:rect l="l" t="t" r="r" b="b"/>
              <a:pathLst>
                <a:path w="10808" h="7824" extrusionOk="0">
                  <a:moveTo>
                    <a:pt x="1501" y="1"/>
                  </a:moveTo>
                  <a:cubicBezTo>
                    <a:pt x="0" y="1268"/>
                    <a:pt x="901" y="5238"/>
                    <a:pt x="2468" y="6839"/>
                  </a:cubicBezTo>
                  <a:lnTo>
                    <a:pt x="2502" y="6839"/>
                  </a:lnTo>
                  <a:lnTo>
                    <a:pt x="2569" y="6906"/>
                  </a:lnTo>
                  <a:lnTo>
                    <a:pt x="2702" y="7039"/>
                  </a:lnTo>
                  <a:lnTo>
                    <a:pt x="2735" y="7073"/>
                  </a:lnTo>
                  <a:lnTo>
                    <a:pt x="2869" y="7139"/>
                  </a:lnTo>
                  <a:cubicBezTo>
                    <a:pt x="2935" y="7206"/>
                    <a:pt x="3002" y="7239"/>
                    <a:pt x="3069" y="7273"/>
                  </a:cubicBezTo>
                  <a:cubicBezTo>
                    <a:pt x="3786" y="7640"/>
                    <a:pt x="4578" y="7823"/>
                    <a:pt x="5375" y="7823"/>
                  </a:cubicBezTo>
                  <a:cubicBezTo>
                    <a:pt x="6171" y="7823"/>
                    <a:pt x="6972" y="7640"/>
                    <a:pt x="7706" y="7273"/>
                  </a:cubicBezTo>
                  <a:cubicBezTo>
                    <a:pt x="7772" y="7239"/>
                    <a:pt x="7839" y="7206"/>
                    <a:pt x="7906" y="7139"/>
                  </a:cubicBezTo>
                  <a:lnTo>
                    <a:pt x="8039" y="7073"/>
                  </a:lnTo>
                  <a:lnTo>
                    <a:pt x="8072" y="7039"/>
                  </a:lnTo>
                  <a:cubicBezTo>
                    <a:pt x="8139" y="7006"/>
                    <a:pt x="8173" y="6973"/>
                    <a:pt x="8206" y="6906"/>
                  </a:cubicBezTo>
                  <a:lnTo>
                    <a:pt x="8273" y="6872"/>
                  </a:lnTo>
                  <a:lnTo>
                    <a:pt x="8306" y="6839"/>
                  </a:lnTo>
                  <a:cubicBezTo>
                    <a:pt x="9874" y="5238"/>
                    <a:pt x="10808" y="1235"/>
                    <a:pt x="927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4671;p75">
              <a:extLst>
                <a:ext uri="{FF2B5EF4-FFF2-40B4-BE49-F238E27FC236}">
                  <a16:creationId xmlns:a16="http://schemas.microsoft.com/office/drawing/2014/main" id="{266AAF31-5CBF-4D7A-9226-FC98805FD55D}"/>
                </a:ext>
              </a:extLst>
            </p:cNvPr>
            <p:cNvSpPr/>
            <p:nvPr/>
          </p:nvSpPr>
          <p:spPr>
            <a:xfrm>
              <a:off x="4972050" y="3647000"/>
              <a:ext cx="247700" cy="130550"/>
            </a:xfrm>
            <a:custGeom>
              <a:avLst/>
              <a:gdLst/>
              <a:ahLst/>
              <a:cxnLst/>
              <a:rect l="l" t="t" r="r" b="b"/>
              <a:pathLst>
                <a:path w="9908" h="5222" extrusionOk="0">
                  <a:moveTo>
                    <a:pt x="4954" y="1"/>
                  </a:moveTo>
                  <a:cubicBezTo>
                    <a:pt x="3862" y="1"/>
                    <a:pt x="2769" y="259"/>
                    <a:pt x="1769" y="777"/>
                  </a:cubicBezTo>
                  <a:cubicBezTo>
                    <a:pt x="1" y="1777"/>
                    <a:pt x="1" y="3445"/>
                    <a:pt x="1769" y="4446"/>
                  </a:cubicBezTo>
                  <a:cubicBezTo>
                    <a:pt x="2769" y="4963"/>
                    <a:pt x="3862" y="5221"/>
                    <a:pt x="4954" y="5221"/>
                  </a:cubicBezTo>
                  <a:cubicBezTo>
                    <a:pt x="6047" y="5221"/>
                    <a:pt x="7139" y="4963"/>
                    <a:pt x="8140" y="4446"/>
                  </a:cubicBezTo>
                  <a:cubicBezTo>
                    <a:pt x="9908" y="3445"/>
                    <a:pt x="9908" y="1777"/>
                    <a:pt x="8140" y="777"/>
                  </a:cubicBezTo>
                  <a:cubicBezTo>
                    <a:pt x="7139" y="259"/>
                    <a:pt x="6047" y="1"/>
                    <a:pt x="49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4672;p75">
              <a:extLst>
                <a:ext uri="{FF2B5EF4-FFF2-40B4-BE49-F238E27FC236}">
                  <a16:creationId xmlns:a16="http://schemas.microsoft.com/office/drawing/2014/main" id="{50AD2EE4-39B5-49C2-B7BD-8199DCFC5E36}"/>
                </a:ext>
              </a:extLst>
            </p:cNvPr>
            <p:cNvSpPr/>
            <p:nvPr/>
          </p:nvSpPr>
          <p:spPr>
            <a:xfrm>
              <a:off x="5020425" y="3672650"/>
              <a:ext cx="150975" cy="79250"/>
            </a:xfrm>
            <a:custGeom>
              <a:avLst/>
              <a:gdLst/>
              <a:ahLst/>
              <a:cxnLst/>
              <a:rect l="l" t="t" r="r" b="b"/>
              <a:pathLst>
                <a:path w="6039" h="3170" extrusionOk="0">
                  <a:moveTo>
                    <a:pt x="3019" y="1"/>
                  </a:moveTo>
                  <a:cubicBezTo>
                    <a:pt x="2352" y="1"/>
                    <a:pt x="1685" y="151"/>
                    <a:pt x="1068" y="451"/>
                  </a:cubicBezTo>
                  <a:cubicBezTo>
                    <a:pt x="0" y="1085"/>
                    <a:pt x="0" y="2086"/>
                    <a:pt x="1068" y="2719"/>
                  </a:cubicBezTo>
                  <a:cubicBezTo>
                    <a:pt x="1685" y="3020"/>
                    <a:pt x="2352" y="3170"/>
                    <a:pt x="3019" y="3170"/>
                  </a:cubicBezTo>
                  <a:cubicBezTo>
                    <a:pt x="3686" y="3170"/>
                    <a:pt x="4354" y="3020"/>
                    <a:pt x="4971" y="2719"/>
                  </a:cubicBezTo>
                  <a:cubicBezTo>
                    <a:pt x="6038" y="2086"/>
                    <a:pt x="6038" y="1085"/>
                    <a:pt x="4971" y="451"/>
                  </a:cubicBezTo>
                  <a:cubicBezTo>
                    <a:pt x="4354" y="151"/>
                    <a:pt x="3686" y="1"/>
                    <a:pt x="3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4673;p75">
              <a:extLst>
                <a:ext uri="{FF2B5EF4-FFF2-40B4-BE49-F238E27FC236}">
                  <a16:creationId xmlns:a16="http://schemas.microsoft.com/office/drawing/2014/main" id="{C587F8CE-F030-44A3-9C84-E3A28B72840F}"/>
                </a:ext>
              </a:extLst>
            </p:cNvPr>
            <p:cNvSpPr/>
            <p:nvPr/>
          </p:nvSpPr>
          <p:spPr>
            <a:xfrm>
              <a:off x="5031275" y="3699350"/>
              <a:ext cx="129275" cy="52550"/>
            </a:xfrm>
            <a:custGeom>
              <a:avLst/>
              <a:gdLst/>
              <a:ahLst/>
              <a:cxnLst/>
              <a:rect l="l" t="t" r="r" b="b"/>
              <a:pathLst>
                <a:path w="5171" h="2102" extrusionOk="0">
                  <a:moveTo>
                    <a:pt x="2585" y="0"/>
                  </a:moveTo>
                  <a:cubicBezTo>
                    <a:pt x="1918" y="0"/>
                    <a:pt x="1251" y="150"/>
                    <a:pt x="634" y="450"/>
                  </a:cubicBezTo>
                  <a:cubicBezTo>
                    <a:pt x="367" y="584"/>
                    <a:pt x="167" y="817"/>
                    <a:pt x="0" y="1051"/>
                  </a:cubicBezTo>
                  <a:cubicBezTo>
                    <a:pt x="167" y="1284"/>
                    <a:pt x="367" y="1485"/>
                    <a:pt x="634" y="1651"/>
                  </a:cubicBezTo>
                  <a:cubicBezTo>
                    <a:pt x="1251" y="1952"/>
                    <a:pt x="1918" y="2102"/>
                    <a:pt x="2585" y="2102"/>
                  </a:cubicBezTo>
                  <a:cubicBezTo>
                    <a:pt x="3252" y="2102"/>
                    <a:pt x="3920" y="1952"/>
                    <a:pt x="4537" y="1651"/>
                  </a:cubicBezTo>
                  <a:cubicBezTo>
                    <a:pt x="4770" y="1485"/>
                    <a:pt x="5004" y="1284"/>
                    <a:pt x="5170" y="1051"/>
                  </a:cubicBezTo>
                  <a:cubicBezTo>
                    <a:pt x="5004" y="817"/>
                    <a:pt x="4770" y="584"/>
                    <a:pt x="4537" y="450"/>
                  </a:cubicBezTo>
                  <a:cubicBezTo>
                    <a:pt x="3920" y="150"/>
                    <a:pt x="3252" y="0"/>
                    <a:pt x="25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4674;p75">
              <a:extLst>
                <a:ext uri="{FF2B5EF4-FFF2-40B4-BE49-F238E27FC236}">
                  <a16:creationId xmlns:a16="http://schemas.microsoft.com/office/drawing/2014/main" id="{D51B1E51-0720-4039-A6B7-CF8811C1BE90}"/>
                </a:ext>
              </a:extLst>
            </p:cNvPr>
            <p:cNvSpPr/>
            <p:nvPr/>
          </p:nvSpPr>
          <p:spPr>
            <a:xfrm>
              <a:off x="4977900" y="3518325"/>
              <a:ext cx="225175" cy="216475"/>
            </a:xfrm>
            <a:custGeom>
              <a:avLst/>
              <a:gdLst/>
              <a:ahLst/>
              <a:cxnLst/>
              <a:rect l="l" t="t" r="r" b="b"/>
              <a:pathLst>
                <a:path w="9007" h="8659" extrusionOk="0">
                  <a:moveTo>
                    <a:pt x="6203" y="0"/>
                  </a:moveTo>
                  <a:cubicBezTo>
                    <a:pt x="5850" y="0"/>
                    <a:pt x="5216" y="1317"/>
                    <a:pt x="4904" y="2254"/>
                  </a:cubicBezTo>
                  <a:cubicBezTo>
                    <a:pt x="4603" y="3288"/>
                    <a:pt x="4437" y="4122"/>
                    <a:pt x="4437" y="4122"/>
                  </a:cubicBezTo>
                  <a:cubicBezTo>
                    <a:pt x="4303" y="3322"/>
                    <a:pt x="4103" y="2554"/>
                    <a:pt x="3870" y="1787"/>
                  </a:cubicBezTo>
                  <a:cubicBezTo>
                    <a:pt x="3559" y="885"/>
                    <a:pt x="3273" y="555"/>
                    <a:pt x="3031" y="555"/>
                  </a:cubicBezTo>
                  <a:cubicBezTo>
                    <a:pt x="2986" y="555"/>
                    <a:pt x="2944" y="566"/>
                    <a:pt x="2902" y="586"/>
                  </a:cubicBezTo>
                  <a:cubicBezTo>
                    <a:pt x="2635" y="686"/>
                    <a:pt x="2469" y="1187"/>
                    <a:pt x="2369" y="2588"/>
                  </a:cubicBezTo>
                  <a:cubicBezTo>
                    <a:pt x="2369" y="3255"/>
                    <a:pt x="2369" y="3955"/>
                    <a:pt x="2435" y="4623"/>
                  </a:cubicBezTo>
                  <a:cubicBezTo>
                    <a:pt x="2435" y="4623"/>
                    <a:pt x="1902" y="4055"/>
                    <a:pt x="1334" y="3488"/>
                  </a:cubicBezTo>
                  <a:cubicBezTo>
                    <a:pt x="824" y="3003"/>
                    <a:pt x="547" y="2850"/>
                    <a:pt x="371" y="2850"/>
                  </a:cubicBezTo>
                  <a:cubicBezTo>
                    <a:pt x="317" y="2850"/>
                    <a:pt x="273" y="2865"/>
                    <a:pt x="234" y="2888"/>
                  </a:cubicBezTo>
                  <a:cubicBezTo>
                    <a:pt x="34" y="2988"/>
                    <a:pt x="0" y="3955"/>
                    <a:pt x="1001" y="5790"/>
                  </a:cubicBezTo>
                  <a:cubicBezTo>
                    <a:pt x="1468" y="6691"/>
                    <a:pt x="2135" y="7525"/>
                    <a:pt x="2869" y="8259"/>
                  </a:cubicBezTo>
                  <a:cubicBezTo>
                    <a:pt x="2869" y="8259"/>
                    <a:pt x="3492" y="8659"/>
                    <a:pt x="4599" y="8659"/>
                  </a:cubicBezTo>
                  <a:cubicBezTo>
                    <a:pt x="5152" y="8659"/>
                    <a:pt x="5827" y="8559"/>
                    <a:pt x="6605" y="8259"/>
                  </a:cubicBezTo>
                  <a:cubicBezTo>
                    <a:pt x="7205" y="7658"/>
                    <a:pt x="7739" y="6958"/>
                    <a:pt x="8173" y="6190"/>
                  </a:cubicBezTo>
                  <a:cubicBezTo>
                    <a:pt x="8873" y="4956"/>
                    <a:pt x="9007" y="3255"/>
                    <a:pt x="8640" y="3055"/>
                  </a:cubicBezTo>
                  <a:cubicBezTo>
                    <a:pt x="8619" y="3043"/>
                    <a:pt x="8595" y="3038"/>
                    <a:pt x="8567" y="3038"/>
                  </a:cubicBezTo>
                  <a:cubicBezTo>
                    <a:pt x="8108" y="3038"/>
                    <a:pt x="6772" y="4522"/>
                    <a:pt x="6772" y="4522"/>
                  </a:cubicBezTo>
                  <a:cubicBezTo>
                    <a:pt x="6905" y="3822"/>
                    <a:pt x="6972" y="3088"/>
                    <a:pt x="6938" y="2388"/>
                  </a:cubicBezTo>
                  <a:cubicBezTo>
                    <a:pt x="6872" y="1253"/>
                    <a:pt x="6605" y="219"/>
                    <a:pt x="6271" y="19"/>
                  </a:cubicBezTo>
                  <a:cubicBezTo>
                    <a:pt x="6250" y="7"/>
                    <a:pt x="6227" y="0"/>
                    <a:pt x="6203" y="0"/>
                  </a:cubicBezTo>
                  <a:close/>
                </a:path>
              </a:pathLst>
            </a:custGeom>
            <a:solidFill>
              <a:srgbClr val="FFC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4675;p75">
              <a:extLst>
                <a:ext uri="{FF2B5EF4-FFF2-40B4-BE49-F238E27FC236}">
                  <a16:creationId xmlns:a16="http://schemas.microsoft.com/office/drawing/2014/main" id="{47B0CAAF-0470-4B9B-8A07-500F7FCEC967}"/>
                </a:ext>
              </a:extLst>
            </p:cNvPr>
            <p:cNvSpPr/>
            <p:nvPr/>
          </p:nvSpPr>
          <p:spPr>
            <a:xfrm>
              <a:off x="4977900" y="3518325"/>
              <a:ext cx="225175" cy="216475"/>
            </a:xfrm>
            <a:custGeom>
              <a:avLst/>
              <a:gdLst/>
              <a:ahLst/>
              <a:cxnLst/>
              <a:rect l="l" t="t" r="r" b="b"/>
              <a:pathLst>
                <a:path w="9007" h="8659" extrusionOk="0">
                  <a:moveTo>
                    <a:pt x="6203" y="0"/>
                  </a:moveTo>
                  <a:cubicBezTo>
                    <a:pt x="5850" y="0"/>
                    <a:pt x="5216" y="1317"/>
                    <a:pt x="4904" y="2254"/>
                  </a:cubicBezTo>
                  <a:cubicBezTo>
                    <a:pt x="4603" y="3288"/>
                    <a:pt x="4437" y="4122"/>
                    <a:pt x="4437" y="4122"/>
                  </a:cubicBezTo>
                  <a:cubicBezTo>
                    <a:pt x="4303" y="3322"/>
                    <a:pt x="4103" y="2554"/>
                    <a:pt x="3870" y="1787"/>
                  </a:cubicBezTo>
                  <a:cubicBezTo>
                    <a:pt x="3559" y="885"/>
                    <a:pt x="3273" y="555"/>
                    <a:pt x="3031" y="555"/>
                  </a:cubicBezTo>
                  <a:cubicBezTo>
                    <a:pt x="2986" y="555"/>
                    <a:pt x="2944" y="566"/>
                    <a:pt x="2902" y="586"/>
                  </a:cubicBezTo>
                  <a:cubicBezTo>
                    <a:pt x="2635" y="686"/>
                    <a:pt x="2469" y="1187"/>
                    <a:pt x="2369" y="2588"/>
                  </a:cubicBezTo>
                  <a:cubicBezTo>
                    <a:pt x="2369" y="3255"/>
                    <a:pt x="2369" y="3955"/>
                    <a:pt x="2435" y="4623"/>
                  </a:cubicBezTo>
                  <a:cubicBezTo>
                    <a:pt x="2435" y="4623"/>
                    <a:pt x="1902" y="4055"/>
                    <a:pt x="1334" y="3488"/>
                  </a:cubicBezTo>
                  <a:cubicBezTo>
                    <a:pt x="824" y="3003"/>
                    <a:pt x="547" y="2850"/>
                    <a:pt x="371" y="2850"/>
                  </a:cubicBezTo>
                  <a:cubicBezTo>
                    <a:pt x="317" y="2850"/>
                    <a:pt x="273" y="2865"/>
                    <a:pt x="234" y="2888"/>
                  </a:cubicBezTo>
                  <a:cubicBezTo>
                    <a:pt x="34" y="2988"/>
                    <a:pt x="0" y="3955"/>
                    <a:pt x="1001" y="5790"/>
                  </a:cubicBezTo>
                  <a:cubicBezTo>
                    <a:pt x="1468" y="6691"/>
                    <a:pt x="2135" y="7525"/>
                    <a:pt x="2869" y="8259"/>
                  </a:cubicBezTo>
                  <a:cubicBezTo>
                    <a:pt x="2869" y="8259"/>
                    <a:pt x="3492" y="8659"/>
                    <a:pt x="4599" y="8659"/>
                  </a:cubicBezTo>
                  <a:cubicBezTo>
                    <a:pt x="5152" y="8659"/>
                    <a:pt x="5827" y="8559"/>
                    <a:pt x="6605" y="8259"/>
                  </a:cubicBezTo>
                  <a:cubicBezTo>
                    <a:pt x="7205" y="7658"/>
                    <a:pt x="7739" y="6958"/>
                    <a:pt x="8173" y="6190"/>
                  </a:cubicBezTo>
                  <a:cubicBezTo>
                    <a:pt x="8873" y="4956"/>
                    <a:pt x="9007" y="3255"/>
                    <a:pt x="8640" y="3055"/>
                  </a:cubicBezTo>
                  <a:cubicBezTo>
                    <a:pt x="8619" y="3043"/>
                    <a:pt x="8595" y="3038"/>
                    <a:pt x="8567" y="3038"/>
                  </a:cubicBezTo>
                  <a:cubicBezTo>
                    <a:pt x="8108" y="3038"/>
                    <a:pt x="6772" y="4522"/>
                    <a:pt x="6772" y="4522"/>
                  </a:cubicBezTo>
                  <a:cubicBezTo>
                    <a:pt x="6905" y="3822"/>
                    <a:pt x="6972" y="3088"/>
                    <a:pt x="6938" y="2388"/>
                  </a:cubicBezTo>
                  <a:cubicBezTo>
                    <a:pt x="6872" y="1253"/>
                    <a:pt x="6605" y="219"/>
                    <a:pt x="6271" y="19"/>
                  </a:cubicBezTo>
                  <a:cubicBezTo>
                    <a:pt x="6250" y="7"/>
                    <a:pt x="6227" y="0"/>
                    <a:pt x="62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4676;p75">
              <a:extLst>
                <a:ext uri="{FF2B5EF4-FFF2-40B4-BE49-F238E27FC236}">
                  <a16:creationId xmlns:a16="http://schemas.microsoft.com/office/drawing/2014/main" id="{6838CDAF-16D5-46BC-AB67-253DBE5560E7}"/>
                </a:ext>
              </a:extLst>
            </p:cNvPr>
            <p:cNvSpPr/>
            <p:nvPr/>
          </p:nvSpPr>
          <p:spPr>
            <a:xfrm>
              <a:off x="5120500" y="3547150"/>
              <a:ext cx="30875" cy="114275"/>
            </a:xfrm>
            <a:custGeom>
              <a:avLst/>
              <a:gdLst/>
              <a:ahLst/>
              <a:cxnLst/>
              <a:rect l="l" t="t" r="r" b="b"/>
              <a:pathLst>
                <a:path w="1235" h="4571" extrusionOk="0">
                  <a:moveTo>
                    <a:pt x="1034" y="0"/>
                  </a:moveTo>
                  <a:cubicBezTo>
                    <a:pt x="1001" y="1935"/>
                    <a:pt x="0" y="4570"/>
                    <a:pt x="0" y="4570"/>
                  </a:cubicBezTo>
                  <a:cubicBezTo>
                    <a:pt x="401" y="4237"/>
                    <a:pt x="767" y="3837"/>
                    <a:pt x="1034" y="3369"/>
                  </a:cubicBezTo>
                  <a:cubicBezTo>
                    <a:pt x="1168" y="2636"/>
                    <a:pt x="1234" y="1935"/>
                    <a:pt x="1201" y="1201"/>
                  </a:cubicBezTo>
                  <a:cubicBezTo>
                    <a:pt x="1168" y="801"/>
                    <a:pt x="1134" y="401"/>
                    <a:pt x="10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4677;p75">
              <a:extLst>
                <a:ext uri="{FF2B5EF4-FFF2-40B4-BE49-F238E27FC236}">
                  <a16:creationId xmlns:a16="http://schemas.microsoft.com/office/drawing/2014/main" id="{B8CC29A4-A2FC-46B6-B904-09258B42FAC1}"/>
                </a:ext>
              </a:extLst>
            </p:cNvPr>
            <p:cNvSpPr/>
            <p:nvPr/>
          </p:nvSpPr>
          <p:spPr>
            <a:xfrm>
              <a:off x="5081300" y="3612200"/>
              <a:ext cx="117600" cy="122200"/>
            </a:xfrm>
            <a:custGeom>
              <a:avLst/>
              <a:gdLst/>
              <a:ahLst/>
              <a:cxnLst/>
              <a:rect l="l" t="t" r="r" b="b"/>
              <a:pathLst>
                <a:path w="4704" h="4888" extrusionOk="0">
                  <a:moveTo>
                    <a:pt x="4704" y="0"/>
                  </a:moveTo>
                  <a:lnTo>
                    <a:pt x="4704" y="0"/>
                  </a:lnTo>
                  <a:cubicBezTo>
                    <a:pt x="4537" y="934"/>
                    <a:pt x="3103" y="3269"/>
                    <a:pt x="2102" y="4003"/>
                  </a:cubicBezTo>
                  <a:cubicBezTo>
                    <a:pt x="1468" y="4437"/>
                    <a:pt x="734" y="4737"/>
                    <a:pt x="0" y="4870"/>
                  </a:cubicBezTo>
                  <a:cubicBezTo>
                    <a:pt x="141" y="4882"/>
                    <a:pt x="283" y="4887"/>
                    <a:pt x="426" y="4887"/>
                  </a:cubicBezTo>
                  <a:cubicBezTo>
                    <a:pt x="1125" y="4887"/>
                    <a:pt x="1831" y="4753"/>
                    <a:pt x="2469" y="4504"/>
                  </a:cubicBezTo>
                  <a:cubicBezTo>
                    <a:pt x="3069" y="3903"/>
                    <a:pt x="3603" y="3203"/>
                    <a:pt x="4037" y="2435"/>
                  </a:cubicBezTo>
                  <a:cubicBezTo>
                    <a:pt x="4437" y="1702"/>
                    <a:pt x="4670" y="868"/>
                    <a:pt x="47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4678;p75">
              <a:extLst>
                <a:ext uri="{FF2B5EF4-FFF2-40B4-BE49-F238E27FC236}">
                  <a16:creationId xmlns:a16="http://schemas.microsoft.com/office/drawing/2014/main" id="{7A262D32-BD73-4D3F-8B13-7D93BA96ED1D}"/>
                </a:ext>
              </a:extLst>
            </p:cNvPr>
            <p:cNvSpPr/>
            <p:nvPr/>
          </p:nvSpPr>
          <p:spPr>
            <a:xfrm>
              <a:off x="3821225" y="2752400"/>
              <a:ext cx="659675" cy="827425"/>
            </a:xfrm>
            <a:custGeom>
              <a:avLst/>
              <a:gdLst/>
              <a:ahLst/>
              <a:cxnLst/>
              <a:rect l="l" t="t" r="r" b="b"/>
              <a:pathLst>
                <a:path w="26387" h="33097" extrusionOk="0">
                  <a:moveTo>
                    <a:pt x="4738" y="1"/>
                  </a:moveTo>
                  <a:cubicBezTo>
                    <a:pt x="334" y="601"/>
                    <a:pt x="1" y="3537"/>
                    <a:pt x="68" y="5672"/>
                  </a:cubicBezTo>
                  <a:cubicBezTo>
                    <a:pt x="268" y="9775"/>
                    <a:pt x="901" y="16946"/>
                    <a:pt x="1535" y="20416"/>
                  </a:cubicBezTo>
                  <a:cubicBezTo>
                    <a:pt x="1969" y="22817"/>
                    <a:pt x="2036" y="23284"/>
                    <a:pt x="3637" y="24152"/>
                  </a:cubicBezTo>
                  <a:cubicBezTo>
                    <a:pt x="5205" y="24986"/>
                    <a:pt x="14678" y="27988"/>
                    <a:pt x="15212" y="28455"/>
                  </a:cubicBezTo>
                  <a:cubicBezTo>
                    <a:pt x="15645" y="28822"/>
                    <a:pt x="16112" y="29522"/>
                    <a:pt x="16880" y="30156"/>
                  </a:cubicBezTo>
                  <a:cubicBezTo>
                    <a:pt x="17413" y="30556"/>
                    <a:pt x="18080" y="30756"/>
                    <a:pt x="18781" y="30790"/>
                  </a:cubicBezTo>
                  <a:cubicBezTo>
                    <a:pt x="19481" y="31457"/>
                    <a:pt x="20282" y="32057"/>
                    <a:pt x="21116" y="32558"/>
                  </a:cubicBezTo>
                  <a:cubicBezTo>
                    <a:pt x="21761" y="32911"/>
                    <a:pt x="22497" y="33096"/>
                    <a:pt x="23235" y="33096"/>
                  </a:cubicBezTo>
                  <a:cubicBezTo>
                    <a:pt x="23680" y="33096"/>
                    <a:pt x="24125" y="33029"/>
                    <a:pt x="24552" y="32891"/>
                  </a:cubicBezTo>
                  <a:cubicBezTo>
                    <a:pt x="26019" y="32458"/>
                    <a:pt x="26386" y="31790"/>
                    <a:pt x="25619" y="31223"/>
                  </a:cubicBezTo>
                  <a:cubicBezTo>
                    <a:pt x="24852" y="30623"/>
                    <a:pt x="21316" y="27087"/>
                    <a:pt x="20616" y="26453"/>
                  </a:cubicBezTo>
                  <a:cubicBezTo>
                    <a:pt x="19915" y="25819"/>
                    <a:pt x="18714" y="25419"/>
                    <a:pt x="17780" y="24919"/>
                  </a:cubicBezTo>
                  <a:cubicBezTo>
                    <a:pt x="16546" y="24318"/>
                    <a:pt x="15545" y="23885"/>
                    <a:pt x="14111" y="23284"/>
                  </a:cubicBezTo>
                  <a:cubicBezTo>
                    <a:pt x="11676" y="22284"/>
                    <a:pt x="8240" y="20582"/>
                    <a:pt x="6872" y="19882"/>
                  </a:cubicBezTo>
                  <a:cubicBezTo>
                    <a:pt x="6872" y="19882"/>
                    <a:pt x="6305" y="10308"/>
                    <a:pt x="6139" y="8240"/>
                  </a:cubicBezTo>
                  <a:cubicBezTo>
                    <a:pt x="7173" y="2903"/>
                    <a:pt x="5738" y="1035"/>
                    <a:pt x="473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Flowchart: Delay 926">
            <a:extLst>
              <a:ext uri="{FF2B5EF4-FFF2-40B4-BE49-F238E27FC236}">
                <a16:creationId xmlns:a16="http://schemas.microsoft.com/office/drawing/2014/main" id="{F686907D-96B6-4268-B13C-F50522866755}"/>
              </a:ext>
            </a:extLst>
          </p:cNvPr>
          <p:cNvSpPr/>
          <p:nvPr/>
        </p:nvSpPr>
        <p:spPr>
          <a:xfrm rot="5400000">
            <a:off x="1661542" y="6341963"/>
            <a:ext cx="448913" cy="537165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8" name="Rectangle 9">
            <a:extLst>
              <a:ext uri="{FF2B5EF4-FFF2-40B4-BE49-F238E27FC236}">
                <a16:creationId xmlns:a16="http://schemas.microsoft.com/office/drawing/2014/main" id="{7C05F452-29EA-4DAC-BCC5-3B78EC10114D}"/>
              </a:ext>
            </a:extLst>
          </p:cNvPr>
          <p:cNvSpPr/>
          <p:nvPr/>
        </p:nvSpPr>
        <p:spPr>
          <a:xfrm>
            <a:off x="1002790" y="6515707"/>
            <a:ext cx="365760" cy="2286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929" name="Rectangle 7">
            <a:extLst>
              <a:ext uri="{FF2B5EF4-FFF2-40B4-BE49-F238E27FC236}">
                <a16:creationId xmlns:a16="http://schemas.microsoft.com/office/drawing/2014/main" id="{C596D5CB-02FE-4A85-A3FF-9C9E98B511BD}"/>
              </a:ext>
            </a:extLst>
          </p:cNvPr>
          <p:cNvSpPr/>
          <p:nvPr/>
        </p:nvSpPr>
        <p:spPr>
          <a:xfrm rot="18380475">
            <a:off x="1812068" y="6428009"/>
            <a:ext cx="155448" cy="356616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930" name="Parallelogram 30">
            <a:extLst>
              <a:ext uri="{FF2B5EF4-FFF2-40B4-BE49-F238E27FC236}">
                <a16:creationId xmlns:a16="http://schemas.microsoft.com/office/drawing/2014/main" id="{C9C9E254-347B-481A-9A85-63E7E9DBC5F7}"/>
              </a:ext>
            </a:extLst>
          </p:cNvPr>
          <p:cNvSpPr/>
          <p:nvPr/>
        </p:nvSpPr>
        <p:spPr>
          <a:xfrm flipH="1">
            <a:off x="2378767" y="648952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31" name="Rectangle 30">
            <a:extLst>
              <a:ext uri="{FF2B5EF4-FFF2-40B4-BE49-F238E27FC236}">
                <a16:creationId xmlns:a16="http://schemas.microsoft.com/office/drawing/2014/main" id="{A2106F38-ED01-44AB-A5CB-3564F4512FC3}"/>
              </a:ext>
            </a:extLst>
          </p:cNvPr>
          <p:cNvSpPr/>
          <p:nvPr/>
        </p:nvSpPr>
        <p:spPr>
          <a:xfrm>
            <a:off x="3038347" y="648326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grpSp>
        <p:nvGrpSpPr>
          <p:cNvPr id="932" name="Google Shape;283;p37">
            <a:extLst>
              <a:ext uri="{FF2B5EF4-FFF2-40B4-BE49-F238E27FC236}">
                <a16:creationId xmlns:a16="http://schemas.microsoft.com/office/drawing/2014/main" id="{934BBC6A-8047-4058-A341-9BB9EA70DF7D}"/>
              </a:ext>
            </a:extLst>
          </p:cNvPr>
          <p:cNvGrpSpPr/>
          <p:nvPr/>
        </p:nvGrpSpPr>
        <p:grpSpPr>
          <a:xfrm>
            <a:off x="181002" y="6487132"/>
            <a:ext cx="301752" cy="228600"/>
            <a:chOff x="192331" y="1823751"/>
            <a:chExt cx="239088" cy="182056"/>
          </a:xfrm>
          <a:noFill/>
        </p:grpSpPr>
        <p:grpSp>
          <p:nvGrpSpPr>
            <p:cNvPr id="933" name="Google Shape;284;p37">
              <a:extLst>
                <a:ext uri="{FF2B5EF4-FFF2-40B4-BE49-F238E27FC236}">
                  <a16:creationId xmlns:a16="http://schemas.microsoft.com/office/drawing/2014/main" id="{B1CF357A-02C7-4BCE-A657-ABDCBF817DBC}"/>
                </a:ext>
              </a:extLst>
            </p:cNvPr>
            <p:cNvGrpSpPr/>
            <p:nvPr/>
          </p:nvGrpSpPr>
          <p:grpSpPr>
            <a:xfrm>
              <a:off x="192331" y="1823751"/>
              <a:ext cx="239088" cy="73047"/>
              <a:chOff x="648300" y="324950"/>
              <a:chExt cx="255300" cy="78000"/>
            </a:xfrm>
            <a:grpFill/>
          </p:grpSpPr>
          <p:cxnSp>
            <p:nvCxnSpPr>
              <p:cNvPr id="935" name="Google Shape;285;p37">
                <a:extLst>
                  <a:ext uri="{FF2B5EF4-FFF2-40B4-BE49-F238E27FC236}">
                    <a16:creationId xmlns:a16="http://schemas.microsoft.com/office/drawing/2014/main" id="{017989A1-B617-4870-92C4-E12BAE71D226}"/>
                  </a:ext>
                </a:extLst>
              </p:cNvPr>
              <p:cNvCxnSpPr/>
              <p:nvPr/>
            </p:nvCxnSpPr>
            <p:spPr>
              <a:xfrm rot="10800000" flipH="1">
                <a:off x="648300" y="324950"/>
                <a:ext cx="1278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6" name="Google Shape;286;p37">
                <a:extLst>
                  <a:ext uri="{FF2B5EF4-FFF2-40B4-BE49-F238E27FC236}">
                    <a16:creationId xmlns:a16="http://schemas.microsoft.com/office/drawing/2014/main" id="{AFCD0DA1-A371-4FAE-9E57-4128B6097DB6}"/>
                  </a:ext>
                </a:extLst>
              </p:cNvPr>
              <p:cNvCxnSpPr/>
              <p:nvPr/>
            </p:nvCxnSpPr>
            <p:spPr>
              <a:xfrm rot="10800000">
                <a:off x="776100" y="324950"/>
                <a:ext cx="127500" cy="78000"/>
              </a:xfrm>
              <a:prstGeom prst="straightConnector1">
                <a:avLst/>
              </a:prstGeom>
              <a:grpFill/>
              <a:ln w="28575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934" name="Google Shape;287;p37">
              <a:extLst>
                <a:ext uri="{FF2B5EF4-FFF2-40B4-BE49-F238E27FC236}">
                  <a16:creationId xmlns:a16="http://schemas.microsoft.com/office/drawing/2014/main" id="{2EBCCD1D-049F-417F-A546-2D25AC8384E2}"/>
                </a:ext>
              </a:extLst>
            </p:cNvPr>
            <p:cNvSpPr/>
            <p:nvPr/>
          </p:nvSpPr>
          <p:spPr>
            <a:xfrm>
              <a:off x="234988" y="1823751"/>
              <a:ext cx="155927" cy="182056"/>
            </a:xfrm>
            <a:custGeom>
              <a:avLst/>
              <a:gdLst/>
              <a:ahLst/>
              <a:cxnLst/>
              <a:rect l="l" t="t" r="r" b="b"/>
              <a:pathLst>
                <a:path w="6660" h="7776" extrusionOk="0">
                  <a:moveTo>
                    <a:pt x="0" y="2108"/>
                  </a:moveTo>
                  <a:lnTo>
                    <a:pt x="2" y="7776"/>
                  </a:lnTo>
                  <a:lnTo>
                    <a:pt x="6566" y="7776"/>
                  </a:lnTo>
                  <a:lnTo>
                    <a:pt x="6660" y="2108"/>
                  </a:lnTo>
                  <a:lnTo>
                    <a:pt x="3250" y="0"/>
                  </a:lnTo>
                  <a:close/>
                </a:path>
              </a:pathLst>
            </a:custGeom>
            <a:grp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37" name="Flowchart: Off-page Connector 936">
            <a:extLst>
              <a:ext uri="{FF2B5EF4-FFF2-40B4-BE49-F238E27FC236}">
                <a16:creationId xmlns:a16="http://schemas.microsoft.com/office/drawing/2014/main" id="{FC07EB8E-375D-46B3-A637-26E6F3699697}"/>
              </a:ext>
            </a:extLst>
          </p:cNvPr>
          <p:cNvSpPr/>
          <p:nvPr/>
        </p:nvSpPr>
        <p:spPr>
          <a:xfrm>
            <a:off x="11049678" y="-6432"/>
            <a:ext cx="836830" cy="951419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38" name="Picture 937" descr="Logo&#10;&#10;Description automatically generated">
            <a:extLst>
              <a:ext uri="{FF2B5EF4-FFF2-40B4-BE49-F238E27FC236}">
                <a16:creationId xmlns:a16="http://schemas.microsoft.com/office/drawing/2014/main" id="{EA899FC0-0118-4E11-BEBC-83D14B7ACE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122" y="121202"/>
            <a:ext cx="607786" cy="6077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2448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36613</TotalTime>
  <Words>6535</Words>
  <Application>Microsoft Office PowerPoint</Application>
  <PresentationFormat>Widescreen</PresentationFormat>
  <Paragraphs>1150</Paragraphs>
  <Slides>66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2" baseType="lpstr">
      <vt:lpstr>Aharoni</vt:lpstr>
      <vt:lpstr>-apple-system</vt:lpstr>
      <vt:lpstr>Arial</vt:lpstr>
      <vt:lpstr>Calibri</vt:lpstr>
      <vt:lpstr>Calibri Light</vt:lpstr>
      <vt:lpstr>Cambria</vt:lpstr>
      <vt:lpstr>Cambria Math</vt:lpstr>
      <vt:lpstr>Courier New</vt:lpstr>
      <vt:lpstr>Futura</vt:lpstr>
      <vt:lpstr>Futura Bk BT</vt:lpstr>
      <vt:lpstr>Futura Md BT</vt:lpstr>
      <vt:lpstr>Rockwell</vt:lpstr>
      <vt:lpstr>Rockwell Condensed</vt:lpstr>
      <vt:lpstr>Times New Roman</vt:lpstr>
      <vt:lpstr>Wingdings</vt:lpstr>
      <vt:lpstr>Office Theme</vt:lpstr>
      <vt:lpstr>PowerPoint Presentation</vt:lpstr>
      <vt:lpstr>Pokok Bahasan</vt:lpstr>
      <vt:lpstr>PENDAHULUAN</vt:lpstr>
      <vt:lpstr>1. Latar Belakang Penelitian</vt:lpstr>
      <vt:lpstr>1. Latar Belakang Penelitian</vt:lpstr>
      <vt:lpstr>2. Research Gap &amp; Opportunity</vt:lpstr>
      <vt:lpstr>3. Tujuan Penelitian</vt:lpstr>
      <vt:lpstr>4. Batasan Penelitian</vt:lpstr>
      <vt:lpstr>METODOLOGI</vt:lpstr>
      <vt:lpstr>1. Variabel Penelitian</vt:lpstr>
      <vt:lpstr>1. Variabel Penelitian</vt:lpstr>
      <vt:lpstr>1. Variabel Penelitian</vt:lpstr>
      <vt:lpstr>2. Metode Pengumpulan Data</vt:lpstr>
      <vt:lpstr>3. Kerangka Pikiran</vt:lpstr>
      <vt:lpstr>HASIL &amp; PEMBAHASAN</vt:lpstr>
      <vt:lpstr>Tujuan 1: Direct Estimation</vt:lpstr>
      <vt:lpstr>Tujuan 1: Direct Estimation</vt:lpstr>
      <vt:lpstr>Tujuan 1: Direct Estimation</vt:lpstr>
      <vt:lpstr>Tujuan 1: Direct Estimation</vt:lpstr>
      <vt:lpstr>Tujuan 1: Direct Estimation</vt:lpstr>
      <vt:lpstr>Tujuan 1: Direct Estimation</vt:lpstr>
      <vt:lpstr>Tujuan 2: Prapemodelan SAE</vt:lpstr>
      <vt:lpstr>Tujuan 2: Prapemodelan SAE</vt:lpstr>
      <vt:lpstr>Tujuan 2: Prapemodelan SAE</vt:lpstr>
      <vt:lpstr>Tujuan 2: Prapemodelan SAE</vt:lpstr>
      <vt:lpstr>Tujuan 2: Prapemodelan SAE</vt:lpstr>
      <vt:lpstr>Tujuan 2: Hasil Pemodelan SAE</vt:lpstr>
      <vt:lpstr>Tujuan 2: Hasil Pemodelan SAE</vt:lpstr>
      <vt:lpstr>PowerPoint Presentation</vt:lpstr>
      <vt:lpstr>Tujuan 2: Hasil Pemodelan SAE</vt:lpstr>
      <vt:lpstr>Tujuan 2: Hasil Pemodelan SAE</vt:lpstr>
      <vt:lpstr>Tujuan 3: Evaluasi Hasil Model</vt:lpstr>
      <vt:lpstr>Tujuan 3: Evaluasi Hasil Model</vt:lpstr>
      <vt:lpstr>Tujuan 4: Pemetaan Hasil</vt:lpstr>
      <vt:lpstr>PENUTUP</vt:lpstr>
      <vt:lpstr>1. Kesimpulan Penelitian</vt:lpstr>
      <vt:lpstr>2. Saran Penelitian</vt:lpstr>
      <vt:lpstr>TERIMA KASIH</vt:lpstr>
      <vt:lpstr>LAMPIRAN</vt:lpstr>
      <vt:lpstr>Hasil Ekstraksi Fitur Sumber Big Data</vt:lpstr>
      <vt:lpstr>Hasil Ekstraksi Fitur Sumber Big Data</vt:lpstr>
      <vt:lpstr>Hasil Ekstraksi Fitur Sumber Big Data</vt:lpstr>
      <vt:lpstr>Hasil Ekstraksi Fitur Sumber Big Data</vt:lpstr>
      <vt:lpstr>Hasil Ekstraksi Fitur Sumber Big Data</vt:lpstr>
      <vt:lpstr>Hasil Ekstraksi Fitur Sumber Big Data</vt:lpstr>
      <vt:lpstr>Hasil Ekstraksi Fitur Sumber Big Data</vt:lpstr>
      <vt:lpstr>Hasil Ekstraksi Fitur Sumber Big Data</vt:lpstr>
      <vt:lpstr>Hasil Ekstraksi Data PODES</vt:lpstr>
      <vt:lpstr>Sampling Scheme SUSENAS Maret 2021</vt:lpstr>
      <vt:lpstr>Teori Hubungan Variabel</vt:lpstr>
      <vt:lpstr>Teori Hubungan Variabel</vt:lpstr>
      <vt:lpstr>Teori Hubungan Variabel</vt:lpstr>
      <vt:lpstr>Teori Hubungan Variabel</vt:lpstr>
      <vt:lpstr>Teori Hubungan Variabel</vt:lpstr>
      <vt:lpstr>Teori Hubungan Variabel</vt:lpstr>
      <vt:lpstr>Metode Analisis Data</vt:lpstr>
      <vt:lpstr>Metode Analisis Data</vt:lpstr>
      <vt:lpstr>Metode Analisis Data</vt:lpstr>
      <vt:lpstr>SAE HB LOGNORMAL</vt:lpstr>
      <vt:lpstr>SAE HB LOGNORMAL</vt:lpstr>
      <vt:lpstr>SAE HB LOGNORMAL</vt:lpstr>
      <vt:lpstr>SAE HB LOGNORMAL</vt:lpstr>
      <vt:lpstr>Potongan Kode Program</vt:lpstr>
      <vt:lpstr>Preprocessing Remote Sensing</vt:lpstr>
      <vt:lpstr>Preprocessing Remote Sensing</vt:lpstr>
      <vt:lpstr>Preprocessing RWI (weighted-pop)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Isfan Nur Fauzi</dc:creator>
  <cp:lastModifiedBy>RAFLIZAL FIKRAR ODRIANSYAH</cp:lastModifiedBy>
  <cp:revision>611</cp:revision>
  <dcterms:created xsi:type="dcterms:W3CDTF">2021-02-05T06:37:09Z</dcterms:created>
  <dcterms:modified xsi:type="dcterms:W3CDTF">2023-07-16T14:16:33Z</dcterms:modified>
</cp:coreProperties>
</file>